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tags/tag2.xml" ContentType="application/vnd.openxmlformats-officedocument.presentationml.tags+xml"/>
  <Override PartName="/ppt/notesSlides/notesSlide1.xml" ContentType="application/vnd.openxmlformats-officedocument.presentationml.notesSlide+xml"/>
  <Override PartName="/ppt/tags/tag3.xml" ContentType="application/vnd.openxmlformats-officedocument.presentationml.tags+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charts/chart1.xml" ContentType="application/vnd.openxmlformats-officedocument.drawingml.chart+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tags/tag4.xml" ContentType="application/vnd.openxmlformats-officedocument.presentationml.tags+xml"/>
  <Override PartName="/ppt/notesSlides/notesSlide2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93" r:id="rId2"/>
  </p:sldMasterIdLst>
  <p:notesMasterIdLst>
    <p:notesMasterId r:id="rId27"/>
  </p:notesMasterIdLst>
  <p:handoutMasterIdLst>
    <p:handoutMasterId r:id="rId28"/>
  </p:handoutMasterIdLst>
  <p:sldIdLst>
    <p:sldId id="420" r:id="rId3"/>
    <p:sldId id="431" r:id="rId4"/>
    <p:sldId id="421" r:id="rId5"/>
    <p:sldId id="341" r:id="rId6"/>
    <p:sldId id="414" r:id="rId7"/>
    <p:sldId id="415" r:id="rId8"/>
    <p:sldId id="292" r:id="rId9"/>
    <p:sldId id="303" r:id="rId10"/>
    <p:sldId id="428" r:id="rId11"/>
    <p:sldId id="318" r:id="rId12"/>
    <p:sldId id="345" r:id="rId13"/>
    <p:sldId id="342" r:id="rId14"/>
    <p:sldId id="353" r:id="rId15"/>
    <p:sldId id="429" r:id="rId16"/>
    <p:sldId id="383" r:id="rId17"/>
    <p:sldId id="349" r:id="rId18"/>
    <p:sldId id="350" r:id="rId19"/>
    <p:sldId id="332" r:id="rId20"/>
    <p:sldId id="430" r:id="rId21"/>
    <p:sldId id="409" r:id="rId22"/>
    <p:sldId id="408" r:id="rId23"/>
    <p:sldId id="411" r:id="rId24"/>
    <p:sldId id="410" r:id="rId25"/>
    <p:sldId id="427" r:id="rId26"/>
  </p:sldIdLst>
  <p:sldSz cx="12192000" cy="6858000"/>
  <p:notesSz cx="6858000" cy="9144000"/>
  <p:custDataLst>
    <p:tags r:id="rId29"/>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6D87"/>
    <a:srgbClr val="FF3F5F"/>
    <a:srgbClr val="1C3C54"/>
    <a:srgbClr val="E2C04A"/>
    <a:srgbClr val="A77830"/>
    <a:srgbClr val="BC0118"/>
    <a:srgbClr val="C6AA63"/>
    <a:srgbClr val="B59831"/>
    <a:srgbClr val="DFD4C5"/>
    <a:srgbClr val="40393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9085" autoAdjust="0"/>
    <p:restoredTop sz="94660"/>
  </p:normalViewPr>
  <p:slideViewPr>
    <p:cSldViewPr snapToGrid="0" showGuides="1">
      <p:cViewPr>
        <p:scale>
          <a:sx n="75" d="100"/>
          <a:sy n="75" d="100"/>
        </p:scale>
        <p:origin x="-2292" y="-942"/>
      </p:cViewPr>
      <p:guideLst>
        <p:guide orient="horz" pos="2160"/>
        <p:guide pos="3840"/>
      </p:guideLst>
    </p:cSldViewPr>
  </p:slideViewPr>
  <p:notesTextViewPr>
    <p:cViewPr>
      <p:scale>
        <a:sx n="1" d="1"/>
        <a:sy n="1" d="1"/>
      </p:scale>
      <p:origin x="0" y="0"/>
    </p:cViewPr>
  </p:notesTextViewPr>
  <p:notesViewPr>
    <p:cSldViewPr snapToGrid="0" showGuides="1">
      <p:cViewPr varScale="1">
        <p:scale>
          <a:sx n="88" d="100"/>
          <a:sy n="88" d="100"/>
        </p:scale>
        <p:origin x="2700" y="96"/>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tags" Target="tags/tag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handoutMaster" Target="handoutMasters/handoutMaster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notesMaster" Target="notesMasters/notesMaster1.xml"/><Relationship Id="rId30" Type="http://schemas.openxmlformats.org/officeDocument/2006/relationships/presProps" Target="presProps.xml"/><Relationship Id="rId8" Type="http://schemas.openxmlformats.org/officeDocument/2006/relationships/slide" Target="slides/slide6.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___.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1.15077919947507E-2"/>
          <c:y val="0.15485445425291"/>
          <c:w val="0.97380995734908105"/>
          <c:h val="0.561533003957843"/>
        </c:manualLayout>
      </c:layout>
      <c:areaChart>
        <c:grouping val="standard"/>
        <c:varyColors val="0"/>
        <c:ser>
          <c:idx val="0"/>
          <c:order val="0"/>
          <c:tx>
            <c:strRef>
              <c:f>Blatt1!$B$1</c:f>
              <c:strCache>
                <c:ptCount val="1"/>
                <c:pt idx="0">
                  <c:v>标题</c:v>
                </c:pt>
              </c:strCache>
            </c:strRef>
          </c:tx>
          <c:spPr>
            <a:solidFill>
              <a:srgbClr val="FF6D87"/>
            </a:solidFill>
            <a:ln w="25400">
              <a:solidFill>
                <a:schemeClr val="bg1"/>
              </a:solidFill>
            </a:ln>
            <a:effectLst/>
          </c:spPr>
          <c:cat>
            <c:numRef>
              <c:f>Blatt1!$A$2:$A$15</c:f>
              <c:numCache>
                <c:formatCode>General</c:formatCode>
                <c:ptCount val="14"/>
                <c:pt idx="0">
                  <c:v>1</c:v>
                </c:pt>
                <c:pt idx="1">
                  <c:v>2</c:v>
                </c:pt>
                <c:pt idx="2">
                  <c:v>3</c:v>
                </c:pt>
                <c:pt idx="3">
                  <c:v>4</c:v>
                </c:pt>
                <c:pt idx="4">
                  <c:v>5</c:v>
                </c:pt>
                <c:pt idx="5">
                  <c:v>6</c:v>
                </c:pt>
                <c:pt idx="6">
                  <c:v>7</c:v>
                </c:pt>
                <c:pt idx="7">
                  <c:v>8</c:v>
                </c:pt>
                <c:pt idx="8">
                  <c:v>9</c:v>
                </c:pt>
                <c:pt idx="9">
                  <c:v>10</c:v>
                </c:pt>
                <c:pt idx="10">
                  <c:v>11</c:v>
                </c:pt>
                <c:pt idx="11">
                  <c:v>12</c:v>
                </c:pt>
                <c:pt idx="12">
                  <c:v>13</c:v>
                </c:pt>
              </c:numCache>
            </c:numRef>
          </c:cat>
          <c:val>
            <c:numRef>
              <c:f>Blatt1!$B$2:$B$15</c:f>
              <c:numCache>
                <c:formatCode>General</c:formatCode>
                <c:ptCount val="14"/>
                <c:pt idx="0">
                  <c:v>0</c:v>
                </c:pt>
                <c:pt idx="1">
                  <c:v>3</c:v>
                </c:pt>
                <c:pt idx="2">
                  <c:v>1</c:v>
                </c:pt>
                <c:pt idx="3">
                  <c:v>2</c:v>
                </c:pt>
                <c:pt idx="4">
                  <c:v>0</c:v>
                </c:pt>
              </c:numCache>
            </c:numRef>
          </c:val>
          <c:extLst>
            <c:ext xmlns:c16="http://schemas.microsoft.com/office/drawing/2014/chart" uri="{C3380CC4-5D6E-409C-BE32-E72D297353CC}">
              <c16:uniqueId val="{00000000-D1BD-4FC2-9742-6AD36E4B7A04}"/>
            </c:ext>
          </c:extLst>
        </c:ser>
        <c:ser>
          <c:idx val="1"/>
          <c:order val="1"/>
          <c:tx>
            <c:strRef>
              <c:f>Blatt1!$C$1</c:f>
              <c:strCache>
                <c:ptCount val="1"/>
                <c:pt idx="0">
                  <c:v>标题2</c:v>
                </c:pt>
              </c:strCache>
            </c:strRef>
          </c:tx>
          <c:spPr>
            <a:solidFill>
              <a:schemeClr val="bg1"/>
            </a:solidFill>
            <a:ln>
              <a:solidFill>
                <a:srgbClr val="FF3F5F"/>
              </a:solidFill>
            </a:ln>
            <a:effectLst/>
          </c:spPr>
          <c:cat>
            <c:numRef>
              <c:f>Blatt1!$A$2:$A$15</c:f>
              <c:numCache>
                <c:formatCode>General</c:formatCode>
                <c:ptCount val="14"/>
                <c:pt idx="0">
                  <c:v>1</c:v>
                </c:pt>
                <c:pt idx="1">
                  <c:v>2</c:v>
                </c:pt>
                <c:pt idx="2">
                  <c:v>3</c:v>
                </c:pt>
                <c:pt idx="3">
                  <c:v>4</c:v>
                </c:pt>
                <c:pt idx="4">
                  <c:v>5</c:v>
                </c:pt>
                <c:pt idx="5">
                  <c:v>6</c:v>
                </c:pt>
                <c:pt idx="6">
                  <c:v>7</c:v>
                </c:pt>
                <c:pt idx="7">
                  <c:v>8</c:v>
                </c:pt>
                <c:pt idx="8">
                  <c:v>9</c:v>
                </c:pt>
                <c:pt idx="9">
                  <c:v>10</c:v>
                </c:pt>
                <c:pt idx="10">
                  <c:v>11</c:v>
                </c:pt>
                <c:pt idx="11">
                  <c:v>12</c:v>
                </c:pt>
                <c:pt idx="12">
                  <c:v>13</c:v>
                </c:pt>
              </c:numCache>
            </c:numRef>
          </c:cat>
          <c:val>
            <c:numRef>
              <c:f>Blatt1!$C$2:$C$15</c:f>
              <c:numCache>
                <c:formatCode>General</c:formatCode>
                <c:ptCount val="14"/>
                <c:pt idx="2">
                  <c:v>0</c:v>
                </c:pt>
                <c:pt idx="3">
                  <c:v>5</c:v>
                </c:pt>
                <c:pt idx="4">
                  <c:v>6</c:v>
                </c:pt>
                <c:pt idx="5">
                  <c:v>4</c:v>
                </c:pt>
                <c:pt idx="6">
                  <c:v>2</c:v>
                </c:pt>
                <c:pt idx="7">
                  <c:v>0</c:v>
                </c:pt>
              </c:numCache>
            </c:numRef>
          </c:val>
          <c:extLst>
            <c:ext xmlns:c16="http://schemas.microsoft.com/office/drawing/2014/chart" uri="{C3380CC4-5D6E-409C-BE32-E72D297353CC}">
              <c16:uniqueId val="{00000001-D1BD-4FC2-9742-6AD36E4B7A04}"/>
            </c:ext>
          </c:extLst>
        </c:ser>
        <c:ser>
          <c:idx val="2"/>
          <c:order val="2"/>
          <c:tx>
            <c:strRef>
              <c:f>Blatt1!$D$1</c:f>
              <c:strCache>
                <c:ptCount val="1"/>
                <c:pt idx="0">
                  <c:v>标题3</c:v>
                </c:pt>
              </c:strCache>
            </c:strRef>
          </c:tx>
          <c:spPr>
            <a:solidFill>
              <a:srgbClr val="FF6D87"/>
            </a:solidFill>
            <a:ln w="31750">
              <a:solidFill>
                <a:schemeClr val="bg1"/>
              </a:solidFill>
            </a:ln>
            <a:effectLst/>
          </c:spPr>
          <c:cat>
            <c:numRef>
              <c:f>Blatt1!$A$2:$A$15</c:f>
              <c:numCache>
                <c:formatCode>General</c:formatCode>
                <c:ptCount val="14"/>
                <c:pt idx="0">
                  <c:v>1</c:v>
                </c:pt>
                <c:pt idx="1">
                  <c:v>2</c:v>
                </c:pt>
                <c:pt idx="2">
                  <c:v>3</c:v>
                </c:pt>
                <c:pt idx="3">
                  <c:v>4</c:v>
                </c:pt>
                <c:pt idx="4">
                  <c:v>5</c:v>
                </c:pt>
                <c:pt idx="5">
                  <c:v>6</c:v>
                </c:pt>
                <c:pt idx="6">
                  <c:v>7</c:v>
                </c:pt>
                <c:pt idx="7">
                  <c:v>8</c:v>
                </c:pt>
                <c:pt idx="8">
                  <c:v>9</c:v>
                </c:pt>
                <c:pt idx="9">
                  <c:v>10</c:v>
                </c:pt>
                <c:pt idx="10">
                  <c:v>11</c:v>
                </c:pt>
                <c:pt idx="11">
                  <c:v>12</c:v>
                </c:pt>
                <c:pt idx="12">
                  <c:v>13</c:v>
                </c:pt>
              </c:numCache>
            </c:numRef>
          </c:cat>
          <c:val>
            <c:numRef>
              <c:f>Blatt1!$D$2:$D$15</c:f>
              <c:numCache>
                <c:formatCode>General</c:formatCode>
                <c:ptCount val="14"/>
                <c:pt idx="5">
                  <c:v>0</c:v>
                </c:pt>
                <c:pt idx="6">
                  <c:v>2</c:v>
                </c:pt>
                <c:pt idx="7">
                  <c:v>4</c:v>
                </c:pt>
                <c:pt idx="8">
                  <c:v>0</c:v>
                </c:pt>
              </c:numCache>
            </c:numRef>
          </c:val>
          <c:extLst>
            <c:ext xmlns:c16="http://schemas.microsoft.com/office/drawing/2014/chart" uri="{C3380CC4-5D6E-409C-BE32-E72D297353CC}">
              <c16:uniqueId val="{00000002-D1BD-4FC2-9742-6AD36E4B7A04}"/>
            </c:ext>
          </c:extLst>
        </c:ser>
        <c:ser>
          <c:idx val="3"/>
          <c:order val="3"/>
          <c:tx>
            <c:strRef>
              <c:f>Blatt1!$E$1</c:f>
              <c:strCache>
                <c:ptCount val="1"/>
                <c:pt idx="0">
                  <c:v>标题4</c:v>
                </c:pt>
              </c:strCache>
            </c:strRef>
          </c:tx>
          <c:spPr>
            <a:solidFill>
              <a:schemeClr val="bg1"/>
            </a:solidFill>
            <a:ln>
              <a:solidFill>
                <a:srgbClr val="FF3F5F"/>
              </a:solidFill>
            </a:ln>
            <a:effectLst/>
          </c:spPr>
          <c:cat>
            <c:numRef>
              <c:f>Blatt1!$A$2:$A$15</c:f>
              <c:numCache>
                <c:formatCode>General</c:formatCode>
                <c:ptCount val="14"/>
                <c:pt idx="0">
                  <c:v>1</c:v>
                </c:pt>
                <c:pt idx="1">
                  <c:v>2</c:v>
                </c:pt>
                <c:pt idx="2">
                  <c:v>3</c:v>
                </c:pt>
                <c:pt idx="3">
                  <c:v>4</c:v>
                </c:pt>
                <c:pt idx="4">
                  <c:v>5</c:v>
                </c:pt>
                <c:pt idx="5">
                  <c:v>6</c:v>
                </c:pt>
                <c:pt idx="6">
                  <c:v>7</c:v>
                </c:pt>
                <c:pt idx="7">
                  <c:v>8</c:v>
                </c:pt>
                <c:pt idx="8">
                  <c:v>9</c:v>
                </c:pt>
                <c:pt idx="9">
                  <c:v>10</c:v>
                </c:pt>
                <c:pt idx="10">
                  <c:v>11</c:v>
                </c:pt>
                <c:pt idx="11">
                  <c:v>12</c:v>
                </c:pt>
                <c:pt idx="12">
                  <c:v>13</c:v>
                </c:pt>
              </c:numCache>
            </c:numRef>
          </c:cat>
          <c:val>
            <c:numRef>
              <c:f>Blatt1!$E$2:$E$15</c:f>
              <c:numCache>
                <c:formatCode>General</c:formatCode>
                <c:ptCount val="14"/>
                <c:pt idx="7">
                  <c:v>0</c:v>
                </c:pt>
                <c:pt idx="8">
                  <c:v>2</c:v>
                </c:pt>
                <c:pt idx="9">
                  <c:v>4</c:v>
                </c:pt>
                <c:pt idx="10">
                  <c:v>3</c:v>
                </c:pt>
                <c:pt idx="11">
                  <c:v>4</c:v>
                </c:pt>
                <c:pt idx="12">
                  <c:v>0</c:v>
                </c:pt>
              </c:numCache>
            </c:numRef>
          </c:val>
          <c:extLst>
            <c:ext xmlns:c16="http://schemas.microsoft.com/office/drawing/2014/chart" uri="{C3380CC4-5D6E-409C-BE32-E72D297353CC}">
              <c16:uniqueId val="{00000003-D1BD-4FC2-9742-6AD36E4B7A04}"/>
            </c:ext>
          </c:extLst>
        </c:ser>
        <c:dLbls>
          <c:showLegendKey val="0"/>
          <c:showVal val="0"/>
          <c:showCatName val="0"/>
          <c:showSerName val="0"/>
          <c:showPercent val="0"/>
          <c:showBubbleSize val="0"/>
        </c:dLbls>
        <c:axId val="668033792"/>
        <c:axId val="668035328"/>
      </c:areaChart>
      <c:catAx>
        <c:axId val="668033792"/>
        <c:scaling>
          <c:orientation val="minMax"/>
        </c:scaling>
        <c:delete val="0"/>
        <c:axPos val="b"/>
        <c:majorGridlines>
          <c:spPr>
            <a:ln w="9525" cap="flat" cmpd="sng" algn="ctr">
              <a:solidFill>
                <a:schemeClr val="bg1"/>
              </a:solidFill>
              <a:round/>
            </a:ln>
            <a:effectLst/>
          </c:spPr>
        </c:majorGridlines>
        <c:numFmt formatCode="General" sourceLinked="1"/>
        <c:majorTickMark val="none"/>
        <c:minorTickMark val="none"/>
        <c:tickLblPos val="nextTo"/>
        <c:spPr>
          <a:noFill/>
          <a:ln w="9525" cap="flat" cmpd="sng" algn="ctr">
            <a:solidFill>
              <a:schemeClr val="bg1"/>
            </a:solidFill>
            <a:round/>
          </a:ln>
          <a:effectLst/>
        </c:spPr>
        <c:txPr>
          <a:bodyPr rot="-60000000" vert="horz"/>
          <a:lstStyle/>
          <a:p>
            <a:pPr>
              <a:defRPr/>
            </a:pPr>
            <a:endParaRPr lang="zh-CN"/>
          </a:p>
        </c:txPr>
        <c:crossAx val="668035328"/>
        <c:crosses val="autoZero"/>
        <c:auto val="1"/>
        <c:lblAlgn val="ctr"/>
        <c:lblOffset val="100"/>
        <c:noMultiLvlLbl val="1"/>
      </c:catAx>
      <c:valAx>
        <c:axId val="668035328"/>
        <c:scaling>
          <c:orientation val="minMax"/>
        </c:scaling>
        <c:delete val="1"/>
        <c:axPos val="l"/>
        <c:numFmt formatCode="General" sourceLinked="1"/>
        <c:majorTickMark val="none"/>
        <c:minorTickMark val="none"/>
        <c:tickLblPos val="nextTo"/>
        <c:crossAx val="668033792"/>
        <c:crosses val="autoZero"/>
        <c:crossBetween val="midCat"/>
      </c:valAx>
      <c:spPr>
        <a:noFill/>
        <a:ln>
          <a:solidFill>
            <a:schemeClr val="bg1"/>
          </a:solidFill>
        </a:ln>
        <a:effectLst/>
      </c:spPr>
    </c:plotArea>
    <c:legend>
      <c:legendPos val="b"/>
      <c:legendEntry>
        <c:idx val="0"/>
        <c:txPr>
          <a:bodyPr rot="0" vert="horz"/>
          <a:lstStyle/>
          <a:p>
            <a:pPr>
              <a:defRPr/>
            </a:pPr>
            <a:endParaRPr lang="zh-CN"/>
          </a:p>
        </c:txPr>
      </c:legendEntry>
      <c:legendEntry>
        <c:idx val="1"/>
        <c:txPr>
          <a:bodyPr rot="0" vert="horz"/>
          <a:lstStyle/>
          <a:p>
            <a:pPr>
              <a:defRPr/>
            </a:pPr>
            <a:endParaRPr lang="zh-CN"/>
          </a:p>
        </c:txPr>
      </c:legendEntry>
      <c:legendEntry>
        <c:idx val="2"/>
        <c:txPr>
          <a:bodyPr rot="0" vert="horz"/>
          <a:lstStyle/>
          <a:p>
            <a:pPr>
              <a:defRPr/>
            </a:pPr>
            <a:endParaRPr lang="zh-CN"/>
          </a:p>
        </c:txPr>
      </c:legendEntry>
      <c:legendEntry>
        <c:idx val="3"/>
        <c:txPr>
          <a:bodyPr rot="0" vert="horz"/>
          <a:lstStyle/>
          <a:p>
            <a:pPr>
              <a:defRPr/>
            </a:pPr>
            <a:endParaRPr lang="zh-CN"/>
          </a:p>
        </c:txPr>
      </c:legendEntry>
      <c:layout>
        <c:manualLayout>
          <c:xMode val="edge"/>
          <c:yMode val="edge"/>
          <c:x val="0.25488625205919518"/>
          <c:y val="0.85374790580481397"/>
          <c:w val="0.32600920513987125"/>
          <c:h val="6.4164975280448858E-2"/>
        </c:manualLayout>
      </c:layout>
      <c:overlay val="0"/>
      <c:spPr>
        <a:noFill/>
        <a:ln>
          <a:noFill/>
        </a:ln>
        <a:effectLst/>
      </c:spPr>
      <c:txPr>
        <a:bodyPr rot="0" vert="horz"/>
        <a:lstStyle/>
        <a:p>
          <a:pPr>
            <a:defRPr/>
          </a:pPr>
          <a:endParaRPr lang="zh-CN"/>
        </a:p>
      </c:txPr>
    </c:legend>
    <c:plotVisOnly val="1"/>
    <c:dispBlanksAs val="gap"/>
    <c:showDLblsOverMax val="0"/>
  </c:chart>
  <c:spPr>
    <a:noFill/>
    <a:ln>
      <a:noFill/>
    </a:ln>
    <a:effectLst/>
  </c:spPr>
  <c:txPr>
    <a:bodyPr/>
    <a:lstStyle/>
    <a:p>
      <a:pPr>
        <a:defRPr>
          <a:latin typeface="+mn-lt"/>
          <a:ea typeface="+mn-ea"/>
          <a:cs typeface="+mn-ea"/>
          <a:sym typeface="+mn-lt"/>
        </a:defRPr>
      </a:pPr>
      <a:endParaRPr lang="zh-CN"/>
    </a:p>
  </c:txPr>
  <c:externalData r:id="rId1">
    <c:autoUpdate val="0"/>
  </c:externalData>
</c:chartSpace>
</file>

<file path=ppt/diagrams/colors1.xml><?xml version="1.0" encoding="utf-8"?>
<dgm:colorsDef xmlns:dgm="http://schemas.openxmlformats.org/drawingml/2006/diagram" xmlns:a="http://schemas.openxmlformats.org/drawingml/2006/main" uniqueId="urn:microsoft.com/office/officeart/2005/8/colors/colorful1#6">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35566BB-1B6A-4A20-9379-D11DAD0DEBFD}" type="doc">
      <dgm:prSet loTypeId="urn:microsoft.com/office/officeart/2008/layout/VerticalCurvedList" loCatId="list" qsTypeId="urn:microsoft.com/office/officeart/2005/8/quickstyle/simple1" qsCatId="simple" csTypeId="urn:microsoft.com/office/officeart/2005/8/colors/colorful1#6" csCatId="colorful" phldr="1"/>
      <dgm:spPr/>
      <dgm:t>
        <a:bodyPr/>
        <a:lstStyle/>
        <a:p>
          <a:endParaRPr lang="id-ID"/>
        </a:p>
      </dgm:t>
    </dgm:pt>
    <dgm:pt modelId="{FDF27DB0-EAC0-4920-AF7D-20BBB7402A2C}">
      <dgm:prSet phldrT="[Text]" custT="1"/>
      <dgm:spPr>
        <a:solidFill>
          <a:schemeClr val="bg1"/>
        </a:solidFill>
        <a:ln w="6350">
          <a:solidFill>
            <a:schemeClr val="bg1">
              <a:lumMod val="95000"/>
            </a:schemeClr>
          </a:solidFill>
        </a:ln>
        <a:effectLst>
          <a:outerShdw blurRad="63500" dist="63500" dir="5400000" algn="t" rotWithShape="0">
            <a:prstClr val="black">
              <a:alpha val="40000"/>
            </a:prstClr>
          </a:outerShdw>
        </a:effectLst>
      </dgm:spPr>
      <dgm:t>
        <a:bodyPr/>
        <a:lstStyle/>
        <a:p>
          <a:pPr>
            <a:lnSpc>
              <a:spcPct val="150000"/>
            </a:lnSpc>
          </a:pPr>
          <a:r>
            <a:rPr lang="zh-CN" altLang="en-US" sz="1400" b="0" spc="300" dirty="0">
              <a:solidFill>
                <a:schemeClr val="tx1">
                  <a:lumMod val="85000"/>
                  <a:lumOff val="15000"/>
                </a:schemeClr>
              </a:solidFill>
              <a:latin typeface="+mn-lt"/>
              <a:ea typeface="+mn-ea"/>
              <a:cs typeface="+mn-ea"/>
              <a:sym typeface="+mn-lt"/>
            </a:rPr>
            <a:t>双击输入替换内容双击输入替换内容双击输入替换内容双击输入替换内容双击输入替换内容双击输入替换</a:t>
          </a:r>
          <a:endParaRPr lang="id-ID" sz="1400" spc="300" dirty="0">
            <a:solidFill>
              <a:schemeClr val="tx1">
                <a:lumMod val="85000"/>
                <a:lumOff val="15000"/>
              </a:schemeClr>
            </a:solidFill>
            <a:latin typeface="+mn-lt"/>
            <a:ea typeface="+mn-ea"/>
            <a:cs typeface="+mn-ea"/>
            <a:sym typeface="+mn-lt"/>
          </a:endParaRPr>
        </a:p>
      </dgm:t>
    </dgm:pt>
    <dgm:pt modelId="{95451BA8-FA3F-4B23-98B5-EFA183983FD5}" type="parTrans" cxnId="{8B8800F8-EBE8-4C70-9F9A-8212128C6F24}">
      <dgm:prSet/>
      <dgm:spPr/>
      <dgm:t>
        <a:bodyPr/>
        <a:lstStyle/>
        <a:p>
          <a:endParaRPr lang="id-ID" sz="1200"/>
        </a:p>
      </dgm:t>
    </dgm:pt>
    <dgm:pt modelId="{DD384F37-CF0A-45FB-9AEA-974EB4CF2B81}" type="sibTrans" cxnId="{8B8800F8-EBE8-4C70-9F9A-8212128C6F24}">
      <dgm:prSet/>
      <dgm:spPr>
        <a:ln w="57150">
          <a:solidFill>
            <a:schemeClr val="bg1"/>
          </a:solidFill>
          <a:prstDash val="solid"/>
        </a:ln>
      </dgm:spPr>
      <dgm:t>
        <a:bodyPr/>
        <a:lstStyle/>
        <a:p>
          <a:endParaRPr lang="id-ID" sz="1200"/>
        </a:p>
      </dgm:t>
    </dgm:pt>
    <dgm:pt modelId="{9F78A4BF-1191-4BD9-B69E-2B8C72C488C8}">
      <dgm:prSet phldrT="[Text]" custT="1"/>
      <dgm:spPr>
        <a:solidFill>
          <a:schemeClr val="bg1"/>
        </a:solidFill>
        <a:ln w="6350">
          <a:solidFill>
            <a:schemeClr val="bg1">
              <a:lumMod val="95000"/>
            </a:schemeClr>
          </a:solidFill>
        </a:ln>
        <a:effectLst>
          <a:outerShdw blurRad="63500" dist="63500" dir="5400000" algn="t" rotWithShape="0">
            <a:prstClr val="black">
              <a:alpha val="40000"/>
            </a:prstClr>
          </a:outerShdw>
        </a:effectLst>
      </dgm:spPr>
      <dgm:t>
        <a:bodyPr/>
        <a:lstStyle/>
        <a:p>
          <a:pPr>
            <a:lnSpc>
              <a:spcPct val="150000"/>
            </a:lnSpc>
          </a:pPr>
          <a:r>
            <a:rPr lang="zh-CN" altLang="en-US" sz="1400" b="0" spc="300" dirty="0">
              <a:solidFill>
                <a:schemeClr val="tx1">
                  <a:lumMod val="85000"/>
                  <a:lumOff val="15000"/>
                </a:schemeClr>
              </a:solidFill>
              <a:latin typeface="+mn-lt"/>
              <a:ea typeface="+mn-ea"/>
              <a:cs typeface="+mn-ea"/>
              <a:sym typeface="+mn-lt"/>
            </a:rPr>
            <a:t>双击输入替换内容双击输入替换内容双击输入替换内容双击输入替换内容双击输入替换内容双击输入</a:t>
          </a:r>
          <a:endParaRPr lang="id-ID" sz="1400" dirty="0">
            <a:solidFill>
              <a:schemeClr val="tx1">
                <a:lumMod val="85000"/>
                <a:lumOff val="15000"/>
              </a:schemeClr>
            </a:solidFill>
            <a:latin typeface="+mn-lt"/>
            <a:ea typeface="+mn-ea"/>
            <a:cs typeface="+mn-ea"/>
            <a:sym typeface="+mn-lt"/>
          </a:endParaRPr>
        </a:p>
      </dgm:t>
    </dgm:pt>
    <dgm:pt modelId="{C10C32A8-7D6C-49C0-9AF2-450D15A055CB}" type="parTrans" cxnId="{F02CA589-ACAE-4C6D-B75E-DC1912404608}">
      <dgm:prSet/>
      <dgm:spPr/>
      <dgm:t>
        <a:bodyPr/>
        <a:lstStyle/>
        <a:p>
          <a:endParaRPr lang="id-ID" sz="1200"/>
        </a:p>
      </dgm:t>
    </dgm:pt>
    <dgm:pt modelId="{6CB7DAD9-F2B8-44DD-AEE6-0B918AB3F3FD}" type="sibTrans" cxnId="{F02CA589-ACAE-4C6D-B75E-DC1912404608}">
      <dgm:prSet/>
      <dgm:spPr/>
      <dgm:t>
        <a:bodyPr/>
        <a:lstStyle/>
        <a:p>
          <a:endParaRPr lang="id-ID" sz="1200"/>
        </a:p>
      </dgm:t>
    </dgm:pt>
    <dgm:pt modelId="{54DAB0CE-F9D0-4810-B5AB-8F258520D34B}">
      <dgm:prSet phldrT="[Text]" custT="1"/>
      <dgm:spPr>
        <a:solidFill>
          <a:schemeClr val="bg1"/>
        </a:solidFill>
        <a:ln w="6350">
          <a:solidFill>
            <a:schemeClr val="bg1">
              <a:lumMod val="95000"/>
            </a:schemeClr>
          </a:solidFill>
        </a:ln>
        <a:effectLst>
          <a:outerShdw blurRad="63500" dist="63500" dir="5400000" algn="t" rotWithShape="0">
            <a:prstClr val="black">
              <a:alpha val="40000"/>
            </a:prstClr>
          </a:outerShdw>
        </a:effectLst>
      </dgm:spPr>
      <dgm:t>
        <a:bodyPr/>
        <a:lstStyle/>
        <a:p>
          <a:pPr>
            <a:lnSpc>
              <a:spcPct val="150000"/>
            </a:lnSpc>
          </a:pPr>
          <a:r>
            <a:rPr lang="zh-CN" altLang="en-US" sz="1400" b="0" spc="300" dirty="0">
              <a:solidFill>
                <a:schemeClr val="tx1">
                  <a:lumMod val="85000"/>
                  <a:lumOff val="15000"/>
                </a:schemeClr>
              </a:solidFill>
              <a:latin typeface="+mn-lt"/>
              <a:ea typeface="+mn-ea"/>
              <a:cs typeface="+mn-ea"/>
              <a:sym typeface="+mn-lt"/>
            </a:rPr>
            <a:t>双击输入替换内容双击输入替换内容双击输入替换内容双击输入替换内容双击输入替换内容双击输入替换</a:t>
          </a:r>
          <a:endParaRPr lang="id-ID" sz="1400" dirty="0">
            <a:solidFill>
              <a:schemeClr val="tx1">
                <a:lumMod val="85000"/>
                <a:lumOff val="15000"/>
              </a:schemeClr>
            </a:solidFill>
            <a:latin typeface="+mn-lt"/>
            <a:ea typeface="+mn-ea"/>
            <a:cs typeface="+mn-ea"/>
            <a:sym typeface="+mn-lt"/>
          </a:endParaRPr>
        </a:p>
      </dgm:t>
    </dgm:pt>
    <dgm:pt modelId="{7793250F-93B5-420E-A750-1B283EFF4C46}" type="parTrans" cxnId="{6014CF63-FFA8-42E1-94A5-E920FF21BB0A}">
      <dgm:prSet/>
      <dgm:spPr/>
      <dgm:t>
        <a:bodyPr/>
        <a:lstStyle/>
        <a:p>
          <a:endParaRPr lang="id-ID" sz="1200"/>
        </a:p>
      </dgm:t>
    </dgm:pt>
    <dgm:pt modelId="{FC0C46E9-4352-491C-9471-80B8E44BF7F6}" type="sibTrans" cxnId="{6014CF63-FFA8-42E1-94A5-E920FF21BB0A}">
      <dgm:prSet/>
      <dgm:spPr/>
      <dgm:t>
        <a:bodyPr/>
        <a:lstStyle/>
        <a:p>
          <a:endParaRPr lang="id-ID" sz="1200"/>
        </a:p>
      </dgm:t>
    </dgm:pt>
    <dgm:pt modelId="{DE6C1B2F-F0E7-438C-AD16-357C45DB6BE4}" type="pres">
      <dgm:prSet presAssocID="{435566BB-1B6A-4A20-9379-D11DAD0DEBFD}" presName="Name0" presStyleCnt="0">
        <dgm:presLayoutVars>
          <dgm:chMax val="7"/>
          <dgm:chPref val="7"/>
          <dgm:dir/>
        </dgm:presLayoutVars>
      </dgm:prSet>
      <dgm:spPr/>
      <dgm:t>
        <a:bodyPr/>
        <a:lstStyle/>
        <a:p>
          <a:endParaRPr lang="zh-CN" altLang="en-US"/>
        </a:p>
      </dgm:t>
    </dgm:pt>
    <dgm:pt modelId="{D3161767-ACB3-4553-BE18-DA95982EBD66}" type="pres">
      <dgm:prSet presAssocID="{435566BB-1B6A-4A20-9379-D11DAD0DEBFD}" presName="Name1" presStyleCnt="0"/>
      <dgm:spPr/>
    </dgm:pt>
    <dgm:pt modelId="{5E26D964-A722-44AC-8720-517E54F0D619}" type="pres">
      <dgm:prSet presAssocID="{435566BB-1B6A-4A20-9379-D11DAD0DEBFD}" presName="cycle" presStyleCnt="0"/>
      <dgm:spPr/>
    </dgm:pt>
    <dgm:pt modelId="{61029F5C-B5DF-4634-9F39-DB431C70FC21}" type="pres">
      <dgm:prSet presAssocID="{435566BB-1B6A-4A20-9379-D11DAD0DEBFD}" presName="srcNode" presStyleLbl="node1" presStyleIdx="0" presStyleCnt="3"/>
      <dgm:spPr/>
    </dgm:pt>
    <dgm:pt modelId="{9CA5311C-F3F3-438E-B801-4EA70EB42938}" type="pres">
      <dgm:prSet presAssocID="{435566BB-1B6A-4A20-9379-D11DAD0DEBFD}" presName="conn" presStyleLbl="parChTrans1D2" presStyleIdx="0" presStyleCnt="1" custScaleY="78184"/>
      <dgm:spPr/>
      <dgm:t>
        <a:bodyPr/>
        <a:lstStyle/>
        <a:p>
          <a:endParaRPr lang="zh-CN" altLang="en-US"/>
        </a:p>
      </dgm:t>
    </dgm:pt>
    <dgm:pt modelId="{E1B8B99D-B787-43A8-AEDE-A477E6A49741}" type="pres">
      <dgm:prSet presAssocID="{435566BB-1B6A-4A20-9379-D11DAD0DEBFD}" presName="extraNode" presStyleLbl="node1" presStyleIdx="0" presStyleCnt="3"/>
      <dgm:spPr/>
    </dgm:pt>
    <dgm:pt modelId="{DCD87759-42B3-4336-8955-73BAA22AED1A}" type="pres">
      <dgm:prSet presAssocID="{435566BB-1B6A-4A20-9379-D11DAD0DEBFD}" presName="dstNode" presStyleLbl="node1" presStyleIdx="0" presStyleCnt="3"/>
      <dgm:spPr/>
    </dgm:pt>
    <dgm:pt modelId="{BCFC0A0D-5C26-4B0E-9B97-027EBA05534F}" type="pres">
      <dgm:prSet presAssocID="{FDF27DB0-EAC0-4920-AF7D-20BBB7402A2C}" presName="text_1" presStyleLbl="node1" presStyleIdx="0" presStyleCnt="3" custScaleX="78438" custScaleY="130157" custLinFactNeighborX="-11129" custLinFactNeighborY="13996">
        <dgm:presLayoutVars>
          <dgm:bulletEnabled val="1"/>
        </dgm:presLayoutVars>
      </dgm:prSet>
      <dgm:spPr>
        <a:prstGeom prst="horizontalScroll">
          <a:avLst/>
        </a:prstGeom>
      </dgm:spPr>
      <dgm:t>
        <a:bodyPr/>
        <a:lstStyle/>
        <a:p>
          <a:endParaRPr lang="zh-CN" altLang="en-US"/>
        </a:p>
      </dgm:t>
    </dgm:pt>
    <dgm:pt modelId="{6D91DDFE-3398-4E2E-9C0D-90E12A172ACB}" type="pres">
      <dgm:prSet presAssocID="{FDF27DB0-EAC0-4920-AF7D-20BBB7402A2C}" presName="accent_1" presStyleCnt="0"/>
      <dgm:spPr/>
    </dgm:pt>
    <dgm:pt modelId="{3A87B7BC-A8F6-4FA9-9633-16321F2F36FB}" type="pres">
      <dgm:prSet presAssocID="{FDF27DB0-EAC0-4920-AF7D-20BBB7402A2C}" presName="accentRepeatNode" presStyleLbl="solidFgAcc1" presStyleIdx="0" presStyleCnt="3" custLinFactNeighborX="5512" custLinFactNeighborY="12617"/>
      <dgm:spPr>
        <a:solidFill>
          <a:schemeClr val="bg1"/>
        </a:solidFill>
        <a:ln w="57150">
          <a:solidFill>
            <a:srgbClr val="FF6D87"/>
          </a:solidFill>
        </a:ln>
      </dgm:spPr>
    </dgm:pt>
    <dgm:pt modelId="{3503E521-6B50-4E2C-8EEC-B8CBD7140168}" type="pres">
      <dgm:prSet presAssocID="{9F78A4BF-1191-4BD9-B69E-2B8C72C488C8}" presName="text_2" presStyleLbl="node1" presStyleIdx="1" presStyleCnt="3" custScaleX="78438" custScaleY="130157" custLinFactNeighborX="-12258" custLinFactNeighborY="-55">
        <dgm:presLayoutVars>
          <dgm:bulletEnabled val="1"/>
        </dgm:presLayoutVars>
      </dgm:prSet>
      <dgm:spPr>
        <a:prstGeom prst="horizontalScroll">
          <a:avLst/>
        </a:prstGeom>
      </dgm:spPr>
      <dgm:t>
        <a:bodyPr/>
        <a:lstStyle/>
        <a:p>
          <a:endParaRPr lang="zh-CN" altLang="en-US"/>
        </a:p>
      </dgm:t>
    </dgm:pt>
    <dgm:pt modelId="{1213BC79-D962-4C02-A2A2-77C3DB5D047B}" type="pres">
      <dgm:prSet presAssocID="{9F78A4BF-1191-4BD9-B69E-2B8C72C488C8}" presName="accent_2" presStyleCnt="0"/>
      <dgm:spPr/>
    </dgm:pt>
    <dgm:pt modelId="{F47FA197-DA62-465B-B9A8-DFA36447A975}" type="pres">
      <dgm:prSet presAssocID="{9F78A4BF-1191-4BD9-B69E-2B8C72C488C8}" presName="accentRepeatNode" presStyleLbl="solidFgAcc1" presStyleIdx="1" presStyleCnt="3"/>
      <dgm:spPr>
        <a:solidFill>
          <a:schemeClr val="bg1"/>
        </a:solidFill>
        <a:ln w="57150">
          <a:solidFill>
            <a:srgbClr val="FF6D87"/>
          </a:solidFill>
        </a:ln>
      </dgm:spPr>
    </dgm:pt>
    <dgm:pt modelId="{32DB89E7-120B-4858-AA09-49C68F2DABA3}" type="pres">
      <dgm:prSet presAssocID="{54DAB0CE-F9D0-4810-B5AB-8F258520D34B}" presName="text_3" presStyleLbl="node1" presStyleIdx="2" presStyleCnt="3" custScaleX="78438" custScaleY="130157" custLinFactNeighborX="-11129" custLinFactNeighborY="-15828">
        <dgm:presLayoutVars>
          <dgm:bulletEnabled val="1"/>
        </dgm:presLayoutVars>
      </dgm:prSet>
      <dgm:spPr>
        <a:prstGeom prst="horizontalScroll">
          <a:avLst/>
        </a:prstGeom>
      </dgm:spPr>
      <dgm:t>
        <a:bodyPr/>
        <a:lstStyle/>
        <a:p>
          <a:endParaRPr lang="zh-CN" altLang="en-US"/>
        </a:p>
      </dgm:t>
    </dgm:pt>
    <dgm:pt modelId="{8163A2FB-F053-46DA-8FBA-D94CEB42713B}" type="pres">
      <dgm:prSet presAssocID="{54DAB0CE-F9D0-4810-B5AB-8F258520D34B}" presName="accent_3" presStyleCnt="0"/>
      <dgm:spPr/>
    </dgm:pt>
    <dgm:pt modelId="{2A6C2703-E9D7-4AA8-BCFF-B53EFB25DFCC}" type="pres">
      <dgm:prSet presAssocID="{54DAB0CE-F9D0-4810-B5AB-8F258520D34B}" presName="accentRepeatNode" presStyleLbl="solidFgAcc1" presStyleIdx="2" presStyleCnt="3" custLinFactNeighborX="4134" custLinFactNeighborY="-12617"/>
      <dgm:spPr>
        <a:solidFill>
          <a:schemeClr val="bg1"/>
        </a:solidFill>
        <a:ln w="57150">
          <a:solidFill>
            <a:srgbClr val="FF6D87"/>
          </a:solidFill>
        </a:ln>
      </dgm:spPr>
    </dgm:pt>
  </dgm:ptLst>
  <dgm:cxnLst>
    <dgm:cxn modelId="{72AEA31B-FBEE-4D90-A4FD-C66E958A92B9}" type="presOf" srcId="{FDF27DB0-EAC0-4920-AF7D-20BBB7402A2C}" destId="{BCFC0A0D-5C26-4B0E-9B97-027EBA05534F}" srcOrd="0" destOrd="0" presId="urn:microsoft.com/office/officeart/2008/layout/VerticalCurvedList"/>
    <dgm:cxn modelId="{8A16147C-AFB9-4D86-87DB-B42D56BDFA37}" type="presOf" srcId="{435566BB-1B6A-4A20-9379-D11DAD0DEBFD}" destId="{DE6C1B2F-F0E7-438C-AD16-357C45DB6BE4}" srcOrd="0" destOrd="0" presId="urn:microsoft.com/office/officeart/2008/layout/VerticalCurvedList"/>
    <dgm:cxn modelId="{EC6C384F-8D07-4662-862C-964467DB22B0}" type="presOf" srcId="{DD384F37-CF0A-45FB-9AEA-974EB4CF2B81}" destId="{9CA5311C-F3F3-438E-B801-4EA70EB42938}" srcOrd="0" destOrd="0" presId="urn:microsoft.com/office/officeart/2008/layout/VerticalCurvedList"/>
    <dgm:cxn modelId="{BEB4D785-36AC-4FD9-BFA3-1683BA0E6F5C}" type="presOf" srcId="{54DAB0CE-F9D0-4810-B5AB-8F258520D34B}" destId="{32DB89E7-120B-4858-AA09-49C68F2DABA3}" srcOrd="0" destOrd="0" presId="urn:microsoft.com/office/officeart/2008/layout/VerticalCurvedList"/>
    <dgm:cxn modelId="{8B8800F8-EBE8-4C70-9F9A-8212128C6F24}" srcId="{435566BB-1B6A-4A20-9379-D11DAD0DEBFD}" destId="{FDF27DB0-EAC0-4920-AF7D-20BBB7402A2C}" srcOrd="0" destOrd="0" parTransId="{95451BA8-FA3F-4B23-98B5-EFA183983FD5}" sibTransId="{DD384F37-CF0A-45FB-9AEA-974EB4CF2B81}"/>
    <dgm:cxn modelId="{1EE467CC-C3E6-4F61-A285-F9A2085EAC5B}" type="presOf" srcId="{9F78A4BF-1191-4BD9-B69E-2B8C72C488C8}" destId="{3503E521-6B50-4E2C-8EEC-B8CBD7140168}" srcOrd="0" destOrd="0" presId="urn:microsoft.com/office/officeart/2008/layout/VerticalCurvedList"/>
    <dgm:cxn modelId="{6014CF63-FFA8-42E1-94A5-E920FF21BB0A}" srcId="{435566BB-1B6A-4A20-9379-D11DAD0DEBFD}" destId="{54DAB0CE-F9D0-4810-B5AB-8F258520D34B}" srcOrd="2" destOrd="0" parTransId="{7793250F-93B5-420E-A750-1B283EFF4C46}" sibTransId="{FC0C46E9-4352-491C-9471-80B8E44BF7F6}"/>
    <dgm:cxn modelId="{F02CA589-ACAE-4C6D-B75E-DC1912404608}" srcId="{435566BB-1B6A-4A20-9379-D11DAD0DEBFD}" destId="{9F78A4BF-1191-4BD9-B69E-2B8C72C488C8}" srcOrd="1" destOrd="0" parTransId="{C10C32A8-7D6C-49C0-9AF2-450D15A055CB}" sibTransId="{6CB7DAD9-F2B8-44DD-AEE6-0B918AB3F3FD}"/>
    <dgm:cxn modelId="{28A53792-01D7-4F93-B100-7A7F770D911D}" type="presParOf" srcId="{DE6C1B2F-F0E7-438C-AD16-357C45DB6BE4}" destId="{D3161767-ACB3-4553-BE18-DA95982EBD66}" srcOrd="0" destOrd="0" presId="urn:microsoft.com/office/officeart/2008/layout/VerticalCurvedList"/>
    <dgm:cxn modelId="{B41492EC-8BD6-4D1C-93DE-FF2AFF1AE93C}" type="presParOf" srcId="{D3161767-ACB3-4553-BE18-DA95982EBD66}" destId="{5E26D964-A722-44AC-8720-517E54F0D619}" srcOrd="0" destOrd="0" presId="urn:microsoft.com/office/officeart/2008/layout/VerticalCurvedList"/>
    <dgm:cxn modelId="{BBADEFBE-A816-4540-AB9B-1E53125338F7}" type="presParOf" srcId="{5E26D964-A722-44AC-8720-517E54F0D619}" destId="{61029F5C-B5DF-4634-9F39-DB431C70FC21}" srcOrd="0" destOrd="0" presId="urn:microsoft.com/office/officeart/2008/layout/VerticalCurvedList"/>
    <dgm:cxn modelId="{E696CA5B-64E2-4CE7-8A8A-BD0A1F78202E}" type="presParOf" srcId="{5E26D964-A722-44AC-8720-517E54F0D619}" destId="{9CA5311C-F3F3-438E-B801-4EA70EB42938}" srcOrd="1" destOrd="0" presId="urn:microsoft.com/office/officeart/2008/layout/VerticalCurvedList"/>
    <dgm:cxn modelId="{72036517-2C89-490B-A163-A3C90C8AA952}" type="presParOf" srcId="{5E26D964-A722-44AC-8720-517E54F0D619}" destId="{E1B8B99D-B787-43A8-AEDE-A477E6A49741}" srcOrd="2" destOrd="0" presId="urn:microsoft.com/office/officeart/2008/layout/VerticalCurvedList"/>
    <dgm:cxn modelId="{DA9E032E-6FE1-442E-9967-C1C322D01960}" type="presParOf" srcId="{5E26D964-A722-44AC-8720-517E54F0D619}" destId="{DCD87759-42B3-4336-8955-73BAA22AED1A}" srcOrd="3" destOrd="0" presId="urn:microsoft.com/office/officeart/2008/layout/VerticalCurvedList"/>
    <dgm:cxn modelId="{D22CC1CF-43E5-41BE-9C75-981BD8C0E17F}" type="presParOf" srcId="{D3161767-ACB3-4553-BE18-DA95982EBD66}" destId="{BCFC0A0D-5C26-4B0E-9B97-027EBA05534F}" srcOrd="1" destOrd="0" presId="urn:microsoft.com/office/officeart/2008/layout/VerticalCurvedList"/>
    <dgm:cxn modelId="{46580959-8B85-49D1-90F5-B052CF58AAB0}" type="presParOf" srcId="{D3161767-ACB3-4553-BE18-DA95982EBD66}" destId="{6D91DDFE-3398-4E2E-9C0D-90E12A172ACB}" srcOrd="2" destOrd="0" presId="urn:microsoft.com/office/officeart/2008/layout/VerticalCurvedList"/>
    <dgm:cxn modelId="{B50F07DD-B885-407A-8C58-44E5BCC629D5}" type="presParOf" srcId="{6D91DDFE-3398-4E2E-9C0D-90E12A172ACB}" destId="{3A87B7BC-A8F6-4FA9-9633-16321F2F36FB}" srcOrd="0" destOrd="0" presId="urn:microsoft.com/office/officeart/2008/layout/VerticalCurvedList"/>
    <dgm:cxn modelId="{B5497284-7216-4515-B8D4-F92717D94485}" type="presParOf" srcId="{D3161767-ACB3-4553-BE18-DA95982EBD66}" destId="{3503E521-6B50-4E2C-8EEC-B8CBD7140168}" srcOrd="3" destOrd="0" presId="urn:microsoft.com/office/officeart/2008/layout/VerticalCurvedList"/>
    <dgm:cxn modelId="{F751D8E9-0D64-4306-B306-FCF5DDDD3034}" type="presParOf" srcId="{D3161767-ACB3-4553-BE18-DA95982EBD66}" destId="{1213BC79-D962-4C02-A2A2-77C3DB5D047B}" srcOrd="4" destOrd="0" presId="urn:microsoft.com/office/officeart/2008/layout/VerticalCurvedList"/>
    <dgm:cxn modelId="{C760477A-1103-4042-BD7B-60E133A77453}" type="presParOf" srcId="{1213BC79-D962-4C02-A2A2-77C3DB5D047B}" destId="{F47FA197-DA62-465B-B9A8-DFA36447A975}" srcOrd="0" destOrd="0" presId="urn:microsoft.com/office/officeart/2008/layout/VerticalCurvedList"/>
    <dgm:cxn modelId="{B5E714E5-7D43-490D-A72F-0CA4E597C278}" type="presParOf" srcId="{D3161767-ACB3-4553-BE18-DA95982EBD66}" destId="{32DB89E7-120B-4858-AA09-49C68F2DABA3}" srcOrd="5" destOrd="0" presId="urn:microsoft.com/office/officeart/2008/layout/VerticalCurvedList"/>
    <dgm:cxn modelId="{1DBA652A-60EB-4C9F-B52A-04AE16976E78}" type="presParOf" srcId="{D3161767-ACB3-4553-BE18-DA95982EBD66}" destId="{8163A2FB-F053-46DA-8FBA-D94CEB42713B}" srcOrd="6" destOrd="0" presId="urn:microsoft.com/office/officeart/2008/layout/VerticalCurvedList"/>
    <dgm:cxn modelId="{CDDCC3DD-C668-4C1A-A259-39E5B5334E32}" type="presParOf" srcId="{8163A2FB-F053-46DA-8FBA-D94CEB42713B}" destId="{2A6C2703-E9D7-4AA8-BCFF-B53EFB25DFCC}" srcOrd="0" destOrd="0" presId="urn:microsoft.com/office/officeart/2008/layout/VerticalCurvedList"/>
  </dgm:cxnLst>
  <dgm:bg>
    <a:effect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CA5311C-F3F3-438E-B801-4EA70EB42938}">
      <dsp:nvSpPr>
        <dsp:cNvPr id="0" name=""/>
        <dsp:cNvSpPr/>
      </dsp:nvSpPr>
      <dsp:spPr>
        <a:xfrm>
          <a:off x="-4697919" y="-118642"/>
          <a:ext cx="6066007" cy="4742647"/>
        </a:xfrm>
        <a:prstGeom prst="blockArc">
          <a:avLst>
            <a:gd name="adj1" fmla="val 18900000"/>
            <a:gd name="adj2" fmla="val 2700000"/>
            <a:gd name="adj3" fmla="val 356"/>
          </a:avLst>
        </a:prstGeom>
        <a:noFill/>
        <a:ln w="57150" cap="flat" cmpd="sng" algn="ctr">
          <a:solidFill>
            <a:schemeClr val="bg1"/>
          </a:solidFill>
          <a:prstDash val="solid"/>
          <a:miter lim="800000"/>
        </a:ln>
        <a:effectLst/>
      </dsp:spPr>
      <dsp:style>
        <a:lnRef idx="2">
          <a:scrgbClr r="0" g="0" b="0"/>
        </a:lnRef>
        <a:fillRef idx="0">
          <a:scrgbClr r="0" g="0" b="0"/>
        </a:fillRef>
        <a:effectRef idx="0">
          <a:scrgbClr r="0" g="0" b="0"/>
        </a:effectRef>
        <a:fontRef idx="minor"/>
      </dsp:style>
    </dsp:sp>
    <dsp:sp modelId="{BCFC0A0D-5C26-4B0E-9B97-027EBA05534F}">
      <dsp:nvSpPr>
        <dsp:cNvPr id="0" name=""/>
        <dsp:cNvSpPr/>
      </dsp:nvSpPr>
      <dsp:spPr>
        <a:xfrm>
          <a:off x="994437" y="440782"/>
          <a:ext cx="6015775" cy="1172809"/>
        </a:xfrm>
        <a:prstGeom prst="horizontalScroll">
          <a:avLst/>
        </a:prstGeom>
        <a:solidFill>
          <a:schemeClr val="bg1"/>
        </a:solidFill>
        <a:ln w="6350" cap="flat" cmpd="sng" algn="ctr">
          <a:solidFill>
            <a:schemeClr val="bg1">
              <a:lumMod val="95000"/>
            </a:schemeClr>
          </a:solidFill>
          <a:prstDash val="solid"/>
          <a:miter lim="800000"/>
        </a:ln>
        <a:effectLst>
          <a:outerShdw blurRad="63500" dist="63500" dir="5400000" algn="t" rotWithShape="0">
            <a:prstClr val="black">
              <a:alpha val="40000"/>
            </a:prstClr>
          </a:outerShdw>
        </a:effectLst>
      </dsp:spPr>
      <dsp:style>
        <a:lnRef idx="2">
          <a:scrgbClr r="0" g="0" b="0"/>
        </a:lnRef>
        <a:fillRef idx="1">
          <a:scrgbClr r="0" g="0" b="0"/>
        </a:fillRef>
        <a:effectRef idx="0">
          <a:scrgbClr r="0" g="0" b="0"/>
        </a:effectRef>
        <a:fontRef idx="minor">
          <a:schemeClr val="lt1"/>
        </a:fontRef>
      </dsp:style>
      <dsp:txBody>
        <a:bodyPr spcFirstLastPara="0" vert="horz" wrap="square" lIns="715226" tIns="35560" rIns="35560" bIns="35560" numCol="1" spcCol="1270" anchor="ctr" anchorCtr="0">
          <a:noAutofit/>
        </a:bodyPr>
        <a:lstStyle/>
        <a:p>
          <a:pPr lvl="0" algn="l" defTabSz="622300">
            <a:lnSpc>
              <a:spcPct val="150000"/>
            </a:lnSpc>
            <a:spcBef>
              <a:spcPct val="0"/>
            </a:spcBef>
            <a:spcAft>
              <a:spcPct val="35000"/>
            </a:spcAft>
          </a:pPr>
          <a:r>
            <a:rPr lang="zh-CN" altLang="en-US" sz="1400" b="0" kern="1200" spc="300" dirty="0">
              <a:solidFill>
                <a:schemeClr val="tx1">
                  <a:lumMod val="85000"/>
                  <a:lumOff val="15000"/>
                </a:schemeClr>
              </a:solidFill>
              <a:latin typeface="+mn-lt"/>
              <a:ea typeface="+mn-ea"/>
              <a:cs typeface="+mn-ea"/>
              <a:sym typeface="+mn-lt"/>
            </a:rPr>
            <a:t>双击输入替换内容双击输入替换内容双击输入替换内容双击输入替换内容双击输入替换内容双击输入替换</a:t>
          </a:r>
          <a:endParaRPr lang="id-ID" sz="1400" kern="1200" spc="300" dirty="0">
            <a:solidFill>
              <a:schemeClr val="tx1">
                <a:lumMod val="85000"/>
                <a:lumOff val="15000"/>
              </a:schemeClr>
            </a:solidFill>
            <a:latin typeface="+mn-lt"/>
            <a:ea typeface="+mn-ea"/>
            <a:cs typeface="+mn-ea"/>
            <a:sym typeface="+mn-lt"/>
          </a:endParaRPr>
        </a:p>
      </dsp:txBody>
      <dsp:txXfrm>
        <a:off x="1141038" y="587383"/>
        <a:ext cx="5795873" cy="879607"/>
      </dsp:txXfrm>
    </dsp:sp>
    <dsp:sp modelId="{3A87B7BC-A8F6-4FA9-9633-16321F2F36FB}">
      <dsp:nvSpPr>
        <dsp:cNvPr id="0" name=""/>
        <dsp:cNvSpPr/>
      </dsp:nvSpPr>
      <dsp:spPr>
        <a:xfrm>
          <a:off x="520040" y="480012"/>
          <a:ext cx="1126340" cy="1126340"/>
        </a:xfrm>
        <a:prstGeom prst="ellipse">
          <a:avLst/>
        </a:prstGeom>
        <a:solidFill>
          <a:schemeClr val="bg1"/>
        </a:solidFill>
        <a:ln w="57150" cap="flat" cmpd="sng" algn="ctr">
          <a:solidFill>
            <a:srgbClr val="FF6D87"/>
          </a:solidFill>
          <a:prstDash val="solid"/>
          <a:miter lim="800000"/>
        </a:ln>
        <a:effectLst/>
      </dsp:spPr>
      <dsp:style>
        <a:lnRef idx="2">
          <a:scrgbClr r="0" g="0" b="0"/>
        </a:lnRef>
        <a:fillRef idx="1">
          <a:scrgbClr r="0" g="0" b="0"/>
        </a:fillRef>
        <a:effectRef idx="0">
          <a:scrgbClr r="0" g="0" b="0"/>
        </a:effectRef>
        <a:fontRef idx="minor"/>
      </dsp:style>
    </dsp:sp>
    <dsp:sp modelId="{3503E521-6B50-4E2C-8EEC-B8CBD7140168}">
      <dsp:nvSpPr>
        <dsp:cNvPr id="0" name=""/>
        <dsp:cNvSpPr/>
      </dsp:nvSpPr>
      <dsp:spPr>
        <a:xfrm>
          <a:off x="1240227" y="1665781"/>
          <a:ext cx="5758859" cy="1172809"/>
        </a:xfrm>
        <a:prstGeom prst="horizontalScroll">
          <a:avLst/>
        </a:prstGeom>
        <a:solidFill>
          <a:schemeClr val="bg1"/>
        </a:solidFill>
        <a:ln w="6350" cap="flat" cmpd="sng" algn="ctr">
          <a:solidFill>
            <a:schemeClr val="bg1">
              <a:lumMod val="95000"/>
            </a:schemeClr>
          </a:solidFill>
          <a:prstDash val="solid"/>
          <a:miter lim="800000"/>
        </a:ln>
        <a:effectLst>
          <a:outerShdw blurRad="63500" dist="63500" dir="5400000" algn="t" rotWithShape="0">
            <a:prstClr val="black">
              <a:alpha val="40000"/>
            </a:prstClr>
          </a:outerShdw>
        </a:effectLst>
      </dsp:spPr>
      <dsp:style>
        <a:lnRef idx="2">
          <a:scrgbClr r="0" g="0" b="0"/>
        </a:lnRef>
        <a:fillRef idx="1">
          <a:scrgbClr r="0" g="0" b="0"/>
        </a:fillRef>
        <a:effectRef idx="0">
          <a:scrgbClr r="0" g="0" b="0"/>
        </a:effectRef>
        <a:fontRef idx="minor">
          <a:schemeClr val="lt1"/>
        </a:fontRef>
      </dsp:style>
      <dsp:txBody>
        <a:bodyPr spcFirstLastPara="0" vert="horz" wrap="square" lIns="715226" tIns="35560" rIns="35560" bIns="35560" numCol="1" spcCol="1270" anchor="ctr" anchorCtr="0">
          <a:noAutofit/>
        </a:bodyPr>
        <a:lstStyle/>
        <a:p>
          <a:pPr lvl="0" algn="l" defTabSz="622300">
            <a:lnSpc>
              <a:spcPct val="150000"/>
            </a:lnSpc>
            <a:spcBef>
              <a:spcPct val="0"/>
            </a:spcBef>
            <a:spcAft>
              <a:spcPct val="35000"/>
            </a:spcAft>
          </a:pPr>
          <a:r>
            <a:rPr lang="zh-CN" altLang="en-US" sz="1400" b="0" kern="1200" spc="300" dirty="0">
              <a:solidFill>
                <a:schemeClr val="tx1">
                  <a:lumMod val="85000"/>
                  <a:lumOff val="15000"/>
                </a:schemeClr>
              </a:solidFill>
              <a:latin typeface="+mn-lt"/>
              <a:ea typeface="+mn-ea"/>
              <a:cs typeface="+mn-ea"/>
              <a:sym typeface="+mn-lt"/>
            </a:rPr>
            <a:t>双击输入替换内容双击输入替换内容双击输入替换内容双击输入替换内容双击输入替换内容双击输入</a:t>
          </a:r>
          <a:endParaRPr lang="id-ID" sz="1400" kern="1200" dirty="0">
            <a:solidFill>
              <a:schemeClr val="tx1">
                <a:lumMod val="85000"/>
                <a:lumOff val="15000"/>
              </a:schemeClr>
            </a:solidFill>
            <a:latin typeface="+mn-lt"/>
            <a:ea typeface="+mn-ea"/>
            <a:cs typeface="+mn-ea"/>
            <a:sym typeface="+mn-lt"/>
          </a:endParaRPr>
        </a:p>
      </dsp:txBody>
      <dsp:txXfrm>
        <a:off x="1386828" y="1812382"/>
        <a:ext cx="5538957" cy="879607"/>
      </dsp:txXfrm>
    </dsp:sp>
    <dsp:sp modelId="{F47FA197-DA62-465B-B9A8-DFA36447A975}">
      <dsp:nvSpPr>
        <dsp:cNvPr id="0" name=""/>
        <dsp:cNvSpPr/>
      </dsp:nvSpPr>
      <dsp:spPr>
        <a:xfrm>
          <a:off x="785496" y="1689511"/>
          <a:ext cx="1126340" cy="1126340"/>
        </a:xfrm>
        <a:prstGeom prst="ellipse">
          <a:avLst/>
        </a:prstGeom>
        <a:solidFill>
          <a:schemeClr val="bg1"/>
        </a:solidFill>
        <a:ln w="57150" cap="flat" cmpd="sng" algn="ctr">
          <a:solidFill>
            <a:srgbClr val="FF6D87"/>
          </a:solidFill>
          <a:prstDash val="solid"/>
          <a:miter lim="800000"/>
        </a:ln>
        <a:effectLst/>
      </dsp:spPr>
      <dsp:style>
        <a:lnRef idx="2">
          <a:scrgbClr r="0" g="0" b="0"/>
        </a:lnRef>
        <a:fillRef idx="1">
          <a:scrgbClr r="0" g="0" b="0"/>
        </a:fillRef>
        <a:effectRef idx="0">
          <a:scrgbClr r="0" g="0" b="0"/>
        </a:effectRef>
        <a:fontRef idx="minor"/>
      </dsp:style>
    </dsp:sp>
    <dsp:sp modelId="{32DB89E7-120B-4858-AA09-49C68F2DABA3}">
      <dsp:nvSpPr>
        <dsp:cNvPr id="0" name=""/>
        <dsp:cNvSpPr/>
      </dsp:nvSpPr>
      <dsp:spPr>
        <a:xfrm>
          <a:off x="994437" y="2875264"/>
          <a:ext cx="6015775" cy="1172809"/>
        </a:xfrm>
        <a:prstGeom prst="horizontalScroll">
          <a:avLst/>
        </a:prstGeom>
        <a:solidFill>
          <a:schemeClr val="bg1"/>
        </a:solidFill>
        <a:ln w="6350" cap="flat" cmpd="sng" algn="ctr">
          <a:solidFill>
            <a:schemeClr val="bg1">
              <a:lumMod val="95000"/>
            </a:schemeClr>
          </a:solidFill>
          <a:prstDash val="solid"/>
          <a:miter lim="800000"/>
        </a:ln>
        <a:effectLst>
          <a:outerShdw blurRad="63500" dist="63500" dir="5400000" algn="t" rotWithShape="0">
            <a:prstClr val="black">
              <a:alpha val="40000"/>
            </a:prstClr>
          </a:outerShdw>
        </a:effectLst>
      </dsp:spPr>
      <dsp:style>
        <a:lnRef idx="2">
          <a:scrgbClr r="0" g="0" b="0"/>
        </a:lnRef>
        <a:fillRef idx="1">
          <a:scrgbClr r="0" g="0" b="0"/>
        </a:fillRef>
        <a:effectRef idx="0">
          <a:scrgbClr r="0" g="0" b="0"/>
        </a:effectRef>
        <a:fontRef idx="minor">
          <a:schemeClr val="lt1"/>
        </a:fontRef>
      </dsp:style>
      <dsp:txBody>
        <a:bodyPr spcFirstLastPara="0" vert="horz" wrap="square" lIns="715226" tIns="35560" rIns="35560" bIns="35560" numCol="1" spcCol="1270" anchor="ctr" anchorCtr="0">
          <a:noAutofit/>
        </a:bodyPr>
        <a:lstStyle/>
        <a:p>
          <a:pPr lvl="0" algn="l" defTabSz="622300">
            <a:lnSpc>
              <a:spcPct val="150000"/>
            </a:lnSpc>
            <a:spcBef>
              <a:spcPct val="0"/>
            </a:spcBef>
            <a:spcAft>
              <a:spcPct val="35000"/>
            </a:spcAft>
          </a:pPr>
          <a:r>
            <a:rPr lang="zh-CN" altLang="en-US" sz="1400" b="0" kern="1200" spc="300" dirty="0">
              <a:solidFill>
                <a:schemeClr val="tx1">
                  <a:lumMod val="85000"/>
                  <a:lumOff val="15000"/>
                </a:schemeClr>
              </a:solidFill>
              <a:latin typeface="+mn-lt"/>
              <a:ea typeface="+mn-ea"/>
              <a:cs typeface="+mn-ea"/>
              <a:sym typeface="+mn-lt"/>
            </a:rPr>
            <a:t>双击输入替换内容双击输入替换内容双击输入替换内容双击输入替换内容双击输入替换内容双击输入替换</a:t>
          </a:r>
          <a:endParaRPr lang="id-ID" sz="1400" kern="1200" dirty="0">
            <a:solidFill>
              <a:schemeClr val="tx1">
                <a:lumMod val="85000"/>
                <a:lumOff val="15000"/>
              </a:schemeClr>
            </a:solidFill>
            <a:latin typeface="+mn-lt"/>
            <a:ea typeface="+mn-ea"/>
            <a:cs typeface="+mn-ea"/>
            <a:sym typeface="+mn-lt"/>
          </a:endParaRPr>
        </a:p>
      </dsp:txBody>
      <dsp:txXfrm>
        <a:off x="1141038" y="3021865"/>
        <a:ext cx="5795873" cy="879607"/>
      </dsp:txXfrm>
    </dsp:sp>
    <dsp:sp modelId="{2A6C2703-E9D7-4AA8-BCFF-B53EFB25DFCC}">
      <dsp:nvSpPr>
        <dsp:cNvPr id="0" name=""/>
        <dsp:cNvSpPr/>
      </dsp:nvSpPr>
      <dsp:spPr>
        <a:xfrm>
          <a:off x="504520" y="2899009"/>
          <a:ext cx="1126340" cy="1126340"/>
        </a:xfrm>
        <a:prstGeom prst="ellipse">
          <a:avLst/>
        </a:prstGeom>
        <a:solidFill>
          <a:schemeClr val="bg1"/>
        </a:solidFill>
        <a:ln w="57150" cap="flat" cmpd="sng" algn="ctr">
          <a:solidFill>
            <a:srgbClr val="FF6D87"/>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a:extLst>
              <a:ext uri="{FF2B5EF4-FFF2-40B4-BE49-F238E27FC236}">
                <a16:creationId xmlns:a16="http://schemas.microsoft.com/office/drawing/2014/main" id="{AB6F048D-9657-4641-9CE4-3568E94176C8}"/>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a:extLst>
              <a:ext uri="{FF2B5EF4-FFF2-40B4-BE49-F238E27FC236}">
                <a16:creationId xmlns:a16="http://schemas.microsoft.com/office/drawing/2014/main" id="{94E39C8E-B3CD-4E9B-9DC4-BC3BC27A1A1B}"/>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86967A1-8789-4B90-A38F-B9A3D391B949}" type="datetimeFigureOut">
              <a:rPr lang="zh-CN" altLang="en-US" smtClean="0"/>
              <a:t>2023-01-10</a:t>
            </a:fld>
            <a:endParaRPr lang="zh-CN" altLang="en-US"/>
          </a:p>
        </p:txBody>
      </p:sp>
      <p:sp>
        <p:nvSpPr>
          <p:cNvPr id="4" name="页脚占位符 3">
            <a:extLst>
              <a:ext uri="{FF2B5EF4-FFF2-40B4-BE49-F238E27FC236}">
                <a16:creationId xmlns:a16="http://schemas.microsoft.com/office/drawing/2014/main" id="{FAF9853B-492B-461F-8128-D6E1FD3F0BE6}"/>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5" name="灯片编号占位符 4">
            <a:extLst>
              <a:ext uri="{FF2B5EF4-FFF2-40B4-BE49-F238E27FC236}">
                <a16:creationId xmlns:a16="http://schemas.microsoft.com/office/drawing/2014/main" id="{47066760-AD9C-41C3-83BB-83241A9B6FD7}"/>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E27841C2-07B1-449D-9F50-1D9A89D7E499}" type="slidenum">
              <a:rPr lang="zh-CN" altLang="en-US" smtClean="0"/>
              <a:t>‹#›</a:t>
            </a:fld>
            <a:endParaRPr lang="zh-CN" altLang="en-US"/>
          </a:p>
        </p:txBody>
      </p:sp>
    </p:spTree>
    <p:extLst>
      <p:ext uri="{BB962C8B-B14F-4D97-AF65-F5344CB8AC3E}">
        <p14:creationId xmlns:p14="http://schemas.microsoft.com/office/powerpoint/2010/main" val="26094253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D745BE7-0197-44CB-978E-D9AF5FAFDE26}" type="datetimeFigureOut">
              <a:rPr lang="zh-CN" altLang="en-US" smtClean="0"/>
              <a:t>2023-01-10</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3CD99E8-9366-4E7A-92A5-342973F88F27}" type="slidenum">
              <a:rPr lang="zh-CN" altLang="en-US" smtClean="0"/>
              <a:t>‹#›</a:t>
            </a:fld>
            <a:endParaRPr lang="zh-CN" altLang="en-US"/>
          </a:p>
        </p:txBody>
      </p:sp>
    </p:spTree>
    <p:extLst>
      <p:ext uri="{BB962C8B-B14F-4D97-AF65-F5344CB8AC3E}">
        <p14:creationId xmlns:p14="http://schemas.microsoft.com/office/powerpoint/2010/main" val="287144106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3CD99E8-9366-4E7A-92A5-342973F88F27}" type="slidenum">
              <a:rPr lang="zh-CN" altLang="en-US" smtClean="0"/>
              <a:t>1</a:t>
            </a:fld>
            <a:endParaRPr lang="zh-CN" altLang="en-US"/>
          </a:p>
        </p:txBody>
      </p:sp>
    </p:spTree>
    <p:extLst>
      <p:ext uri="{BB962C8B-B14F-4D97-AF65-F5344CB8AC3E}">
        <p14:creationId xmlns:p14="http://schemas.microsoft.com/office/powerpoint/2010/main" val="19294070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3CD99E8-9366-4E7A-92A5-342973F88F27}" type="slidenum">
              <a:rPr lang="zh-CN" altLang="en-US" smtClean="0"/>
              <a:t>10</a:t>
            </a:fld>
            <a:endParaRPr lang="zh-CN" altLang="en-US"/>
          </a:p>
        </p:txBody>
      </p:sp>
    </p:spTree>
    <p:extLst>
      <p:ext uri="{BB962C8B-B14F-4D97-AF65-F5344CB8AC3E}">
        <p14:creationId xmlns:p14="http://schemas.microsoft.com/office/powerpoint/2010/main" val="2317616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3CD99E8-9366-4E7A-92A5-342973F88F27}" type="slidenum">
              <a:rPr lang="zh-CN" altLang="en-US" smtClean="0"/>
              <a:t>11</a:t>
            </a:fld>
            <a:endParaRPr lang="zh-CN" altLang="en-US"/>
          </a:p>
        </p:txBody>
      </p:sp>
    </p:spTree>
    <p:extLst>
      <p:ext uri="{BB962C8B-B14F-4D97-AF65-F5344CB8AC3E}">
        <p14:creationId xmlns:p14="http://schemas.microsoft.com/office/powerpoint/2010/main" val="48938429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3CD99E8-9366-4E7A-92A5-342973F88F27}" type="slidenum">
              <a:rPr lang="zh-CN" altLang="en-US" smtClean="0"/>
              <a:t>12</a:t>
            </a:fld>
            <a:endParaRPr lang="zh-CN" altLang="en-US"/>
          </a:p>
        </p:txBody>
      </p:sp>
    </p:spTree>
    <p:extLst>
      <p:ext uri="{BB962C8B-B14F-4D97-AF65-F5344CB8AC3E}">
        <p14:creationId xmlns:p14="http://schemas.microsoft.com/office/powerpoint/2010/main" val="342272603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3CD99E8-9366-4E7A-92A5-342973F88F27}" type="slidenum">
              <a:rPr lang="zh-CN" altLang="en-US" smtClean="0"/>
              <a:t>13</a:t>
            </a:fld>
            <a:endParaRPr lang="zh-CN" altLang="en-US"/>
          </a:p>
        </p:txBody>
      </p:sp>
    </p:spTree>
    <p:extLst>
      <p:ext uri="{BB962C8B-B14F-4D97-AF65-F5344CB8AC3E}">
        <p14:creationId xmlns:p14="http://schemas.microsoft.com/office/powerpoint/2010/main" val="150918079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3CD99E8-9366-4E7A-92A5-342973F88F27}" type="slidenum">
              <a:rPr lang="zh-CN" altLang="en-US" smtClean="0"/>
              <a:t>14</a:t>
            </a:fld>
            <a:endParaRPr lang="zh-CN" altLang="en-US"/>
          </a:p>
        </p:txBody>
      </p:sp>
    </p:spTree>
    <p:extLst>
      <p:ext uri="{BB962C8B-B14F-4D97-AF65-F5344CB8AC3E}">
        <p14:creationId xmlns:p14="http://schemas.microsoft.com/office/powerpoint/2010/main" val="285505687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3CD99E8-9366-4E7A-92A5-342973F88F27}" type="slidenum">
              <a:rPr lang="zh-CN" altLang="en-US" smtClean="0"/>
              <a:t>15</a:t>
            </a:fld>
            <a:endParaRPr lang="zh-CN" altLang="en-US"/>
          </a:p>
        </p:txBody>
      </p:sp>
    </p:spTree>
    <p:extLst>
      <p:ext uri="{BB962C8B-B14F-4D97-AF65-F5344CB8AC3E}">
        <p14:creationId xmlns:p14="http://schemas.microsoft.com/office/powerpoint/2010/main" val="88416897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3CD99E8-9366-4E7A-92A5-342973F88F27}" type="slidenum">
              <a:rPr lang="zh-CN" altLang="en-US" smtClean="0"/>
              <a:t>16</a:t>
            </a:fld>
            <a:endParaRPr lang="zh-CN" altLang="en-US"/>
          </a:p>
        </p:txBody>
      </p:sp>
    </p:spTree>
    <p:extLst>
      <p:ext uri="{BB962C8B-B14F-4D97-AF65-F5344CB8AC3E}">
        <p14:creationId xmlns:p14="http://schemas.microsoft.com/office/powerpoint/2010/main" val="43815006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3CD99E8-9366-4E7A-92A5-342973F88F27}" type="slidenum">
              <a:rPr lang="zh-CN" altLang="en-US" smtClean="0"/>
              <a:t>17</a:t>
            </a:fld>
            <a:endParaRPr lang="zh-CN" altLang="en-US"/>
          </a:p>
        </p:txBody>
      </p:sp>
    </p:spTree>
    <p:extLst>
      <p:ext uri="{BB962C8B-B14F-4D97-AF65-F5344CB8AC3E}">
        <p14:creationId xmlns:p14="http://schemas.microsoft.com/office/powerpoint/2010/main" val="31884750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3CD99E8-9366-4E7A-92A5-342973F88F27}" type="slidenum">
              <a:rPr lang="zh-CN" altLang="en-US" smtClean="0"/>
              <a:t>18</a:t>
            </a:fld>
            <a:endParaRPr lang="zh-CN" altLang="en-US"/>
          </a:p>
        </p:txBody>
      </p:sp>
    </p:spTree>
    <p:extLst>
      <p:ext uri="{BB962C8B-B14F-4D97-AF65-F5344CB8AC3E}">
        <p14:creationId xmlns:p14="http://schemas.microsoft.com/office/powerpoint/2010/main" val="210729985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3CD99E8-9366-4E7A-92A5-342973F88F27}" type="slidenum">
              <a:rPr lang="zh-CN" altLang="en-US" smtClean="0"/>
              <a:t>19</a:t>
            </a:fld>
            <a:endParaRPr lang="zh-CN" altLang="en-US"/>
          </a:p>
        </p:txBody>
      </p:sp>
    </p:spTree>
    <p:extLst>
      <p:ext uri="{BB962C8B-B14F-4D97-AF65-F5344CB8AC3E}">
        <p14:creationId xmlns:p14="http://schemas.microsoft.com/office/powerpoint/2010/main" val="309980024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3CD99E8-9366-4E7A-92A5-342973F88F27}" type="slidenum">
              <a:rPr lang="zh-CN" altLang="en-US" smtClean="0"/>
              <a:t>2</a:t>
            </a:fld>
            <a:endParaRPr lang="zh-CN" altLang="en-US"/>
          </a:p>
        </p:txBody>
      </p:sp>
    </p:spTree>
    <p:extLst>
      <p:ext uri="{BB962C8B-B14F-4D97-AF65-F5344CB8AC3E}">
        <p14:creationId xmlns:p14="http://schemas.microsoft.com/office/powerpoint/2010/main" val="176530500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3CD99E8-9366-4E7A-92A5-342973F88F27}" type="slidenum">
              <a:rPr lang="zh-CN" altLang="en-US" smtClean="0"/>
              <a:t>20</a:t>
            </a:fld>
            <a:endParaRPr lang="zh-CN" altLang="en-US"/>
          </a:p>
        </p:txBody>
      </p:sp>
    </p:spTree>
    <p:extLst>
      <p:ext uri="{BB962C8B-B14F-4D97-AF65-F5344CB8AC3E}">
        <p14:creationId xmlns:p14="http://schemas.microsoft.com/office/powerpoint/2010/main" val="146822179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3CD99E8-9366-4E7A-92A5-342973F88F27}" type="slidenum">
              <a:rPr lang="zh-CN" altLang="en-US" smtClean="0"/>
              <a:t>21</a:t>
            </a:fld>
            <a:endParaRPr lang="zh-CN" altLang="en-US"/>
          </a:p>
        </p:txBody>
      </p:sp>
    </p:spTree>
    <p:extLst>
      <p:ext uri="{BB962C8B-B14F-4D97-AF65-F5344CB8AC3E}">
        <p14:creationId xmlns:p14="http://schemas.microsoft.com/office/powerpoint/2010/main" val="18337643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3CD99E8-9366-4E7A-92A5-342973F88F27}" type="slidenum">
              <a:rPr lang="zh-CN" altLang="en-US" smtClean="0"/>
              <a:t>22</a:t>
            </a:fld>
            <a:endParaRPr lang="zh-CN" altLang="en-US"/>
          </a:p>
        </p:txBody>
      </p:sp>
    </p:spTree>
    <p:extLst>
      <p:ext uri="{BB962C8B-B14F-4D97-AF65-F5344CB8AC3E}">
        <p14:creationId xmlns:p14="http://schemas.microsoft.com/office/powerpoint/2010/main" val="103340042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3CD99E8-9366-4E7A-92A5-342973F88F27}" type="slidenum">
              <a:rPr lang="zh-CN" altLang="en-US" smtClean="0"/>
              <a:t>23</a:t>
            </a:fld>
            <a:endParaRPr lang="zh-CN" altLang="en-US"/>
          </a:p>
        </p:txBody>
      </p:sp>
    </p:spTree>
    <p:extLst>
      <p:ext uri="{BB962C8B-B14F-4D97-AF65-F5344CB8AC3E}">
        <p14:creationId xmlns:p14="http://schemas.microsoft.com/office/powerpoint/2010/main" val="25566685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3CD99E8-9366-4E7A-92A5-342973F88F27}" type="slidenum">
              <a:rPr lang="zh-CN" altLang="en-US" smtClean="0"/>
              <a:t>24</a:t>
            </a:fld>
            <a:endParaRPr lang="zh-CN" altLang="en-US"/>
          </a:p>
        </p:txBody>
      </p:sp>
    </p:spTree>
    <p:extLst>
      <p:ext uri="{BB962C8B-B14F-4D97-AF65-F5344CB8AC3E}">
        <p14:creationId xmlns:p14="http://schemas.microsoft.com/office/powerpoint/2010/main" val="260420361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3CD99E8-9366-4E7A-92A5-342973F88F27}" type="slidenum">
              <a:rPr lang="zh-CN" altLang="en-US" smtClean="0"/>
              <a:t>3</a:t>
            </a:fld>
            <a:endParaRPr lang="zh-CN" altLang="en-US"/>
          </a:p>
        </p:txBody>
      </p:sp>
    </p:spTree>
    <p:extLst>
      <p:ext uri="{BB962C8B-B14F-4D97-AF65-F5344CB8AC3E}">
        <p14:creationId xmlns:p14="http://schemas.microsoft.com/office/powerpoint/2010/main" val="204576258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3CD99E8-9366-4E7A-92A5-342973F88F27}" type="slidenum">
              <a:rPr lang="zh-CN" altLang="en-US" smtClean="0"/>
              <a:t>4</a:t>
            </a:fld>
            <a:endParaRPr lang="zh-CN" altLang="en-US"/>
          </a:p>
        </p:txBody>
      </p:sp>
    </p:spTree>
    <p:extLst>
      <p:ext uri="{BB962C8B-B14F-4D97-AF65-F5344CB8AC3E}">
        <p14:creationId xmlns:p14="http://schemas.microsoft.com/office/powerpoint/2010/main" val="292344258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3CD99E8-9366-4E7A-92A5-342973F88F27}" type="slidenum">
              <a:rPr lang="zh-CN" altLang="en-US" smtClean="0"/>
              <a:t>5</a:t>
            </a:fld>
            <a:endParaRPr lang="zh-CN" altLang="en-US"/>
          </a:p>
        </p:txBody>
      </p:sp>
    </p:spTree>
    <p:extLst>
      <p:ext uri="{BB962C8B-B14F-4D97-AF65-F5344CB8AC3E}">
        <p14:creationId xmlns:p14="http://schemas.microsoft.com/office/powerpoint/2010/main" val="376999580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3CD99E8-9366-4E7A-92A5-342973F88F27}" type="slidenum">
              <a:rPr lang="zh-CN" altLang="en-US" smtClean="0"/>
              <a:t>6</a:t>
            </a:fld>
            <a:endParaRPr lang="zh-CN" altLang="en-US"/>
          </a:p>
        </p:txBody>
      </p:sp>
    </p:spTree>
    <p:extLst>
      <p:ext uri="{BB962C8B-B14F-4D97-AF65-F5344CB8AC3E}">
        <p14:creationId xmlns:p14="http://schemas.microsoft.com/office/powerpoint/2010/main" val="294683691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3CD99E8-9366-4E7A-92A5-342973F88F27}" type="slidenum">
              <a:rPr lang="zh-CN" altLang="en-US" smtClean="0"/>
              <a:t>7</a:t>
            </a:fld>
            <a:endParaRPr lang="zh-CN" altLang="en-US"/>
          </a:p>
        </p:txBody>
      </p:sp>
    </p:spTree>
    <p:extLst>
      <p:ext uri="{BB962C8B-B14F-4D97-AF65-F5344CB8AC3E}">
        <p14:creationId xmlns:p14="http://schemas.microsoft.com/office/powerpoint/2010/main" val="377973443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3CD99E8-9366-4E7A-92A5-342973F88F27}" type="slidenum">
              <a:rPr lang="zh-CN" altLang="en-US" smtClean="0"/>
              <a:t>8</a:t>
            </a:fld>
            <a:endParaRPr lang="zh-CN" altLang="en-US"/>
          </a:p>
        </p:txBody>
      </p:sp>
    </p:spTree>
    <p:extLst>
      <p:ext uri="{BB962C8B-B14F-4D97-AF65-F5344CB8AC3E}">
        <p14:creationId xmlns:p14="http://schemas.microsoft.com/office/powerpoint/2010/main" val="252041809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3CD99E8-9366-4E7A-92A5-342973F88F27}" type="slidenum">
              <a:rPr lang="zh-CN" altLang="en-US" smtClean="0"/>
              <a:t>9</a:t>
            </a:fld>
            <a:endParaRPr lang="zh-CN" altLang="en-US"/>
          </a:p>
        </p:txBody>
      </p:sp>
    </p:spTree>
    <p:extLst>
      <p:ext uri="{BB962C8B-B14F-4D97-AF65-F5344CB8AC3E}">
        <p14:creationId xmlns:p14="http://schemas.microsoft.com/office/powerpoint/2010/main" val="44634206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2" Type="http://schemas.openxmlformats.org/officeDocument/2006/relationships/hyperlink" Target="http://www.1ppt.com/jieri/" TargetMode="External"/><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仅标题">
    <p:spTree>
      <p:nvGrpSpPr>
        <p:cNvPr id="1" name=""/>
        <p:cNvGrpSpPr/>
        <p:nvPr/>
      </p:nvGrpSpPr>
      <p:grpSpPr>
        <a:xfrm>
          <a:off x="0" y="0"/>
          <a:ext cx="0" cy="0"/>
          <a:chOff x="0" y="0"/>
          <a:chExt cx="0" cy="0"/>
        </a:xfrm>
      </p:grpSpPr>
    </p:spTree>
    <p:extLst>
      <p:ext uri="{BB962C8B-B14F-4D97-AF65-F5344CB8AC3E}">
        <p14:creationId xmlns:p14="http://schemas.microsoft.com/office/powerpoint/2010/main" val="953506013"/>
      </p:ext>
    </p:extLst>
  </p:cSld>
  <p:clrMapOvr>
    <a:masterClrMapping/>
  </p:clrMapOvr>
  <mc:AlternateContent xmlns:mc="http://schemas.openxmlformats.org/markup-compatibility/2006" xmlns:p14="http://schemas.microsoft.com/office/powerpoint/2010/main">
    <mc:Choice Requires="p14">
      <p:transition spd="slow" p14:dur="1500" advClick="0" advTm="3000">
        <p:random/>
      </p:transition>
    </mc:Choice>
    <mc:Fallback xmlns="">
      <p:transition spd="slow" advClick="0" advTm="3000">
        <p:random/>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60_Title Slide">
    <p:spTree>
      <p:nvGrpSpPr>
        <p:cNvPr id="1" name=""/>
        <p:cNvGrpSpPr/>
        <p:nvPr/>
      </p:nvGrpSpPr>
      <p:grpSpPr>
        <a:xfrm>
          <a:off x="0" y="0"/>
          <a:ext cx="0" cy="0"/>
          <a:chOff x="0" y="0"/>
          <a:chExt cx="0" cy="0"/>
        </a:xfrm>
      </p:grpSpPr>
      <p:sp>
        <p:nvSpPr>
          <p:cNvPr id="8" name="Picture Placeholder 2"/>
          <p:cNvSpPr>
            <a:spLocks noGrp="1"/>
          </p:cNvSpPr>
          <p:nvPr>
            <p:ph type="pic" sz="quarter" idx="12" hasCustomPrompt="1"/>
          </p:nvPr>
        </p:nvSpPr>
        <p:spPr>
          <a:xfrm>
            <a:off x="3745451" y="0"/>
            <a:ext cx="4691967" cy="4883187"/>
          </a:xfrm>
          <a:prstGeom prst="rect">
            <a:avLst/>
          </a:prstGeom>
          <a:pattFill prst="pct5">
            <a:fgClr>
              <a:schemeClr val="tx1"/>
            </a:fgClr>
            <a:bgClr>
              <a:schemeClr val="bg1">
                <a:lumMod val="85000"/>
              </a:schemeClr>
            </a:bgClr>
          </a:pattFill>
          <a:effectLst>
            <a:outerShdw blurRad="63500" dist="38100" dir="5400000" algn="t" rotWithShape="0">
              <a:prstClr val="black">
                <a:alpha val="20000"/>
              </a:prstClr>
            </a:outerShdw>
          </a:effectLst>
        </p:spPr>
        <p:txBody>
          <a:bodyPr anchor="ctr"/>
          <a:lstStyle>
            <a:lvl1pPr marL="0" indent="0" algn="ctr">
              <a:buNone/>
              <a:defRPr sz="1600" b="0" i="0">
                <a:latin typeface="Source Sans Pro" charset="0"/>
                <a:ea typeface="Source Sans Pro" charset="0"/>
                <a:cs typeface="Source Sans Pro" charset="0"/>
              </a:defRPr>
            </a:lvl1pPr>
          </a:lstStyle>
          <a:p>
            <a:r>
              <a:rPr lang="en-US"/>
              <a:t>Drag &amp; Drop Image</a:t>
            </a:r>
          </a:p>
        </p:txBody>
      </p:sp>
    </p:spTree>
    <p:extLst>
      <p:ext uri="{BB962C8B-B14F-4D97-AF65-F5344CB8AC3E}">
        <p14:creationId xmlns:p14="http://schemas.microsoft.com/office/powerpoint/2010/main" val="2967648781"/>
      </p:ext>
    </p:extLst>
  </p:cSld>
  <p:clrMapOvr>
    <a:masterClrMapping/>
  </p:clrMapOvr>
  <mc:AlternateContent xmlns:mc="http://schemas.openxmlformats.org/markup-compatibility/2006" xmlns:p14="http://schemas.microsoft.com/office/powerpoint/2010/main">
    <mc:Choice Requires="p14">
      <p:transition spd="slow" p14:dur="1500" advClick="0" advTm="3000">
        <p:random/>
      </p:transition>
    </mc:Choice>
    <mc:Fallback xmlns="">
      <p:transition spd="slow" advClick="0" advTm="3000">
        <p:random/>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2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749557630"/>
      </p:ext>
    </p:extLst>
  </p:cSld>
  <p:clrMapOvr>
    <a:masterClrMapping/>
  </p:clrMapOvr>
  <mc:AlternateContent xmlns:mc="http://schemas.openxmlformats.org/markup-compatibility/2006" xmlns:p14="http://schemas.microsoft.com/office/powerpoint/2010/main">
    <mc:Choice Requires="p14">
      <p:transition spd="slow" p14:dur="1500" advClick="0" advTm="3000">
        <p:random/>
      </p:transition>
    </mc:Choice>
    <mc:Fallback xmlns="">
      <p:transition spd="slow" advClick="0" advTm="3000">
        <p:random/>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1177464461"/>
      </p:ext>
    </p:extLst>
  </p:cSld>
  <p:clrMapOvr>
    <a:masterClrMapping/>
  </p:clrMapOvr>
  <mc:AlternateContent xmlns:mc="http://schemas.openxmlformats.org/markup-compatibility/2006" xmlns:p14="http://schemas.microsoft.com/office/powerpoint/2010/main">
    <mc:Choice Requires="p14">
      <p:transition spd="slow" p14:dur="1500" advClick="0" advTm="3000">
        <p:random/>
      </p:transition>
    </mc:Choice>
    <mc:Fallback xmlns="">
      <p:transition spd="slow" advClick="0" advTm="3000">
        <p:random/>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cSld name="1_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2231952133"/>
      </p:ext>
    </p:extLst>
  </p:cSld>
  <p:clrMapOvr>
    <a:masterClrMapping/>
  </p:clrMapOvr>
  <mc:AlternateContent xmlns:mc="http://schemas.openxmlformats.org/markup-compatibility/2006" xmlns:p14="http://schemas.microsoft.com/office/powerpoint/2010/main">
    <mc:Choice Requires="p14">
      <p:transition spd="slow" p14:dur="1500" advClick="0" advTm="3000">
        <p:random/>
      </p:transition>
    </mc:Choice>
    <mc:Fallback xmlns="">
      <p:transition spd="slow" advClick="0" advTm="3000">
        <p:random/>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smtClean="0"/>
              <a:t>单击此处编辑母版标题样式</a:t>
            </a:r>
            <a:endParaRPr lang="zh-CN" altLang="en-US"/>
          </a:p>
        </p:txBody>
      </p:sp>
    </p:spTree>
    <p:extLst>
      <p:ext uri="{BB962C8B-B14F-4D97-AF65-F5344CB8AC3E}">
        <p14:creationId xmlns:p14="http://schemas.microsoft.com/office/powerpoint/2010/main" val="1445394478"/>
      </p:ext>
    </p:extLst>
  </p:cSld>
  <p:clrMapOvr>
    <a:masterClrMapping/>
  </p:clrMapOvr>
  <mc:AlternateContent xmlns:mc="http://schemas.openxmlformats.org/markup-compatibility/2006" xmlns:p14="http://schemas.microsoft.com/office/powerpoint/2010/main">
    <mc:Choice Requires="p14">
      <p:transition spd="slow" p14:dur="1500" advClick="0" advTm="3000">
        <p:random/>
      </p:transition>
    </mc:Choice>
    <mc:Fallback xmlns="">
      <p:transition spd="slow" advClick="0" advTm="3000">
        <p:random/>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smtClean="0"/>
              <a:t>单击此处编辑母版标题样式</a:t>
            </a:r>
            <a:endParaRPr lang="zh-CN" altLang="en-US"/>
          </a:p>
        </p:txBody>
      </p:sp>
    </p:spTree>
    <p:extLst>
      <p:ext uri="{BB962C8B-B14F-4D97-AF65-F5344CB8AC3E}">
        <p14:creationId xmlns:p14="http://schemas.microsoft.com/office/powerpoint/2010/main" val="3125591594"/>
      </p:ext>
    </p:extLst>
  </p:cSld>
  <p:clrMapOvr>
    <a:masterClrMapping/>
  </p:clrMapOvr>
  <mc:AlternateContent xmlns:mc="http://schemas.openxmlformats.org/markup-compatibility/2006" xmlns:p14="http://schemas.microsoft.com/office/powerpoint/2010/main">
    <mc:Choice Requires="p14">
      <p:transition spd="slow" p14:dur="1500" advClick="0" advTm="3000">
        <p:random/>
      </p:transition>
    </mc:Choice>
    <mc:Fallback xmlns="">
      <p:transition spd="slow" advClick="0" advTm="3000">
        <p:random/>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2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smtClean="0"/>
              <a:t>单击此处编辑母版标题样式</a:t>
            </a:r>
            <a:endParaRPr lang="zh-CN" altLang="en-US"/>
          </a:p>
        </p:txBody>
      </p:sp>
    </p:spTree>
    <p:extLst>
      <p:ext uri="{BB962C8B-B14F-4D97-AF65-F5344CB8AC3E}">
        <p14:creationId xmlns:p14="http://schemas.microsoft.com/office/powerpoint/2010/main" val="2924258231"/>
      </p:ext>
    </p:extLst>
  </p:cSld>
  <p:clrMapOvr>
    <a:masterClrMapping/>
  </p:clrMapOvr>
  <mc:AlternateContent xmlns:mc="http://schemas.openxmlformats.org/markup-compatibility/2006" xmlns:p14="http://schemas.microsoft.com/office/powerpoint/2010/main">
    <mc:Choice Requires="p14">
      <p:transition spd="slow" p14:dur="1500" advClick="0" advTm="3000">
        <p:random/>
      </p:transition>
    </mc:Choice>
    <mc:Fallback xmlns="">
      <p:transition spd="slow" advClick="0" advTm="3000">
        <p:random/>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3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smtClean="0"/>
              <a:t>单击此处编辑母版标题样式</a:t>
            </a:r>
            <a:endParaRPr lang="zh-CN" altLang="en-US"/>
          </a:p>
        </p:txBody>
      </p:sp>
    </p:spTree>
    <p:extLst>
      <p:ext uri="{BB962C8B-B14F-4D97-AF65-F5344CB8AC3E}">
        <p14:creationId xmlns:p14="http://schemas.microsoft.com/office/powerpoint/2010/main" val="2156324234"/>
      </p:ext>
    </p:extLst>
  </p:cSld>
  <p:clrMapOvr>
    <a:masterClrMapping/>
  </p:clrMapOvr>
  <mc:AlternateContent xmlns:mc="http://schemas.openxmlformats.org/markup-compatibility/2006" xmlns:p14="http://schemas.microsoft.com/office/powerpoint/2010/main">
    <mc:Choice Requires="p14">
      <p:transition spd="slow" p14:dur="1500" advClick="0" advTm="3000">
        <p:random/>
      </p:transition>
    </mc:Choice>
    <mc:Fallback xmlns="">
      <p:transition spd="slow" advClick="0" advTm="3000">
        <p:random/>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4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smtClean="0"/>
              <a:t>单击此处编辑母版标题样式</a:t>
            </a:r>
            <a:endParaRPr lang="zh-CN" altLang="en-US"/>
          </a:p>
        </p:txBody>
      </p:sp>
    </p:spTree>
    <p:extLst>
      <p:ext uri="{BB962C8B-B14F-4D97-AF65-F5344CB8AC3E}">
        <p14:creationId xmlns:p14="http://schemas.microsoft.com/office/powerpoint/2010/main" val="2833523208"/>
      </p:ext>
    </p:extLst>
  </p:cSld>
  <p:clrMapOvr>
    <a:masterClrMapping/>
  </p:clrMapOvr>
  <mc:AlternateContent xmlns:mc="http://schemas.openxmlformats.org/markup-compatibility/2006" xmlns:p14="http://schemas.microsoft.com/office/powerpoint/2010/main">
    <mc:Choice Requires="p14">
      <p:transition spd="slow" p14:dur="1500" advClick="0" advTm="3000">
        <p:random/>
      </p:transition>
    </mc:Choice>
    <mc:Fallback xmlns="">
      <p:transition spd="slow" advClick="0" advTm="3000">
        <p:random/>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5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smtClean="0"/>
              <a:t>单击此处编辑母版标题样式</a:t>
            </a:r>
            <a:endParaRPr lang="zh-CN" altLang="en-US"/>
          </a:p>
        </p:txBody>
      </p:sp>
    </p:spTree>
    <p:extLst>
      <p:ext uri="{BB962C8B-B14F-4D97-AF65-F5344CB8AC3E}">
        <p14:creationId xmlns:p14="http://schemas.microsoft.com/office/powerpoint/2010/main" val="3969778476"/>
      </p:ext>
    </p:extLst>
  </p:cSld>
  <p:clrMapOvr>
    <a:masterClrMapping/>
  </p:clrMapOvr>
  <mc:AlternateContent xmlns:mc="http://schemas.openxmlformats.org/markup-compatibility/2006" xmlns:p14="http://schemas.microsoft.com/office/powerpoint/2010/main">
    <mc:Choice Requires="p14">
      <p:transition spd="slow" p14:dur="1500" advClick="0" advTm="3000">
        <p:random/>
      </p:transition>
    </mc:Choice>
    <mc:Fallback xmlns="">
      <p:transition spd="slow" advClick="0" advTm="3000">
        <p:random/>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blank" preserve="1">
  <p:cSld name="空白">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160522192"/>
      </p:ext>
    </p:extLst>
  </p:cSld>
  <p:clrMapOvr>
    <a:masterClrMapping/>
  </p:clrMapOvr>
  <mc:AlternateContent xmlns:mc="http://schemas.openxmlformats.org/markup-compatibility/2006" xmlns:p14="http://schemas.microsoft.com/office/powerpoint/2010/main">
    <mc:Choice Requires="p14">
      <p:transition spd="slow" p14:dur="1500" advClick="0" advTm="3000">
        <p:random/>
      </p:transition>
    </mc:Choice>
    <mc:Fallback xmlns="">
      <p:transition spd="slow" advClick="0" advTm="3000">
        <p:random/>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6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smtClean="0"/>
              <a:t>单击此处编辑母版标题样式</a:t>
            </a:r>
            <a:endParaRPr lang="zh-CN" altLang="en-US"/>
          </a:p>
        </p:txBody>
      </p:sp>
    </p:spTree>
    <p:extLst>
      <p:ext uri="{BB962C8B-B14F-4D97-AF65-F5344CB8AC3E}">
        <p14:creationId xmlns:p14="http://schemas.microsoft.com/office/powerpoint/2010/main" val="3964892577"/>
      </p:ext>
    </p:extLst>
  </p:cSld>
  <p:clrMapOvr>
    <a:masterClrMapping/>
  </p:clrMapOvr>
  <mc:AlternateContent xmlns:mc="http://schemas.openxmlformats.org/markup-compatibility/2006" xmlns:p14="http://schemas.microsoft.com/office/powerpoint/2010/main">
    <mc:Choice Requires="p14">
      <p:transition spd="slow" p14:dur="1500" advClick="0" advTm="3000">
        <p:random/>
      </p:transition>
    </mc:Choice>
    <mc:Fallback xmlns="">
      <p:transition spd="slow" advClick="0" advTm="3000">
        <p:random/>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7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smtClean="0"/>
              <a:t>单击此处编辑母版标题样式</a:t>
            </a:r>
            <a:endParaRPr lang="zh-CN" altLang="en-US"/>
          </a:p>
        </p:txBody>
      </p:sp>
    </p:spTree>
    <p:extLst>
      <p:ext uri="{BB962C8B-B14F-4D97-AF65-F5344CB8AC3E}">
        <p14:creationId xmlns:p14="http://schemas.microsoft.com/office/powerpoint/2010/main" val="2537958141"/>
      </p:ext>
    </p:extLst>
  </p:cSld>
  <p:clrMapOvr>
    <a:masterClrMapping/>
  </p:clrMapOvr>
  <mc:AlternateContent xmlns:mc="http://schemas.openxmlformats.org/markup-compatibility/2006" xmlns:p14="http://schemas.microsoft.com/office/powerpoint/2010/main">
    <mc:Choice Requires="p14">
      <p:transition spd="slow" p14:dur="1500" advClick="0" advTm="3000">
        <p:random/>
      </p:transition>
    </mc:Choice>
    <mc:Fallback xmlns="">
      <p:transition spd="slow" advClick="0" advTm="3000">
        <p:random/>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8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smtClean="0"/>
              <a:t>单击此处编辑母版标题样式</a:t>
            </a:r>
            <a:endParaRPr lang="zh-CN" altLang="en-US"/>
          </a:p>
        </p:txBody>
      </p:sp>
    </p:spTree>
    <p:extLst>
      <p:ext uri="{BB962C8B-B14F-4D97-AF65-F5344CB8AC3E}">
        <p14:creationId xmlns:p14="http://schemas.microsoft.com/office/powerpoint/2010/main" val="1269332152"/>
      </p:ext>
    </p:extLst>
  </p:cSld>
  <p:clrMapOvr>
    <a:masterClrMapping/>
  </p:clrMapOvr>
  <mc:AlternateContent xmlns:mc="http://schemas.openxmlformats.org/markup-compatibility/2006" xmlns:p14="http://schemas.microsoft.com/office/powerpoint/2010/main">
    <mc:Choice Requires="p14">
      <p:transition spd="slow" p14:dur="1500" advClick="0" advTm="3000">
        <p:random/>
      </p:transition>
    </mc:Choice>
    <mc:Fallback xmlns="">
      <p:transition spd="slow" advClick="0" advTm="3000">
        <p:random/>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9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smtClean="0"/>
              <a:t>单击此处编辑母版标题样式</a:t>
            </a:r>
            <a:endParaRPr lang="zh-CN" altLang="en-US"/>
          </a:p>
        </p:txBody>
      </p:sp>
    </p:spTree>
    <p:extLst>
      <p:ext uri="{BB962C8B-B14F-4D97-AF65-F5344CB8AC3E}">
        <p14:creationId xmlns:p14="http://schemas.microsoft.com/office/powerpoint/2010/main" val="169286074"/>
      </p:ext>
    </p:extLst>
  </p:cSld>
  <p:clrMapOvr>
    <a:masterClrMapping/>
  </p:clrMapOvr>
  <mc:AlternateContent xmlns:mc="http://schemas.openxmlformats.org/markup-compatibility/2006" xmlns:p14="http://schemas.microsoft.com/office/powerpoint/2010/main">
    <mc:Choice Requires="p14">
      <p:transition spd="slow" p14:dur="1500" advClick="0" advTm="3000">
        <p:random/>
      </p:transition>
    </mc:Choice>
    <mc:Fallback xmlns="">
      <p:transition spd="slow" advClick="0" advTm="3000">
        <p:random/>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10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smtClean="0"/>
              <a:t>单击此处编辑母版标题样式</a:t>
            </a:r>
            <a:endParaRPr lang="zh-CN" altLang="en-US"/>
          </a:p>
        </p:txBody>
      </p:sp>
    </p:spTree>
    <p:extLst>
      <p:ext uri="{BB962C8B-B14F-4D97-AF65-F5344CB8AC3E}">
        <p14:creationId xmlns:p14="http://schemas.microsoft.com/office/powerpoint/2010/main" val="1047282813"/>
      </p:ext>
    </p:extLst>
  </p:cSld>
  <p:clrMapOvr>
    <a:masterClrMapping/>
  </p:clrMapOvr>
  <mc:AlternateContent xmlns:mc="http://schemas.openxmlformats.org/markup-compatibility/2006" xmlns:p14="http://schemas.microsoft.com/office/powerpoint/2010/main">
    <mc:Choice Requires="p14">
      <p:transition spd="slow" p14:dur="1500" advClick="0" advTm="3000">
        <p:random/>
      </p:transition>
    </mc:Choice>
    <mc:Fallback xmlns="">
      <p:transition spd="slow" advClick="0" advTm="3000">
        <p:random/>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11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smtClean="0"/>
              <a:t>单击此处编辑母版标题样式</a:t>
            </a:r>
            <a:endParaRPr lang="zh-CN" altLang="en-US"/>
          </a:p>
        </p:txBody>
      </p:sp>
    </p:spTree>
    <p:extLst>
      <p:ext uri="{BB962C8B-B14F-4D97-AF65-F5344CB8AC3E}">
        <p14:creationId xmlns:p14="http://schemas.microsoft.com/office/powerpoint/2010/main" val="1719070100"/>
      </p:ext>
    </p:extLst>
  </p:cSld>
  <p:clrMapOvr>
    <a:masterClrMapping/>
  </p:clrMapOvr>
  <mc:AlternateContent xmlns:mc="http://schemas.openxmlformats.org/markup-compatibility/2006" xmlns:p14="http://schemas.microsoft.com/office/powerpoint/2010/main">
    <mc:Choice Requires="p14">
      <p:transition spd="slow" p14:dur="1500" advClick="0" advTm="3000">
        <p:random/>
      </p:transition>
    </mc:Choice>
    <mc:Fallback xmlns="">
      <p:transition spd="slow" advClick="0" advTm="3000">
        <p:random/>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12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smtClean="0"/>
              <a:t>单击此处编辑母版标题样式</a:t>
            </a:r>
            <a:endParaRPr lang="zh-CN" altLang="en-US"/>
          </a:p>
        </p:txBody>
      </p:sp>
    </p:spTree>
    <p:extLst>
      <p:ext uri="{BB962C8B-B14F-4D97-AF65-F5344CB8AC3E}">
        <p14:creationId xmlns:p14="http://schemas.microsoft.com/office/powerpoint/2010/main" val="1111523660"/>
      </p:ext>
    </p:extLst>
  </p:cSld>
  <p:clrMapOvr>
    <a:masterClrMapping/>
  </p:clrMapOvr>
  <mc:AlternateContent xmlns:mc="http://schemas.openxmlformats.org/markup-compatibility/2006" xmlns:p14="http://schemas.microsoft.com/office/powerpoint/2010/main">
    <mc:Choice Requires="p14">
      <p:transition spd="slow" p14:dur="1500" advClick="0" advTm="3000">
        <p:random/>
      </p:transition>
    </mc:Choice>
    <mc:Fallback xmlns="">
      <p:transition spd="slow" advClick="0" advTm="3000">
        <p:random/>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13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smtClean="0"/>
              <a:t>单击此处编辑母版标题样式</a:t>
            </a:r>
            <a:endParaRPr lang="zh-CN" altLang="en-US"/>
          </a:p>
        </p:txBody>
      </p:sp>
      <p:sp>
        <p:nvSpPr>
          <p:cNvPr id="4" name="TextBox 3"/>
          <p:cNvSpPr txBox="1"/>
          <p:nvPr userDrawn="1"/>
        </p:nvSpPr>
        <p:spPr>
          <a:xfrm>
            <a:off x="117004" y="6725159"/>
            <a:ext cx="1440159" cy="118430"/>
          </a:xfrm>
          <a:prstGeom prst="rect">
            <a:avLst/>
          </a:prstGeom>
          <a:noFill/>
        </p:spPr>
        <p:txBody>
          <a:bodyPr wrap="square" rtlCol="0">
            <a:spAutoFit/>
          </a:bodyPr>
          <a:lstStyle/>
          <a:p>
            <a:pPr>
              <a:lnSpc>
                <a:spcPct val="200000"/>
              </a:lnSpc>
            </a:pPr>
            <a:r>
              <a:rPr lang="zh-CN" altLang="en-US" sz="100" dirty="0">
                <a:solidFill>
                  <a:prstClr val="black"/>
                </a:solidFill>
                <a:ea typeface="微软雅黑" panose="020B0503020204020204" pitchFamily="34" charset="-122"/>
                <a:hlinkClick r:id="rId2"/>
              </a:rPr>
              <a:t>节</a:t>
            </a:r>
            <a:r>
              <a:rPr lang="zh-CN" altLang="en-US" sz="100" dirty="0" smtClean="0">
                <a:solidFill>
                  <a:prstClr val="black"/>
                </a:solidFill>
                <a:ea typeface="微软雅黑" panose="020B0503020204020204" pitchFamily="34" charset="-122"/>
                <a:hlinkClick r:id="rId2"/>
              </a:rPr>
              <a:t>日</a:t>
            </a:r>
            <a:r>
              <a:rPr lang="en-US" altLang="zh-CN" sz="100" dirty="0" smtClean="0">
                <a:solidFill>
                  <a:prstClr val="black"/>
                </a:solidFill>
                <a:ea typeface="微软雅黑" panose="020B0503020204020204" pitchFamily="34" charset="-122"/>
                <a:hlinkClick r:id="rId2"/>
              </a:rPr>
              <a:t>PPT</a:t>
            </a:r>
            <a:r>
              <a:rPr lang="zh-CN" altLang="en-US" sz="100" dirty="0" smtClean="0">
                <a:solidFill>
                  <a:prstClr val="black"/>
                </a:solidFill>
                <a:ea typeface="微软雅黑" panose="020B0503020204020204" pitchFamily="34" charset="-122"/>
                <a:hlinkClick r:id="rId2"/>
              </a:rPr>
              <a:t>模板</a:t>
            </a:r>
            <a:r>
              <a:rPr lang="zh-CN" altLang="en-US" sz="100" dirty="0" smtClean="0">
                <a:solidFill>
                  <a:prstClr val="black"/>
                </a:solidFill>
                <a:ea typeface="微软雅黑" panose="020B0503020204020204" pitchFamily="34" charset="-122"/>
              </a:rPr>
              <a:t> </a:t>
            </a:r>
            <a:r>
              <a:rPr lang="en-US" altLang="zh-CN" sz="100" dirty="0">
                <a:solidFill>
                  <a:prstClr val="black"/>
                </a:solidFill>
                <a:ea typeface="微软雅黑" panose="020B0503020204020204" pitchFamily="34" charset="-122"/>
              </a:rPr>
              <a:t>http://www.1ppt.com/jieri/</a:t>
            </a:r>
            <a:endParaRPr lang="en-US" altLang="zh-CN" sz="100" dirty="0" smtClean="0">
              <a:solidFill>
                <a:prstClr val="black"/>
              </a:solidFill>
              <a:ea typeface="微软雅黑" panose="020B0503020204020204" pitchFamily="34" charset="-122"/>
            </a:endParaRPr>
          </a:p>
        </p:txBody>
      </p:sp>
    </p:spTree>
    <p:extLst>
      <p:ext uri="{BB962C8B-B14F-4D97-AF65-F5344CB8AC3E}">
        <p14:creationId xmlns:p14="http://schemas.microsoft.com/office/powerpoint/2010/main" val="3853914143"/>
      </p:ext>
    </p:extLst>
  </p:cSld>
  <p:clrMapOvr>
    <a:masterClrMapping/>
  </p:clrMapOvr>
  <mc:AlternateContent xmlns:mc="http://schemas.openxmlformats.org/markup-compatibility/2006" xmlns:p14="http://schemas.microsoft.com/office/powerpoint/2010/main">
    <mc:Choice Requires="p14">
      <p:transition spd="slow" p14:dur="1500" advClick="0" advTm="3000">
        <p:random/>
      </p:transition>
    </mc:Choice>
    <mc:Fallback xmlns="">
      <p:transition spd="slow" advClick="0" advTm="3000">
        <p:random/>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14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smtClean="0"/>
              <a:t>单击此处编辑母版标题样式</a:t>
            </a:r>
            <a:endParaRPr lang="zh-CN" altLang="en-US"/>
          </a:p>
        </p:txBody>
      </p:sp>
    </p:spTree>
    <p:extLst>
      <p:ext uri="{BB962C8B-B14F-4D97-AF65-F5344CB8AC3E}">
        <p14:creationId xmlns:p14="http://schemas.microsoft.com/office/powerpoint/2010/main" val="2034999008"/>
      </p:ext>
    </p:extLst>
  </p:cSld>
  <p:clrMapOvr>
    <a:masterClrMapping/>
  </p:clrMapOvr>
  <mc:AlternateContent xmlns:mc="http://schemas.openxmlformats.org/markup-compatibility/2006" xmlns:p14="http://schemas.microsoft.com/office/powerpoint/2010/main">
    <mc:Choice Requires="p14">
      <p:transition spd="slow" p14:dur="1500" advClick="0" advTm="3000">
        <p:random/>
      </p:transition>
    </mc:Choice>
    <mc:Fallback xmlns="">
      <p:transition spd="slow" advClick="0" advTm="3000">
        <p:random/>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15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smtClean="0"/>
              <a:t>单击此处编辑母版标题样式</a:t>
            </a:r>
            <a:endParaRPr lang="zh-CN" altLang="en-US"/>
          </a:p>
        </p:txBody>
      </p:sp>
    </p:spTree>
    <p:extLst>
      <p:ext uri="{BB962C8B-B14F-4D97-AF65-F5344CB8AC3E}">
        <p14:creationId xmlns:p14="http://schemas.microsoft.com/office/powerpoint/2010/main" val="3302862566"/>
      </p:ext>
    </p:extLst>
  </p:cSld>
  <p:clrMapOvr>
    <a:masterClrMapping/>
  </p:clrMapOvr>
  <mc:AlternateContent xmlns:mc="http://schemas.openxmlformats.org/markup-compatibility/2006" xmlns:p14="http://schemas.microsoft.com/office/powerpoint/2010/main">
    <mc:Choice Requires="p14">
      <p:transition spd="slow" p14:dur="1500" advClick="0" advTm="3000">
        <p:random/>
      </p:transition>
    </mc:Choice>
    <mc:Fallback xmlns="">
      <p:transition spd="slow" advClick="0" advTm="3000">
        <p:random/>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内容与标题">
    <p:spTree>
      <p:nvGrpSpPr>
        <p:cNvPr id="1" name=""/>
        <p:cNvGrpSpPr/>
        <p:nvPr/>
      </p:nvGrpSpPr>
      <p:grpSpPr>
        <a:xfrm>
          <a:off x="0" y="0"/>
          <a:ext cx="0" cy="0"/>
          <a:chOff x="0" y="0"/>
          <a:chExt cx="0" cy="0"/>
        </a:xfrm>
      </p:grpSpPr>
    </p:spTree>
    <p:extLst>
      <p:ext uri="{BB962C8B-B14F-4D97-AF65-F5344CB8AC3E}">
        <p14:creationId xmlns:p14="http://schemas.microsoft.com/office/powerpoint/2010/main" val="3832712701"/>
      </p:ext>
    </p:extLst>
  </p:cSld>
  <p:clrMapOvr>
    <a:masterClrMapping/>
  </p:clrMapOvr>
  <mc:AlternateContent xmlns:mc="http://schemas.openxmlformats.org/markup-compatibility/2006" xmlns:p14="http://schemas.microsoft.com/office/powerpoint/2010/main">
    <mc:Choice Requires="p14">
      <p:transition spd="slow" p14:dur="1500" advClick="0" advTm="3000">
        <p:random/>
      </p:transition>
    </mc:Choice>
    <mc:Fallback xmlns="">
      <p:transition spd="slow" advClick="0" advTm="3000">
        <p:random/>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16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smtClean="0"/>
              <a:t>单击此处编辑母版标题样式</a:t>
            </a:r>
            <a:endParaRPr lang="zh-CN" altLang="en-US"/>
          </a:p>
        </p:txBody>
      </p:sp>
    </p:spTree>
    <p:extLst>
      <p:ext uri="{BB962C8B-B14F-4D97-AF65-F5344CB8AC3E}">
        <p14:creationId xmlns:p14="http://schemas.microsoft.com/office/powerpoint/2010/main" val="1171628704"/>
      </p:ext>
    </p:extLst>
  </p:cSld>
  <p:clrMapOvr>
    <a:masterClrMapping/>
  </p:clrMapOvr>
  <mc:AlternateContent xmlns:mc="http://schemas.openxmlformats.org/markup-compatibility/2006" xmlns:p14="http://schemas.microsoft.com/office/powerpoint/2010/main">
    <mc:Choice Requires="p14">
      <p:transition spd="slow" p14:dur="1500" advClick="0" advTm="3000">
        <p:random/>
      </p:transition>
    </mc:Choice>
    <mc:Fallback xmlns="">
      <p:transition spd="slow" advClick="0" advTm="3000">
        <p:random/>
      </p:transition>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17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smtClean="0"/>
              <a:t>单击此处编辑母版标题样式</a:t>
            </a:r>
            <a:endParaRPr lang="zh-CN" altLang="en-US"/>
          </a:p>
        </p:txBody>
      </p:sp>
    </p:spTree>
    <p:extLst>
      <p:ext uri="{BB962C8B-B14F-4D97-AF65-F5344CB8AC3E}">
        <p14:creationId xmlns:p14="http://schemas.microsoft.com/office/powerpoint/2010/main" val="113888462"/>
      </p:ext>
    </p:extLst>
  </p:cSld>
  <p:clrMapOvr>
    <a:masterClrMapping/>
  </p:clrMapOvr>
  <mc:AlternateContent xmlns:mc="http://schemas.openxmlformats.org/markup-compatibility/2006" xmlns:p14="http://schemas.microsoft.com/office/powerpoint/2010/main">
    <mc:Choice Requires="p14">
      <p:transition spd="slow" p14:dur="1500" advClick="0" advTm="3000">
        <p:random/>
      </p:transition>
    </mc:Choice>
    <mc:Fallback xmlns="">
      <p:transition spd="slow" advClick="0" advTm="3000">
        <p:random/>
      </p:transition>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609600" y="1600201"/>
            <a:ext cx="10972800" cy="4525963"/>
          </a:xfrm>
          <a:prstGeom prst="rect">
            <a:avLst/>
          </a:prstGeo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a:xfrm>
            <a:off x="609600" y="6356351"/>
            <a:ext cx="2844800" cy="365125"/>
          </a:xfrm>
          <a:prstGeom prst="rect">
            <a:avLst/>
          </a:prstGeom>
        </p:spPr>
        <p:txBody>
          <a:bodyPr/>
          <a:lstStyle/>
          <a:p>
            <a:fld id="{2E3AAC11-D570-4EA9-AFC0-30FB72BA45EB}" type="datetimeFigureOut">
              <a:rPr lang="zh-CN" altLang="en-US" smtClean="0">
                <a:solidFill>
                  <a:prstClr val="black"/>
                </a:solidFill>
              </a:rPr>
              <a:pPr/>
              <a:t>2023-01-10</a:t>
            </a:fld>
            <a:endParaRPr lang="zh-CN" altLang="en-US">
              <a:solidFill>
                <a:prstClr val="black"/>
              </a:solidFill>
            </a:endParaRPr>
          </a:p>
        </p:txBody>
      </p:sp>
      <p:sp>
        <p:nvSpPr>
          <p:cNvPr id="5" name="页脚占位符 4"/>
          <p:cNvSpPr>
            <a:spLocks noGrp="1"/>
          </p:cNvSpPr>
          <p:nvPr>
            <p:ph type="ftr" sz="quarter" idx="11"/>
          </p:nvPr>
        </p:nvSpPr>
        <p:spPr>
          <a:xfrm>
            <a:off x="4165600" y="6356351"/>
            <a:ext cx="3860800" cy="365125"/>
          </a:xfrm>
          <a:prstGeom prst="rect">
            <a:avLst/>
          </a:prstGeom>
        </p:spPr>
        <p:txBody>
          <a:bodyPr/>
          <a:lstStyle/>
          <a:p>
            <a:endParaRPr lang="zh-CN" altLang="en-US">
              <a:solidFill>
                <a:prstClr val="black"/>
              </a:solidFill>
            </a:endParaRPr>
          </a:p>
        </p:txBody>
      </p:sp>
      <p:sp>
        <p:nvSpPr>
          <p:cNvPr id="6" name="灯片编号占位符 5"/>
          <p:cNvSpPr>
            <a:spLocks noGrp="1"/>
          </p:cNvSpPr>
          <p:nvPr>
            <p:ph type="sldNum" sz="quarter" idx="12"/>
          </p:nvPr>
        </p:nvSpPr>
        <p:spPr>
          <a:xfrm>
            <a:off x="8737600" y="6356351"/>
            <a:ext cx="2844800" cy="365125"/>
          </a:xfrm>
          <a:prstGeom prst="rect">
            <a:avLst/>
          </a:prstGeom>
        </p:spPr>
        <p:txBody>
          <a:bodyPr/>
          <a:lstStyle/>
          <a:p>
            <a:fld id="{55ECCFAA-F4FB-487C-9F1E-C8836D0C3DC9}" type="slidenum">
              <a:rPr lang="zh-CN" altLang="en-US" smtClean="0">
                <a:solidFill>
                  <a:prstClr val="black"/>
                </a:solidFill>
              </a:rPr>
              <a:pPr/>
              <a:t>‹#›</a:t>
            </a:fld>
            <a:endParaRPr lang="zh-CN" altLang="en-US">
              <a:solidFill>
                <a:prstClr val="black"/>
              </a:solidFill>
            </a:endParaRPr>
          </a:p>
        </p:txBody>
      </p:sp>
    </p:spTree>
    <p:extLst>
      <p:ext uri="{BB962C8B-B14F-4D97-AF65-F5344CB8AC3E}">
        <p14:creationId xmlns:p14="http://schemas.microsoft.com/office/powerpoint/2010/main" val="524781842"/>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839200" y="274639"/>
            <a:ext cx="2743200" cy="5851525"/>
          </a:xfrm>
          <a:prstGeom prst="rect">
            <a:avLst/>
          </a:prstGeo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609600" y="274639"/>
            <a:ext cx="8026400" cy="5851525"/>
          </a:xfrm>
          <a:prstGeom prst="rect">
            <a:avLst/>
          </a:prstGeo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a:xfrm>
            <a:off x="609600" y="6356351"/>
            <a:ext cx="2844800" cy="365125"/>
          </a:xfrm>
          <a:prstGeom prst="rect">
            <a:avLst/>
          </a:prstGeom>
        </p:spPr>
        <p:txBody>
          <a:bodyPr/>
          <a:lstStyle/>
          <a:p>
            <a:fld id="{2E3AAC11-D570-4EA9-AFC0-30FB72BA45EB}" type="datetimeFigureOut">
              <a:rPr lang="zh-CN" altLang="en-US" smtClean="0">
                <a:solidFill>
                  <a:prstClr val="black"/>
                </a:solidFill>
              </a:rPr>
              <a:pPr/>
              <a:t>2023-01-10</a:t>
            </a:fld>
            <a:endParaRPr lang="zh-CN" altLang="en-US">
              <a:solidFill>
                <a:prstClr val="black"/>
              </a:solidFill>
            </a:endParaRPr>
          </a:p>
        </p:txBody>
      </p:sp>
      <p:sp>
        <p:nvSpPr>
          <p:cNvPr id="5" name="页脚占位符 4"/>
          <p:cNvSpPr>
            <a:spLocks noGrp="1"/>
          </p:cNvSpPr>
          <p:nvPr>
            <p:ph type="ftr" sz="quarter" idx="11"/>
          </p:nvPr>
        </p:nvSpPr>
        <p:spPr>
          <a:xfrm>
            <a:off x="4165600" y="6356351"/>
            <a:ext cx="3860800" cy="365125"/>
          </a:xfrm>
          <a:prstGeom prst="rect">
            <a:avLst/>
          </a:prstGeom>
        </p:spPr>
        <p:txBody>
          <a:bodyPr/>
          <a:lstStyle/>
          <a:p>
            <a:endParaRPr lang="zh-CN" altLang="en-US">
              <a:solidFill>
                <a:prstClr val="black"/>
              </a:solidFill>
            </a:endParaRPr>
          </a:p>
        </p:txBody>
      </p:sp>
      <p:sp>
        <p:nvSpPr>
          <p:cNvPr id="6" name="灯片编号占位符 5"/>
          <p:cNvSpPr>
            <a:spLocks noGrp="1"/>
          </p:cNvSpPr>
          <p:nvPr>
            <p:ph type="sldNum" sz="quarter" idx="12"/>
          </p:nvPr>
        </p:nvSpPr>
        <p:spPr>
          <a:xfrm>
            <a:off x="8737600" y="6356351"/>
            <a:ext cx="2844800" cy="365125"/>
          </a:xfrm>
          <a:prstGeom prst="rect">
            <a:avLst/>
          </a:prstGeom>
        </p:spPr>
        <p:txBody>
          <a:bodyPr/>
          <a:lstStyle/>
          <a:p>
            <a:fld id="{55ECCFAA-F4FB-487C-9F1E-C8836D0C3DC9}" type="slidenum">
              <a:rPr lang="zh-CN" altLang="en-US" smtClean="0">
                <a:solidFill>
                  <a:prstClr val="black"/>
                </a:solidFill>
              </a:rPr>
              <a:pPr/>
              <a:t>‹#›</a:t>
            </a:fld>
            <a:endParaRPr lang="zh-CN" altLang="en-US">
              <a:solidFill>
                <a:prstClr val="black"/>
              </a:solidFill>
            </a:endParaRPr>
          </a:p>
        </p:txBody>
      </p:sp>
    </p:spTree>
    <p:extLst>
      <p:ext uri="{BB962C8B-B14F-4D97-AF65-F5344CB8AC3E}">
        <p14:creationId xmlns:p14="http://schemas.microsoft.com/office/powerpoint/2010/main" val="121416192"/>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Tree>
    <p:extLst>
      <p:ext uri="{BB962C8B-B14F-4D97-AF65-F5344CB8AC3E}">
        <p14:creationId xmlns:p14="http://schemas.microsoft.com/office/powerpoint/2010/main" val="395162738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userDrawn="1">
  <p:cSld name="29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314643055"/>
      </p:ext>
    </p:extLst>
  </p:cSld>
  <p:clrMapOvr>
    <a:masterClrMapping/>
  </p:clrMapOvr>
  <mc:AlternateContent xmlns:mc="http://schemas.openxmlformats.org/markup-compatibility/2006" xmlns:p14="http://schemas.microsoft.com/office/powerpoint/2010/main">
    <mc:Choice Requires="p14">
      <p:transition spd="slow" p14:dur="1500" advClick="0" advTm="3000">
        <p:random/>
      </p:transition>
    </mc:Choice>
    <mc:Fallback xmlns="">
      <p:transition spd="slow" advClick="0" advTm="3000">
        <p:random/>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userDrawn="1">
  <p:cSld name="52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4004585647"/>
      </p:ext>
    </p:extLst>
  </p:cSld>
  <p:clrMapOvr>
    <a:masterClrMapping/>
  </p:clrMapOvr>
  <mc:AlternateContent xmlns:mc="http://schemas.openxmlformats.org/markup-compatibility/2006" xmlns:p14="http://schemas.microsoft.com/office/powerpoint/2010/main">
    <mc:Choice Requires="p14">
      <p:transition spd="slow" p14:dur="1500" advClick="0" advTm="3000">
        <p:random/>
      </p:transition>
    </mc:Choice>
    <mc:Fallback xmlns="">
      <p:transition spd="slow" advClick="0" advTm="3000">
        <p:random/>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36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2367903052"/>
      </p:ext>
    </p:extLst>
  </p:cSld>
  <p:clrMapOvr>
    <a:masterClrMapping/>
  </p:clrMapOvr>
  <mc:AlternateContent xmlns:mc="http://schemas.openxmlformats.org/markup-compatibility/2006" xmlns:p14="http://schemas.microsoft.com/office/powerpoint/2010/main">
    <mc:Choice Requires="p14">
      <p:transition spd="slow" p14:dur="1500" advClick="0" advTm="3000">
        <p:random/>
      </p:transition>
    </mc:Choice>
    <mc:Fallback xmlns="">
      <p:transition spd="slow" advClick="0" advTm="3000">
        <p:random/>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userDrawn="1">
  <p:cSld name="63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524062369"/>
      </p:ext>
    </p:extLst>
  </p:cSld>
  <p:clrMapOvr>
    <a:masterClrMapping/>
  </p:clrMapOvr>
  <mc:AlternateContent xmlns:mc="http://schemas.openxmlformats.org/markup-compatibility/2006" xmlns:p14="http://schemas.microsoft.com/office/powerpoint/2010/main">
    <mc:Choice Requires="p14">
      <p:transition spd="slow" p14:dur="1500" advClick="0" advTm="3000">
        <p:random/>
      </p:transition>
    </mc:Choice>
    <mc:Fallback xmlns="">
      <p:transition spd="slow" advClick="0" advTm="3000">
        <p:random/>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46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3168336964"/>
      </p:ext>
    </p:extLst>
  </p:cSld>
  <p:clrMapOvr>
    <a:masterClrMapping/>
  </p:clrMapOvr>
  <mc:AlternateContent xmlns:mc="http://schemas.openxmlformats.org/markup-compatibility/2006" xmlns:p14="http://schemas.microsoft.com/office/powerpoint/2010/main">
    <mc:Choice Requires="p14">
      <p:transition spd="slow" p14:dur="1500" advClick="0" advTm="3000">
        <p:random/>
      </p:transition>
    </mc:Choice>
    <mc:Fallback xmlns="">
      <p:transition spd="slow" advClick="0" advTm="3000">
        <p:random/>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userDrawn="1">
  <p:cSld name="59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1454351844"/>
      </p:ext>
    </p:extLst>
  </p:cSld>
  <p:clrMapOvr>
    <a:masterClrMapping/>
  </p:clrMapOvr>
  <mc:AlternateContent xmlns:mc="http://schemas.openxmlformats.org/markup-compatibility/2006" xmlns:p14="http://schemas.microsoft.com/office/powerpoint/2010/main">
    <mc:Choice Requires="p14">
      <p:transition spd="slow" p14:dur="1500" advClick="0" advTm="3000">
        <p:random/>
      </p:transition>
    </mc:Choice>
    <mc:Fallback xmlns="">
      <p:transition spd="slow" advClick="0" advTm="3000">
        <p:random/>
      </p:transition>
    </mc:Fallback>
  </mc:AlternateContent>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image" Target="../media/image2.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image" Target="../media/image1.jpeg"/><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8" Type="http://schemas.openxmlformats.org/officeDocument/2006/relationships/slideLayout" Target="../slideLayouts/slideLayout8.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34.xml"/><Relationship Id="rId2" Type="http://schemas.openxmlformats.org/officeDocument/2006/relationships/slideLayout" Target="../slideLayouts/slideLayout33.xml"/><Relationship Id="rId1" Type="http://schemas.openxmlformats.org/officeDocument/2006/relationships/slideLayout" Target="../slideLayouts/slideLayout32.xml"/><Relationship Id="rId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33"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pic>
        <p:nvPicPr>
          <p:cNvPr id="2" name="图片 1">
            <a:extLst>
              <a:ext uri="{FF2B5EF4-FFF2-40B4-BE49-F238E27FC236}">
                <a16:creationId xmlns:a16="http://schemas.microsoft.com/office/drawing/2014/main" id="{1FBF3239-DDFA-4A7E-B36F-59D8B5DFD94F}"/>
              </a:ext>
            </a:extLst>
          </p:cNvPr>
          <p:cNvPicPr>
            <a:picLocks noChangeAspect="1"/>
          </p:cNvPicPr>
          <p:nvPr userDrawn="1"/>
        </p:nvPicPr>
        <p:blipFill>
          <a:blip r:embed="rId34" cstate="screen">
            <a:extLst>
              <a:ext uri="{28A0092B-C50C-407E-A947-70E740481C1C}">
                <a14:useLocalDpi xmlns:a14="http://schemas.microsoft.com/office/drawing/2010/main"/>
              </a:ext>
            </a:extLst>
          </a:blip>
          <a:stretch>
            <a:fillRect/>
          </a:stretch>
        </p:blipFill>
        <p:spPr>
          <a:xfrm>
            <a:off x="85078" y="5467350"/>
            <a:ext cx="1392956" cy="1390650"/>
          </a:xfrm>
          <a:prstGeom prst="rect">
            <a:avLst/>
          </a:prstGeom>
        </p:spPr>
      </p:pic>
    </p:spTree>
    <p:extLst>
      <p:ext uri="{BB962C8B-B14F-4D97-AF65-F5344CB8AC3E}">
        <p14:creationId xmlns:p14="http://schemas.microsoft.com/office/powerpoint/2010/main" val="3995152438"/>
      </p:ext>
    </p:extLst>
  </p:cSld>
  <p:clrMap bg1="lt1" tx1="dk1" bg2="lt2" tx2="dk2" accent1="accent1" accent2="accent2" accent3="accent3" accent4="accent4" accent5="accent5" accent6="accent6" hlink="hlink" folHlink="folHlink"/>
  <p:sldLayoutIdLst>
    <p:sldLayoutId id="2147483654" r:id="rId1"/>
    <p:sldLayoutId id="2147483655" r:id="rId2"/>
    <p:sldLayoutId id="2147483656" r:id="rId3"/>
    <p:sldLayoutId id="2147483661" r:id="rId4"/>
    <p:sldLayoutId id="2147483662" r:id="rId5"/>
    <p:sldLayoutId id="2147483666" r:id="rId6"/>
    <p:sldLayoutId id="2147483668" r:id="rId7"/>
    <p:sldLayoutId id="2147483669" r:id="rId8"/>
    <p:sldLayoutId id="2147483670" r:id="rId9"/>
    <p:sldLayoutId id="2147483671" r:id="rId10"/>
    <p:sldLayoutId id="2147483672" r:id="rId11"/>
    <p:sldLayoutId id="2147483673" r:id="rId12"/>
    <p:sldLayoutId id="2147483674" r:id="rId13"/>
    <p:sldLayoutId id="2147483675" r:id="rId14"/>
    <p:sldLayoutId id="2147483676" r:id="rId15"/>
    <p:sldLayoutId id="2147483677" r:id="rId16"/>
    <p:sldLayoutId id="2147483678" r:id="rId17"/>
    <p:sldLayoutId id="2147483679" r:id="rId18"/>
    <p:sldLayoutId id="2147483680" r:id="rId19"/>
    <p:sldLayoutId id="2147483681" r:id="rId20"/>
    <p:sldLayoutId id="2147483682" r:id="rId21"/>
    <p:sldLayoutId id="2147483683" r:id="rId22"/>
    <p:sldLayoutId id="2147483684" r:id="rId23"/>
    <p:sldLayoutId id="2147483685" r:id="rId24"/>
    <p:sldLayoutId id="2147483686" r:id="rId25"/>
    <p:sldLayoutId id="2147483687" r:id="rId26"/>
    <p:sldLayoutId id="2147483688" r:id="rId27"/>
    <p:sldLayoutId id="2147483689" r:id="rId28"/>
    <p:sldLayoutId id="2147483690" r:id="rId29"/>
    <p:sldLayoutId id="2147483691" r:id="rId30"/>
    <p:sldLayoutId id="2147483692" r:id="rId31"/>
  </p:sldLayoutIdLst>
  <mc:AlternateContent xmlns:mc="http://schemas.openxmlformats.org/markup-compatibility/2006" xmlns:p14="http://schemas.microsoft.com/office/powerpoint/2010/main">
    <mc:Choice Requires="p14">
      <p:transition spd="slow" p14:dur="1500" advClick="0" advTm="3000">
        <p:random/>
      </p:transition>
    </mc:Choice>
    <mc:Fallback xmlns="">
      <p:transition spd="slow" advClick="0" advTm="3000">
        <p:random/>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866367614"/>
      </p:ext>
    </p:extLst>
  </p:cSld>
  <p:clrMap bg1="lt1" tx1="dk1" bg2="lt2" tx2="dk2" accent1="accent1" accent2="accent2" accent3="accent3" accent4="accent4" accent5="accent5" accent6="accent6" hlink="hlink" folHlink="folHlink"/>
  <p:sldLayoutIdLst>
    <p:sldLayoutId id="2147483694" r:id="rId1"/>
    <p:sldLayoutId id="2147483695" r:id="rId2"/>
    <p:sldLayoutId id="2147483696" r:id="rId3"/>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7" Type="http://schemas.openxmlformats.org/officeDocument/2006/relationships/image" Target="../media/image6.png"/><Relationship Id="rId2" Type="http://schemas.openxmlformats.org/officeDocument/2006/relationships/slideLayout" Target="../slideLayouts/slideLayout2.xml"/><Relationship Id="rId1" Type="http://schemas.openxmlformats.org/officeDocument/2006/relationships/tags" Target="../tags/tag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0.xml"/><Relationship Id="rId1" Type="http://schemas.openxmlformats.org/officeDocument/2006/relationships/slideLayout" Target="../slideLayouts/slideLayout8.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jpeg"/></Relationships>
</file>

<file path=ppt/slides/_rels/slide11.xml.rels><?xml version="1.0" encoding="UTF-8" standalone="yes"?>
<Relationships xmlns="http://schemas.openxmlformats.org/package/2006/relationships"><Relationship Id="rId8" Type="http://schemas.openxmlformats.org/officeDocument/2006/relationships/image" Target="../media/image26.jpeg"/><Relationship Id="rId3" Type="http://schemas.openxmlformats.org/officeDocument/2006/relationships/image" Target="../media/image22.png"/><Relationship Id="rId7" Type="http://schemas.openxmlformats.org/officeDocument/2006/relationships/image" Target="../media/image13.png"/><Relationship Id="rId2" Type="http://schemas.openxmlformats.org/officeDocument/2006/relationships/notesSlide" Target="../notesSlides/notesSlide11.xml"/><Relationship Id="rId1" Type="http://schemas.openxmlformats.org/officeDocument/2006/relationships/slideLayout" Target="../slideLayouts/slideLayout7.xml"/><Relationship Id="rId6" Type="http://schemas.openxmlformats.org/officeDocument/2006/relationships/image" Target="../media/image25.jpeg"/><Relationship Id="rId5" Type="http://schemas.openxmlformats.org/officeDocument/2006/relationships/image" Target="../media/image24.jpeg"/><Relationship Id="rId4" Type="http://schemas.openxmlformats.org/officeDocument/2006/relationships/image" Target="../media/image23.png"/></Relationships>
</file>

<file path=ppt/slides/_rels/slide12.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12.xml"/><Relationship Id="rId1" Type="http://schemas.openxmlformats.org/officeDocument/2006/relationships/slideLayout" Target="../slideLayouts/slideLayout10.xml"/><Relationship Id="rId4" Type="http://schemas.openxmlformats.org/officeDocument/2006/relationships/image" Target="../media/image13.png"/></Relationships>
</file>

<file path=ppt/slides/_rels/slide1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3.xml"/><Relationship Id="rId1" Type="http://schemas.openxmlformats.org/officeDocument/2006/relationships/slideLayout" Target="../slideLayouts/slideLayout11.xml"/></Relationships>
</file>

<file path=ppt/slides/_rels/slide14.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image" Target="../media/image12.png"/><Relationship Id="rId5" Type="http://schemas.openxmlformats.org/officeDocument/2006/relationships/image" Target="../media/image6.png"/><Relationship Id="rId4" Type="http://schemas.openxmlformats.org/officeDocument/2006/relationships/image" Target="../media/image11.png"/></Relationships>
</file>

<file path=ppt/slides/_rels/slide1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5.xml"/><Relationship Id="rId1" Type="http://schemas.openxmlformats.org/officeDocument/2006/relationships/slideLayout" Target="../slideLayouts/slideLayout11.xml"/></Relationships>
</file>

<file path=ppt/slides/_rels/slide16.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6.xml"/><Relationship Id="rId1" Type="http://schemas.openxmlformats.org/officeDocument/2006/relationships/slideLayout" Target="../slideLayouts/slideLayout11.xml"/><Relationship Id="rId4" Type="http://schemas.openxmlformats.org/officeDocument/2006/relationships/image" Target="../media/image13.png"/></Relationships>
</file>

<file path=ppt/slides/_rels/slide17.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17.xml"/><Relationship Id="rId1" Type="http://schemas.openxmlformats.org/officeDocument/2006/relationships/slideLayout" Target="../slideLayouts/slideLayout12.xml"/><Relationship Id="rId4" Type="http://schemas.openxmlformats.org/officeDocument/2006/relationships/image" Target="../media/image13.png"/></Relationships>
</file>

<file path=ppt/slides/_rels/slide18.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8.xml"/><Relationship Id="rId1" Type="http://schemas.openxmlformats.org/officeDocument/2006/relationships/slideLayout" Target="../slideLayouts/slideLayout5.xml"/><Relationship Id="rId4" Type="http://schemas.openxmlformats.org/officeDocument/2006/relationships/image" Target="../media/image13.png"/></Relationships>
</file>

<file path=ppt/slides/_rels/slide19.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9.xml"/><Relationship Id="rId1" Type="http://schemas.openxmlformats.org/officeDocument/2006/relationships/slideLayout" Target="../slideLayouts/slideLayout2.xml"/><Relationship Id="rId6" Type="http://schemas.openxmlformats.org/officeDocument/2006/relationships/image" Target="../media/image12.png"/><Relationship Id="rId5" Type="http://schemas.openxmlformats.org/officeDocument/2006/relationships/image" Target="../media/image6.png"/><Relationship Id="rId4" Type="http://schemas.openxmlformats.org/officeDocument/2006/relationships/image" Target="../media/image11.png"/></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7" Type="http://schemas.openxmlformats.org/officeDocument/2006/relationships/image" Target="../media/image9.png"/><Relationship Id="rId2" Type="http://schemas.openxmlformats.org/officeDocument/2006/relationships/slideLayout" Target="../slideLayouts/slideLayout2.xml"/><Relationship Id="rId1" Type="http://schemas.openxmlformats.org/officeDocument/2006/relationships/tags" Target="../tags/tag3.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3.jpeg"/></Relationships>
</file>

<file path=ppt/slides/_rels/slide2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0.xml"/><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21.xml"/><Relationship Id="rId1" Type="http://schemas.openxmlformats.org/officeDocument/2006/relationships/slideLayout" Target="../slideLayouts/slideLayout5.xml"/><Relationship Id="rId4" Type="http://schemas.openxmlformats.org/officeDocument/2006/relationships/image" Target="../media/image13.png"/></Relationships>
</file>

<file path=ppt/slides/_rels/slide2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2.xml"/><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3" Type="http://schemas.openxmlformats.org/officeDocument/2006/relationships/image" Target="../media/image31.jpeg"/><Relationship Id="rId7" Type="http://schemas.openxmlformats.org/officeDocument/2006/relationships/image" Target="../media/image13.png"/><Relationship Id="rId2" Type="http://schemas.openxmlformats.org/officeDocument/2006/relationships/notesSlide" Target="../notesSlides/notesSlide23.xml"/><Relationship Id="rId1" Type="http://schemas.openxmlformats.org/officeDocument/2006/relationships/slideLayout" Target="../slideLayouts/slideLayout5.xml"/><Relationship Id="rId6" Type="http://schemas.openxmlformats.org/officeDocument/2006/relationships/image" Target="../media/image34.jpeg"/><Relationship Id="rId5" Type="http://schemas.openxmlformats.org/officeDocument/2006/relationships/image" Target="../media/image33.jpeg"/><Relationship Id="rId4" Type="http://schemas.openxmlformats.org/officeDocument/2006/relationships/image" Target="../media/image32.jpeg"/></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24.xml"/><Relationship Id="rId7" Type="http://schemas.openxmlformats.org/officeDocument/2006/relationships/image" Target="../media/image6.png"/><Relationship Id="rId2" Type="http://schemas.openxmlformats.org/officeDocument/2006/relationships/slideLayout" Target="../slideLayouts/slideLayout2.xml"/><Relationship Id="rId1" Type="http://schemas.openxmlformats.org/officeDocument/2006/relationships/tags" Target="../tags/tag4.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jpeg"/></Relationships>
</file>

<file path=ppt/slides/_rels/slide3.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12.png"/><Relationship Id="rId5" Type="http://schemas.openxmlformats.org/officeDocument/2006/relationships/image" Target="../media/image6.png"/><Relationship Id="rId4" Type="http://schemas.openxmlformats.org/officeDocument/2006/relationships/image" Target="../media/image11.png"/></Relationships>
</file>

<file path=ppt/slides/_rels/slide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4.xml"/><Relationship Id="rId1" Type="http://schemas.openxmlformats.org/officeDocument/2006/relationships/slideLayout" Target="../slideLayouts/slideLayout9.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jpeg"/></Relationships>
</file>

<file path=ppt/slides/_rels/slide5.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5.xml"/><Relationship Id="rId1" Type="http://schemas.openxmlformats.org/officeDocument/2006/relationships/slideLayout" Target="../slideLayouts/slideLayout5.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 Id="rId9" Type="http://schemas.openxmlformats.org/officeDocument/2006/relationships/image" Target="../media/image17.jpeg"/></Relationships>
</file>

<file path=ppt/slides/_rels/slide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6.xml"/><Relationship Id="rId1" Type="http://schemas.openxmlformats.org/officeDocument/2006/relationships/slideLayout" Target="../slideLayouts/slideLayout5.xml"/><Relationship Id="rId4" Type="http://schemas.openxmlformats.org/officeDocument/2006/relationships/image" Target="../media/image18.png"/></Relationships>
</file>

<file path=ppt/slides/_rels/slide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7.xml"/><Relationship Id="rId1" Type="http://schemas.openxmlformats.org/officeDocument/2006/relationships/slideLayout" Target="../slideLayouts/slideLayout4.xml"/><Relationship Id="rId4" Type="http://schemas.openxmlformats.org/officeDocument/2006/relationships/image" Target="../media/image19.png"/></Relationships>
</file>

<file path=ppt/slides/_rels/slide8.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8.xml"/><Relationship Id="rId1" Type="http://schemas.openxmlformats.org/officeDocument/2006/relationships/slideLayout" Target="../slideLayouts/slideLayout6.xml"/><Relationship Id="rId5" Type="http://schemas.openxmlformats.org/officeDocument/2006/relationships/image" Target="../media/image13.png"/><Relationship Id="rId4" Type="http://schemas.openxmlformats.org/officeDocument/2006/relationships/image" Target="../media/image21.jpeg"/></Relationships>
</file>

<file path=ppt/slides/_rels/slide9.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12.png"/><Relationship Id="rId5" Type="http://schemas.openxmlformats.org/officeDocument/2006/relationships/image" Target="../media/image6.png"/><Relationship Id="rId4" Type="http://schemas.openxmlformats.org/officeDocument/2006/relationships/image" Target="../media/image11.png"/></Relationships>
</file>

<file path=ppt/slides/slide1.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4"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pic>
        <p:nvPicPr>
          <p:cNvPr id="3" name="图片 2">
            <a:extLst>
              <a:ext uri="{FF2B5EF4-FFF2-40B4-BE49-F238E27FC236}">
                <a16:creationId xmlns:a16="http://schemas.microsoft.com/office/drawing/2014/main" id="{49B8102C-6298-4007-BAEF-DAF78707CC62}"/>
              </a:ext>
            </a:extLst>
          </p:cNvPr>
          <p:cNvPicPr>
            <a:picLocks noChangeAspect="1"/>
          </p:cNvPicPr>
          <p:nvPr/>
        </p:nvPicPr>
        <p:blipFill>
          <a:blip r:embed="rId5">
            <a:extLst>
              <a:ext uri="{28A0092B-C50C-407E-A947-70E740481C1C}">
                <a14:useLocalDpi xmlns:a14="http://schemas.microsoft.com/office/drawing/2010/main"/>
              </a:ext>
            </a:extLst>
          </a:blip>
          <a:stretch>
            <a:fillRect/>
          </a:stretch>
        </p:blipFill>
        <p:spPr>
          <a:xfrm>
            <a:off x="3524714" y="-102711"/>
            <a:ext cx="4820191" cy="3954872"/>
          </a:xfrm>
          <a:prstGeom prst="rect">
            <a:avLst/>
          </a:prstGeom>
        </p:spPr>
      </p:pic>
      <p:pic>
        <p:nvPicPr>
          <p:cNvPr id="45" name="图片 44">
            <a:extLst>
              <a:ext uri="{FF2B5EF4-FFF2-40B4-BE49-F238E27FC236}">
                <a16:creationId xmlns:a16="http://schemas.microsoft.com/office/drawing/2014/main" id="{79CFF6F3-E733-49D1-ADFE-562FC00E4C42}"/>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927710" y="3562351"/>
            <a:ext cx="2758191" cy="2753624"/>
          </a:xfrm>
          <a:prstGeom prst="rect">
            <a:avLst/>
          </a:prstGeom>
        </p:spPr>
      </p:pic>
      <p:pic>
        <p:nvPicPr>
          <p:cNvPr id="53" name="图片 52">
            <a:extLst>
              <a:ext uri="{FF2B5EF4-FFF2-40B4-BE49-F238E27FC236}">
                <a16:creationId xmlns:a16="http://schemas.microsoft.com/office/drawing/2014/main" id="{22E9DC62-DD43-482E-83D5-CA6EBC0D2075}"/>
              </a:ext>
            </a:extLst>
          </p:cNvPr>
          <p:cNvPicPr>
            <a:picLocks noChangeAspect="1"/>
          </p:cNvPicPr>
          <p:nvPr/>
        </p:nvPicPr>
        <p:blipFill rotWithShape="1">
          <a:blip r:embed="rId7" cstate="screen">
            <a:extLst>
              <a:ext uri="{28A0092B-C50C-407E-A947-70E740481C1C}">
                <a14:useLocalDpi xmlns:a14="http://schemas.microsoft.com/office/drawing/2010/main"/>
              </a:ext>
            </a:extLst>
          </a:blip>
          <a:srcRect r="-1518"/>
          <a:stretch/>
        </p:blipFill>
        <p:spPr>
          <a:xfrm>
            <a:off x="9049755" y="1031891"/>
            <a:ext cx="2757546" cy="740696"/>
          </a:xfrm>
          <a:prstGeom prst="rect">
            <a:avLst/>
          </a:prstGeom>
        </p:spPr>
      </p:pic>
      <p:sp>
        <p:nvSpPr>
          <p:cNvPr id="62" name="PA_库_文本框 8">
            <a:extLst>
              <a:ext uri="{FF2B5EF4-FFF2-40B4-BE49-F238E27FC236}">
                <a16:creationId xmlns:a16="http://schemas.microsoft.com/office/drawing/2014/main" id="{EF66C9C2-3E32-4758-87C0-530F8A929755}"/>
              </a:ext>
            </a:extLst>
          </p:cNvPr>
          <p:cNvSpPr txBox="1"/>
          <p:nvPr>
            <p:custDataLst>
              <p:tags r:id="rId1"/>
            </p:custDataLst>
          </p:nvPr>
        </p:nvSpPr>
        <p:spPr>
          <a:xfrm>
            <a:off x="4066654" y="4302637"/>
            <a:ext cx="4058689" cy="707886"/>
          </a:xfrm>
          <a:prstGeom prst="rect">
            <a:avLst/>
          </a:prstGeom>
          <a:noFill/>
        </p:spPr>
        <p:txBody>
          <a:bodyPr wrap="square" rtlCol="0">
            <a:spAutoFit/>
          </a:bodyPr>
          <a:lstStyle/>
          <a:p>
            <a:pPr algn="dist"/>
            <a:r>
              <a:rPr lang="zh-CN" altLang="en-US" sz="4000" dirty="0">
                <a:solidFill>
                  <a:schemeClr val="bg1"/>
                </a:solidFill>
                <a:cs typeface="+mn-ea"/>
                <a:sym typeface="+mn-lt"/>
              </a:rPr>
              <a:t>主题活动策划</a:t>
            </a:r>
          </a:p>
        </p:txBody>
      </p:sp>
    </p:spTree>
    <p:extLst>
      <p:ext uri="{BB962C8B-B14F-4D97-AF65-F5344CB8AC3E}">
        <p14:creationId xmlns:p14="http://schemas.microsoft.com/office/powerpoint/2010/main" val="4256086578"/>
      </p:ext>
    </p:extLst>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par>
                                <p:cTn id="10" presetID="2" presetClass="entr" presetSubtype="4" fill="hold" nodeType="withEffect">
                                  <p:stCondLst>
                                    <p:cond delay="0"/>
                                  </p:stCondLst>
                                  <p:childTnLst>
                                    <p:set>
                                      <p:cBhvr>
                                        <p:cTn id="11" dur="1" fill="hold">
                                          <p:stCondLst>
                                            <p:cond delay="0"/>
                                          </p:stCondLst>
                                        </p:cTn>
                                        <p:tgtEl>
                                          <p:spTgt spid="45"/>
                                        </p:tgtEl>
                                        <p:attrNameLst>
                                          <p:attrName>style.visibility</p:attrName>
                                        </p:attrNameLst>
                                      </p:cBhvr>
                                      <p:to>
                                        <p:strVal val="visible"/>
                                      </p:to>
                                    </p:set>
                                    <p:anim calcmode="lin" valueType="num">
                                      <p:cBhvr additive="base">
                                        <p:cTn id="12" dur="500" fill="hold"/>
                                        <p:tgtEl>
                                          <p:spTgt spid="45"/>
                                        </p:tgtEl>
                                        <p:attrNameLst>
                                          <p:attrName>ppt_x</p:attrName>
                                        </p:attrNameLst>
                                      </p:cBhvr>
                                      <p:tavLst>
                                        <p:tav tm="0">
                                          <p:val>
                                            <p:strVal val="#ppt_x"/>
                                          </p:val>
                                        </p:tav>
                                        <p:tav tm="100000">
                                          <p:val>
                                            <p:strVal val="#ppt_x"/>
                                          </p:val>
                                        </p:tav>
                                      </p:tavLst>
                                    </p:anim>
                                    <p:anim calcmode="lin" valueType="num">
                                      <p:cBhvr additive="base">
                                        <p:cTn id="13" dur="500" fill="hold"/>
                                        <p:tgtEl>
                                          <p:spTgt spid="45"/>
                                        </p:tgtEl>
                                        <p:attrNameLst>
                                          <p:attrName>ppt_y</p:attrName>
                                        </p:attrNameLst>
                                      </p:cBhvr>
                                      <p:tavLst>
                                        <p:tav tm="0">
                                          <p:val>
                                            <p:strVal val="1+#ppt_h/2"/>
                                          </p:val>
                                        </p:tav>
                                        <p:tav tm="100000">
                                          <p:val>
                                            <p:strVal val="#ppt_y"/>
                                          </p:val>
                                        </p:tav>
                                      </p:tavLst>
                                    </p:anim>
                                  </p:childTnLst>
                                </p:cTn>
                              </p:par>
                            </p:childTnLst>
                          </p:cTn>
                        </p:par>
                        <p:par>
                          <p:cTn id="14" fill="hold">
                            <p:stCondLst>
                              <p:cond delay="500"/>
                            </p:stCondLst>
                            <p:childTnLst>
                              <p:par>
                                <p:cTn id="15" presetID="14" presetClass="entr" presetSubtype="10" fill="hold" grpId="0" nodeType="afterEffect">
                                  <p:stCondLst>
                                    <p:cond delay="0"/>
                                  </p:stCondLst>
                                  <p:childTnLst>
                                    <p:set>
                                      <p:cBhvr>
                                        <p:cTn id="16" dur="1" fill="hold">
                                          <p:stCondLst>
                                            <p:cond delay="0"/>
                                          </p:stCondLst>
                                        </p:cTn>
                                        <p:tgtEl>
                                          <p:spTgt spid="62"/>
                                        </p:tgtEl>
                                        <p:attrNameLst>
                                          <p:attrName>style.visibility</p:attrName>
                                        </p:attrNameLst>
                                      </p:cBhvr>
                                      <p:to>
                                        <p:strVal val="visible"/>
                                      </p:to>
                                    </p:set>
                                    <p:animEffect transition="in" filter="randombar(horizontal)">
                                      <p:cBhvr>
                                        <p:cTn id="17" dur="50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2"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txBox="1">
            <a:spLocks/>
          </p:cNvSpPr>
          <p:nvPr/>
        </p:nvSpPr>
        <p:spPr>
          <a:xfrm>
            <a:off x="1573601" y="1233371"/>
            <a:ext cx="3287752" cy="717577"/>
          </a:xfrm>
          <a:prstGeom prst="rect">
            <a:avLst/>
          </a:prstGeom>
        </p:spPr>
        <p:txBody>
          <a:bodyPr/>
          <a:lstStyle>
            <a:lvl1pPr algn="l" defTabSz="914400" rtl="0" eaLnBrk="1" latinLnBrk="0" hangingPunct="1">
              <a:lnSpc>
                <a:spcPct val="70000"/>
              </a:lnSpc>
              <a:spcBef>
                <a:spcPct val="0"/>
              </a:spcBef>
              <a:buNone/>
              <a:defRPr sz="3600" b="1" i="0" kern="1200">
                <a:solidFill>
                  <a:schemeClr val="tx1"/>
                </a:solidFill>
                <a:latin typeface="Roboto Thin" charset="0"/>
                <a:ea typeface="Roboto Thin" charset="0"/>
                <a:cs typeface="Roboto Thin" charset="0"/>
              </a:defRPr>
            </a:lvl1pPr>
          </a:lstStyle>
          <a:p>
            <a:pPr>
              <a:lnSpc>
                <a:spcPct val="80000"/>
              </a:lnSpc>
            </a:pPr>
            <a:r>
              <a:rPr lang="zh-CN" altLang="en-US" sz="2000" b="0" dirty="0">
                <a:solidFill>
                  <a:schemeClr val="bg1"/>
                </a:solidFill>
                <a:latin typeface="+mn-lt"/>
                <a:ea typeface="+mn-ea"/>
                <a:cs typeface="+mn-ea"/>
                <a:sym typeface="+mn-lt"/>
              </a:rPr>
              <a:t>在此输入标题</a:t>
            </a:r>
            <a:endParaRPr lang="en-US" sz="2000" b="0" dirty="0">
              <a:solidFill>
                <a:schemeClr val="bg1"/>
              </a:solidFill>
              <a:latin typeface="+mn-lt"/>
              <a:ea typeface="+mn-ea"/>
              <a:cs typeface="+mn-ea"/>
              <a:sym typeface="+mn-lt"/>
            </a:endParaRPr>
          </a:p>
        </p:txBody>
      </p:sp>
      <p:sp>
        <p:nvSpPr>
          <p:cNvPr id="5" name="TextBox 4"/>
          <p:cNvSpPr txBox="1"/>
          <p:nvPr/>
        </p:nvSpPr>
        <p:spPr>
          <a:xfrm>
            <a:off x="1573601" y="1592159"/>
            <a:ext cx="3287752" cy="703847"/>
          </a:xfrm>
          <a:prstGeom prst="rect">
            <a:avLst/>
          </a:prstGeom>
          <a:noFill/>
        </p:spPr>
        <p:txBody>
          <a:bodyPr wrap="square" rtlCol="0">
            <a:spAutoFit/>
          </a:bodyPr>
          <a:lstStyle/>
          <a:p>
            <a:pPr>
              <a:lnSpc>
                <a:spcPct val="150000"/>
              </a:lnSpc>
            </a:pPr>
            <a:r>
              <a:rPr lang="zh-CN" altLang="en-US" sz="1400" dirty="0">
                <a:solidFill>
                  <a:schemeClr val="bg1"/>
                </a:solidFill>
                <a:cs typeface="+mn-ea"/>
                <a:sym typeface="+mn-lt"/>
              </a:rPr>
              <a:t>双击输入替换内容双击输入替换内容双击输入替换内容双击输入替换内容双击</a:t>
            </a:r>
            <a:endParaRPr lang="en-US" altLang="zh-CN" sz="1400" dirty="0">
              <a:solidFill>
                <a:schemeClr val="bg1"/>
              </a:solidFill>
              <a:cs typeface="+mn-ea"/>
              <a:sym typeface="+mn-lt"/>
            </a:endParaRPr>
          </a:p>
        </p:txBody>
      </p:sp>
      <p:grpSp>
        <p:nvGrpSpPr>
          <p:cNvPr id="10" name="Group 9"/>
          <p:cNvGrpSpPr/>
          <p:nvPr/>
        </p:nvGrpSpPr>
        <p:grpSpPr>
          <a:xfrm>
            <a:off x="1573601" y="2500886"/>
            <a:ext cx="2589152" cy="2907149"/>
            <a:chOff x="3158685" y="3319969"/>
            <a:chExt cx="2589152" cy="2907149"/>
          </a:xfrm>
          <a:effectLst>
            <a:outerShdw blurRad="63500" dist="63500" dir="5400000" algn="t" rotWithShape="0">
              <a:prstClr val="black">
                <a:alpha val="40000"/>
              </a:prstClr>
            </a:outerShdw>
          </a:effectLst>
        </p:grpSpPr>
        <p:sp>
          <p:nvSpPr>
            <p:cNvPr id="11" name="Freeform 10"/>
            <p:cNvSpPr/>
            <p:nvPr/>
          </p:nvSpPr>
          <p:spPr>
            <a:xfrm>
              <a:off x="3158685" y="3319969"/>
              <a:ext cx="2589152" cy="2907149"/>
            </a:xfrm>
            <a:custGeom>
              <a:avLst/>
              <a:gdLst>
                <a:gd name="connsiteX0" fmla="*/ 367014 w 2589152"/>
                <a:gd name="connsiteY0" fmla="*/ 0 h 2907149"/>
                <a:gd name="connsiteX1" fmla="*/ 491570 w 2589152"/>
                <a:gd name="connsiteY1" fmla="*/ 124556 h 2907149"/>
                <a:gd name="connsiteX2" fmla="*/ 2557280 w 2589152"/>
                <a:gd name="connsiteY2" fmla="*/ 124556 h 2907149"/>
                <a:gd name="connsiteX3" fmla="*/ 2589152 w 2589152"/>
                <a:gd name="connsiteY3" fmla="*/ 156428 h 2907149"/>
                <a:gd name="connsiteX4" fmla="*/ 2589152 w 2589152"/>
                <a:gd name="connsiteY4" fmla="*/ 2875277 h 2907149"/>
                <a:gd name="connsiteX5" fmla="*/ 2557280 w 2589152"/>
                <a:gd name="connsiteY5" fmla="*/ 2907149 h 2907149"/>
                <a:gd name="connsiteX6" fmla="*/ 31872 w 2589152"/>
                <a:gd name="connsiteY6" fmla="*/ 2907149 h 2907149"/>
                <a:gd name="connsiteX7" fmla="*/ 0 w 2589152"/>
                <a:gd name="connsiteY7" fmla="*/ 2875277 h 2907149"/>
                <a:gd name="connsiteX8" fmla="*/ 0 w 2589152"/>
                <a:gd name="connsiteY8" fmla="*/ 156428 h 2907149"/>
                <a:gd name="connsiteX9" fmla="*/ 31872 w 2589152"/>
                <a:gd name="connsiteY9" fmla="*/ 124556 h 2907149"/>
                <a:gd name="connsiteX10" fmla="*/ 242458 w 2589152"/>
                <a:gd name="connsiteY10" fmla="*/ 124556 h 29071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589152" h="2907149">
                  <a:moveTo>
                    <a:pt x="367014" y="0"/>
                  </a:moveTo>
                  <a:lnTo>
                    <a:pt x="491570" y="124556"/>
                  </a:lnTo>
                  <a:lnTo>
                    <a:pt x="2557280" y="124556"/>
                  </a:lnTo>
                  <a:cubicBezTo>
                    <a:pt x="2574882" y="124556"/>
                    <a:pt x="2589152" y="138826"/>
                    <a:pt x="2589152" y="156428"/>
                  </a:cubicBezTo>
                  <a:lnTo>
                    <a:pt x="2589152" y="2875277"/>
                  </a:lnTo>
                  <a:cubicBezTo>
                    <a:pt x="2589152" y="2892879"/>
                    <a:pt x="2574882" y="2907149"/>
                    <a:pt x="2557280" y="2907149"/>
                  </a:cubicBezTo>
                  <a:lnTo>
                    <a:pt x="31872" y="2907149"/>
                  </a:lnTo>
                  <a:cubicBezTo>
                    <a:pt x="14270" y="2907149"/>
                    <a:pt x="0" y="2892879"/>
                    <a:pt x="0" y="2875277"/>
                  </a:cubicBezTo>
                  <a:lnTo>
                    <a:pt x="0" y="156428"/>
                  </a:lnTo>
                  <a:cubicBezTo>
                    <a:pt x="0" y="138826"/>
                    <a:pt x="14270" y="124556"/>
                    <a:pt x="31872" y="124556"/>
                  </a:cubicBezTo>
                  <a:lnTo>
                    <a:pt x="242458" y="124556"/>
                  </a:lnTo>
                  <a:close/>
                </a:path>
              </a:pathLst>
            </a:custGeom>
            <a:solidFill>
              <a:schemeClr val="bg1"/>
            </a:solidFill>
            <a:ln>
              <a:noFill/>
            </a:ln>
            <a:effectLst>
              <a:outerShdw blurRad="381000" dist="254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chemeClr val="tx1">
                    <a:lumMod val="75000"/>
                    <a:lumOff val="25000"/>
                  </a:schemeClr>
                </a:solidFill>
                <a:cs typeface="+mn-ea"/>
                <a:sym typeface="+mn-lt"/>
              </a:endParaRPr>
            </a:p>
          </p:txBody>
        </p:sp>
        <p:sp>
          <p:nvSpPr>
            <p:cNvPr id="12" name="Title 3"/>
            <p:cNvSpPr txBox="1">
              <a:spLocks/>
            </p:cNvSpPr>
            <p:nvPr/>
          </p:nvSpPr>
          <p:spPr>
            <a:xfrm>
              <a:off x="3323429" y="3680348"/>
              <a:ext cx="2417002" cy="340607"/>
            </a:xfrm>
            <a:prstGeom prst="rect">
              <a:avLst/>
            </a:prstGeom>
          </p:spPr>
          <p:txBody>
            <a:bodyPr/>
            <a:lstStyle>
              <a:lvl1pPr algn="l" defTabSz="914400" rtl="0" eaLnBrk="1" latinLnBrk="0" hangingPunct="1">
                <a:lnSpc>
                  <a:spcPct val="70000"/>
                </a:lnSpc>
                <a:spcBef>
                  <a:spcPct val="0"/>
                </a:spcBef>
                <a:buNone/>
                <a:defRPr sz="3600" b="1" i="0" kern="1200">
                  <a:solidFill>
                    <a:schemeClr val="tx1"/>
                  </a:solidFill>
                  <a:latin typeface="Roboto Thin" charset="0"/>
                  <a:ea typeface="Roboto Thin" charset="0"/>
                  <a:cs typeface="Roboto Thin" charset="0"/>
                </a:defRPr>
              </a:lvl1pPr>
            </a:lstStyle>
            <a:p>
              <a:pPr>
                <a:lnSpc>
                  <a:spcPct val="80000"/>
                </a:lnSpc>
              </a:pPr>
              <a:r>
                <a:rPr lang="zh-CN" altLang="en-US" sz="1800" b="0" dirty="0">
                  <a:solidFill>
                    <a:schemeClr val="tx1">
                      <a:lumMod val="75000"/>
                      <a:lumOff val="25000"/>
                    </a:schemeClr>
                  </a:solidFill>
                  <a:latin typeface="+mn-lt"/>
                  <a:ea typeface="+mn-ea"/>
                  <a:cs typeface="+mn-ea"/>
                  <a:sym typeface="+mn-lt"/>
                </a:rPr>
                <a:t>输入标题</a:t>
              </a:r>
              <a:endParaRPr lang="en-US" sz="900" b="0" dirty="0">
                <a:solidFill>
                  <a:schemeClr val="tx1">
                    <a:lumMod val="75000"/>
                    <a:lumOff val="25000"/>
                  </a:schemeClr>
                </a:solidFill>
                <a:latin typeface="+mn-lt"/>
                <a:ea typeface="+mn-ea"/>
                <a:cs typeface="+mn-ea"/>
                <a:sym typeface="+mn-lt"/>
              </a:endParaRPr>
            </a:p>
          </p:txBody>
        </p:sp>
        <p:cxnSp>
          <p:nvCxnSpPr>
            <p:cNvPr id="14" name="Straight Connector 13"/>
            <p:cNvCxnSpPr/>
            <p:nvPr/>
          </p:nvCxnSpPr>
          <p:spPr>
            <a:xfrm>
              <a:off x="3158685" y="4173226"/>
              <a:ext cx="2589152" cy="0"/>
            </a:xfrm>
            <a:prstGeom prst="line">
              <a:avLst/>
            </a:prstGeom>
            <a:ln>
              <a:solidFill>
                <a:srgbClr val="FF3F5F">
                  <a:alpha val="65000"/>
                </a:srgbClr>
              </a:solidFill>
            </a:ln>
          </p:spPr>
          <p:style>
            <a:lnRef idx="1">
              <a:schemeClr val="accent1"/>
            </a:lnRef>
            <a:fillRef idx="0">
              <a:schemeClr val="accent1"/>
            </a:fillRef>
            <a:effectRef idx="0">
              <a:schemeClr val="accent1"/>
            </a:effectRef>
            <a:fontRef idx="minor">
              <a:schemeClr val="tx1"/>
            </a:fontRef>
          </p:style>
        </p:cxnSp>
        <p:grpSp>
          <p:nvGrpSpPr>
            <p:cNvPr id="15" name="Group 14"/>
            <p:cNvGrpSpPr/>
            <p:nvPr/>
          </p:nvGrpSpPr>
          <p:grpSpPr>
            <a:xfrm>
              <a:off x="3294616" y="4736977"/>
              <a:ext cx="2329309" cy="397823"/>
              <a:chOff x="3294616" y="4660261"/>
              <a:chExt cx="2329309" cy="397823"/>
            </a:xfrm>
          </p:grpSpPr>
          <p:sp>
            <p:nvSpPr>
              <p:cNvPr id="26" name="Rounded Rectangle 25"/>
              <p:cNvSpPr/>
              <p:nvPr/>
            </p:nvSpPr>
            <p:spPr>
              <a:xfrm>
                <a:off x="3397103" y="4869156"/>
                <a:ext cx="1748718" cy="75362"/>
              </a:xfrm>
              <a:prstGeom prst="roundRect">
                <a:avLst>
                  <a:gd name="adj" fmla="val 8043"/>
                </a:avLst>
              </a:prstGeom>
              <a:solidFill>
                <a:schemeClr val="accent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lumMod val="75000"/>
                      <a:lumOff val="25000"/>
                    </a:schemeClr>
                  </a:solidFill>
                  <a:cs typeface="+mn-ea"/>
                  <a:sym typeface="+mn-lt"/>
                </a:endParaRPr>
              </a:p>
            </p:txBody>
          </p:sp>
          <p:sp>
            <p:nvSpPr>
              <p:cNvPr id="27" name="Rounded Rectangle 26"/>
              <p:cNvSpPr/>
              <p:nvPr/>
            </p:nvSpPr>
            <p:spPr>
              <a:xfrm>
                <a:off x="3397103" y="4869156"/>
                <a:ext cx="1564909" cy="75362"/>
              </a:xfrm>
              <a:prstGeom prst="roundRect">
                <a:avLst>
                  <a:gd name="adj" fmla="val 8043"/>
                </a:avLst>
              </a:prstGeom>
              <a:solidFill>
                <a:srgbClr val="FF3F5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lumMod val="75000"/>
                      <a:lumOff val="25000"/>
                    </a:schemeClr>
                  </a:solidFill>
                  <a:cs typeface="+mn-ea"/>
                  <a:sym typeface="+mn-lt"/>
                </a:endParaRPr>
              </a:p>
            </p:txBody>
          </p:sp>
          <p:sp>
            <p:nvSpPr>
              <p:cNvPr id="28" name="Title 3"/>
              <p:cNvSpPr txBox="1">
                <a:spLocks/>
              </p:cNvSpPr>
              <p:nvPr/>
            </p:nvSpPr>
            <p:spPr>
              <a:xfrm>
                <a:off x="5106491" y="4773827"/>
                <a:ext cx="517434" cy="284257"/>
              </a:xfrm>
              <a:prstGeom prst="rect">
                <a:avLst/>
              </a:prstGeom>
            </p:spPr>
            <p:txBody>
              <a:bodyPr/>
              <a:lstStyle>
                <a:lvl1pPr algn="l" defTabSz="914400" rtl="0" eaLnBrk="1" latinLnBrk="0" hangingPunct="1">
                  <a:lnSpc>
                    <a:spcPct val="70000"/>
                  </a:lnSpc>
                  <a:spcBef>
                    <a:spcPct val="0"/>
                  </a:spcBef>
                  <a:buNone/>
                  <a:defRPr sz="3600" b="1" i="0" kern="1200">
                    <a:solidFill>
                      <a:schemeClr val="tx1"/>
                    </a:solidFill>
                    <a:latin typeface="Roboto Thin" charset="0"/>
                    <a:ea typeface="Roboto Thin" charset="0"/>
                    <a:cs typeface="Roboto Thin" charset="0"/>
                  </a:defRPr>
                </a:lvl1pPr>
              </a:lstStyle>
              <a:p>
                <a:pPr algn="r">
                  <a:lnSpc>
                    <a:spcPct val="80000"/>
                  </a:lnSpc>
                </a:pPr>
                <a:r>
                  <a:rPr lang="en-US" sz="1400" b="0" dirty="0">
                    <a:solidFill>
                      <a:schemeClr val="tx1">
                        <a:lumMod val="75000"/>
                        <a:lumOff val="25000"/>
                      </a:schemeClr>
                    </a:solidFill>
                    <a:latin typeface="+mn-lt"/>
                    <a:ea typeface="+mn-ea"/>
                    <a:cs typeface="+mn-ea"/>
                    <a:sym typeface="+mn-lt"/>
                  </a:rPr>
                  <a:t>90</a:t>
                </a:r>
                <a:r>
                  <a:rPr lang="en-US" sz="1000" b="0" dirty="0">
                    <a:solidFill>
                      <a:schemeClr val="tx1">
                        <a:lumMod val="75000"/>
                        <a:lumOff val="25000"/>
                      </a:schemeClr>
                    </a:solidFill>
                    <a:latin typeface="+mn-lt"/>
                    <a:ea typeface="+mn-ea"/>
                    <a:cs typeface="+mn-ea"/>
                    <a:sym typeface="+mn-lt"/>
                  </a:rPr>
                  <a:t>%</a:t>
                </a:r>
              </a:p>
            </p:txBody>
          </p:sp>
          <p:sp>
            <p:nvSpPr>
              <p:cNvPr id="29" name="Title 3"/>
              <p:cNvSpPr txBox="1">
                <a:spLocks/>
              </p:cNvSpPr>
              <p:nvPr/>
            </p:nvSpPr>
            <p:spPr>
              <a:xfrm>
                <a:off x="3294616" y="4660261"/>
                <a:ext cx="1369192" cy="264042"/>
              </a:xfrm>
              <a:prstGeom prst="rect">
                <a:avLst/>
              </a:prstGeom>
            </p:spPr>
            <p:txBody>
              <a:bodyPr/>
              <a:lstStyle>
                <a:lvl1pPr algn="l" defTabSz="914400" rtl="0" eaLnBrk="1" latinLnBrk="0" hangingPunct="1">
                  <a:lnSpc>
                    <a:spcPct val="70000"/>
                  </a:lnSpc>
                  <a:spcBef>
                    <a:spcPct val="0"/>
                  </a:spcBef>
                  <a:buNone/>
                  <a:defRPr sz="3600" b="1" i="0" kern="1200">
                    <a:solidFill>
                      <a:schemeClr val="tx1"/>
                    </a:solidFill>
                    <a:latin typeface="Roboto Thin" charset="0"/>
                    <a:ea typeface="Roboto Thin" charset="0"/>
                    <a:cs typeface="Roboto Thin" charset="0"/>
                  </a:defRPr>
                </a:lvl1pPr>
              </a:lstStyle>
              <a:p>
                <a:pPr>
                  <a:lnSpc>
                    <a:spcPct val="80000"/>
                  </a:lnSpc>
                </a:pPr>
                <a:r>
                  <a:rPr lang="en-US" sz="1050" b="0" dirty="0">
                    <a:solidFill>
                      <a:schemeClr val="tx1">
                        <a:lumMod val="75000"/>
                        <a:lumOff val="25000"/>
                      </a:schemeClr>
                    </a:solidFill>
                    <a:latin typeface="+mn-lt"/>
                    <a:ea typeface="+mn-ea"/>
                    <a:cs typeface="+mn-ea"/>
                    <a:sym typeface="+mn-lt"/>
                  </a:rPr>
                  <a:t>Economy</a:t>
                </a:r>
                <a:endParaRPr lang="en-US" sz="400" b="0" dirty="0">
                  <a:solidFill>
                    <a:schemeClr val="tx1">
                      <a:lumMod val="75000"/>
                      <a:lumOff val="25000"/>
                    </a:schemeClr>
                  </a:solidFill>
                  <a:latin typeface="+mn-lt"/>
                  <a:ea typeface="+mn-ea"/>
                  <a:cs typeface="+mn-ea"/>
                  <a:sym typeface="+mn-lt"/>
                </a:endParaRPr>
              </a:p>
            </p:txBody>
          </p:sp>
        </p:grpSp>
        <p:grpSp>
          <p:nvGrpSpPr>
            <p:cNvPr id="16" name="Group 15"/>
            <p:cNvGrpSpPr/>
            <p:nvPr/>
          </p:nvGrpSpPr>
          <p:grpSpPr>
            <a:xfrm>
              <a:off x="3294616" y="5160724"/>
              <a:ext cx="2329309" cy="397823"/>
              <a:chOff x="3294616" y="4660261"/>
              <a:chExt cx="2329309" cy="397823"/>
            </a:xfrm>
          </p:grpSpPr>
          <p:sp>
            <p:nvSpPr>
              <p:cNvPr id="22" name="Rounded Rectangle 21"/>
              <p:cNvSpPr/>
              <p:nvPr/>
            </p:nvSpPr>
            <p:spPr>
              <a:xfrm>
                <a:off x="3397103" y="4869156"/>
                <a:ext cx="1748718" cy="75362"/>
              </a:xfrm>
              <a:prstGeom prst="roundRect">
                <a:avLst>
                  <a:gd name="adj" fmla="val 8043"/>
                </a:avLst>
              </a:prstGeom>
              <a:solidFill>
                <a:schemeClr val="accent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lumMod val="75000"/>
                      <a:lumOff val="25000"/>
                    </a:schemeClr>
                  </a:solidFill>
                  <a:cs typeface="+mn-ea"/>
                  <a:sym typeface="+mn-lt"/>
                </a:endParaRPr>
              </a:p>
            </p:txBody>
          </p:sp>
          <p:sp>
            <p:nvSpPr>
              <p:cNvPr id="23" name="Rounded Rectangle 22"/>
              <p:cNvSpPr/>
              <p:nvPr/>
            </p:nvSpPr>
            <p:spPr>
              <a:xfrm>
                <a:off x="3397103" y="4869156"/>
                <a:ext cx="1054189" cy="75362"/>
              </a:xfrm>
              <a:prstGeom prst="roundRect">
                <a:avLst>
                  <a:gd name="adj" fmla="val 8043"/>
                </a:avLst>
              </a:prstGeom>
              <a:solidFill>
                <a:srgbClr val="FF3F5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lumMod val="75000"/>
                      <a:lumOff val="25000"/>
                    </a:schemeClr>
                  </a:solidFill>
                  <a:cs typeface="+mn-ea"/>
                  <a:sym typeface="+mn-lt"/>
                </a:endParaRPr>
              </a:p>
            </p:txBody>
          </p:sp>
          <p:sp>
            <p:nvSpPr>
              <p:cNvPr id="24" name="Title 3"/>
              <p:cNvSpPr txBox="1">
                <a:spLocks/>
              </p:cNvSpPr>
              <p:nvPr/>
            </p:nvSpPr>
            <p:spPr>
              <a:xfrm>
                <a:off x="5106491" y="4773827"/>
                <a:ext cx="517434" cy="284257"/>
              </a:xfrm>
              <a:prstGeom prst="rect">
                <a:avLst/>
              </a:prstGeom>
            </p:spPr>
            <p:txBody>
              <a:bodyPr/>
              <a:lstStyle>
                <a:lvl1pPr algn="l" defTabSz="914400" rtl="0" eaLnBrk="1" latinLnBrk="0" hangingPunct="1">
                  <a:lnSpc>
                    <a:spcPct val="70000"/>
                  </a:lnSpc>
                  <a:spcBef>
                    <a:spcPct val="0"/>
                  </a:spcBef>
                  <a:buNone/>
                  <a:defRPr sz="3600" b="1" i="0" kern="1200">
                    <a:solidFill>
                      <a:schemeClr val="tx1"/>
                    </a:solidFill>
                    <a:latin typeface="Roboto Thin" charset="0"/>
                    <a:ea typeface="Roboto Thin" charset="0"/>
                    <a:cs typeface="Roboto Thin" charset="0"/>
                  </a:defRPr>
                </a:lvl1pPr>
              </a:lstStyle>
              <a:p>
                <a:pPr algn="r">
                  <a:lnSpc>
                    <a:spcPct val="80000"/>
                  </a:lnSpc>
                </a:pPr>
                <a:r>
                  <a:rPr lang="en-US" sz="1400" b="0" dirty="0">
                    <a:solidFill>
                      <a:schemeClr val="tx1">
                        <a:lumMod val="75000"/>
                        <a:lumOff val="25000"/>
                      </a:schemeClr>
                    </a:solidFill>
                    <a:latin typeface="+mn-lt"/>
                    <a:ea typeface="+mn-ea"/>
                    <a:cs typeface="+mn-ea"/>
                    <a:sym typeface="+mn-lt"/>
                  </a:rPr>
                  <a:t>60</a:t>
                </a:r>
                <a:r>
                  <a:rPr lang="en-US" sz="1000" b="0" dirty="0">
                    <a:solidFill>
                      <a:schemeClr val="tx1">
                        <a:lumMod val="75000"/>
                        <a:lumOff val="25000"/>
                      </a:schemeClr>
                    </a:solidFill>
                    <a:latin typeface="+mn-lt"/>
                    <a:ea typeface="+mn-ea"/>
                    <a:cs typeface="+mn-ea"/>
                    <a:sym typeface="+mn-lt"/>
                  </a:rPr>
                  <a:t>%</a:t>
                </a:r>
              </a:p>
            </p:txBody>
          </p:sp>
          <p:sp>
            <p:nvSpPr>
              <p:cNvPr id="25" name="Title 3"/>
              <p:cNvSpPr txBox="1">
                <a:spLocks/>
              </p:cNvSpPr>
              <p:nvPr/>
            </p:nvSpPr>
            <p:spPr>
              <a:xfrm>
                <a:off x="3294616" y="4660261"/>
                <a:ext cx="1369192" cy="264042"/>
              </a:xfrm>
              <a:prstGeom prst="rect">
                <a:avLst/>
              </a:prstGeom>
            </p:spPr>
            <p:txBody>
              <a:bodyPr/>
              <a:lstStyle>
                <a:lvl1pPr algn="l" defTabSz="914400" rtl="0" eaLnBrk="1" latinLnBrk="0" hangingPunct="1">
                  <a:lnSpc>
                    <a:spcPct val="70000"/>
                  </a:lnSpc>
                  <a:spcBef>
                    <a:spcPct val="0"/>
                  </a:spcBef>
                  <a:buNone/>
                  <a:defRPr sz="3600" b="1" i="0" kern="1200">
                    <a:solidFill>
                      <a:schemeClr val="tx1"/>
                    </a:solidFill>
                    <a:latin typeface="Roboto Thin" charset="0"/>
                    <a:ea typeface="Roboto Thin" charset="0"/>
                    <a:cs typeface="Roboto Thin" charset="0"/>
                  </a:defRPr>
                </a:lvl1pPr>
              </a:lstStyle>
              <a:p>
                <a:pPr>
                  <a:lnSpc>
                    <a:spcPct val="80000"/>
                  </a:lnSpc>
                </a:pPr>
                <a:r>
                  <a:rPr lang="en-US" sz="1050" b="0" dirty="0">
                    <a:solidFill>
                      <a:schemeClr val="tx1">
                        <a:lumMod val="75000"/>
                        <a:lumOff val="25000"/>
                      </a:schemeClr>
                    </a:solidFill>
                    <a:latin typeface="+mn-lt"/>
                    <a:ea typeface="+mn-ea"/>
                    <a:cs typeface="+mn-ea"/>
                    <a:sym typeface="+mn-lt"/>
                  </a:rPr>
                  <a:t>Religion</a:t>
                </a:r>
                <a:endParaRPr lang="en-US" sz="400" b="0" dirty="0">
                  <a:solidFill>
                    <a:schemeClr val="tx1">
                      <a:lumMod val="75000"/>
                      <a:lumOff val="25000"/>
                    </a:schemeClr>
                  </a:solidFill>
                  <a:latin typeface="+mn-lt"/>
                  <a:ea typeface="+mn-ea"/>
                  <a:cs typeface="+mn-ea"/>
                  <a:sym typeface="+mn-lt"/>
                </a:endParaRPr>
              </a:p>
            </p:txBody>
          </p:sp>
        </p:grpSp>
        <p:grpSp>
          <p:nvGrpSpPr>
            <p:cNvPr id="17" name="Group 16"/>
            <p:cNvGrpSpPr/>
            <p:nvPr/>
          </p:nvGrpSpPr>
          <p:grpSpPr>
            <a:xfrm>
              <a:off x="3294616" y="5540310"/>
              <a:ext cx="2329309" cy="441984"/>
              <a:chOff x="3294616" y="4616100"/>
              <a:chExt cx="2329309" cy="441984"/>
            </a:xfrm>
          </p:grpSpPr>
          <p:sp>
            <p:nvSpPr>
              <p:cNvPr id="18" name="Rounded Rectangle 17"/>
              <p:cNvSpPr/>
              <p:nvPr/>
            </p:nvSpPr>
            <p:spPr>
              <a:xfrm>
                <a:off x="3397103" y="4869156"/>
                <a:ext cx="1748718" cy="75362"/>
              </a:xfrm>
              <a:prstGeom prst="roundRect">
                <a:avLst>
                  <a:gd name="adj" fmla="val 8043"/>
                </a:avLst>
              </a:prstGeom>
              <a:solidFill>
                <a:schemeClr val="accent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lumMod val="75000"/>
                      <a:lumOff val="25000"/>
                    </a:schemeClr>
                  </a:solidFill>
                  <a:cs typeface="+mn-ea"/>
                  <a:sym typeface="+mn-lt"/>
                </a:endParaRPr>
              </a:p>
            </p:txBody>
          </p:sp>
          <p:sp>
            <p:nvSpPr>
              <p:cNvPr id="19" name="Rounded Rectangle 18"/>
              <p:cNvSpPr/>
              <p:nvPr/>
            </p:nvSpPr>
            <p:spPr>
              <a:xfrm>
                <a:off x="3397104" y="4869156"/>
                <a:ext cx="953388" cy="75362"/>
              </a:xfrm>
              <a:prstGeom prst="roundRect">
                <a:avLst>
                  <a:gd name="adj" fmla="val 8043"/>
                </a:avLst>
              </a:prstGeom>
              <a:solidFill>
                <a:srgbClr val="FF3F5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lumMod val="75000"/>
                      <a:lumOff val="25000"/>
                    </a:schemeClr>
                  </a:solidFill>
                  <a:cs typeface="+mn-ea"/>
                  <a:sym typeface="+mn-lt"/>
                </a:endParaRPr>
              </a:p>
            </p:txBody>
          </p:sp>
          <p:sp>
            <p:nvSpPr>
              <p:cNvPr id="20" name="Title 3"/>
              <p:cNvSpPr txBox="1">
                <a:spLocks/>
              </p:cNvSpPr>
              <p:nvPr/>
            </p:nvSpPr>
            <p:spPr>
              <a:xfrm>
                <a:off x="5106491" y="4773827"/>
                <a:ext cx="517434" cy="284257"/>
              </a:xfrm>
              <a:prstGeom prst="rect">
                <a:avLst/>
              </a:prstGeom>
            </p:spPr>
            <p:txBody>
              <a:bodyPr/>
              <a:lstStyle>
                <a:lvl1pPr algn="l" defTabSz="914400" rtl="0" eaLnBrk="1" latinLnBrk="0" hangingPunct="1">
                  <a:lnSpc>
                    <a:spcPct val="70000"/>
                  </a:lnSpc>
                  <a:spcBef>
                    <a:spcPct val="0"/>
                  </a:spcBef>
                  <a:buNone/>
                  <a:defRPr sz="3600" b="1" i="0" kern="1200">
                    <a:solidFill>
                      <a:schemeClr val="tx1"/>
                    </a:solidFill>
                    <a:latin typeface="Roboto Thin" charset="0"/>
                    <a:ea typeface="Roboto Thin" charset="0"/>
                    <a:cs typeface="Roboto Thin" charset="0"/>
                  </a:defRPr>
                </a:lvl1pPr>
              </a:lstStyle>
              <a:p>
                <a:pPr algn="r">
                  <a:lnSpc>
                    <a:spcPct val="80000"/>
                  </a:lnSpc>
                </a:pPr>
                <a:r>
                  <a:rPr lang="en-US" sz="1400" b="0" dirty="0">
                    <a:solidFill>
                      <a:schemeClr val="tx1">
                        <a:lumMod val="75000"/>
                        <a:lumOff val="25000"/>
                      </a:schemeClr>
                    </a:solidFill>
                    <a:latin typeface="+mn-lt"/>
                    <a:ea typeface="+mn-ea"/>
                    <a:cs typeface="+mn-ea"/>
                    <a:sym typeface="+mn-lt"/>
                  </a:rPr>
                  <a:t>50</a:t>
                </a:r>
                <a:r>
                  <a:rPr lang="en-US" sz="1000" b="0" dirty="0">
                    <a:solidFill>
                      <a:schemeClr val="tx1">
                        <a:lumMod val="75000"/>
                        <a:lumOff val="25000"/>
                      </a:schemeClr>
                    </a:solidFill>
                    <a:latin typeface="+mn-lt"/>
                    <a:ea typeface="+mn-ea"/>
                    <a:cs typeface="+mn-ea"/>
                    <a:sym typeface="+mn-lt"/>
                  </a:rPr>
                  <a:t>%</a:t>
                </a:r>
              </a:p>
            </p:txBody>
          </p:sp>
          <p:sp>
            <p:nvSpPr>
              <p:cNvPr id="21" name="Title 3"/>
              <p:cNvSpPr txBox="1">
                <a:spLocks/>
              </p:cNvSpPr>
              <p:nvPr/>
            </p:nvSpPr>
            <p:spPr>
              <a:xfrm>
                <a:off x="3294616" y="4616100"/>
                <a:ext cx="1369192" cy="264042"/>
              </a:xfrm>
              <a:prstGeom prst="rect">
                <a:avLst/>
              </a:prstGeom>
            </p:spPr>
            <p:txBody>
              <a:bodyPr/>
              <a:lstStyle>
                <a:lvl1pPr algn="l" defTabSz="914400" rtl="0" eaLnBrk="1" latinLnBrk="0" hangingPunct="1">
                  <a:lnSpc>
                    <a:spcPct val="70000"/>
                  </a:lnSpc>
                  <a:spcBef>
                    <a:spcPct val="0"/>
                  </a:spcBef>
                  <a:buNone/>
                  <a:defRPr sz="3600" b="1" i="0" kern="1200">
                    <a:solidFill>
                      <a:schemeClr val="tx1"/>
                    </a:solidFill>
                    <a:latin typeface="Roboto Thin" charset="0"/>
                    <a:ea typeface="Roboto Thin" charset="0"/>
                    <a:cs typeface="Roboto Thin" charset="0"/>
                  </a:defRPr>
                </a:lvl1pPr>
              </a:lstStyle>
              <a:p>
                <a:pPr>
                  <a:lnSpc>
                    <a:spcPct val="80000"/>
                  </a:lnSpc>
                </a:pPr>
                <a:r>
                  <a:rPr lang="en-US" sz="1050" b="0" dirty="0">
                    <a:solidFill>
                      <a:schemeClr val="tx1">
                        <a:lumMod val="75000"/>
                        <a:lumOff val="25000"/>
                      </a:schemeClr>
                    </a:solidFill>
                    <a:latin typeface="+mn-lt"/>
                    <a:ea typeface="+mn-ea"/>
                    <a:cs typeface="+mn-ea"/>
                    <a:sym typeface="+mn-lt"/>
                  </a:rPr>
                  <a:t>Wealth</a:t>
                </a:r>
                <a:endParaRPr lang="en-US" sz="400" b="0" dirty="0">
                  <a:solidFill>
                    <a:schemeClr val="tx1">
                      <a:lumMod val="75000"/>
                      <a:lumOff val="25000"/>
                    </a:schemeClr>
                  </a:solidFill>
                  <a:latin typeface="+mn-lt"/>
                  <a:ea typeface="+mn-ea"/>
                  <a:cs typeface="+mn-ea"/>
                  <a:sym typeface="+mn-lt"/>
                </a:endParaRPr>
              </a:p>
            </p:txBody>
          </p:sp>
        </p:grpSp>
      </p:grpSp>
      <p:pic>
        <p:nvPicPr>
          <p:cNvPr id="30" name="图片 29"/>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004253" y="-53898"/>
            <a:ext cx="1094340" cy="1094340"/>
          </a:xfrm>
          <a:prstGeom prst="rect">
            <a:avLst/>
          </a:prstGeom>
        </p:spPr>
      </p:pic>
      <p:sp>
        <p:nvSpPr>
          <p:cNvPr id="31" name="Title 3">
            <a:extLst>
              <a:ext uri="{FF2B5EF4-FFF2-40B4-BE49-F238E27FC236}">
                <a16:creationId xmlns:a16="http://schemas.microsoft.com/office/drawing/2014/main" id="{EDE0BA32-E411-4643-920E-6083B35A4886}"/>
              </a:ext>
            </a:extLst>
          </p:cNvPr>
          <p:cNvSpPr txBox="1">
            <a:spLocks/>
          </p:cNvSpPr>
          <p:nvPr/>
        </p:nvSpPr>
        <p:spPr>
          <a:xfrm>
            <a:off x="4234930" y="265406"/>
            <a:ext cx="3676420" cy="340607"/>
          </a:xfrm>
          <a:prstGeom prst="rect">
            <a:avLst/>
          </a:prstGeom>
        </p:spPr>
        <p:txBody>
          <a:bodyPr/>
          <a:lstStyle>
            <a:lvl1pPr algn="l" defTabSz="914400" rtl="0" eaLnBrk="1" latinLnBrk="0" hangingPunct="1">
              <a:lnSpc>
                <a:spcPct val="70000"/>
              </a:lnSpc>
              <a:spcBef>
                <a:spcPct val="0"/>
              </a:spcBef>
              <a:buNone/>
              <a:defRPr sz="3600" b="1" i="0" kern="1200">
                <a:solidFill>
                  <a:schemeClr val="tx1"/>
                </a:solidFill>
                <a:latin typeface="Roboto Thin" charset="0"/>
                <a:ea typeface="Roboto Thin" charset="0"/>
                <a:cs typeface="Roboto Thin" charset="0"/>
              </a:defRPr>
            </a:lvl1pPr>
          </a:lstStyle>
          <a:p>
            <a:pPr>
              <a:lnSpc>
                <a:spcPct val="80000"/>
              </a:lnSpc>
            </a:pPr>
            <a:r>
              <a:rPr lang="en-US" altLang="zh-CN" sz="3200" b="0" dirty="0" smtClean="0">
                <a:solidFill>
                  <a:srgbClr val="FF6D87"/>
                </a:solidFill>
                <a:latin typeface="+mn-lt"/>
                <a:ea typeface="+mn-ea"/>
                <a:cs typeface="+mn-ea"/>
                <a:sym typeface="+mn-lt"/>
              </a:rPr>
              <a:t>02</a:t>
            </a:r>
            <a:r>
              <a:rPr lang="en-US" altLang="zh-CN" sz="3200" b="0" dirty="0" smtClean="0">
                <a:solidFill>
                  <a:schemeClr val="bg1"/>
                </a:solidFill>
                <a:latin typeface="+mn-lt"/>
                <a:ea typeface="+mn-ea"/>
                <a:cs typeface="+mn-ea"/>
                <a:sym typeface="+mn-lt"/>
              </a:rPr>
              <a:t>  </a:t>
            </a:r>
            <a:r>
              <a:rPr lang="zh-CN" altLang="en-US" sz="3200" b="0" dirty="0" smtClean="0">
                <a:solidFill>
                  <a:schemeClr val="bg1"/>
                </a:solidFill>
                <a:latin typeface="+mn-lt"/>
                <a:ea typeface="+mn-ea"/>
                <a:cs typeface="+mn-ea"/>
                <a:sym typeface="+mn-lt"/>
              </a:rPr>
              <a:t>活动细节安排</a:t>
            </a:r>
            <a:endParaRPr lang="en-US" sz="3200" b="0" dirty="0">
              <a:solidFill>
                <a:schemeClr val="bg1"/>
              </a:solidFill>
              <a:latin typeface="+mn-lt"/>
              <a:ea typeface="+mn-ea"/>
              <a:cs typeface="+mn-ea"/>
              <a:sym typeface="+mn-lt"/>
            </a:endParaRPr>
          </a:p>
        </p:txBody>
      </p:sp>
      <p:pic>
        <p:nvPicPr>
          <p:cNvPr id="32" name="图片占位符 8">
            <a:extLst>
              <a:ext uri="{FF2B5EF4-FFF2-40B4-BE49-F238E27FC236}">
                <a16:creationId xmlns:a16="http://schemas.microsoft.com/office/drawing/2014/main" id="{FFB6DC0A-AB06-468A-A3A4-CD4ED222F599}"/>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5889365" y="2095790"/>
            <a:ext cx="4699938" cy="2937461"/>
          </a:xfrm>
          <a:prstGeom prst="rect">
            <a:avLst/>
          </a:prstGeom>
        </p:spPr>
      </p:pic>
      <p:pic>
        <p:nvPicPr>
          <p:cNvPr id="36" name="Picture 3"/>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5098593" y="1842644"/>
            <a:ext cx="6245476" cy="3666974"/>
          </a:xfrm>
          <a:prstGeom prst="rect">
            <a:avLst/>
          </a:prstGeom>
          <a:effectLst>
            <a:outerShdw blurRad="381000" dist="63500" dir="5400000" algn="t" rotWithShape="0">
              <a:prstClr val="black">
                <a:alpha val="20000"/>
              </a:prstClr>
            </a:outerShdw>
          </a:effectLst>
        </p:spPr>
      </p:pic>
      <p:sp>
        <p:nvSpPr>
          <p:cNvPr id="37" name="Rectangle 4"/>
          <p:cNvSpPr/>
          <p:nvPr/>
        </p:nvSpPr>
        <p:spPr>
          <a:xfrm>
            <a:off x="7939391" y="5228404"/>
            <a:ext cx="563880" cy="83820"/>
          </a:xfrm>
          <a:prstGeom prst="rect">
            <a:avLst/>
          </a:prstGeom>
          <a:solidFill>
            <a:srgbClr val="2525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cs typeface="+mn-ea"/>
              <a:sym typeface="+mn-lt"/>
            </a:endParaRPr>
          </a:p>
        </p:txBody>
      </p:sp>
      <p:pic>
        <p:nvPicPr>
          <p:cNvPr id="38" name="图片 37"/>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rot="2650620">
            <a:off x="7410079" y="2216128"/>
            <a:ext cx="854655" cy="854655"/>
          </a:xfrm>
          <a:prstGeom prst="rect">
            <a:avLst/>
          </a:prstGeom>
        </p:spPr>
      </p:pic>
    </p:spTree>
    <p:extLst>
      <p:ext uri="{BB962C8B-B14F-4D97-AF65-F5344CB8AC3E}">
        <p14:creationId xmlns:p14="http://schemas.microsoft.com/office/powerpoint/2010/main" val="1175526309"/>
      </p:ext>
    </p:extLst>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30"/>
                                        </p:tgtEl>
                                        <p:attrNameLst>
                                          <p:attrName>style.visibility</p:attrName>
                                        </p:attrNameLst>
                                      </p:cBhvr>
                                      <p:to>
                                        <p:strVal val="visible"/>
                                      </p:to>
                                    </p:set>
                                    <p:anim calcmode="lin" valueType="num">
                                      <p:cBhvr>
                                        <p:cTn id="7" dur="500" fill="hold"/>
                                        <p:tgtEl>
                                          <p:spTgt spid="30"/>
                                        </p:tgtEl>
                                        <p:attrNameLst>
                                          <p:attrName>ppt_w</p:attrName>
                                        </p:attrNameLst>
                                      </p:cBhvr>
                                      <p:tavLst>
                                        <p:tav tm="0">
                                          <p:val>
                                            <p:fltVal val="0"/>
                                          </p:val>
                                        </p:tav>
                                        <p:tav tm="100000">
                                          <p:val>
                                            <p:strVal val="#ppt_w"/>
                                          </p:val>
                                        </p:tav>
                                      </p:tavLst>
                                    </p:anim>
                                    <p:anim calcmode="lin" valueType="num">
                                      <p:cBhvr>
                                        <p:cTn id="8" dur="500" fill="hold"/>
                                        <p:tgtEl>
                                          <p:spTgt spid="30"/>
                                        </p:tgtEl>
                                        <p:attrNameLst>
                                          <p:attrName>ppt_h</p:attrName>
                                        </p:attrNameLst>
                                      </p:cBhvr>
                                      <p:tavLst>
                                        <p:tav tm="0">
                                          <p:val>
                                            <p:fltVal val="0"/>
                                          </p:val>
                                        </p:tav>
                                        <p:tav tm="100000">
                                          <p:val>
                                            <p:strVal val="#ppt_h"/>
                                          </p:val>
                                        </p:tav>
                                      </p:tavLst>
                                    </p:anim>
                                    <p:animEffect transition="in" filter="fade">
                                      <p:cBhvr>
                                        <p:cTn id="9" dur="500"/>
                                        <p:tgtEl>
                                          <p:spTgt spid="30"/>
                                        </p:tgtEl>
                                      </p:cBhvr>
                                    </p:animEffect>
                                  </p:childTnLst>
                                </p:cTn>
                              </p:par>
                            </p:childTnLst>
                          </p:cTn>
                        </p:par>
                      </p:childTnLst>
                    </p:cTn>
                  </p:par>
                  <p:par>
                    <p:cTn id="10" fill="hold">
                      <p:stCondLst>
                        <p:cond delay="indefinite"/>
                      </p:stCondLst>
                      <p:childTnLst>
                        <p:par>
                          <p:cTn id="11" fill="hold">
                            <p:stCondLst>
                              <p:cond delay="0"/>
                            </p:stCondLst>
                            <p:childTnLst>
                              <p:par>
                                <p:cTn id="12" presetID="6" presetClass="entr" presetSubtype="16" fill="hold" grpId="0" nodeType="clickEffect">
                                  <p:stCondLst>
                                    <p:cond delay="0"/>
                                  </p:stCondLst>
                                  <p:childTnLst>
                                    <p:set>
                                      <p:cBhvr>
                                        <p:cTn id="13" dur="1" fill="hold">
                                          <p:stCondLst>
                                            <p:cond delay="0"/>
                                          </p:stCondLst>
                                        </p:cTn>
                                        <p:tgtEl>
                                          <p:spTgt spid="31"/>
                                        </p:tgtEl>
                                        <p:attrNameLst>
                                          <p:attrName>style.visibility</p:attrName>
                                        </p:attrNameLst>
                                      </p:cBhvr>
                                      <p:to>
                                        <p:strVal val="visible"/>
                                      </p:to>
                                    </p:set>
                                    <p:animEffect transition="in" filter="circle(in)">
                                      <p:cBhvr>
                                        <p:cTn id="14" dur="2000"/>
                                        <p:tgtEl>
                                          <p:spTgt spid="31"/>
                                        </p:tgtEl>
                                      </p:cBhvr>
                                    </p:animEffect>
                                  </p:childTnLst>
                                </p:cTn>
                              </p:par>
                              <p:par>
                                <p:cTn id="15" presetID="2" presetClass="entr" presetSubtype="4" decel="50000" fill="hold" nodeType="withEffect">
                                  <p:stCondLst>
                                    <p:cond delay="500"/>
                                  </p:stCondLst>
                                  <p:childTnLst>
                                    <p:set>
                                      <p:cBhvr>
                                        <p:cTn id="16" dur="1" fill="hold">
                                          <p:stCondLst>
                                            <p:cond delay="0"/>
                                          </p:stCondLst>
                                        </p:cTn>
                                        <p:tgtEl>
                                          <p:spTgt spid="10"/>
                                        </p:tgtEl>
                                        <p:attrNameLst>
                                          <p:attrName>style.visibility</p:attrName>
                                        </p:attrNameLst>
                                      </p:cBhvr>
                                      <p:to>
                                        <p:strVal val="visible"/>
                                      </p:to>
                                    </p:set>
                                    <p:anim calcmode="lin" valueType="num">
                                      <p:cBhvr additive="base">
                                        <p:cTn id="17" dur="1500" fill="hold"/>
                                        <p:tgtEl>
                                          <p:spTgt spid="10"/>
                                        </p:tgtEl>
                                        <p:attrNameLst>
                                          <p:attrName>ppt_x</p:attrName>
                                        </p:attrNameLst>
                                      </p:cBhvr>
                                      <p:tavLst>
                                        <p:tav tm="0">
                                          <p:val>
                                            <p:strVal val="#ppt_x"/>
                                          </p:val>
                                        </p:tav>
                                        <p:tav tm="100000">
                                          <p:val>
                                            <p:strVal val="#ppt_x"/>
                                          </p:val>
                                        </p:tav>
                                      </p:tavLst>
                                    </p:anim>
                                    <p:anim calcmode="lin" valueType="num">
                                      <p:cBhvr additive="base">
                                        <p:cTn id="18" dur="1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42" presetClass="entr" presetSubtype="0" fill="hold" nodeType="clickEffect">
                                  <p:stCondLst>
                                    <p:cond delay="0"/>
                                  </p:stCondLst>
                                  <p:childTnLst>
                                    <p:set>
                                      <p:cBhvr>
                                        <p:cTn id="22" dur="1" fill="hold">
                                          <p:stCondLst>
                                            <p:cond delay="0"/>
                                          </p:stCondLst>
                                        </p:cTn>
                                        <p:tgtEl>
                                          <p:spTgt spid="32"/>
                                        </p:tgtEl>
                                        <p:attrNameLst>
                                          <p:attrName>style.visibility</p:attrName>
                                        </p:attrNameLst>
                                      </p:cBhvr>
                                      <p:to>
                                        <p:strVal val="visible"/>
                                      </p:to>
                                    </p:set>
                                    <p:animEffect transition="in" filter="fade">
                                      <p:cBhvr>
                                        <p:cTn id="23" dur="1000"/>
                                        <p:tgtEl>
                                          <p:spTgt spid="32"/>
                                        </p:tgtEl>
                                      </p:cBhvr>
                                    </p:animEffect>
                                    <p:anim calcmode="lin" valueType="num">
                                      <p:cBhvr>
                                        <p:cTn id="24" dur="1000" fill="hold"/>
                                        <p:tgtEl>
                                          <p:spTgt spid="32"/>
                                        </p:tgtEl>
                                        <p:attrNameLst>
                                          <p:attrName>ppt_x</p:attrName>
                                        </p:attrNameLst>
                                      </p:cBhvr>
                                      <p:tavLst>
                                        <p:tav tm="0">
                                          <p:val>
                                            <p:strVal val="#ppt_x"/>
                                          </p:val>
                                        </p:tav>
                                        <p:tav tm="100000">
                                          <p:val>
                                            <p:strVal val="#ppt_x"/>
                                          </p:val>
                                        </p:tav>
                                      </p:tavLst>
                                    </p:anim>
                                    <p:anim calcmode="lin" valueType="num">
                                      <p:cBhvr>
                                        <p:cTn id="25" dur="1000" fill="hold"/>
                                        <p:tgtEl>
                                          <p:spTgt spid="32"/>
                                        </p:tgtEl>
                                        <p:attrNameLst>
                                          <p:attrName>ppt_y</p:attrName>
                                        </p:attrNameLst>
                                      </p:cBhvr>
                                      <p:tavLst>
                                        <p:tav tm="0">
                                          <p:val>
                                            <p:strVal val="#ppt_y+.1"/>
                                          </p:val>
                                        </p:tav>
                                        <p:tav tm="100000">
                                          <p:val>
                                            <p:strVal val="#ppt_y"/>
                                          </p:val>
                                        </p:tav>
                                      </p:tavLst>
                                    </p:anim>
                                  </p:childTnLst>
                                </p:cTn>
                              </p:par>
                              <p:par>
                                <p:cTn id="26" presetID="42" presetClass="entr" presetSubtype="0" fill="hold" nodeType="withEffect">
                                  <p:stCondLst>
                                    <p:cond delay="0"/>
                                  </p:stCondLst>
                                  <p:childTnLst>
                                    <p:set>
                                      <p:cBhvr>
                                        <p:cTn id="27" dur="1" fill="hold">
                                          <p:stCondLst>
                                            <p:cond delay="0"/>
                                          </p:stCondLst>
                                        </p:cTn>
                                        <p:tgtEl>
                                          <p:spTgt spid="36"/>
                                        </p:tgtEl>
                                        <p:attrNameLst>
                                          <p:attrName>style.visibility</p:attrName>
                                        </p:attrNameLst>
                                      </p:cBhvr>
                                      <p:to>
                                        <p:strVal val="visible"/>
                                      </p:to>
                                    </p:set>
                                    <p:animEffect transition="in" filter="fade">
                                      <p:cBhvr>
                                        <p:cTn id="28" dur="1000"/>
                                        <p:tgtEl>
                                          <p:spTgt spid="36"/>
                                        </p:tgtEl>
                                      </p:cBhvr>
                                    </p:animEffect>
                                    <p:anim calcmode="lin" valueType="num">
                                      <p:cBhvr>
                                        <p:cTn id="29" dur="1000" fill="hold"/>
                                        <p:tgtEl>
                                          <p:spTgt spid="36"/>
                                        </p:tgtEl>
                                        <p:attrNameLst>
                                          <p:attrName>ppt_x</p:attrName>
                                        </p:attrNameLst>
                                      </p:cBhvr>
                                      <p:tavLst>
                                        <p:tav tm="0">
                                          <p:val>
                                            <p:strVal val="#ppt_x"/>
                                          </p:val>
                                        </p:tav>
                                        <p:tav tm="100000">
                                          <p:val>
                                            <p:strVal val="#ppt_x"/>
                                          </p:val>
                                        </p:tav>
                                      </p:tavLst>
                                    </p:anim>
                                    <p:anim calcmode="lin" valueType="num">
                                      <p:cBhvr>
                                        <p:cTn id="30" dur="1000" fill="hold"/>
                                        <p:tgtEl>
                                          <p:spTgt spid="36"/>
                                        </p:tgtEl>
                                        <p:attrNameLst>
                                          <p:attrName>ppt_y</p:attrName>
                                        </p:attrNameLst>
                                      </p:cBhvr>
                                      <p:tavLst>
                                        <p:tav tm="0">
                                          <p:val>
                                            <p:strVal val="#ppt_y+.1"/>
                                          </p:val>
                                        </p:tav>
                                        <p:tav tm="100000">
                                          <p:val>
                                            <p:strVal val="#ppt_y"/>
                                          </p:val>
                                        </p:tav>
                                      </p:tavLst>
                                    </p:anim>
                                  </p:childTnLst>
                                </p:cTn>
                              </p:par>
                              <p:par>
                                <p:cTn id="31" presetID="42" presetClass="entr" presetSubtype="0" fill="hold" grpId="0" nodeType="withEffect">
                                  <p:stCondLst>
                                    <p:cond delay="0"/>
                                  </p:stCondLst>
                                  <p:childTnLst>
                                    <p:set>
                                      <p:cBhvr>
                                        <p:cTn id="32" dur="1" fill="hold">
                                          <p:stCondLst>
                                            <p:cond delay="0"/>
                                          </p:stCondLst>
                                        </p:cTn>
                                        <p:tgtEl>
                                          <p:spTgt spid="37"/>
                                        </p:tgtEl>
                                        <p:attrNameLst>
                                          <p:attrName>style.visibility</p:attrName>
                                        </p:attrNameLst>
                                      </p:cBhvr>
                                      <p:to>
                                        <p:strVal val="visible"/>
                                      </p:to>
                                    </p:set>
                                    <p:animEffect transition="in" filter="fade">
                                      <p:cBhvr>
                                        <p:cTn id="33" dur="1000"/>
                                        <p:tgtEl>
                                          <p:spTgt spid="37"/>
                                        </p:tgtEl>
                                      </p:cBhvr>
                                    </p:animEffect>
                                    <p:anim calcmode="lin" valueType="num">
                                      <p:cBhvr>
                                        <p:cTn id="34" dur="1000" fill="hold"/>
                                        <p:tgtEl>
                                          <p:spTgt spid="37"/>
                                        </p:tgtEl>
                                        <p:attrNameLst>
                                          <p:attrName>ppt_x</p:attrName>
                                        </p:attrNameLst>
                                      </p:cBhvr>
                                      <p:tavLst>
                                        <p:tav tm="0">
                                          <p:val>
                                            <p:strVal val="#ppt_x"/>
                                          </p:val>
                                        </p:tav>
                                        <p:tav tm="100000">
                                          <p:val>
                                            <p:strVal val="#ppt_x"/>
                                          </p:val>
                                        </p:tav>
                                      </p:tavLst>
                                    </p:anim>
                                    <p:anim calcmode="lin" valueType="num">
                                      <p:cBhvr>
                                        <p:cTn id="35" dur="1000" fill="hold"/>
                                        <p:tgtEl>
                                          <p:spTgt spid="37"/>
                                        </p:tgtEl>
                                        <p:attrNameLst>
                                          <p:attrName>ppt_y</p:attrName>
                                        </p:attrNameLst>
                                      </p:cBhvr>
                                      <p:tavLst>
                                        <p:tav tm="0">
                                          <p:val>
                                            <p:strVal val="#ppt_y+.1"/>
                                          </p:val>
                                        </p:tav>
                                        <p:tav tm="100000">
                                          <p:val>
                                            <p:strVal val="#ppt_y"/>
                                          </p:val>
                                        </p:tav>
                                      </p:tavLst>
                                    </p:anim>
                                  </p:childTnLst>
                                </p:cTn>
                              </p:par>
                              <p:par>
                                <p:cTn id="36" presetID="42" presetClass="entr" presetSubtype="0" fill="hold" nodeType="withEffect">
                                  <p:stCondLst>
                                    <p:cond delay="0"/>
                                  </p:stCondLst>
                                  <p:childTnLst>
                                    <p:set>
                                      <p:cBhvr>
                                        <p:cTn id="37" dur="1" fill="hold">
                                          <p:stCondLst>
                                            <p:cond delay="0"/>
                                          </p:stCondLst>
                                        </p:cTn>
                                        <p:tgtEl>
                                          <p:spTgt spid="38"/>
                                        </p:tgtEl>
                                        <p:attrNameLst>
                                          <p:attrName>style.visibility</p:attrName>
                                        </p:attrNameLst>
                                      </p:cBhvr>
                                      <p:to>
                                        <p:strVal val="visible"/>
                                      </p:to>
                                    </p:set>
                                    <p:animEffect transition="in" filter="fade">
                                      <p:cBhvr>
                                        <p:cTn id="38" dur="1000"/>
                                        <p:tgtEl>
                                          <p:spTgt spid="38"/>
                                        </p:tgtEl>
                                      </p:cBhvr>
                                    </p:animEffect>
                                    <p:anim calcmode="lin" valueType="num">
                                      <p:cBhvr>
                                        <p:cTn id="39" dur="1000" fill="hold"/>
                                        <p:tgtEl>
                                          <p:spTgt spid="38"/>
                                        </p:tgtEl>
                                        <p:attrNameLst>
                                          <p:attrName>ppt_x</p:attrName>
                                        </p:attrNameLst>
                                      </p:cBhvr>
                                      <p:tavLst>
                                        <p:tav tm="0">
                                          <p:val>
                                            <p:strVal val="#ppt_x"/>
                                          </p:val>
                                        </p:tav>
                                        <p:tav tm="100000">
                                          <p:val>
                                            <p:strVal val="#ppt_x"/>
                                          </p:val>
                                        </p:tav>
                                      </p:tavLst>
                                    </p:anim>
                                    <p:anim calcmode="lin" valueType="num">
                                      <p:cBhvr>
                                        <p:cTn id="40" dur="1000" fill="hold"/>
                                        <p:tgtEl>
                                          <p:spTgt spid="3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p:bldP spid="37"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2" name="Picture 7">
            <a:extLst>
              <a:ext uri="{FF2B5EF4-FFF2-40B4-BE49-F238E27FC236}">
                <a16:creationId xmlns:a16="http://schemas.microsoft.com/office/drawing/2014/main" id="{122CBE56-5FF5-4148-8070-AEC650AB4027}"/>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537190" y="1460970"/>
            <a:ext cx="1998958" cy="4075330"/>
          </a:xfrm>
          <a:prstGeom prst="rect">
            <a:avLst/>
          </a:prstGeom>
          <a:effectLst>
            <a:outerShdw blurRad="469900" dist="215900" dir="5400000" algn="t" rotWithShape="0">
              <a:prstClr val="black">
                <a:alpha val="17000"/>
              </a:prstClr>
            </a:outerShdw>
          </a:effectLst>
        </p:spPr>
      </p:pic>
      <p:pic>
        <p:nvPicPr>
          <p:cNvPr id="63" name="Picture 9">
            <a:extLst>
              <a:ext uri="{FF2B5EF4-FFF2-40B4-BE49-F238E27FC236}">
                <a16:creationId xmlns:a16="http://schemas.microsoft.com/office/drawing/2014/main" id="{DD42F1FB-7AAC-4F67-9574-607E46401EA6}"/>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246293" y="1211043"/>
            <a:ext cx="2175811" cy="4325257"/>
          </a:xfrm>
          <a:prstGeom prst="rect">
            <a:avLst/>
          </a:prstGeom>
          <a:effectLst>
            <a:outerShdw blurRad="469900" dist="215900" dir="5400000" algn="t" rotWithShape="0">
              <a:prstClr val="black">
                <a:alpha val="17000"/>
              </a:prstClr>
            </a:outerShdw>
          </a:effectLst>
        </p:spPr>
      </p:pic>
      <p:sp>
        <p:nvSpPr>
          <p:cNvPr id="64" name="Rectangle 1">
            <a:extLst>
              <a:ext uri="{FF2B5EF4-FFF2-40B4-BE49-F238E27FC236}">
                <a16:creationId xmlns:a16="http://schemas.microsoft.com/office/drawing/2014/main" id="{87716206-2507-40C0-8E99-1FB7E9F36BFA}"/>
              </a:ext>
            </a:extLst>
          </p:cNvPr>
          <p:cNvSpPr/>
          <p:nvPr/>
        </p:nvSpPr>
        <p:spPr>
          <a:xfrm>
            <a:off x="2003998" y="1426003"/>
            <a:ext cx="660400" cy="133927"/>
          </a:xfrm>
          <a:prstGeom prst="rect">
            <a:avLst/>
          </a:prstGeom>
          <a:solidFill>
            <a:srgbClr val="F4F4F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cs typeface="+mn-ea"/>
              <a:sym typeface="+mn-lt"/>
            </a:endParaRPr>
          </a:p>
        </p:txBody>
      </p:sp>
      <p:grpSp>
        <p:nvGrpSpPr>
          <p:cNvPr id="44" name="Group 43"/>
          <p:cNvGrpSpPr/>
          <p:nvPr/>
        </p:nvGrpSpPr>
        <p:grpSpPr>
          <a:xfrm>
            <a:off x="7559057" y="1640130"/>
            <a:ext cx="2421682" cy="989407"/>
            <a:chOff x="631902" y="2230757"/>
            <a:chExt cx="2421682" cy="989407"/>
          </a:xfrm>
          <a:effectLst>
            <a:outerShdw blurRad="50800" dist="38100" dir="5400000" algn="t" rotWithShape="0">
              <a:prstClr val="black">
                <a:alpha val="40000"/>
              </a:prstClr>
            </a:outerShdw>
          </a:effectLst>
        </p:grpSpPr>
        <p:sp>
          <p:nvSpPr>
            <p:cNvPr id="45" name="Rounded Rectangle 44"/>
            <p:cNvSpPr/>
            <p:nvPr/>
          </p:nvSpPr>
          <p:spPr>
            <a:xfrm>
              <a:off x="631902" y="2237678"/>
              <a:ext cx="2421682" cy="982486"/>
            </a:xfrm>
            <a:prstGeom prst="roundRect">
              <a:avLst>
                <a:gd name="adj" fmla="val 2744"/>
              </a:avLst>
            </a:prstGeom>
            <a:solidFill>
              <a:schemeClr val="bg1"/>
            </a:solidFill>
            <a:ln>
              <a:noFill/>
            </a:ln>
            <a:effectLst>
              <a:outerShdw blurRad="38100" dist="127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cs typeface="+mn-ea"/>
                <a:sym typeface="+mn-lt"/>
              </a:endParaRPr>
            </a:p>
          </p:txBody>
        </p:sp>
        <p:sp>
          <p:nvSpPr>
            <p:cNvPr id="46" name="TextBox 45"/>
            <p:cNvSpPr txBox="1"/>
            <p:nvPr/>
          </p:nvSpPr>
          <p:spPr>
            <a:xfrm>
              <a:off x="699151" y="2230757"/>
              <a:ext cx="2294316" cy="703847"/>
            </a:xfrm>
            <a:prstGeom prst="rect">
              <a:avLst/>
            </a:prstGeom>
            <a:noFill/>
          </p:spPr>
          <p:txBody>
            <a:bodyPr wrap="square" rtlCol="0">
              <a:spAutoFit/>
            </a:bodyPr>
            <a:lstStyle/>
            <a:p>
              <a:pPr>
                <a:lnSpc>
                  <a:spcPct val="150000"/>
                </a:lnSpc>
              </a:pPr>
              <a:r>
                <a:rPr lang="zh-CN" altLang="en-US" sz="1400" dirty="0">
                  <a:solidFill>
                    <a:schemeClr val="tx1">
                      <a:alpha val="70000"/>
                    </a:schemeClr>
                  </a:solidFill>
                  <a:cs typeface="+mn-ea"/>
                  <a:sym typeface="+mn-lt"/>
                </a:rPr>
                <a:t>双击输入替换内容双击输入替换内容双击输入替换</a:t>
              </a:r>
              <a:endParaRPr lang="en-US" sz="1400" dirty="0">
                <a:cs typeface="+mn-ea"/>
                <a:sym typeface="+mn-lt"/>
              </a:endParaRPr>
            </a:p>
          </p:txBody>
        </p:sp>
        <p:sp>
          <p:nvSpPr>
            <p:cNvPr id="47" name="Rounded Rectangle 46"/>
            <p:cNvSpPr/>
            <p:nvPr/>
          </p:nvSpPr>
          <p:spPr>
            <a:xfrm>
              <a:off x="793059" y="2948905"/>
              <a:ext cx="1748718" cy="75362"/>
            </a:xfrm>
            <a:prstGeom prst="roundRect">
              <a:avLst>
                <a:gd name="adj" fmla="val 8043"/>
              </a:avLst>
            </a:prstGeom>
            <a:solidFill>
              <a:srgbClr val="A77830">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cs typeface="+mn-ea"/>
                <a:sym typeface="+mn-lt"/>
              </a:endParaRPr>
            </a:p>
          </p:txBody>
        </p:sp>
        <p:sp>
          <p:nvSpPr>
            <p:cNvPr id="48" name="Rounded Rectangle 47"/>
            <p:cNvSpPr/>
            <p:nvPr/>
          </p:nvSpPr>
          <p:spPr>
            <a:xfrm>
              <a:off x="793060" y="2948905"/>
              <a:ext cx="976080" cy="75362"/>
            </a:xfrm>
            <a:prstGeom prst="roundRect">
              <a:avLst>
                <a:gd name="adj" fmla="val 8043"/>
              </a:avLst>
            </a:prstGeom>
            <a:solidFill>
              <a:srgbClr val="FF3F5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cs typeface="+mn-ea"/>
                <a:sym typeface="+mn-lt"/>
              </a:endParaRPr>
            </a:p>
          </p:txBody>
        </p:sp>
        <p:sp>
          <p:nvSpPr>
            <p:cNvPr id="49" name="Title 3"/>
            <p:cNvSpPr txBox="1">
              <a:spLocks/>
            </p:cNvSpPr>
            <p:nvPr/>
          </p:nvSpPr>
          <p:spPr>
            <a:xfrm>
              <a:off x="2480851" y="2853576"/>
              <a:ext cx="539030" cy="284257"/>
            </a:xfrm>
            <a:prstGeom prst="rect">
              <a:avLst/>
            </a:prstGeom>
          </p:spPr>
          <p:txBody>
            <a:bodyPr/>
            <a:lstStyle>
              <a:lvl1pPr algn="l" defTabSz="914400" rtl="0" eaLnBrk="1" latinLnBrk="0" hangingPunct="1">
                <a:lnSpc>
                  <a:spcPct val="70000"/>
                </a:lnSpc>
                <a:spcBef>
                  <a:spcPct val="0"/>
                </a:spcBef>
                <a:buNone/>
                <a:defRPr sz="3600" b="1" i="0" kern="1200">
                  <a:solidFill>
                    <a:schemeClr val="tx1"/>
                  </a:solidFill>
                  <a:latin typeface="Roboto Thin" charset="0"/>
                  <a:ea typeface="Roboto Thin" charset="0"/>
                  <a:cs typeface="Roboto Thin" charset="0"/>
                </a:defRPr>
              </a:lvl1pPr>
            </a:lstStyle>
            <a:p>
              <a:pPr algn="r">
                <a:lnSpc>
                  <a:spcPct val="80000"/>
                </a:lnSpc>
              </a:pPr>
              <a:r>
                <a:rPr lang="en-US" sz="1600" b="0" dirty="0">
                  <a:latin typeface="+mn-lt"/>
                  <a:ea typeface="+mn-ea"/>
                  <a:cs typeface="+mn-ea"/>
                  <a:sym typeface="+mn-lt"/>
                </a:rPr>
                <a:t>50</a:t>
              </a:r>
              <a:r>
                <a:rPr lang="en-US" sz="1050" b="0" dirty="0">
                  <a:latin typeface="+mn-lt"/>
                  <a:ea typeface="+mn-ea"/>
                  <a:cs typeface="+mn-ea"/>
                  <a:sym typeface="+mn-lt"/>
                </a:rPr>
                <a:t>%</a:t>
              </a:r>
            </a:p>
          </p:txBody>
        </p:sp>
      </p:grpSp>
      <p:grpSp>
        <p:nvGrpSpPr>
          <p:cNvPr id="50" name="Group 49"/>
          <p:cNvGrpSpPr/>
          <p:nvPr/>
        </p:nvGrpSpPr>
        <p:grpSpPr>
          <a:xfrm>
            <a:off x="7559057" y="2859880"/>
            <a:ext cx="2421682" cy="982486"/>
            <a:chOff x="631902" y="2237678"/>
            <a:chExt cx="2421682" cy="982486"/>
          </a:xfrm>
          <a:effectLst>
            <a:outerShdw blurRad="50800" dist="38100" dir="5400000" algn="t" rotWithShape="0">
              <a:prstClr val="black">
                <a:alpha val="40000"/>
              </a:prstClr>
            </a:outerShdw>
          </a:effectLst>
        </p:grpSpPr>
        <p:sp>
          <p:nvSpPr>
            <p:cNvPr id="51" name="Rounded Rectangle 50"/>
            <p:cNvSpPr/>
            <p:nvPr/>
          </p:nvSpPr>
          <p:spPr>
            <a:xfrm>
              <a:off x="631902" y="2237678"/>
              <a:ext cx="2421682" cy="982486"/>
            </a:xfrm>
            <a:prstGeom prst="roundRect">
              <a:avLst>
                <a:gd name="adj" fmla="val 2744"/>
              </a:avLst>
            </a:prstGeom>
            <a:solidFill>
              <a:schemeClr val="bg1"/>
            </a:solidFill>
            <a:ln>
              <a:noFill/>
            </a:ln>
            <a:effectLst>
              <a:outerShdw blurRad="38100" dist="127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cs typeface="+mn-ea"/>
                <a:sym typeface="+mn-lt"/>
              </a:endParaRPr>
            </a:p>
          </p:txBody>
        </p:sp>
        <p:sp>
          <p:nvSpPr>
            <p:cNvPr id="52" name="TextBox 51"/>
            <p:cNvSpPr txBox="1"/>
            <p:nvPr/>
          </p:nvSpPr>
          <p:spPr>
            <a:xfrm>
              <a:off x="699151" y="2258299"/>
              <a:ext cx="2294316" cy="703847"/>
            </a:xfrm>
            <a:prstGeom prst="rect">
              <a:avLst/>
            </a:prstGeom>
            <a:noFill/>
          </p:spPr>
          <p:txBody>
            <a:bodyPr wrap="square" rtlCol="0">
              <a:spAutoFit/>
            </a:bodyPr>
            <a:lstStyle/>
            <a:p>
              <a:pPr>
                <a:lnSpc>
                  <a:spcPct val="150000"/>
                </a:lnSpc>
              </a:pPr>
              <a:r>
                <a:rPr lang="zh-CN" altLang="en-US" sz="1400" dirty="0">
                  <a:solidFill>
                    <a:schemeClr val="tx1">
                      <a:alpha val="70000"/>
                    </a:schemeClr>
                  </a:solidFill>
                  <a:cs typeface="+mn-ea"/>
                  <a:sym typeface="+mn-lt"/>
                </a:rPr>
                <a:t>双击输入替换内容双击输入替换内容双击输入替换</a:t>
              </a:r>
              <a:endParaRPr lang="en-US" altLang="zh-CN" sz="1400" dirty="0">
                <a:solidFill>
                  <a:schemeClr val="tx1">
                    <a:alpha val="70000"/>
                  </a:schemeClr>
                </a:solidFill>
                <a:cs typeface="+mn-ea"/>
                <a:sym typeface="+mn-lt"/>
              </a:endParaRPr>
            </a:p>
          </p:txBody>
        </p:sp>
        <p:sp>
          <p:nvSpPr>
            <p:cNvPr id="53" name="Rounded Rectangle 52"/>
            <p:cNvSpPr/>
            <p:nvPr/>
          </p:nvSpPr>
          <p:spPr>
            <a:xfrm>
              <a:off x="793059" y="2948905"/>
              <a:ext cx="1748718" cy="75362"/>
            </a:xfrm>
            <a:prstGeom prst="roundRect">
              <a:avLst>
                <a:gd name="adj" fmla="val 8043"/>
              </a:avLst>
            </a:prstGeom>
            <a:solidFill>
              <a:srgbClr val="A77830">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cs typeface="+mn-ea"/>
                <a:sym typeface="+mn-lt"/>
              </a:endParaRPr>
            </a:p>
          </p:txBody>
        </p:sp>
        <p:sp>
          <p:nvSpPr>
            <p:cNvPr id="54" name="Rounded Rectangle 53"/>
            <p:cNvSpPr/>
            <p:nvPr/>
          </p:nvSpPr>
          <p:spPr>
            <a:xfrm>
              <a:off x="793059" y="2948905"/>
              <a:ext cx="1564909" cy="75362"/>
            </a:xfrm>
            <a:prstGeom prst="roundRect">
              <a:avLst>
                <a:gd name="adj" fmla="val 8043"/>
              </a:avLst>
            </a:prstGeom>
            <a:solidFill>
              <a:srgbClr val="FF3F5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cs typeface="+mn-ea"/>
                <a:sym typeface="+mn-lt"/>
              </a:endParaRPr>
            </a:p>
          </p:txBody>
        </p:sp>
        <p:sp>
          <p:nvSpPr>
            <p:cNvPr id="55" name="Title 3"/>
            <p:cNvSpPr txBox="1">
              <a:spLocks/>
            </p:cNvSpPr>
            <p:nvPr/>
          </p:nvSpPr>
          <p:spPr>
            <a:xfrm>
              <a:off x="2451876" y="2853576"/>
              <a:ext cx="568005" cy="284257"/>
            </a:xfrm>
            <a:prstGeom prst="rect">
              <a:avLst/>
            </a:prstGeom>
          </p:spPr>
          <p:txBody>
            <a:bodyPr/>
            <a:lstStyle>
              <a:lvl1pPr algn="l" defTabSz="914400" rtl="0" eaLnBrk="1" latinLnBrk="0" hangingPunct="1">
                <a:lnSpc>
                  <a:spcPct val="70000"/>
                </a:lnSpc>
                <a:spcBef>
                  <a:spcPct val="0"/>
                </a:spcBef>
                <a:buNone/>
                <a:defRPr sz="3600" b="1" i="0" kern="1200">
                  <a:solidFill>
                    <a:schemeClr val="tx1"/>
                  </a:solidFill>
                  <a:latin typeface="Roboto Thin" charset="0"/>
                  <a:ea typeface="Roboto Thin" charset="0"/>
                  <a:cs typeface="Roboto Thin" charset="0"/>
                </a:defRPr>
              </a:lvl1pPr>
            </a:lstStyle>
            <a:p>
              <a:pPr algn="r">
                <a:lnSpc>
                  <a:spcPct val="80000"/>
                </a:lnSpc>
              </a:pPr>
              <a:r>
                <a:rPr lang="en-US" sz="1600" b="0" dirty="0">
                  <a:latin typeface="+mn-lt"/>
                  <a:ea typeface="+mn-ea"/>
                  <a:cs typeface="+mn-ea"/>
                  <a:sym typeface="+mn-lt"/>
                </a:rPr>
                <a:t>90</a:t>
              </a:r>
              <a:r>
                <a:rPr lang="en-US" sz="1050" b="0" dirty="0">
                  <a:latin typeface="+mn-lt"/>
                  <a:ea typeface="+mn-ea"/>
                  <a:cs typeface="+mn-ea"/>
                  <a:sym typeface="+mn-lt"/>
                </a:rPr>
                <a:t>%</a:t>
              </a:r>
            </a:p>
          </p:txBody>
        </p:sp>
      </p:grpSp>
      <p:grpSp>
        <p:nvGrpSpPr>
          <p:cNvPr id="56" name="Group 55"/>
          <p:cNvGrpSpPr/>
          <p:nvPr/>
        </p:nvGrpSpPr>
        <p:grpSpPr>
          <a:xfrm>
            <a:off x="7559057" y="4100319"/>
            <a:ext cx="2421682" cy="982486"/>
            <a:chOff x="631902" y="2237678"/>
            <a:chExt cx="2421682" cy="982486"/>
          </a:xfrm>
          <a:effectLst>
            <a:outerShdw blurRad="50800" dist="38100" dir="5400000" algn="t" rotWithShape="0">
              <a:prstClr val="black">
                <a:alpha val="40000"/>
              </a:prstClr>
            </a:outerShdw>
          </a:effectLst>
        </p:grpSpPr>
        <p:sp>
          <p:nvSpPr>
            <p:cNvPr id="57" name="Rounded Rectangle 56"/>
            <p:cNvSpPr/>
            <p:nvPr/>
          </p:nvSpPr>
          <p:spPr>
            <a:xfrm>
              <a:off x="631902" y="2237678"/>
              <a:ext cx="2421682" cy="982486"/>
            </a:xfrm>
            <a:prstGeom prst="roundRect">
              <a:avLst>
                <a:gd name="adj" fmla="val 2744"/>
              </a:avLst>
            </a:prstGeom>
            <a:solidFill>
              <a:schemeClr val="bg1"/>
            </a:solidFill>
            <a:ln>
              <a:noFill/>
            </a:ln>
            <a:effectLst>
              <a:outerShdw blurRad="38100" dist="127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cs typeface="+mn-ea"/>
                <a:sym typeface="+mn-lt"/>
              </a:endParaRPr>
            </a:p>
          </p:txBody>
        </p:sp>
        <p:sp>
          <p:nvSpPr>
            <p:cNvPr id="58" name="TextBox 57"/>
            <p:cNvSpPr txBox="1"/>
            <p:nvPr/>
          </p:nvSpPr>
          <p:spPr>
            <a:xfrm>
              <a:off x="699151" y="2249354"/>
              <a:ext cx="2294316" cy="703847"/>
            </a:xfrm>
            <a:prstGeom prst="rect">
              <a:avLst/>
            </a:prstGeom>
            <a:noFill/>
          </p:spPr>
          <p:txBody>
            <a:bodyPr wrap="square" rtlCol="0">
              <a:spAutoFit/>
            </a:bodyPr>
            <a:lstStyle/>
            <a:p>
              <a:pPr>
                <a:lnSpc>
                  <a:spcPct val="150000"/>
                </a:lnSpc>
              </a:pPr>
              <a:r>
                <a:rPr lang="zh-CN" altLang="en-US" sz="1400" dirty="0">
                  <a:solidFill>
                    <a:schemeClr val="tx1">
                      <a:alpha val="70000"/>
                    </a:schemeClr>
                  </a:solidFill>
                  <a:cs typeface="+mn-ea"/>
                  <a:sym typeface="+mn-lt"/>
                </a:rPr>
                <a:t>双击输入替换内容双击输入替换内容双击输入替换</a:t>
              </a:r>
              <a:endParaRPr lang="en-US" altLang="zh-CN" sz="1400" dirty="0">
                <a:solidFill>
                  <a:schemeClr val="tx1">
                    <a:alpha val="70000"/>
                  </a:schemeClr>
                </a:solidFill>
                <a:cs typeface="+mn-ea"/>
                <a:sym typeface="+mn-lt"/>
              </a:endParaRPr>
            </a:p>
          </p:txBody>
        </p:sp>
        <p:sp>
          <p:nvSpPr>
            <p:cNvPr id="59" name="Rounded Rectangle 58"/>
            <p:cNvSpPr/>
            <p:nvPr/>
          </p:nvSpPr>
          <p:spPr>
            <a:xfrm>
              <a:off x="793059" y="2948905"/>
              <a:ext cx="1748718" cy="75362"/>
            </a:xfrm>
            <a:prstGeom prst="roundRect">
              <a:avLst>
                <a:gd name="adj" fmla="val 8043"/>
              </a:avLst>
            </a:prstGeom>
            <a:solidFill>
              <a:srgbClr val="A77830">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cs typeface="+mn-ea"/>
                <a:sym typeface="+mn-lt"/>
              </a:endParaRPr>
            </a:p>
          </p:txBody>
        </p:sp>
        <p:sp>
          <p:nvSpPr>
            <p:cNvPr id="60" name="Rounded Rectangle 59"/>
            <p:cNvSpPr/>
            <p:nvPr/>
          </p:nvSpPr>
          <p:spPr>
            <a:xfrm>
              <a:off x="793059" y="2948905"/>
              <a:ext cx="1564909" cy="75362"/>
            </a:xfrm>
            <a:prstGeom prst="roundRect">
              <a:avLst>
                <a:gd name="adj" fmla="val 8043"/>
              </a:avLst>
            </a:prstGeom>
            <a:solidFill>
              <a:srgbClr val="FF3F5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cs typeface="+mn-ea"/>
                <a:sym typeface="+mn-lt"/>
              </a:endParaRPr>
            </a:p>
          </p:txBody>
        </p:sp>
        <p:sp>
          <p:nvSpPr>
            <p:cNvPr id="61" name="Title 3"/>
            <p:cNvSpPr txBox="1">
              <a:spLocks/>
            </p:cNvSpPr>
            <p:nvPr/>
          </p:nvSpPr>
          <p:spPr>
            <a:xfrm>
              <a:off x="2451876" y="2853576"/>
              <a:ext cx="568005" cy="284257"/>
            </a:xfrm>
            <a:prstGeom prst="rect">
              <a:avLst/>
            </a:prstGeom>
          </p:spPr>
          <p:txBody>
            <a:bodyPr/>
            <a:lstStyle>
              <a:lvl1pPr algn="l" defTabSz="914400" rtl="0" eaLnBrk="1" latinLnBrk="0" hangingPunct="1">
                <a:lnSpc>
                  <a:spcPct val="70000"/>
                </a:lnSpc>
                <a:spcBef>
                  <a:spcPct val="0"/>
                </a:spcBef>
                <a:buNone/>
                <a:defRPr sz="3600" b="1" i="0" kern="1200">
                  <a:solidFill>
                    <a:schemeClr val="tx1"/>
                  </a:solidFill>
                  <a:latin typeface="Roboto Thin" charset="0"/>
                  <a:ea typeface="Roboto Thin" charset="0"/>
                  <a:cs typeface="Roboto Thin" charset="0"/>
                </a:defRPr>
              </a:lvl1pPr>
            </a:lstStyle>
            <a:p>
              <a:pPr algn="r">
                <a:lnSpc>
                  <a:spcPct val="80000"/>
                </a:lnSpc>
              </a:pPr>
              <a:r>
                <a:rPr lang="en-US" sz="1600" b="0" dirty="0">
                  <a:latin typeface="+mn-lt"/>
                  <a:ea typeface="+mn-ea"/>
                  <a:cs typeface="+mn-ea"/>
                  <a:sym typeface="+mn-lt"/>
                </a:rPr>
                <a:t>90</a:t>
              </a:r>
              <a:r>
                <a:rPr lang="en-US" sz="1050" b="0" dirty="0">
                  <a:latin typeface="+mn-lt"/>
                  <a:ea typeface="+mn-ea"/>
                  <a:cs typeface="+mn-ea"/>
                  <a:sym typeface="+mn-lt"/>
                </a:rPr>
                <a:t>%</a:t>
              </a:r>
            </a:p>
          </p:txBody>
        </p:sp>
      </p:grpSp>
      <p:pic>
        <p:nvPicPr>
          <p:cNvPr id="7" name="图片占位符 6">
            <a:extLst>
              <a:ext uri="{FF2B5EF4-FFF2-40B4-BE49-F238E27FC236}">
                <a16:creationId xmlns:a16="http://schemas.microsoft.com/office/drawing/2014/main" id="{04EEB555-4884-4A77-8870-93E26E2689E7}"/>
              </a:ext>
            </a:extLst>
          </p:cNvPr>
          <p:cNvPicPr>
            <a:picLocks noGrp="1" noChangeAspect="1"/>
          </p:cNvPicPr>
          <p:nvPr>
            <p:ph type="pic" sz="quarter" idx="4294967295"/>
          </p:nvPr>
        </p:nvPicPr>
        <p:blipFill rotWithShape="1">
          <a:blip r:embed="rId5" cstate="screen">
            <a:extLst>
              <a:ext uri="{28A0092B-C50C-407E-A947-70E740481C1C}">
                <a14:useLocalDpi xmlns:a14="http://schemas.microsoft.com/office/drawing/2010/main"/>
              </a:ext>
            </a:extLst>
          </a:blip>
          <a:srcRect/>
          <a:stretch/>
        </p:blipFill>
        <p:spPr>
          <a:xfrm>
            <a:off x="1347537" y="1559930"/>
            <a:ext cx="2005263" cy="3623414"/>
          </a:xfrm>
          <a:prstGeom prst="rect">
            <a:avLst/>
          </a:prstGeom>
        </p:spPr>
      </p:pic>
      <p:pic>
        <p:nvPicPr>
          <p:cNvPr id="9" name="图片占位符 8">
            <a:extLst>
              <a:ext uri="{FF2B5EF4-FFF2-40B4-BE49-F238E27FC236}">
                <a16:creationId xmlns:a16="http://schemas.microsoft.com/office/drawing/2014/main" id="{7389F988-74F6-4BB1-9AC7-F9F62D858D89}"/>
              </a:ext>
            </a:extLst>
          </p:cNvPr>
          <p:cNvPicPr>
            <a:picLocks noGrp="1" noChangeAspect="1"/>
          </p:cNvPicPr>
          <p:nvPr>
            <p:ph type="pic" sz="quarter" idx="4294967295"/>
          </p:nvPr>
        </p:nvPicPr>
        <p:blipFill rotWithShape="1">
          <a:blip r:embed="rId6" cstate="screen">
            <a:extLst>
              <a:ext uri="{28A0092B-C50C-407E-A947-70E740481C1C}">
                <a14:useLocalDpi xmlns:a14="http://schemas.microsoft.com/office/drawing/2010/main"/>
              </a:ext>
            </a:extLst>
          </a:blip>
          <a:srcRect/>
          <a:stretch/>
        </p:blipFill>
        <p:spPr>
          <a:xfrm>
            <a:off x="4667250" y="1976761"/>
            <a:ext cx="1724732" cy="3128746"/>
          </a:xfrm>
          <a:prstGeom prst="rect">
            <a:avLst/>
          </a:prstGeom>
        </p:spPr>
      </p:pic>
      <p:pic>
        <p:nvPicPr>
          <p:cNvPr id="30" name="图片 29"/>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4004253" y="-53898"/>
            <a:ext cx="1094340" cy="1094340"/>
          </a:xfrm>
          <a:prstGeom prst="rect">
            <a:avLst/>
          </a:prstGeom>
        </p:spPr>
      </p:pic>
      <p:sp>
        <p:nvSpPr>
          <p:cNvPr id="31" name="Title 3">
            <a:extLst>
              <a:ext uri="{FF2B5EF4-FFF2-40B4-BE49-F238E27FC236}">
                <a16:creationId xmlns:a16="http://schemas.microsoft.com/office/drawing/2014/main" id="{EDE0BA32-E411-4643-920E-6083B35A4886}"/>
              </a:ext>
            </a:extLst>
          </p:cNvPr>
          <p:cNvSpPr txBox="1">
            <a:spLocks/>
          </p:cNvSpPr>
          <p:nvPr/>
        </p:nvSpPr>
        <p:spPr>
          <a:xfrm>
            <a:off x="4234930" y="265406"/>
            <a:ext cx="3676420" cy="340607"/>
          </a:xfrm>
          <a:prstGeom prst="rect">
            <a:avLst/>
          </a:prstGeom>
        </p:spPr>
        <p:txBody>
          <a:bodyPr/>
          <a:lstStyle>
            <a:lvl1pPr algn="l" defTabSz="914400" rtl="0" eaLnBrk="1" latinLnBrk="0" hangingPunct="1">
              <a:lnSpc>
                <a:spcPct val="70000"/>
              </a:lnSpc>
              <a:spcBef>
                <a:spcPct val="0"/>
              </a:spcBef>
              <a:buNone/>
              <a:defRPr sz="3600" b="1" i="0" kern="1200">
                <a:solidFill>
                  <a:schemeClr val="tx1"/>
                </a:solidFill>
                <a:latin typeface="Roboto Thin" charset="0"/>
                <a:ea typeface="Roboto Thin" charset="0"/>
                <a:cs typeface="Roboto Thin" charset="0"/>
              </a:defRPr>
            </a:lvl1pPr>
          </a:lstStyle>
          <a:p>
            <a:pPr>
              <a:lnSpc>
                <a:spcPct val="80000"/>
              </a:lnSpc>
            </a:pPr>
            <a:r>
              <a:rPr lang="en-US" altLang="zh-CN" sz="3200" b="0" dirty="0" smtClean="0">
                <a:solidFill>
                  <a:srgbClr val="FF6D87"/>
                </a:solidFill>
                <a:latin typeface="+mn-lt"/>
                <a:ea typeface="+mn-ea"/>
                <a:cs typeface="+mn-ea"/>
                <a:sym typeface="+mn-lt"/>
              </a:rPr>
              <a:t>02</a:t>
            </a:r>
            <a:r>
              <a:rPr lang="en-US" altLang="zh-CN" sz="3200" b="0" dirty="0" smtClean="0">
                <a:solidFill>
                  <a:schemeClr val="bg1"/>
                </a:solidFill>
                <a:latin typeface="+mn-lt"/>
                <a:ea typeface="+mn-ea"/>
                <a:cs typeface="+mn-ea"/>
                <a:sym typeface="+mn-lt"/>
              </a:rPr>
              <a:t>  </a:t>
            </a:r>
            <a:r>
              <a:rPr lang="zh-CN" altLang="en-US" sz="3200" b="0" dirty="0" smtClean="0">
                <a:solidFill>
                  <a:schemeClr val="bg1"/>
                </a:solidFill>
                <a:latin typeface="+mn-lt"/>
                <a:ea typeface="+mn-ea"/>
                <a:cs typeface="+mn-ea"/>
                <a:sym typeface="+mn-lt"/>
              </a:rPr>
              <a:t>活动细节安排</a:t>
            </a:r>
            <a:endParaRPr lang="en-US" sz="3200" b="0" dirty="0">
              <a:solidFill>
                <a:schemeClr val="bg1"/>
              </a:solidFill>
              <a:latin typeface="+mn-lt"/>
              <a:ea typeface="+mn-ea"/>
              <a:cs typeface="+mn-ea"/>
              <a:sym typeface="+mn-lt"/>
            </a:endParaRPr>
          </a:p>
        </p:txBody>
      </p:sp>
      <p:pic>
        <p:nvPicPr>
          <p:cNvPr id="32" name="图片占位符 6">
            <a:extLst>
              <a:ext uri="{FF2B5EF4-FFF2-40B4-BE49-F238E27FC236}">
                <a16:creationId xmlns:a16="http://schemas.microsoft.com/office/drawing/2014/main" id="{04EEB555-4884-4A77-8870-93E26E2689E7}"/>
              </a:ext>
            </a:extLst>
          </p:cNvPr>
          <p:cNvPicPr>
            <a:picLocks noChangeAspect="1"/>
          </p:cNvPicPr>
          <p:nvPr/>
        </p:nvPicPr>
        <p:blipFill rotWithShape="1">
          <a:blip r:embed="rId8" cstate="screen">
            <a:extLst>
              <a:ext uri="{28A0092B-C50C-407E-A947-70E740481C1C}">
                <a14:useLocalDpi xmlns:a14="http://schemas.microsoft.com/office/drawing/2010/main"/>
              </a:ext>
            </a:extLst>
          </a:blip>
          <a:srcRect/>
          <a:stretch/>
        </p:blipFill>
        <p:spPr>
          <a:xfrm>
            <a:off x="4668254" y="1955193"/>
            <a:ext cx="1796716" cy="3108547"/>
          </a:xfrm>
          <a:prstGeom prst="rect">
            <a:avLst/>
          </a:prstGeom>
        </p:spPr>
      </p:pic>
      <p:grpSp>
        <p:nvGrpSpPr>
          <p:cNvPr id="14" name="Group 13"/>
          <p:cNvGrpSpPr/>
          <p:nvPr/>
        </p:nvGrpSpPr>
        <p:grpSpPr>
          <a:xfrm>
            <a:off x="2783994" y="2390878"/>
            <a:ext cx="2334325" cy="1758082"/>
            <a:chOff x="4928837" y="3137833"/>
            <a:chExt cx="2334325" cy="1758082"/>
          </a:xfrm>
        </p:grpSpPr>
        <p:sp>
          <p:nvSpPr>
            <p:cNvPr id="10" name="Rounded Rectangle 9"/>
            <p:cNvSpPr/>
            <p:nvPr/>
          </p:nvSpPr>
          <p:spPr>
            <a:xfrm>
              <a:off x="4928837" y="3137833"/>
              <a:ext cx="2334324" cy="1758082"/>
            </a:xfrm>
            <a:prstGeom prst="roundRect">
              <a:avLst>
                <a:gd name="adj" fmla="val 9317"/>
              </a:avLst>
            </a:prstGeom>
            <a:solidFill>
              <a:schemeClr val="bg1"/>
            </a:solidFill>
            <a:ln>
              <a:noFill/>
            </a:ln>
            <a:effectLst>
              <a:outerShdw blurRad="381000" dist="254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cs typeface="+mn-ea"/>
                <a:sym typeface="+mn-lt"/>
              </a:endParaRPr>
            </a:p>
          </p:txBody>
        </p:sp>
        <p:sp>
          <p:nvSpPr>
            <p:cNvPr id="11" name="Title 3"/>
            <p:cNvSpPr txBox="1">
              <a:spLocks/>
            </p:cNvSpPr>
            <p:nvPr/>
          </p:nvSpPr>
          <p:spPr>
            <a:xfrm>
              <a:off x="4951990" y="4256422"/>
              <a:ext cx="2311172" cy="340607"/>
            </a:xfrm>
            <a:prstGeom prst="rect">
              <a:avLst/>
            </a:prstGeom>
          </p:spPr>
          <p:txBody>
            <a:bodyPr/>
            <a:lstStyle>
              <a:lvl1pPr algn="l" defTabSz="914400" rtl="0" eaLnBrk="1" latinLnBrk="0" hangingPunct="1">
                <a:lnSpc>
                  <a:spcPct val="70000"/>
                </a:lnSpc>
                <a:spcBef>
                  <a:spcPct val="0"/>
                </a:spcBef>
                <a:buNone/>
                <a:defRPr sz="3600" b="1" i="0" kern="1200">
                  <a:solidFill>
                    <a:schemeClr val="tx1"/>
                  </a:solidFill>
                  <a:latin typeface="Roboto Thin" charset="0"/>
                  <a:ea typeface="Roboto Thin" charset="0"/>
                  <a:cs typeface="Roboto Thin" charset="0"/>
                </a:defRPr>
              </a:lvl1pPr>
            </a:lstStyle>
            <a:p>
              <a:pPr algn="ctr">
                <a:lnSpc>
                  <a:spcPct val="80000"/>
                </a:lnSpc>
              </a:pPr>
              <a:r>
                <a:rPr lang="zh-CN" altLang="en-US" sz="1600" b="0" dirty="0">
                  <a:solidFill>
                    <a:schemeClr val="tx1">
                      <a:lumMod val="75000"/>
                      <a:lumOff val="25000"/>
                    </a:schemeClr>
                  </a:solidFill>
                  <a:latin typeface="+mn-lt"/>
                  <a:ea typeface="+mn-ea"/>
                  <a:cs typeface="+mn-ea"/>
                  <a:sym typeface="+mn-lt"/>
                </a:rPr>
                <a:t>输入标题</a:t>
              </a:r>
              <a:endParaRPr lang="en-US" sz="800" b="0" dirty="0">
                <a:solidFill>
                  <a:schemeClr val="tx1">
                    <a:lumMod val="75000"/>
                    <a:lumOff val="25000"/>
                  </a:schemeClr>
                </a:solidFill>
                <a:latin typeface="+mn-lt"/>
                <a:ea typeface="+mn-ea"/>
                <a:cs typeface="+mn-ea"/>
                <a:sym typeface="+mn-lt"/>
              </a:endParaRPr>
            </a:p>
          </p:txBody>
        </p:sp>
        <p:sp>
          <p:nvSpPr>
            <p:cNvPr id="13" name="Title 3"/>
            <p:cNvSpPr txBox="1">
              <a:spLocks/>
            </p:cNvSpPr>
            <p:nvPr/>
          </p:nvSpPr>
          <p:spPr>
            <a:xfrm>
              <a:off x="5157881" y="3496065"/>
              <a:ext cx="1863920" cy="572429"/>
            </a:xfrm>
            <a:prstGeom prst="rect">
              <a:avLst/>
            </a:prstGeom>
          </p:spPr>
          <p:txBody>
            <a:bodyPr/>
            <a:lstStyle>
              <a:lvl1pPr algn="l" defTabSz="914400" rtl="0" eaLnBrk="1" latinLnBrk="0" hangingPunct="1">
                <a:lnSpc>
                  <a:spcPct val="70000"/>
                </a:lnSpc>
                <a:spcBef>
                  <a:spcPct val="0"/>
                </a:spcBef>
                <a:buNone/>
                <a:defRPr sz="3600" b="1" i="0" kern="1200">
                  <a:solidFill>
                    <a:schemeClr val="tx1"/>
                  </a:solidFill>
                  <a:latin typeface="Roboto Thin" charset="0"/>
                  <a:ea typeface="Roboto Thin" charset="0"/>
                  <a:cs typeface="Roboto Thin" charset="0"/>
                </a:defRPr>
              </a:lvl1pPr>
            </a:lstStyle>
            <a:p>
              <a:pPr algn="ctr">
                <a:lnSpc>
                  <a:spcPct val="80000"/>
                </a:lnSpc>
              </a:pPr>
              <a:r>
                <a:rPr lang="en-US" sz="4800" b="0" dirty="0">
                  <a:solidFill>
                    <a:schemeClr val="tx1">
                      <a:lumMod val="75000"/>
                      <a:lumOff val="25000"/>
                    </a:schemeClr>
                  </a:solidFill>
                  <a:latin typeface="+mn-lt"/>
                  <a:ea typeface="+mn-ea"/>
                  <a:cs typeface="+mn-ea"/>
                  <a:sym typeface="+mn-lt"/>
                </a:rPr>
                <a:t>VS</a:t>
              </a:r>
              <a:endParaRPr lang="en-US" sz="2000" b="0" dirty="0">
                <a:solidFill>
                  <a:schemeClr val="tx1">
                    <a:lumMod val="75000"/>
                    <a:lumOff val="25000"/>
                  </a:schemeClr>
                </a:solidFill>
                <a:latin typeface="+mn-lt"/>
                <a:ea typeface="+mn-ea"/>
                <a:cs typeface="+mn-ea"/>
                <a:sym typeface="+mn-lt"/>
              </a:endParaRPr>
            </a:p>
          </p:txBody>
        </p:sp>
      </p:grpSp>
    </p:spTree>
    <p:extLst>
      <p:ext uri="{BB962C8B-B14F-4D97-AF65-F5344CB8AC3E}">
        <p14:creationId xmlns:p14="http://schemas.microsoft.com/office/powerpoint/2010/main" val="959337207"/>
      </p:ext>
    </p:extLst>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30"/>
                                        </p:tgtEl>
                                        <p:attrNameLst>
                                          <p:attrName>style.visibility</p:attrName>
                                        </p:attrNameLst>
                                      </p:cBhvr>
                                      <p:to>
                                        <p:strVal val="visible"/>
                                      </p:to>
                                    </p:set>
                                    <p:anim calcmode="lin" valueType="num">
                                      <p:cBhvr>
                                        <p:cTn id="7" dur="500" fill="hold"/>
                                        <p:tgtEl>
                                          <p:spTgt spid="30"/>
                                        </p:tgtEl>
                                        <p:attrNameLst>
                                          <p:attrName>ppt_w</p:attrName>
                                        </p:attrNameLst>
                                      </p:cBhvr>
                                      <p:tavLst>
                                        <p:tav tm="0">
                                          <p:val>
                                            <p:fltVal val="0"/>
                                          </p:val>
                                        </p:tav>
                                        <p:tav tm="100000">
                                          <p:val>
                                            <p:strVal val="#ppt_w"/>
                                          </p:val>
                                        </p:tav>
                                      </p:tavLst>
                                    </p:anim>
                                    <p:anim calcmode="lin" valueType="num">
                                      <p:cBhvr>
                                        <p:cTn id="8" dur="500" fill="hold"/>
                                        <p:tgtEl>
                                          <p:spTgt spid="30"/>
                                        </p:tgtEl>
                                        <p:attrNameLst>
                                          <p:attrName>ppt_h</p:attrName>
                                        </p:attrNameLst>
                                      </p:cBhvr>
                                      <p:tavLst>
                                        <p:tav tm="0">
                                          <p:val>
                                            <p:fltVal val="0"/>
                                          </p:val>
                                        </p:tav>
                                        <p:tav tm="100000">
                                          <p:val>
                                            <p:strVal val="#ppt_h"/>
                                          </p:val>
                                        </p:tav>
                                      </p:tavLst>
                                    </p:anim>
                                    <p:animEffect transition="in" filter="fade">
                                      <p:cBhvr>
                                        <p:cTn id="9" dur="500"/>
                                        <p:tgtEl>
                                          <p:spTgt spid="30"/>
                                        </p:tgtEl>
                                      </p:cBhvr>
                                    </p:animEffect>
                                  </p:childTnLst>
                                </p:cTn>
                              </p:par>
                            </p:childTnLst>
                          </p:cTn>
                        </p:par>
                      </p:childTnLst>
                    </p:cTn>
                  </p:par>
                  <p:par>
                    <p:cTn id="10" fill="hold">
                      <p:stCondLst>
                        <p:cond delay="indefinite"/>
                      </p:stCondLst>
                      <p:childTnLst>
                        <p:par>
                          <p:cTn id="11" fill="hold">
                            <p:stCondLst>
                              <p:cond delay="0"/>
                            </p:stCondLst>
                            <p:childTnLst>
                              <p:par>
                                <p:cTn id="12" presetID="6" presetClass="entr" presetSubtype="16" fill="hold" grpId="0" nodeType="clickEffect">
                                  <p:stCondLst>
                                    <p:cond delay="0"/>
                                  </p:stCondLst>
                                  <p:childTnLst>
                                    <p:set>
                                      <p:cBhvr>
                                        <p:cTn id="13" dur="1" fill="hold">
                                          <p:stCondLst>
                                            <p:cond delay="0"/>
                                          </p:stCondLst>
                                        </p:cTn>
                                        <p:tgtEl>
                                          <p:spTgt spid="31"/>
                                        </p:tgtEl>
                                        <p:attrNameLst>
                                          <p:attrName>style.visibility</p:attrName>
                                        </p:attrNameLst>
                                      </p:cBhvr>
                                      <p:to>
                                        <p:strVal val="visible"/>
                                      </p:to>
                                    </p:set>
                                    <p:animEffect transition="in" filter="circle(in)">
                                      <p:cBhvr>
                                        <p:cTn id="14" dur="2000"/>
                                        <p:tgtEl>
                                          <p:spTgt spid="31"/>
                                        </p:tgtEl>
                                      </p:cBhvr>
                                    </p:animEffect>
                                  </p:childTnLst>
                                </p:cTn>
                              </p:par>
                            </p:childTnLst>
                          </p:cTn>
                        </p:par>
                        <p:par>
                          <p:cTn id="15" fill="hold">
                            <p:stCondLst>
                              <p:cond delay="2000"/>
                            </p:stCondLst>
                            <p:childTnLst>
                              <p:par>
                                <p:cTn id="16" presetID="9" presetClass="entr" presetSubtype="0" fill="hold" nodeType="afterEffect">
                                  <p:stCondLst>
                                    <p:cond delay="0"/>
                                  </p:stCondLst>
                                  <p:childTnLst>
                                    <p:set>
                                      <p:cBhvr>
                                        <p:cTn id="17" dur="1" fill="hold">
                                          <p:stCondLst>
                                            <p:cond delay="0"/>
                                          </p:stCondLst>
                                        </p:cTn>
                                        <p:tgtEl>
                                          <p:spTgt spid="63"/>
                                        </p:tgtEl>
                                        <p:attrNameLst>
                                          <p:attrName>style.visibility</p:attrName>
                                        </p:attrNameLst>
                                      </p:cBhvr>
                                      <p:to>
                                        <p:strVal val="visible"/>
                                      </p:to>
                                    </p:set>
                                    <p:animEffect transition="in" filter="dissolve">
                                      <p:cBhvr>
                                        <p:cTn id="18" dur="500"/>
                                        <p:tgtEl>
                                          <p:spTgt spid="63"/>
                                        </p:tgtEl>
                                      </p:cBhvr>
                                    </p:animEffect>
                                  </p:childTnLst>
                                </p:cTn>
                              </p:par>
                              <p:par>
                                <p:cTn id="19" presetID="9" presetClass="entr" presetSubtype="0" fill="hold" grpId="0" nodeType="withEffect">
                                  <p:stCondLst>
                                    <p:cond delay="0"/>
                                  </p:stCondLst>
                                  <p:childTnLst>
                                    <p:set>
                                      <p:cBhvr>
                                        <p:cTn id="20" dur="1" fill="hold">
                                          <p:stCondLst>
                                            <p:cond delay="0"/>
                                          </p:stCondLst>
                                        </p:cTn>
                                        <p:tgtEl>
                                          <p:spTgt spid="64"/>
                                        </p:tgtEl>
                                        <p:attrNameLst>
                                          <p:attrName>style.visibility</p:attrName>
                                        </p:attrNameLst>
                                      </p:cBhvr>
                                      <p:to>
                                        <p:strVal val="visible"/>
                                      </p:to>
                                    </p:set>
                                    <p:animEffect transition="in" filter="dissolve">
                                      <p:cBhvr>
                                        <p:cTn id="21" dur="500"/>
                                        <p:tgtEl>
                                          <p:spTgt spid="64"/>
                                        </p:tgtEl>
                                      </p:cBhvr>
                                    </p:animEffect>
                                  </p:childTnLst>
                                </p:cTn>
                              </p:par>
                              <p:par>
                                <p:cTn id="22" presetID="9" presetClass="entr" presetSubtype="0" fill="hold" nodeType="withEffect">
                                  <p:stCondLst>
                                    <p:cond delay="0"/>
                                  </p:stCondLst>
                                  <p:childTnLst>
                                    <p:set>
                                      <p:cBhvr>
                                        <p:cTn id="23" dur="1" fill="hold">
                                          <p:stCondLst>
                                            <p:cond delay="0"/>
                                          </p:stCondLst>
                                        </p:cTn>
                                        <p:tgtEl>
                                          <p:spTgt spid="7"/>
                                        </p:tgtEl>
                                        <p:attrNameLst>
                                          <p:attrName>style.visibility</p:attrName>
                                        </p:attrNameLst>
                                      </p:cBhvr>
                                      <p:to>
                                        <p:strVal val="visible"/>
                                      </p:to>
                                    </p:set>
                                    <p:animEffect transition="in" filter="dissolve">
                                      <p:cBhvr>
                                        <p:cTn id="24" dur="500"/>
                                        <p:tgtEl>
                                          <p:spTgt spid="7"/>
                                        </p:tgtEl>
                                      </p:cBhvr>
                                    </p:animEffect>
                                  </p:childTnLst>
                                </p:cTn>
                              </p:par>
                              <p:par>
                                <p:cTn id="25" presetID="9" presetClass="entr" presetSubtype="0" fill="hold" nodeType="withEffect">
                                  <p:stCondLst>
                                    <p:cond delay="0"/>
                                  </p:stCondLst>
                                  <p:childTnLst>
                                    <p:set>
                                      <p:cBhvr>
                                        <p:cTn id="26" dur="1" fill="hold">
                                          <p:stCondLst>
                                            <p:cond delay="0"/>
                                          </p:stCondLst>
                                        </p:cTn>
                                        <p:tgtEl>
                                          <p:spTgt spid="62"/>
                                        </p:tgtEl>
                                        <p:attrNameLst>
                                          <p:attrName>style.visibility</p:attrName>
                                        </p:attrNameLst>
                                      </p:cBhvr>
                                      <p:to>
                                        <p:strVal val="visible"/>
                                      </p:to>
                                    </p:set>
                                    <p:animEffect transition="in" filter="dissolve">
                                      <p:cBhvr>
                                        <p:cTn id="27" dur="500"/>
                                        <p:tgtEl>
                                          <p:spTgt spid="62"/>
                                        </p:tgtEl>
                                      </p:cBhvr>
                                    </p:animEffect>
                                  </p:childTnLst>
                                </p:cTn>
                              </p:par>
                              <p:par>
                                <p:cTn id="28" presetID="9" presetClass="entr" presetSubtype="0" fill="hold" nodeType="withEffect">
                                  <p:stCondLst>
                                    <p:cond delay="0"/>
                                  </p:stCondLst>
                                  <p:childTnLst>
                                    <p:set>
                                      <p:cBhvr>
                                        <p:cTn id="29" dur="1" fill="hold">
                                          <p:stCondLst>
                                            <p:cond delay="0"/>
                                          </p:stCondLst>
                                        </p:cTn>
                                        <p:tgtEl>
                                          <p:spTgt spid="9"/>
                                        </p:tgtEl>
                                        <p:attrNameLst>
                                          <p:attrName>style.visibility</p:attrName>
                                        </p:attrNameLst>
                                      </p:cBhvr>
                                      <p:to>
                                        <p:strVal val="visible"/>
                                      </p:to>
                                    </p:set>
                                    <p:animEffect transition="in" filter="dissolve">
                                      <p:cBhvr>
                                        <p:cTn id="30" dur="500"/>
                                        <p:tgtEl>
                                          <p:spTgt spid="9"/>
                                        </p:tgtEl>
                                      </p:cBhvr>
                                    </p:animEffect>
                                  </p:childTnLst>
                                </p:cTn>
                              </p:par>
                            </p:childTnLst>
                          </p:cTn>
                        </p:par>
                        <p:par>
                          <p:cTn id="31" fill="hold">
                            <p:stCondLst>
                              <p:cond delay="2500"/>
                            </p:stCondLst>
                            <p:childTnLst>
                              <p:par>
                                <p:cTn id="32" presetID="16" presetClass="entr" presetSubtype="37" fill="hold" nodeType="afterEffect">
                                  <p:stCondLst>
                                    <p:cond delay="0"/>
                                  </p:stCondLst>
                                  <p:childTnLst>
                                    <p:set>
                                      <p:cBhvr>
                                        <p:cTn id="33" dur="1" fill="hold">
                                          <p:stCondLst>
                                            <p:cond delay="0"/>
                                          </p:stCondLst>
                                        </p:cTn>
                                        <p:tgtEl>
                                          <p:spTgt spid="14"/>
                                        </p:tgtEl>
                                        <p:attrNameLst>
                                          <p:attrName>style.visibility</p:attrName>
                                        </p:attrNameLst>
                                      </p:cBhvr>
                                      <p:to>
                                        <p:strVal val="visible"/>
                                      </p:to>
                                    </p:set>
                                    <p:animEffect transition="in" filter="barn(outVertical)">
                                      <p:cBhvr>
                                        <p:cTn id="34" dur="500"/>
                                        <p:tgtEl>
                                          <p:spTgt spid="14"/>
                                        </p:tgtEl>
                                      </p:cBhvr>
                                    </p:animEffect>
                                  </p:childTnLst>
                                </p:cTn>
                              </p:par>
                              <p:par>
                                <p:cTn id="35" presetID="2" presetClass="entr" presetSubtype="4" decel="50000" fill="hold" nodeType="withEffect">
                                  <p:stCondLst>
                                    <p:cond delay="300"/>
                                  </p:stCondLst>
                                  <p:childTnLst>
                                    <p:set>
                                      <p:cBhvr>
                                        <p:cTn id="36" dur="1" fill="hold">
                                          <p:stCondLst>
                                            <p:cond delay="0"/>
                                          </p:stCondLst>
                                        </p:cTn>
                                        <p:tgtEl>
                                          <p:spTgt spid="44"/>
                                        </p:tgtEl>
                                        <p:attrNameLst>
                                          <p:attrName>style.visibility</p:attrName>
                                        </p:attrNameLst>
                                      </p:cBhvr>
                                      <p:to>
                                        <p:strVal val="visible"/>
                                      </p:to>
                                    </p:set>
                                    <p:anim calcmode="lin" valueType="num">
                                      <p:cBhvr additive="base">
                                        <p:cTn id="37" dur="1500" fill="hold"/>
                                        <p:tgtEl>
                                          <p:spTgt spid="44"/>
                                        </p:tgtEl>
                                        <p:attrNameLst>
                                          <p:attrName>ppt_x</p:attrName>
                                        </p:attrNameLst>
                                      </p:cBhvr>
                                      <p:tavLst>
                                        <p:tav tm="0">
                                          <p:val>
                                            <p:strVal val="#ppt_x"/>
                                          </p:val>
                                        </p:tav>
                                        <p:tav tm="100000">
                                          <p:val>
                                            <p:strVal val="#ppt_x"/>
                                          </p:val>
                                        </p:tav>
                                      </p:tavLst>
                                    </p:anim>
                                    <p:anim calcmode="lin" valueType="num">
                                      <p:cBhvr additive="base">
                                        <p:cTn id="38" dur="1500" fill="hold"/>
                                        <p:tgtEl>
                                          <p:spTgt spid="44"/>
                                        </p:tgtEl>
                                        <p:attrNameLst>
                                          <p:attrName>ppt_y</p:attrName>
                                        </p:attrNameLst>
                                      </p:cBhvr>
                                      <p:tavLst>
                                        <p:tav tm="0">
                                          <p:val>
                                            <p:strVal val="1+#ppt_h/2"/>
                                          </p:val>
                                        </p:tav>
                                        <p:tav tm="100000">
                                          <p:val>
                                            <p:strVal val="#ppt_y"/>
                                          </p:val>
                                        </p:tav>
                                      </p:tavLst>
                                    </p:anim>
                                  </p:childTnLst>
                                </p:cTn>
                              </p:par>
                              <p:par>
                                <p:cTn id="39" presetID="2" presetClass="entr" presetSubtype="4" decel="50000" fill="hold" nodeType="withEffect">
                                  <p:stCondLst>
                                    <p:cond delay="600"/>
                                  </p:stCondLst>
                                  <p:childTnLst>
                                    <p:set>
                                      <p:cBhvr>
                                        <p:cTn id="40" dur="1" fill="hold">
                                          <p:stCondLst>
                                            <p:cond delay="0"/>
                                          </p:stCondLst>
                                        </p:cTn>
                                        <p:tgtEl>
                                          <p:spTgt spid="50"/>
                                        </p:tgtEl>
                                        <p:attrNameLst>
                                          <p:attrName>style.visibility</p:attrName>
                                        </p:attrNameLst>
                                      </p:cBhvr>
                                      <p:to>
                                        <p:strVal val="visible"/>
                                      </p:to>
                                    </p:set>
                                    <p:anim calcmode="lin" valueType="num">
                                      <p:cBhvr additive="base">
                                        <p:cTn id="41" dur="1500" fill="hold"/>
                                        <p:tgtEl>
                                          <p:spTgt spid="50"/>
                                        </p:tgtEl>
                                        <p:attrNameLst>
                                          <p:attrName>ppt_x</p:attrName>
                                        </p:attrNameLst>
                                      </p:cBhvr>
                                      <p:tavLst>
                                        <p:tav tm="0">
                                          <p:val>
                                            <p:strVal val="#ppt_x"/>
                                          </p:val>
                                        </p:tav>
                                        <p:tav tm="100000">
                                          <p:val>
                                            <p:strVal val="#ppt_x"/>
                                          </p:val>
                                        </p:tav>
                                      </p:tavLst>
                                    </p:anim>
                                    <p:anim calcmode="lin" valueType="num">
                                      <p:cBhvr additive="base">
                                        <p:cTn id="42" dur="1500" fill="hold"/>
                                        <p:tgtEl>
                                          <p:spTgt spid="50"/>
                                        </p:tgtEl>
                                        <p:attrNameLst>
                                          <p:attrName>ppt_y</p:attrName>
                                        </p:attrNameLst>
                                      </p:cBhvr>
                                      <p:tavLst>
                                        <p:tav tm="0">
                                          <p:val>
                                            <p:strVal val="1+#ppt_h/2"/>
                                          </p:val>
                                        </p:tav>
                                        <p:tav tm="100000">
                                          <p:val>
                                            <p:strVal val="#ppt_y"/>
                                          </p:val>
                                        </p:tav>
                                      </p:tavLst>
                                    </p:anim>
                                  </p:childTnLst>
                                </p:cTn>
                              </p:par>
                              <p:par>
                                <p:cTn id="43" presetID="2" presetClass="entr" presetSubtype="4" decel="50000" fill="hold" nodeType="withEffect">
                                  <p:stCondLst>
                                    <p:cond delay="900"/>
                                  </p:stCondLst>
                                  <p:childTnLst>
                                    <p:set>
                                      <p:cBhvr>
                                        <p:cTn id="44" dur="1" fill="hold">
                                          <p:stCondLst>
                                            <p:cond delay="0"/>
                                          </p:stCondLst>
                                        </p:cTn>
                                        <p:tgtEl>
                                          <p:spTgt spid="56"/>
                                        </p:tgtEl>
                                        <p:attrNameLst>
                                          <p:attrName>style.visibility</p:attrName>
                                        </p:attrNameLst>
                                      </p:cBhvr>
                                      <p:to>
                                        <p:strVal val="visible"/>
                                      </p:to>
                                    </p:set>
                                    <p:anim calcmode="lin" valueType="num">
                                      <p:cBhvr additive="base">
                                        <p:cTn id="45" dur="1500" fill="hold"/>
                                        <p:tgtEl>
                                          <p:spTgt spid="56"/>
                                        </p:tgtEl>
                                        <p:attrNameLst>
                                          <p:attrName>ppt_x</p:attrName>
                                        </p:attrNameLst>
                                      </p:cBhvr>
                                      <p:tavLst>
                                        <p:tav tm="0">
                                          <p:val>
                                            <p:strVal val="#ppt_x"/>
                                          </p:val>
                                        </p:tav>
                                        <p:tav tm="100000">
                                          <p:val>
                                            <p:strVal val="#ppt_x"/>
                                          </p:val>
                                        </p:tav>
                                      </p:tavLst>
                                    </p:anim>
                                    <p:anim calcmode="lin" valueType="num">
                                      <p:cBhvr additive="base">
                                        <p:cTn id="46" dur="1500" fill="hold"/>
                                        <p:tgtEl>
                                          <p:spTgt spid="56"/>
                                        </p:tgtEl>
                                        <p:attrNameLst>
                                          <p:attrName>ppt_y</p:attrName>
                                        </p:attrNameLst>
                                      </p:cBhvr>
                                      <p:tavLst>
                                        <p:tav tm="0">
                                          <p:val>
                                            <p:strVal val="1+#ppt_h/2"/>
                                          </p:val>
                                        </p:tav>
                                        <p:tav tm="100000">
                                          <p:val>
                                            <p:strVal val="#ppt_y"/>
                                          </p:val>
                                        </p:tav>
                                      </p:tavLst>
                                    </p:anim>
                                  </p:childTnLst>
                                </p:cTn>
                              </p:par>
                              <p:par>
                                <p:cTn id="47" presetID="9" presetClass="entr" presetSubtype="0" fill="hold" nodeType="withEffect">
                                  <p:stCondLst>
                                    <p:cond delay="0"/>
                                  </p:stCondLst>
                                  <p:childTnLst>
                                    <p:set>
                                      <p:cBhvr>
                                        <p:cTn id="48" dur="1" fill="hold">
                                          <p:stCondLst>
                                            <p:cond delay="0"/>
                                          </p:stCondLst>
                                        </p:cTn>
                                        <p:tgtEl>
                                          <p:spTgt spid="32"/>
                                        </p:tgtEl>
                                        <p:attrNameLst>
                                          <p:attrName>style.visibility</p:attrName>
                                        </p:attrNameLst>
                                      </p:cBhvr>
                                      <p:to>
                                        <p:strVal val="visible"/>
                                      </p:to>
                                    </p:set>
                                    <p:animEffect transition="in" filter="dissolve">
                                      <p:cBhvr>
                                        <p:cTn id="49"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4" grpId="0" animBg="1"/>
      <p:bldP spid="31"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 name="图片占位符 3">
            <a:extLst>
              <a:ext uri="{FF2B5EF4-FFF2-40B4-BE49-F238E27FC236}">
                <a16:creationId xmlns:a16="http://schemas.microsoft.com/office/drawing/2014/main" id="{FDB19C39-26F9-474C-B08F-11E2564EE168}"/>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755546" y="1576070"/>
            <a:ext cx="4685735" cy="3127978"/>
          </a:xfrm>
          <a:prstGeom prst="rect">
            <a:avLst/>
          </a:prstGeom>
          <a:pattFill prst="pct5">
            <a:fgClr>
              <a:schemeClr val="tx1"/>
            </a:fgClr>
            <a:bgClr>
              <a:schemeClr val="bg1">
                <a:lumMod val="85000"/>
              </a:schemeClr>
            </a:bgClr>
          </a:pattFill>
          <a:effectLst>
            <a:outerShdw blurRad="63500" dist="38100" dir="5400000" algn="t" rotWithShape="0">
              <a:prstClr val="black">
                <a:alpha val="20000"/>
              </a:prstClr>
            </a:outerShdw>
          </a:effectLst>
        </p:spPr>
      </p:pic>
      <p:grpSp>
        <p:nvGrpSpPr>
          <p:cNvPr id="6" name="Group 5"/>
          <p:cNvGrpSpPr/>
          <p:nvPr/>
        </p:nvGrpSpPr>
        <p:grpSpPr>
          <a:xfrm>
            <a:off x="7792997" y="2662535"/>
            <a:ext cx="3406466" cy="1653744"/>
            <a:chOff x="8139770" y="2902759"/>
            <a:chExt cx="3406466" cy="1653744"/>
          </a:xfrm>
          <a:effectLst>
            <a:outerShdw blurRad="50800" dist="38100" dir="5400000" algn="t" rotWithShape="0">
              <a:prstClr val="black">
                <a:alpha val="40000"/>
              </a:prstClr>
            </a:outerShdw>
          </a:effectLst>
        </p:grpSpPr>
        <p:sp>
          <p:nvSpPr>
            <p:cNvPr id="7" name="Freeform 6"/>
            <p:cNvSpPr/>
            <p:nvPr/>
          </p:nvSpPr>
          <p:spPr>
            <a:xfrm>
              <a:off x="8139770" y="2902759"/>
              <a:ext cx="3406466" cy="1653744"/>
            </a:xfrm>
            <a:custGeom>
              <a:avLst/>
              <a:gdLst>
                <a:gd name="connsiteX0" fmla="*/ 152939 w 3406466"/>
                <a:gd name="connsiteY0" fmla="*/ 0 h 1653744"/>
                <a:gd name="connsiteX1" fmla="*/ 3386108 w 3406466"/>
                <a:gd name="connsiteY1" fmla="*/ 0 h 1653744"/>
                <a:gd name="connsiteX2" fmla="*/ 3406466 w 3406466"/>
                <a:gd name="connsiteY2" fmla="*/ 20358 h 1653744"/>
                <a:gd name="connsiteX3" fmla="*/ 3406466 w 3406466"/>
                <a:gd name="connsiteY3" fmla="*/ 1633386 h 1653744"/>
                <a:gd name="connsiteX4" fmla="*/ 3386108 w 3406466"/>
                <a:gd name="connsiteY4" fmla="*/ 1653744 h 1653744"/>
                <a:gd name="connsiteX5" fmla="*/ 152939 w 3406466"/>
                <a:gd name="connsiteY5" fmla="*/ 1653744 h 1653744"/>
                <a:gd name="connsiteX6" fmla="*/ 132581 w 3406466"/>
                <a:gd name="connsiteY6" fmla="*/ 1633386 h 1653744"/>
                <a:gd name="connsiteX7" fmla="*/ 132581 w 3406466"/>
                <a:gd name="connsiteY7" fmla="*/ 957741 h 1653744"/>
                <a:gd name="connsiteX8" fmla="*/ 0 w 3406466"/>
                <a:gd name="connsiteY8" fmla="*/ 825160 h 1653744"/>
                <a:gd name="connsiteX9" fmla="*/ 132581 w 3406466"/>
                <a:gd name="connsiteY9" fmla="*/ 692579 h 1653744"/>
                <a:gd name="connsiteX10" fmla="*/ 132581 w 3406466"/>
                <a:gd name="connsiteY10" fmla="*/ 20358 h 1653744"/>
                <a:gd name="connsiteX11" fmla="*/ 152939 w 3406466"/>
                <a:gd name="connsiteY11" fmla="*/ 0 h 16537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406466" h="1653744">
                  <a:moveTo>
                    <a:pt x="152939" y="0"/>
                  </a:moveTo>
                  <a:lnTo>
                    <a:pt x="3386108" y="0"/>
                  </a:lnTo>
                  <a:cubicBezTo>
                    <a:pt x="3397351" y="0"/>
                    <a:pt x="3406466" y="9115"/>
                    <a:pt x="3406466" y="20358"/>
                  </a:cubicBezTo>
                  <a:lnTo>
                    <a:pt x="3406466" y="1633386"/>
                  </a:lnTo>
                  <a:cubicBezTo>
                    <a:pt x="3406466" y="1644629"/>
                    <a:pt x="3397351" y="1653744"/>
                    <a:pt x="3386108" y="1653744"/>
                  </a:cubicBezTo>
                  <a:lnTo>
                    <a:pt x="152939" y="1653744"/>
                  </a:lnTo>
                  <a:cubicBezTo>
                    <a:pt x="141696" y="1653744"/>
                    <a:pt x="132581" y="1644629"/>
                    <a:pt x="132581" y="1633386"/>
                  </a:cubicBezTo>
                  <a:lnTo>
                    <a:pt x="132581" y="957741"/>
                  </a:lnTo>
                  <a:lnTo>
                    <a:pt x="0" y="825160"/>
                  </a:lnTo>
                  <a:lnTo>
                    <a:pt x="132581" y="692579"/>
                  </a:lnTo>
                  <a:lnTo>
                    <a:pt x="132581" y="20358"/>
                  </a:lnTo>
                  <a:cubicBezTo>
                    <a:pt x="132581" y="9115"/>
                    <a:pt x="141696" y="0"/>
                    <a:pt x="152939" y="0"/>
                  </a:cubicBezTo>
                  <a:close/>
                </a:path>
              </a:pathLst>
            </a:custGeom>
            <a:solidFill>
              <a:schemeClr val="bg1"/>
            </a:solidFill>
            <a:ln>
              <a:noFill/>
            </a:ln>
            <a:effectLst>
              <a:outerShdw blurRad="2540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chemeClr val="tx1">
                    <a:lumMod val="75000"/>
                    <a:lumOff val="25000"/>
                  </a:schemeClr>
                </a:solidFill>
                <a:cs typeface="+mn-ea"/>
                <a:sym typeface="+mn-lt"/>
              </a:endParaRPr>
            </a:p>
          </p:txBody>
        </p:sp>
        <p:grpSp>
          <p:nvGrpSpPr>
            <p:cNvPr id="8" name="Group 7"/>
            <p:cNvGrpSpPr/>
            <p:nvPr/>
          </p:nvGrpSpPr>
          <p:grpSpPr>
            <a:xfrm>
              <a:off x="8437418" y="3133745"/>
              <a:ext cx="2900026" cy="824420"/>
              <a:chOff x="1313834" y="1673940"/>
              <a:chExt cx="2900026" cy="824420"/>
            </a:xfrm>
          </p:grpSpPr>
          <p:sp>
            <p:nvSpPr>
              <p:cNvPr id="10" name="Title 3"/>
              <p:cNvSpPr txBox="1">
                <a:spLocks/>
              </p:cNvSpPr>
              <p:nvPr/>
            </p:nvSpPr>
            <p:spPr>
              <a:xfrm>
                <a:off x="1479877" y="1673940"/>
                <a:ext cx="2567940" cy="246539"/>
              </a:xfrm>
              <a:prstGeom prst="rect">
                <a:avLst/>
              </a:prstGeom>
            </p:spPr>
            <p:txBody>
              <a:bodyPr/>
              <a:lstStyle>
                <a:lvl1pPr algn="l" defTabSz="914400" rtl="0" eaLnBrk="1" latinLnBrk="0" hangingPunct="1">
                  <a:lnSpc>
                    <a:spcPct val="70000"/>
                  </a:lnSpc>
                  <a:spcBef>
                    <a:spcPct val="0"/>
                  </a:spcBef>
                  <a:buNone/>
                  <a:defRPr sz="3600" b="1" i="0" kern="1200">
                    <a:solidFill>
                      <a:schemeClr val="tx1"/>
                    </a:solidFill>
                    <a:latin typeface="Roboto Thin" charset="0"/>
                    <a:ea typeface="Roboto Thin" charset="0"/>
                    <a:cs typeface="Roboto Thin" charset="0"/>
                  </a:defRPr>
                </a:lvl1pPr>
              </a:lstStyle>
              <a:p>
                <a:r>
                  <a:rPr lang="zh-CN" altLang="en-US" sz="1600" b="0" spc="300" dirty="0">
                    <a:solidFill>
                      <a:schemeClr val="tx1">
                        <a:lumMod val="75000"/>
                        <a:lumOff val="25000"/>
                      </a:schemeClr>
                    </a:solidFill>
                    <a:latin typeface="+mn-lt"/>
                    <a:ea typeface="+mn-ea"/>
                    <a:cs typeface="+mn-ea"/>
                    <a:sym typeface="+mn-lt"/>
                  </a:rPr>
                  <a:t>添加标题</a:t>
                </a:r>
                <a:endParaRPr lang="en-US" altLang="zh-CN" sz="1600" b="0" spc="300" dirty="0">
                  <a:solidFill>
                    <a:schemeClr val="tx1">
                      <a:lumMod val="75000"/>
                      <a:lumOff val="25000"/>
                    </a:schemeClr>
                  </a:solidFill>
                  <a:latin typeface="+mn-lt"/>
                  <a:ea typeface="+mn-ea"/>
                  <a:cs typeface="+mn-ea"/>
                  <a:sym typeface="+mn-lt"/>
                </a:endParaRPr>
              </a:p>
            </p:txBody>
          </p:sp>
          <p:sp>
            <p:nvSpPr>
              <p:cNvPr id="11" name="Title 3"/>
              <p:cNvSpPr txBox="1">
                <a:spLocks/>
              </p:cNvSpPr>
              <p:nvPr/>
            </p:nvSpPr>
            <p:spPr>
              <a:xfrm>
                <a:off x="1313834" y="1952777"/>
                <a:ext cx="2900026" cy="545583"/>
              </a:xfrm>
              <a:prstGeom prst="rect">
                <a:avLst/>
              </a:prstGeom>
            </p:spPr>
            <p:txBody>
              <a:bodyPr/>
              <a:lstStyle>
                <a:lvl1pPr algn="l" defTabSz="914400" rtl="0" eaLnBrk="1" latinLnBrk="0" hangingPunct="1">
                  <a:lnSpc>
                    <a:spcPct val="70000"/>
                  </a:lnSpc>
                  <a:spcBef>
                    <a:spcPct val="0"/>
                  </a:spcBef>
                  <a:buNone/>
                  <a:defRPr sz="3600" b="1" i="0" kern="1200">
                    <a:solidFill>
                      <a:schemeClr val="tx1"/>
                    </a:solidFill>
                    <a:latin typeface="Roboto Thin" charset="0"/>
                    <a:ea typeface="Roboto Thin" charset="0"/>
                    <a:cs typeface="Roboto Thin" charset="0"/>
                  </a:defRPr>
                </a:lvl1pPr>
              </a:lstStyle>
              <a:p>
                <a:pPr>
                  <a:lnSpc>
                    <a:spcPct val="150000"/>
                  </a:lnSpc>
                </a:pPr>
                <a:r>
                  <a:rPr lang="zh-CN" altLang="en-US" sz="1200" b="0" dirty="0">
                    <a:solidFill>
                      <a:schemeClr val="tx1">
                        <a:lumMod val="75000"/>
                        <a:lumOff val="25000"/>
                      </a:schemeClr>
                    </a:solidFill>
                    <a:latin typeface="+mn-lt"/>
                    <a:ea typeface="+mn-ea"/>
                    <a:cs typeface="+mn-ea"/>
                    <a:sym typeface="+mn-lt"/>
                  </a:rPr>
                  <a:t>双击输入替换内容双击输入替换内容双击输入替换内容双击输入替换内容双击输入替换内容双击输入替</a:t>
                </a:r>
                <a:endParaRPr lang="en-US" altLang="zh-CN" sz="1200" b="0" dirty="0">
                  <a:solidFill>
                    <a:schemeClr val="tx1">
                      <a:lumMod val="75000"/>
                      <a:lumOff val="25000"/>
                    </a:schemeClr>
                  </a:solidFill>
                  <a:latin typeface="+mn-lt"/>
                  <a:ea typeface="+mn-ea"/>
                  <a:cs typeface="+mn-ea"/>
                  <a:sym typeface="+mn-lt"/>
                </a:endParaRPr>
              </a:p>
            </p:txBody>
          </p:sp>
        </p:grpSp>
      </p:grpSp>
      <p:grpSp>
        <p:nvGrpSpPr>
          <p:cNvPr id="13" name="Group 12"/>
          <p:cNvGrpSpPr/>
          <p:nvPr/>
        </p:nvGrpSpPr>
        <p:grpSpPr>
          <a:xfrm>
            <a:off x="917746" y="1347070"/>
            <a:ext cx="3406466" cy="1653744"/>
            <a:chOff x="8184198" y="2902759"/>
            <a:chExt cx="3406466" cy="1653744"/>
          </a:xfrm>
          <a:effectLst>
            <a:outerShdw blurRad="50800" dist="38100" dir="5400000" algn="t" rotWithShape="0">
              <a:prstClr val="black">
                <a:alpha val="40000"/>
              </a:prstClr>
            </a:outerShdw>
          </a:effectLst>
        </p:grpSpPr>
        <p:sp>
          <p:nvSpPr>
            <p:cNvPr id="14" name="Freeform 13"/>
            <p:cNvSpPr/>
            <p:nvPr/>
          </p:nvSpPr>
          <p:spPr>
            <a:xfrm flipH="1">
              <a:off x="8184198" y="2902759"/>
              <a:ext cx="3406466" cy="1653744"/>
            </a:xfrm>
            <a:custGeom>
              <a:avLst/>
              <a:gdLst>
                <a:gd name="connsiteX0" fmla="*/ 152939 w 3406466"/>
                <a:gd name="connsiteY0" fmla="*/ 0 h 1653744"/>
                <a:gd name="connsiteX1" fmla="*/ 3386108 w 3406466"/>
                <a:gd name="connsiteY1" fmla="*/ 0 h 1653744"/>
                <a:gd name="connsiteX2" fmla="*/ 3406466 w 3406466"/>
                <a:gd name="connsiteY2" fmla="*/ 20358 h 1653744"/>
                <a:gd name="connsiteX3" fmla="*/ 3406466 w 3406466"/>
                <a:gd name="connsiteY3" fmla="*/ 1633386 h 1653744"/>
                <a:gd name="connsiteX4" fmla="*/ 3386108 w 3406466"/>
                <a:gd name="connsiteY4" fmla="*/ 1653744 h 1653744"/>
                <a:gd name="connsiteX5" fmla="*/ 152939 w 3406466"/>
                <a:gd name="connsiteY5" fmla="*/ 1653744 h 1653744"/>
                <a:gd name="connsiteX6" fmla="*/ 132581 w 3406466"/>
                <a:gd name="connsiteY6" fmla="*/ 1633386 h 1653744"/>
                <a:gd name="connsiteX7" fmla="*/ 132581 w 3406466"/>
                <a:gd name="connsiteY7" fmla="*/ 957741 h 1653744"/>
                <a:gd name="connsiteX8" fmla="*/ 0 w 3406466"/>
                <a:gd name="connsiteY8" fmla="*/ 825160 h 1653744"/>
                <a:gd name="connsiteX9" fmla="*/ 132581 w 3406466"/>
                <a:gd name="connsiteY9" fmla="*/ 692579 h 1653744"/>
                <a:gd name="connsiteX10" fmla="*/ 132581 w 3406466"/>
                <a:gd name="connsiteY10" fmla="*/ 20358 h 1653744"/>
                <a:gd name="connsiteX11" fmla="*/ 152939 w 3406466"/>
                <a:gd name="connsiteY11" fmla="*/ 0 h 16537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406466" h="1653744">
                  <a:moveTo>
                    <a:pt x="152939" y="0"/>
                  </a:moveTo>
                  <a:lnTo>
                    <a:pt x="3386108" y="0"/>
                  </a:lnTo>
                  <a:cubicBezTo>
                    <a:pt x="3397351" y="0"/>
                    <a:pt x="3406466" y="9115"/>
                    <a:pt x="3406466" y="20358"/>
                  </a:cubicBezTo>
                  <a:lnTo>
                    <a:pt x="3406466" y="1633386"/>
                  </a:lnTo>
                  <a:cubicBezTo>
                    <a:pt x="3406466" y="1644629"/>
                    <a:pt x="3397351" y="1653744"/>
                    <a:pt x="3386108" y="1653744"/>
                  </a:cubicBezTo>
                  <a:lnTo>
                    <a:pt x="152939" y="1653744"/>
                  </a:lnTo>
                  <a:cubicBezTo>
                    <a:pt x="141696" y="1653744"/>
                    <a:pt x="132581" y="1644629"/>
                    <a:pt x="132581" y="1633386"/>
                  </a:cubicBezTo>
                  <a:lnTo>
                    <a:pt x="132581" y="957741"/>
                  </a:lnTo>
                  <a:lnTo>
                    <a:pt x="0" y="825160"/>
                  </a:lnTo>
                  <a:lnTo>
                    <a:pt x="132581" y="692579"/>
                  </a:lnTo>
                  <a:lnTo>
                    <a:pt x="132581" y="20358"/>
                  </a:lnTo>
                  <a:cubicBezTo>
                    <a:pt x="132581" y="9115"/>
                    <a:pt x="141696" y="0"/>
                    <a:pt x="152939" y="0"/>
                  </a:cubicBezTo>
                  <a:close/>
                </a:path>
              </a:pathLst>
            </a:custGeom>
            <a:solidFill>
              <a:schemeClr val="bg1"/>
            </a:solidFill>
            <a:ln>
              <a:noFill/>
            </a:ln>
            <a:effectLst>
              <a:outerShdw blurRad="2540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cs typeface="+mn-ea"/>
                <a:sym typeface="+mn-lt"/>
              </a:endParaRPr>
            </a:p>
          </p:txBody>
        </p:sp>
        <p:grpSp>
          <p:nvGrpSpPr>
            <p:cNvPr id="15" name="Group 14"/>
            <p:cNvGrpSpPr/>
            <p:nvPr/>
          </p:nvGrpSpPr>
          <p:grpSpPr>
            <a:xfrm>
              <a:off x="8437418" y="3040629"/>
              <a:ext cx="2900026" cy="885239"/>
              <a:chOff x="1313834" y="1580824"/>
              <a:chExt cx="2900026" cy="885239"/>
            </a:xfrm>
          </p:grpSpPr>
          <p:sp>
            <p:nvSpPr>
              <p:cNvPr id="17" name="Title 3"/>
              <p:cNvSpPr txBox="1">
                <a:spLocks/>
              </p:cNvSpPr>
              <p:nvPr/>
            </p:nvSpPr>
            <p:spPr>
              <a:xfrm>
                <a:off x="1372546" y="1580824"/>
                <a:ext cx="2567940" cy="339656"/>
              </a:xfrm>
              <a:prstGeom prst="rect">
                <a:avLst/>
              </a:prstGeom>
            </p:spPr>
            <p:txBody>
              <a:bodyPr/>
              <a:lstStyle>
                <a:lvl1pPr algn="l" defTabSz="914400" rtl="0" eaLnBrk="1" latinLnBrk="0" hangingPunct="1">
                  <a:lnSpc>
                    <a:spcPct val="70000"/>
                  </a:lnSpc>
                  <a:spcBef>
                    <a:spcPct val="0"/>
                  </a:spcBef>
                  <a:buNone/>
                  <a:defRPr sz="3600" b="1" i="0" kern="1200">
                    <a:solidFill>
                      <a:schemeClr val="tx1"/>
                    </a:solidFill>
                    <a:latin typeface="Roboto Thin" charset="0"/>
                    <a:ea typeface="Roboto Thin" charset="0"/>
                    <a:cs typeface="Roboto Thin" charset="0"/>
                  </a:defRPr>
                </a:lvl1pPr>
              </a:lstStyle>
              <a:p>
                <a:r>
                  <a:rPr lang="zh-CN" altLang="en-US" sz="1600" b="0" spc="300" dirty="0">
                    <a:latin typeface="+mn-lt"/>
                    <a:ea typeface="+mn-ea"/>
                    <a:cs typeface="+mn-ea"/>
                    <a:sym typeface="+mn-lt"/>
                  </a:rPr>
                  <a:t>添加标题</a:t>
                </a:r>
                <a:endParaRPr lang="en-US" altLang="zh-CN" sz="1600" b="0" spc="300" dirty="0">
                  <a:latin typeface="+mn-lt"/>
                  <a:ea typeface="+mn-ea"/>
                  <a:cs typeface="+mn-ea"/>
                  <a:sym typeface="+mn-lt"/>
                </a:endParaRPr>
              </a:p>
            </p:txBody>
          </p:sp>
          <p:sp>
            <p:nvSpPr>
              <p:cNvPr id="18" name="Title 3"/>
              <p:cNvSpPr txBox="1">
                <a:spLocks/>
              </p:cNvSpPr>
              <p:nvPr/>
            </p:nvSpPr>
            <p:spPr>
              <a:xfrm>
                <a:off x="1313834" y="1920480"/>
                <a:ext cx="2900026" cy="545583"/>
              </a:xfrm>
              <a:prstGeom prst="rect">
                <a:avLst/>
              </a:prstGeom>
            </p:spPr>
            <p:txBody>
              <a:bodyPr/>
              <a:lstStyle>
                <a:lvl1pPr algn="l" defTabSz="914400" rtl="0" eaLnBrk="1" latinLnBrk="0" hangingPunct="1">
                  <a:lnSpc>
                    <a:spcPct val="70000"/>
                  </a:lnSpc>
                  <a:spcBef>
                    <a:spcPct val="0"/>
                  </a:spcBef>
                  <a:buNone/>
                  <a:defRPr sz="3600" b="1" i="0" kern="1200">
                    <a:solidFill>
                      <a:schemeClr val="tx1"/>
                    </a:solidFill>
                    <a:latin typeface="Roboto Thin" charset="0"/>
                    <a:ea typeface="Roboto Thin" charset="0"/>
                    <a:cs typeface="Roboto Thin" charset="0"/>
                  </a:defRPr>
                </a:lvl1pPr>
              </a:lstStyle>
              <a:p>
                <a:pPr>
                  <a:lnSpc>
                    <a:spcPct val="150000"/>
                  </a:lnSpc>
                </a:pPr>
                <a:r>
                  <a:rPr lang="zh-CN" altLang="en-US" sz="1200" b="0" dirty="0">
                    <a:solidFill>
                      <a:schemeClr val="tx1">
                        <a:alpha val="70000"/>
                      </a:schemeClr>
                    </a:solidFill>
                    <a:latin typeface="+mn-lt"/>
                    <a:ea typeface="+mn-ea"/>
                    <a:cs typeface="+mn-ea"/>
                    <a:sym typeface="+mn-lt"/>
                  </a:rPr>
                  <a:t>双击输入替换内容双击输入替换内容双击输入替换内容双击输入替换内容双击输入替换内容双击输入替</a:t>
                </a:r>
                <a:endParaRPr lang="en-US" altLang="zh-CN" sz="1200" b="0" dirty="0">
                  <a:latin typeface="+mn-lt"/>
                  <a:ea typeface="+mn-ea"/>
                  <a:cs typeface="+mn-ea"/>
                  <a:sym typeface="+mn-lt"/>
                </a:endParaRPr>
              </a:p>
            </p:txBody>
          </p:sp>
        </p:grpSp>
      </p:grpSp>
      <p:pic>
        <p:nvPicPr>
          <p:cNvPr id="16" name="图片 15"/>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4004253" y="-53898"/>
            <a:ext cx="1094340" cy="1094340"/>
          </a:xfrm>
          <a:prstGeom prst="rect">
            <a:avLst/>
          </a:prstGeom>
        </p:spPr>
      </p:pic>
      <p:sp>
        <p:nvSpPr>
          <p:cNvPr id="19" name="Title 3">
            <a:extLst>
              <a:ext uri="{FF2B5EF4-FFF2-40B4-BE49-F238E27FC236}">
                <a16:creationId xmlns:a16="http://schemas.microsoft.com/office/drawing/2014/main" id="{EDE0BA32-E411-4643-920E-6083B35A4886}"/>
              </a:ext>
            </a:extLst>
          </p:cNvPr>
          <p:cNvSpPr txBox="1">
            <a:spLocks/>
          </p:cNvSpPr>
          <p:nvPr/>
        </p:nvSpPr>
        <p:spPr>
          <a:xfrm>
            <a:off x="4234930" y="265406"/>
            <a:ext cx="3676420" cy="340607"/>
          </a:xfrm>
          <a:prstGeom prst="rect">
            <a:avLst/>
          </a:prstGeom>
        </p:spPr>
        <p:txBody>
          <a:bodyPr/>
          <a:lstStyle>
            <a:lvl1pPr algn="l" defTabSz="914400" rtl="0" eaLnBrk="1" latinLnBrk="0" hangingPunct="1">
              <a:lnSpc>
                <a:spcPct val="70000"/>
              </a:lnSpc>
              <a:spcBef>
                <a:spcPct val="0"/>
              </a:spcBef>
              <a:buNone/>
              <a:defRPr sz="3600" b="1" i="0" kern="1200">
                <a:solidFill>
                  <a:schemeClr val="tx1"/>
                </a:solidFill>
                <a:latin typeface="Roboto Thin" charset="0"/>
                <a:ea typeface="Roboto Thin" charset="0"/>
                <a:cs typeface="Roboto Thin" charset="0"/>
              </a:defRPr>
            </a:lvl1pPr>
          </a:lstStyle>
          <a:p>
            <a:pPr>
              <a:lnSpc>
                <a:spcPct val="80000"/>
              </a:lnSpc>
            </a:pPr>
            <a:r>
              <a:rPr lang="en-US" altLang="zh-CN" sz="3200" b="0" dirty="0" smtClean="0">
                <a:solidFill>
                  <a:srgbClr val="FF6D87"/>
                </a:solidFill>
                <a:latin typeface="+mn-lt"/>
                <a:ea typeface="+mn-ea"/>
                <a:cs typeface="+mn-ea"/>
                <a:sym typeface="+mn-lt"/>
              </a:rPr>
              <a:t>02</a:t>
            </a:r>
            <a:r>
              <a:rPr lang="en-US" altLang="zh-CN" sz="3200" b="0" dirty="0" smtClean="0">
                <a:solidFill>
                  <a:schemeClr val="bg1"/>
                </a:solidFill>
                <a:latin typeface="+mn-lt"/>
                <a:ea typeface="+mn-ea"/>
                <a:cs typeface="+mn-ea"/>
                <a:sym typeface="+mn-lt"/>
              </a:rPr>
              <a:t>  </a:t>
            </a:r>
            <a:r>
              <a:rPr lang="zh-CN" altLang="en-US" sz="3200" b="0" dirty="0" smtClean="0">
                <a:solidFill>
                  <a:schemeClr val="bg1"/>
                </a:solidFill>
                <a:latin typeface="+mn-lt"/>
                <a:ea typeface="+mn-ea"/>
                <a:cs typeface="+mn-ea"/>
                <a:sym typeface="+mn-lt"/>
              </a:rPr>
              <a:t>活动细节安排</a:t>
            </a:r>
            <a:endParaRPr lang="en-US" sz="3200" b="0" dirty="0">
              <a:solidFill>
                <a:schemeClr val="bg1"/>
              </a:solidFill>
              <a:latin typeface="+mn-lt"/>
              <a:ea typeface="+mn-ea"/>
              <a:cs typeface="+mn-ea"/>
              <a:sym typeface="+mn-lt"/>
            </a:endParaRPr>
          </a:p>
        </p:txBody>
      </p:sp>
    </p:spTree>
    <p:extLst>
      <p:ext uri="{BB962C8B-B14F-4D97-AF65-F5344CB8AC3E}">
        <p14:creationId xmlns:p14="http://schemas.microsoft.com/office/powerpoint/2010/main" val="878051463"/>
      </p:ext>
    </p:extLst>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p:cTn id="7" dur="500" fill="hold"/>
                                        <p:tgtEl>
                                          <p:spTgt spid="16"/>
                                        </p:tgtEl>
                                        <p:attrNameLst>
                                          <p:attrName>ppt_w</p:attrName>
                                        </p:attrNameLst>
                                      </p:cBhvr>
                                      <p:tavLst>
                                        <p:tav tm="0">
                                          <p:val>
                                            <p:fltVal val="0"/>
                                          </p:val>
                                        </p:tav>
                                        <p:tav tm="100000">
                                          <p:val>
                                            <p:strVal val="#ppt_w"/>
                                          </p:val>
                                        </p:tav>
                                      </p:tavLst>
                                    </p:anim>
                                    <p:anim calcmode="lin" valueType="num">
                                      <p:cBhvr>
                                        <p:cTn id="8" dur="500" fill="hold"/>
                                        <p:tgtEl>
                                          <p:spTgt spid="16"/>
                                        </p:tgtEl>
                                        <p:attrNameLst>
                                          <p:attrName>ppt_h</p:attrName>
                                        </p:attrNameLst>
                                      </p:cBhvr>
                                      <p:tavLst>
                                        <p:tav tm="0">
                                          <p:val>
                                            <p:fltVal val="0"/>
                                          </p:val>
                                        </p:tav>
                                        <p:tav tm="100000">
                                          <p:val>
                                            <p:strVal val="#ppt_h"/>
                                          </p:val>
                                        </p:tav>
                                      </p:tavLst>
                                    </p:anim>
                                    <p:animEffect transition="in" filter="fade">
                                      <p:cBhvr>
                                        <p:cTn id="9" dur="500"/>
                                        <p:tgtEl>
                                          <p:spTgt spid="16"/>
                                        </p:tgtEl>
                                      </p:cBhvr>
                                    </p:animEffect>
                                  </p:childTnLst>
                                </p:cTn>
                              </p:par>
                            </p:childTnLst>
                          </p:cTn>
                        </p:par>
                      </p:childTnLst>
                    </p:cTn>
                  </p:par>
                  <p:par>
                    <p:cTn id="10" fill="hold">
                      <p:stCondLst>
                        <p:cond delay="indefinite"/>
                      </p:stCondLst>
                      <p:childTnLst>
                        <p:par>
                          <p:cTn id="11" fill="hold">
                            <p:stCondLst>
                              <p:cond delay="0"/>
                            </p:stCondLst>
                            <p:childTnLst>
                              <p:par>
                                <p:cTn id="12" presetID="6" presetClass="entr" presetSubtype="16" fill="hold" grpId="0" nodeType="clickEffect">
                                  <p:stCondLst>
                                    <p:cond delay="0"/>
                                  </p:stCondLst>
                                  <p:childTnLst>
                                    <p:set>
                                      <p:cBhvr>
                                        <p:cTn id="13" dur="1" fill="hold">
                                          <p:stCondLst>
                                            <p:cond delay="0"/>
                                          </p:stCondLst>
                                        </p:cTn>
                                        <p:tgtEl>
                                          <p:spTgt spid="19"/>
                                        </p:tgtEl>
                                        <p:attrNameLst>
                                          <p:attrName>style.visibility</p:attrName>
                                        </p:attrNameLst>
                                      </p:cBhvr>
                                      <p:to>
                                        <p:strVal val="visible"/>
                                      </p:to>
                                    </p:set>
                                    <p:animEffect transition="in" filter="circle(in)">
                                      <p:cBhvr>
                                        <p:cTn id="14" dur="2000"/>
                                        <p:tgtEl>
                                          <p:spTgt spid="19"/>
                                        </p:tgtEl>
                                      </p:cBhvr>
                                    </p:animEffect>
                                  </p:childTnLst>
                                </p:cTn>
                              </p:par>
                            </p:childTnLst>
                          </p:cTn>
                        </p:par>
                      </p:childTnLst>
                    </p:cTn>
                  </p:par>
                  <p:par>
                    <p:cTn id="15" fill="hold">
                      <p:stCondLst>
                        <p:cond delay="indefinite"/>
                      </p:stCondLst>
                      <p:childTnLst>
                        <p:par>
                          <p:cTn id="16" fill="hold">
                            <p:stCondLst>
                              <p:cond delay="0"/>
                            </p:stCondLst>
                            <p:childTnLst>
                              <p:par>
                                <p:cTn id="17" presetID="21" presetClass="entr" presetSubtype="1" fill="hold" nodeType="clickEffect">
                                  <p:stCondLst>
                                    <p:cond delay="0"/>
                                  </p:stCondLst>
                                  <p:childTnLst>
                                    <p:set>
                                      <p:cBhvr>
                                        <p:cTn id="18" dur="1" fill="hold">
                                          <p:stCondLst>
                                            <p:cond delay="0"/>
                                          </p:stCondLst>
                                        </p:cTn>
                                        <p:tgtEl>
                                          <p:spTgt spid="21"/>
                                        </p:tgtEl>
                                        <p:attrNameLst>
                                          <p:attrName>style.visibility</p:attrName>
                                        </p:attrNameLst>
                                      </p:cBhvr>
                                      <p:to>
                                        <p:strVal val="visible"/>
                                      </p:to>
                                    </p:set>
                                    <p:animEffect transition="in" filter="wheel(1)">
                                      <p:cBhvr>
                                        <p:cTn id="19" dur="2000"/>
                                        <p:tgtEl>
                                          <p:spTgt spid="21"/>
                                        </p:tgtEl>
                                      </p:cBhvr>
                                    </p:animEffect>
                                  </p:childTnLst>
                                </p:cTn>
                              </p:par>
                              <p:par>
                                <p:cTn id="20" presetID="2" presetClass="entr" presetSubtype="8" decel="50000" fill="hold" nodeType="withEffect">
                                  <p:stCondLst>
                                    <p:cond delay="0"/>
                                  </p:stCondLst>
                                  <p:childTnLst>
                                    <p:set>
                                      <p:cBhvr>
                                        <p:cTn id="21" dur="1" fill="hold">
                                          <p:stCondLst>
                                            <p:cond delay="0"/>
                                          </p:stCondLst>
                                        </p:cTn>
                                        <p:tgtEl>
                                          <p:spTgt spid="13"/>
                                        </p:tgtEl>
                                        <p:attrNameLst>
                                          <p:attrName>style.visibility</p:attrName>
                                        </p:attrNameLst>
                                      </p:cBhvr>
                                      <p:to>
                                        <p:strVal val="visible"/>
                                      </p:to>
                                    </p:set>
                                    <p:anim calcmode="lin" valueType="num">
                                      <p:cBhvr additive="base">
                                        <p:cTn id="22" dur="1500" fill="hold"/>
                                        <p:tgtEl>
                                          <p:spTgt spid="13"/>
                                        </p:tgtEl>
                                        <p:attrNameLst>
                                          <p:attrName>ppt_x</p:attrName>
                                        </p:attrNameLst>
                                      </p:cBhvr>
                                      <p:tavLst>
                                        <p:tav tm="0">
                                          <p:val>
                                            <p:strVal val="0-#ppt_w/2"/>
                                          </p:val>
                                        </p:tav>
                                        <p:tav tm="100000">
                                          <p:val>
                                            <p:strVal val="#ppt_x"/>
                                          </p:val>
                                        </p:tav>
                                      </p:tavLst>
                                    </p:anim>
                                    <p:anim calcmode="lin" valueType="num">
                                      <p:cBhvr additive="base">
                                        <p:cTn id="23" dur="1500" fill="hold"/>
                                        <p:tgtEl>
                                          <p:spTgt spid="13"/>
                                        </p:tgtEl>
                                        <p:attrNameLst>
                                          <p:attrName>ppt_y</p:attrName>
                                        </p:attrNameLst>
                                      </p:cBhvr>
                                      <p:tavLst>
                                        <p:tav tm="0">
                                          <p:val>
                                            <p:strVal val="#ppt_y"/>
                                          </p:val>
                                        </p:tav>
                                        <p:tav tm="100000">
                                          <p:val>
                                            <p:strVal val="#ppt_y"/>
                                          </p:val>
                                        </p:tav>
                                      </p:tavLst>
                                    </p:anim>
                                  </p:childTnLst>
                                </p:cTn>
                              </p:par>
                              <p:par>
                                <p:cTn id="24" presetID="2" presetClass="entr" presetSubtype="2" decel="50000" fill="hold" nodeType="withEffect">
                                  <p:stCondLst>
                                    <p:cond delay="500"/>
                                  </p:stCondLst>
                                  <p:childTnLst>
                                    <p:set>
                                      <p:cBhvr>
                                        <p:cTn id="25" dur="1" fill="hold">
                                          <p:stCondLst>
                                            <p:cond delay="0"/>
                                          </p:stCondLst>
                                        </p:cTn>
                                        <p:tgtEl>
                                          <p:spTgt spid="6"/>
                                        </p:tgtEl>
                                        <p:attrNameLst>
                                          <p:attrName>style.visibility</p:attrName>
                                        </p:attrNameLst>
                                      </p:cBhvr>
                                      <p:to>
                                        <p:strVal val="visible"/>
                                      </p:to>
                                    </p:set>
                                    <p:anim calcmode="lin" valueType="num">
                                      <p:cBhvr additive="base">
                                        <p:cTn id="26" dur="1500" fill="hold"/>
                                        <p:tgtEl>
                                          <p:spTgt spid="6"/>
                                        </p:tgtEl>
                                        <p:attrNameLst>
                                          <p:attrName>ppt_x</p:attrName>
                                        </p:attrNameLst>
                                      </p:cBhvr>
                                      <p:tavLst>
                                        <p:tav tm="0">
                                          <p:val>
                                            <p:strVal val="1+#ppt_w/2"/>
                                          </p:val>
                                        </p:tav>
                                        <p:tav tm="100000">
                                          <p:val>
                                            <p:strVal val="#ppt_x"/>
                                          </p:val>
                                        </p:tav>
                                      </p:tavLst>
                                    </p:anim>
                                    <p:anim calcmode="lin" valueType="num">
                                      <p:cBhvr additive="base">
                                        <p:cTn id="27" dur="1500" fill="hold"/>
                                        <p:tgtEl>
                                          <p:spTgt spid="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0" name="Group 19"/>
          <p:cNvGrpSpPr/>
          <p:nvPr/>
        </p:nvGrpSpPr>
        <p:grpSpPr>
          <a:xfrm>
            <a:off x="1585037" y="1475945"/>
            <a:ext cx="2612461" cy="3794795"/>
            <a:chOff x="1585037" y="2495405"/>
            <a:chExt cx="2612461" cy="3794795"/>
          </a:xfrm>
        </p:grpSpPr>
        <p:sp>
          <p:nvSpPr>
            <p:cNvPr id="5" name="Donut 4"/>
            <p:cNvSpPr/>
            <p:nvPr/>
          </p:nvSpPr>
          <p:spPr>
            <a:xfrm>
              <a:off x="1887659" y="2495406"/>
              <a:ext cx="2007219" cy="2007219"/>
            </a:xfrm>
            <a:prstGeom prst="donut">
              <a:avLst>
                <a:gd name="adj" fmla="val 2735"/>
              </a:avLst>
            </a:prstGeom>
            <a:solidFill>
              <a:schemeClr val="bg1"/>
            </a:solidFill>
            <a:ln>
              <a:noFill/>
            </a:ln>
            <a:effectLst>
              <a:outerShdw blurRad="38100" dist="12700" dir="5400000" algn="t" rotWithShape="0">
                <a:prstClr val="black">
                  <a:alpha val="1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solidFill>
                  <a:schemeClr val="bg1"/>
                </a:solidFill>
                <a:cs typeface="+mn-ea"/>
                <a:sym typeface="+mn-lt"/>
              </a:endParaRPr>
            </a:p>
          </p:txBody>
        </p:sp>
        <p:sp>
          <p:nvSpPr>
            <p:cNvPr id="6" name="Block Arc 5"/>
            <p:cNvSpPr/>
            <p:nvPr/>
          </p:nvSpPr>
          <p:spPr>
            <a:xfrm>
              <a:off x="1887659" y="2495405"/>
              <a:ext cx="2007219" cy="2007219"/>
            </a:xfrm>
            <a:prstGeom prst="blockArc">
              <a:avLst>
                <a:gd name="adj1" fmla="val 2558249"/>
                <a:gd name="adj2" fmla="val 16132490"/>
                <a:gd name="adj3" fmla="val 2852"/>
              </a:avLst>
            </a:prstGeom>
            <a:solidFill>
              <a:srgbClr val="FF6D87"/>
            </a:solidFill>
            <a:ln w="3175">
              <a:solidFill>
                <a:schemeClr val="tx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sz="3200">
                <a:solidFill>
                  <a:schemeClr val="bg1"/>
                </a:solidFill>
                <a:cs typeface="+mn-ea"/>
                <a:sym typeface="+mn-lt"/>
              </a:endParaRPr>
            </a:p>
          </p:txBody>
        </p:sp>
        <p:sp>
          <p:nvSpPr>
            <p:cNvPr id="7" name="Oval 6"/>
            <p:cNvSpPr/>
            <p:nvPr/>
          </p:nvSpPr>
          <p:spPr>
            <a:xfrm>
              <a:off x="3555272" y="4029003"/>
              <a:ext cx="186431" cy="186431"/>
            </a:xfrm>
            <a:prstGeom prst="ellipse">
              <a:avLst/>
            </a:prstGeom>
            <a:solidFill>
              <a:schemeClr val="bg1"/>
            </a:solidFill>
            <a:ln>
              <a:noFill/>
            </a:ln>
            <a:effectLst>
              <a:outerShdw blurRad="101600" dist="381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solidFill>
                  <a:schemeClr val="bg1"/>
                </a:solidFill>
                <a:cs typeface="+mn-ea"/>
                <a:sym typeface="+mn-lt"/>
              </a:endParaRPr>
            </a:p>
          </p:txBody>
        </p:sp>
        <p:sp>
          <p:nvSpPr>
            <p:cNvPr id="8" name="Title 3"/>
            <p:cNvSpPr txBox="1">
              <a:spLocks/>
            </p:cNvSpPr>
            <p:nvPr/>
          </p:nvSpPr>
          <p:spPr>
            <a:xfrm>
              <a:off x="2143236" y="3265390"/>
              <a:ext cx="1607580" cy="710269"/>
            </a:xfrm>
            <a:prstGeom prst="rect">
              <a:avLst/>
            </a:prstGeom>
          </p:spPr>
          <p:txBody>
            <a:bodyPr/>
            <a:lstStyle>
              <a:lvl1pPr algn="l" defTabSz="914400" rtl="0" eaLnBrk="1" latinLnBrk="0" hangingPunct="1">
                <a:lnSpc>
                  <a:spcPct val="70000"/>
                </a:lnSpc>
                <a:spcBef>
                  <a:spcPct val="0"/>
                </a:spcBef>
                <a:buNone/>
                <a:defRPr sz="3600" b="1" i="0" kern="1200">
                  <a:solidFill>
                    <a:schemeClr val="tx1"/>
                  </a:solidFill>
                  <a:latin typeface="Roboto Thin" charset="0"/>
                  <a:ea typeface="Roboto Thin" charset="0"/>
                  <a:cs typeface="Roboto Thin" charset="0"/>
                </a:defRPr>
              </a:lvl1pPr>
            </a:lstStyle>
            <a:p>
              <a:pPr algn="ctr">
                <a:lnSpc>
                  <a:spcPct val="80000"/>
                </a:lnSpc>
              </a:pPr>
              <a:r>
                <a:rPr lang="en-US" sz="3200" b="0" dirty="0">
                  <a:solidFill>
                    <a:schemeClr val="bg1"/>
                  </a:solidFill>
                  <a:latin typeface="+mn-lt"/>
                  <a:ea typeface="+mn-ea"/>
                  <a:cs typeface="+mn-ea"/>
                  <a:sym typeface="+mn-lt"/>
                </a:rPr>
                <a:t>75</a:t>
              </a:r>
              <a:r>
                <a:rPr lang="en-US" sz="3200" b="0" baseline="30000" dirty="0">
                  <a:solidFill>
                    <a:schemeClr val="bg1"/>
                  </a:solidFill>
                  <a:latin typeface="+mn-lt"/>
                  <a:ea typeface="+mn-ea"/>
                  <a:cs typeface="+mn-ea"/>
                  <a:sym typeface="+mn-lt"/>
                </a:rPr>
                <a:t>%</a:t>
              </a:r>
            </a:p>
          </p:txBody>
        </p:sp>
        <p:sp>
          <p:nvSpPr>
            <p:cNvPr id="14" name="Title 3"/>
            <p:cNvSpPr txBox="1">
              <a:spLocks/>
            </p:cNvSpPr>
            <p:nvPr/>
          </p:nvSpPr>
          <p:spPr>
            <a:xfrm>
              <a:off x="2256078" y="4871908"/>
              <a:ext cx="1336136" cy="340607"/>
            </a:xfrm>
            <a:prstGeom prst="rect">
              <a:avLst/>
            </a:prstGeom>
          </p:spPr>
          <p:txBody>
            <a:bodyPr/>
            <a:lstStyle>
              <a:lvl1pPr algn="l" defTabSz="914400" rtl="0" eaLnBrk="1" latinLnBrk="0" hangingPunct="1">
                <a:lnSpc>
                  <a:spcPct val="70000"/>
                </a:lnSpc>
                <a:spcBef>
                  <a:spcPct val="0"/>
                </a:spcBef>
                <a:buNone/>
                <a:defRPr sz="3600" b="1" i="0" kern="1200">
                  <a:solidFill>
                    <a:schemeClr val="tx1"/>
                  </a:solidFill>
                  <a:latin typeface="Roboto Thin" charset="0"/>
                  <a:ea typeface="Roboto Thin" charset="0"/>
                  <a:cs typeface="Roboto Thin" charset="0"/>
                </a:defRPr>
              </a:lvl1pPr>
            </a:lstStyle>
            <a:p>
              <a:pPr>
                <a:lnSpc>
                  <a:spcPct val="80000"/>
                </a:lnSpc>
              </a:pPr>
              <a:r>
                <a:rPr lang="zh-CN" altLang="en-US" sz="1800" b="0" dirty="0">
                  <a:solidFill>
                    <a:schemeClr val="bg1"/>
                  </a:solidFill>
                  <a:latin typeface="+mn-lt"/>
                  <a:ea typeface="+mn-ea"/>
                  <a:cs typeface="+mn-ea"/>
                  <a:sym typeface="+mn-lt"/>
                </a:rPr>
                <a:t>输入标题</a:t>
              </a:r>
              <a:endParaRPr lang="en-US" sz="1800" b="0" dirty="0">
                <a:solidFill>
                  <a:schemeClr val="bg1"/>
                </a:solidFill>
                <a:latin typeface="+mn-lt"/>
                <a:ea typeface="+mn-ea"/>
                <a:cs typeface="+mn-ea"/>
                <a:sym typeface="+mn-lt"/>
              </a:endParaRPr>
            </a:p>
          </p:txBody>
        </p:sp>
        <p:sp>
          <p:nvSpPr>
            <p:cNvPr id="15" name="Title 3"/>
            <p:cNvSpPr txBox="1">
              <a:spLocks/>
            </p:cNvSpPr>
            <p:nvPr/>
          </p:nvSpPr>
          <p:spPr>
            <a:xfrm>
              <a:off x="1585037" y="5209347"/>
              <a:ext cx="2612461" cy="1080853"/>
            </a:xfrm>
            <a:prstGeom prst="rect">
              <a:avLst/>
            </a:prstGeom>
          </p:spPr>
          <p:txBody>
            <a:bodyPr/>
            <a:lstStyle>
              <a:lvl1pPr algn="l" defTabSz="914400" rtl="0" eaLnBrk="1" latinLnBrk="0" hangingPunct="1">
                <a:lnSpc>
                  <a:spcPct val="70000"/>
                </a:lnSpc>
                <a:spcBef>
                  <a:spcPct val="0"/>
                </a:spcBef>
                <a:buNone/>
                <a:defRPr sz="3600" b="1" i="0" kern="1200">
                  <a:solidFill>
                    <a:schemeClr val="tx1"/>
                  </a:solidFill>
                  <a:latin typeface="Roboto Thin" charset="0"/>
                  <a:ea typeface="Roboto Thin" charset="0"/>
                  <a:cs typeface="Roboto Thin" charset="0"/>
                </a:defRPr>
              </a:lvl1pPr>
            </a:lstStyle>
            <a:p>
              <a:pPr>
                <a:lnSpc>
                  <a:spcPct val="150000"/>
                </a:lnSpc>
              </a:pPr>
              <a:r>
                <a:rPr lang="zh-CN" altLang="en-US" sz="1400" b="0" dirty="0">
                  <a:solidFill>
                    <a:schemeClr val="bg1"/>
                  </a:solidFill>
                  <a:latin typeface="+mn-lt"/>
                  <a:ea typeface="+mn-ea"/>
                  <a:cs typeface="+mn-ea"/>
                  <a:sym typeface="+mn-lt"/>
                </a:rPr>
                <a:t>双击输入替换内容双击输入替换内容双击输入替换内容双击</a:t>
              </a:r>
              <a:endParaRPr lang="en-US" altLang="zh-CN" sz="1400" b="0" dirty="0">
                <a:solidFill>
                  <a:schemeClr val="bg1"/>
                </a:solidFill>
                <a:latin typeface="+mn-lt"/>
                <a:ea typeface="+mn-ea"/>
                <a:cs typeface="+mn-ea"/>
                <a:sym typeface="+mn-lt"/>
              </a:endParaRPr>
            </a:p>
          </p:txBody>
        </p:sp>
      </p:grpSp>
      <p:grpSp>
        <p:nvGrpSpPr>
          <p:cNvPr id="21" name="Group 20"/>
          <p:cNvGrpSpPr/>
          <p:nvPr/>
        </p:nvGrpSpPr>
        <p:grpSpPr>
          <a:xfrm>
            <a:off x="4962218" y="1475945"/>
            <a:ext cx="2507324" cy="3858055"/>
            <a:chOff x="1637606" y="2495405"/>
            <a:chExt cx="2507324" cy="3858055"/>
          </a:xfrm>
        </p:grpSpPr>
        <p:sp>
          <p:nvSpPr>
            <p:cNvPr id="23" name="Donut 22"/>
            <p:cNvSpPr/>
            <p:nvPr/>
          </p:nvSpPr>
          <p:spPr>
            <a:xfrm>
              <a:off x="1887659" y="2495406"/>
              <a:ext cx="2007219" cy="2007219"/>
            </a:xfrm>
            <a:prstGeom prst="donut">
              <a:avLst>
                <a:gd name="adj" fmla="val 2735"/>
              </a:avLst>
            </a:prstGeom>
            <a:solidFill>
              <a:schemeClr val="bg1"/>
            </a:solidFill>
            <a:ln>
              <a:noFill/>
            </a:ln>
            <a:effectLst>
              <a:outerShdw blurRad="38100" dist="12700" dir="5400000" algn="t" rotWithShape="0">
                <a:prstClr val="black">
                  <a:alpha val="1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solidFill>
                  <a:schemeClr val="bg1"/>
                </a:solidFill>
                <a:cs typeface="+mn-ea"/>
                <a:sym typeface="+mn-lt"/>
              </a:endParaRPr>
            </a:p>
          </p:txBody>
        </p:sp>
        <p:sp>
          <p:nvSpPr>
            <p:cNvPr id="24" name="Block Arc 23"/>
            <p:cNvSpPr/>
            <p:nvPr/>
          </p:nvSpPr>
          <p:spPr>
            <a:xfrm>
              <a:off x="1887659" y="2495405"/>
              <a:ext cx="2007219" cy="2007219"/>
            </a:xfrm>
            <a:prstGeom prst="blockArc">
              <a:avLst>
                <a:gd name="adj1" fmla="val 3781699"/>
                <a:gd name="adj2" fmla="val 16132490"/>
                <a:gd name="adj3" fmla="val 2852"/>
              </a:avLst>
            </a:prstGeom>
            <a:solidFill>
              <a:srgbClr val="FF6D87"/>
            </a:solidFill>
            <a:ln w="3175">
              <a:solidFill>
                <a:schemeClr val="tx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sz="3200">
                <a:solidFill>
                  <a:schemeClr val="bg1"/>
                </a:solidFill>
                <a:cs typeface="+mn-ea"/>
                <a:sym typeface="+mn-lt"/>
              </a:endParaRPr>
            </a:p>
          </p:txBody>
        </p:sp>
        <p:sp>
          <p:nvSpPr>
            <p:cNvPr id="25" name="Oval 24"/>
            <p:cNvSpPr/>
            <p:nvPr/>
          </p:nvSpPr>
          <p:spPr>
            <a:xfrm>
              <a:off x="3286910" y="4251562"/>
              <a:ext cx="186431" cy="186431"/>
            </a:xfrm>
            <a:prstGeom prst="ellipse">
              <a:avLst/>
            </a:prstGeom>
            <a:solidFill>
              <a:schemeClr val="bg1"/>
            </a:solidFill>
            <a:ln>
              <a:noFill/>
            </a:ln>
            <a:effectLst>
              <a:outerShdw blurRad="101600" dist="381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solidFill>
                  <a:schemeClr val="bg1"/>
                </a:solidFill>
                <a:cs typeface="+mn-ea"/>
                <a:sym typeface="+mn-lt"/>
              </a:endParaRPr>
            </a:p>
          </p:txBody>
        </p:sp>
        <p:sp>
          <p:nvSpPr>
            <p:cNvPr id="26" name="Title 3"/>
            <p:cNvSpPr txBox="1">
              <a:spLocks/>
            </p:cNvSpPr>
            <p:nvPr/>
          </p:nvSpPr>
          <p:spPr>
            <a:xfrm>
              <a:off x="2152114" y="3265390"/>
              <a:ext cx="1607580" cy="710269"/>
            </a:xfrm>
            <a:prstGeom prst="rect">
              <a:avLst/>
            </a:prstGeom>
          </p:spPr>
          <p:txBody>
            <a:bodyPr/>
            <a:lstStyle>
              <a:lvl1pPr algn="l" defTabSz="914400" rtl="0" eaLnBrk="1" latinLnBrk="0" hangingPunct="1">
                <a:lnSpc>
                  <a:spcPct val="70000"/>
                </a:lnSpc>
                <a:spcBef>
                  <a:spcPct val="0"/>
                </a:spcBef>
                <a:buNone/>
                <a:defRPr sz="3600" b="1" i="0" kern="1200">
                  <a:solidFill>
                    <a:schemeClr val="tx1"/>
                  </a:solidFill>
                  <a:latin typeface="Roboto Thin" charset="0"/>
                  <a:ea typeface="Roboto Thin" charset="0"/>
                  <a:cs typeface="Roboto Thin" charset="0"/>
                </a:defRPr>
              </a:lvl1pPr>
            </a:lstStyle>
            <a:p>
              <a:pPr algn="ctr">
                <a:lnSpc>
                  <a:spcPct val="80000"/>
                </a:lnSpc>
              </a:pPr>
              <a:r>
                <a:rPr lang="en-US" sz="3200" b="0" dirty="0">
                  <a:solidFill>
                    <a:schemeClr val="bg1"/>
                  </a:solidFill>
                  <a:latin typeface="+mn-lt"/>
                  <a:ea typeface="+mn-ea"/>
                  <a:cs typeface="+mn-ea"/>
                  <a:sym typeface="+mn-lt"/>
                </a:rPr>
                <a:t>63</a:t>
              </a:r>
              <a:r>
                <a:rPr lang="en-US" sz="3200" b="0" baseline="30000" dirty="0">
                  <a:solidFill>
                    <a:schemeClr val="bg1"/>
                  </a:solidFill>
                  <a:latin typeface="+mn-lt"/>
                  <a:ea typeface="+mn-ea"/>
                  <a:cs typeface="+mn-ea"/>
                  <a:sym typeface="+mn-lt"/>
                </a:rPr>
                <a:t>%</a:t>
              </a:r>
            </a:p>
          </p:txBody>
        </p:sp>
        <p:sp>
          <p:nvSpPr>
            <p:cNvPr id="30" name="Title 3"/>
            <p:cNvSpPr txBox="1">
              <a:spLocks/>
            </p:cNvSpPr>
            <p:nvPr/>
          </p:nvSpPr>
          <p:spPr>
            <a:xfrm>
              <a:off x="2300480" y="4914629"/>
              <a:ext cx="1494953" cy="340607"/>
            </a:xfrm>
            <a:prstGeom prst="rect">
              <a:avLst/>
            </a:prstGeom>
          </p:spPr>
          <p:txBody>
            <a:bodyPr/>
            <a:lstStyle>
              <a:lvl1pPr algn="l" defTabSz="914400" rtl="0" eaLnBrk="1" latinLnBrk="0" hangingPunct="1">
                <a:lnSpc>
                  <a:spcPct val="70000"/>
                </a:lnSpc>
                <a:spcBef>
                  <a:spcPct val="0"/>
                </a:spcBef>
                <a:buNone/>
                <a:defRPr sz="3600" b="1" i="0" kern="1200">
                  <a:solidFill>
                    <a:schemeClr val="tx1"/>
                  </a:solidFill>
                  <a:latin typeface="Roboto Thin" charset="0"/>
                  <a:ea typeface="Roboto Thin" charset="0"/>
                  <a:cs typeface="Roboto Thin" charset="0"/>
                </a:defRPr>
              </a:lvl1pPr>
            </a:lstStyle>
            <a:p>
              <a:pPr>
                <a:lnSpc>
                  <a:spcPct val="80000"/>
                </a:lnSpc>
              </a:pPr>
              <a:r>
                <a:rPr lang="zh-CN" altLang="en-US" sz="1800" b="0" dirty="0">
                  <a:solidFill>
                    <a:schemeClr val="bg1"/>
                  </a:solidFill>
                  <a:latin typeface="+mn-lt"/>
                  <a:ea typeface="+mn-ea"/>
                  <a:cs typeface="+mn-ea"/>
                  <a:sym typeface="+mn-lt"/>
                </a:rPr>
                <a:t>输入标题</a:t>
              </a:r>
              <a:endParaRPr lang="en-US" altLang="zh-CN" sz="1800" b="0" dirty="0">
                <a:solidFill>
                  <a:schemeClr val="bg1"/>
                </a:solidFill>
                <a:latin typeface="+mn-lt"/>
                <a:ea typeface="+mn-ea"/>
                <a:cs typeface="+mn-ea"/>
                <a:sym typeface="+mn-lt"/>
              </a:endParaRPr>
            </a:p>
          </p:txBody>
        </p:sp>
        <p:sp>
          <p:nvSpPr>
            <p:cNvPr id="31" name="Title 3"/>
            <p:cNvSpPr txBox="1">
              <a:spLocks/>
            </p:cNvSpPr>
            <p:nvPr/>
          </p:nvSpPr>
          <p:spPr>
            <a:xfrm>
              <a:off x="1637606" y="5272607"/>
              <a:ext cx="2507324" cy="1080853"/>
            </a:xfrm>
            <a:prstGeom prst="rect">
              <a:avLst/>
            </a:prstGeom>
          </p:spPr>
          <p:txBody>
            <a:bodyPr/>
            <a:lstStyle>
              <a:lvl1pPr algn="l" defTabSz="914400" rtl="0" eaLnBrk="1" latinLnBrk="0" hangingPunct="1">
                <a:lnSpc>
                  <a:spcPct val="70000"/>
                </a:lnSpc>
                <a:spcBef>
                  <a:spcPct val="0"/>
                </a:spcBef>
                <a:buNone/>
                <a:defRPr sz="3600" b="1" i="0" kern="1200">
                  <a:solidFill>
                    <a:schemeClr val="tx1"/>
                  </a:solidFill>
                  <a:latin typeface="Roboto Thin" charset="0"/>
                  <a:ea typeface="Roboto Thin" charset="0"/>
                  <a:cs typeface="Roboto Thin" charset="0"/>
                </a:defRPr>
              </a:lvl1pPr>
            </a:lstStyle>
            <a:p>
              <a:pPr>
                <a:lnSpc>
                  <a:spcPct val="150000"/>
                </a:lnSpc>
              </a:pPr>
              <a:r>
                <a:rPr lang="zh-CN" altLang="en-US" sz="1400" b="0" dirty="0">
                  <a:solidFill>
                    <a:schemeClr val="bg1"/>
                  </a:solidFill>
                  <a:latin typeface="+mn-lt"/>
                  <a:ea typeface="+mn-ea"/>
                  <a:cs typeface="+mn-ea"/>
                  <a:sym typeface="+mn-lt"/>
                </a:rPr>
                <a:t>双击输入替换内容双击输入替换内容双击输入替换内容双击</a:t>
              </a:r>
              <a:endParaRPr lang="en-US" altLang="zh-CN" sz="1400" b="0" dirty="0">
                <a:solidFill>
                  <a:schemeClr val="bg1"/>
                </a:solidFill>
                <a:latin typeface="+mn-lt"/>
                <a:ea typeface="+mn-ea"/>
                <a:cs typeface="+mn-ea"/>
                <a:sym typeface="+mn-lt"/>
              </a:endParaRPr>
            </a:p>
          </p:txBody>
        </p:sp>
      </p:grpSp>
      <p:grpSp>
        <p:nvGrpSpPr>
          <p:cNvPr id="32" name="Group 31"/>
          <p:cNvGrpSpPr/>
          <p:nvPr/>
        </p:nvGrpSpPr>
        <p:grpSpPr>
          <a:xfrm>
            <a:off x="8342588" y="1475945"/>
            <a:ext cx="2507324" cy="3906109"/>
            <a:chOff x="1693364" y="2495405"/>
            <a:chExt cx="2507324" cy="3906109"/>
          </a:xfrm>
        </p:grpSpPr>
        <p:sp>
          <p:nvSpPr>
            <p:cNvPr id="34" name="Donut 33"/>
            <p:cNvSpPr/>
            <p:nvPr/>
          </p:nvSpPr>
          <p:spPr>
            <a:xfrm>
              <a:off x="1887659" y="2495406"/>
              <a:ext cx="2007219" cy="2007219"/>
            </a:xfrm>
            <a:prstGeom prst="donut">
              <a:avLst>
                <a:gd name="adj" fmla="val 2735"/>
              </a:avLst>
            </a:prstGeom>
            <a:solidFill>
              <a:schemeClr val="bg1"/>
            </a:solidFill>
            <a:ln>
              <a:noFill/>
            </a:ln>
            <a:effectLst>
              <a:outerShdw blurRad="38100" dist="12700" dir="5400000" algn="t" rotWithShape="0">
                <a:prstClr val="black">
                  <a:alpha val="1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solidFill>
                  <a:schemeClr val="bg1"/>
                </a:solidFill>
                <a:cs typeface="+mn-ea"/>
                <a:sym typeface="+mn-lt"/>
              </a:endParaRPr>
            </a:p>
          </p:txBody>
        </p:sp>
        <p:sp>
          <p:nvSpPr>
            <p:cNvPr id="35" name="Block Arc 34"/>
            <p:cNvSpPr/>
            <p:nvPr/>
          </p:nvSpPr>
          <p:spPr>
            <a:xfrm>
              <a:off x="1887659" y="2495405"/>
              <a:ext cx="2007219" cy="2007219"/>
            </a:xfrm>
            <a:prstGeom prst="blockArc">
              <a:avLst>
                <a:gd name="adj1" fmla="val 10775870"/>
                <a:gd name="adj2" fmla="val 16132490"/>
                <a:gd name="adj3" fmla="val 2852"/>
              </a:avLst>
            </a:prstGeom>
            <a:solidFill>
              <a:srgbClr val="FF6D87"/>
            </a:solidFill>
            <a:ln w="3175">
              <a:solidFill>
                <a:srgbClr val="1C3C54"/>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sz="3200">
                <a:solidFill>
                  <a:schemeClr val="bg1"/>
                </a:solidFill>
                <a:cs typeface="+mn-ea"/>
                <a:sym typeface="+mn-lt"/>
              </a:endParaRPr>
            </a:p>
          </p:txBody>
        </p:sp>
        <p:sp>
          <p:nvSpPr>
            <p:cNvPr id="36" name="Oval 35"/>
            <p:cNvSpPr/>
            <p:nvPr/>
          </p:nvSpPr>
          <p:spPr>
            <a:xfrm>
              <a:off x="1829016" y="3428196"/>
              <a:ext cx="186431" cy="186431"/>
            </a:xfrm>
            <a:prstGeom prst="ellipse">
              <a:avLst/>
            </a:prstGeom>
            <a:solidFill>
              <a:schemeClr val="bg1"/>
            </a:solidFill>
            <a:ln>
              <a:noFill/>
            </a:ln>
            <a:effectLst>
              <a:outerShdw blurRad="101600" dist="381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solidFill>
                  <a:schemeClr val="bg1"/>
                </a:solidFill>
                <a:cs typeface="+mn-ea"/>
                <a:sym typeface="+mn-lt"/>
              </a:endParaRPr>
            </a:p>
          </p:txBody>
        </p:sp>
        <p:sp>
          <p:nvSpPr>
            <p:cNvPr id="37" name="Title 3"/>
            <p:cNvSpPr txBox="1">
              <a:spLocks/>
            </p:cNvSpPr>
            <p:nvPr/>
          </p:nvSpPr>
          <p:spPr>
            <a:xfrm>
              <a:off x="2143236" y="3265390"/>
              <a:ext cx="1607580" cy="710269"/>
            </a:xfrm>
            <a:prstGeom prst="rect">
              <a:avLst/>
            </a:prstGeom>
          </p:spPr>
          <p:txBody>
            <a:bodyPr/>
            <a:lstStyle>
              <a:lvl1pPr algn="l" defTabSz="914400" rtl="0" eaLnBrk="1" latinLnBrk="0" hangingPunct="1">
                <a:lnSpc>
                  <a:spcPct val="70000"/>
                </a:lnSpc>
                <a:spcBef>
                  <a:spcPct val="0"/>
                </a:spcBef>
                <a:buNone/>
                <a:defRPr sz="3600" b="1" i="0" kern="1200">
                  <a:solidFill>
                    <a:schemeClr val="tx1"/>
                  </a:solidFill>
                  <a:latin typeface="Roboto Thin" charset="0"/>
                  <a:ea typeface="Roboto Thin" charset="0"/>
                  <a:cs typeface="Roboto Thin" charset="0"/>
                </a:defRPr>
              </a:lvl1pPr>
            </a:lstStyle>
            <a:p>
              <a:pPr algn="ctr">
                <a:lnSpc>
                  <a:spcPct val="80000"/>
                </a:lnSpc>
              </a:pPr>
              <a:r>
                <a:rPr lang="en-US" sz="3200" b="0" dirty="0">
                  <a:solidFill>
                    <a:schemeClr val="bg1"/>
                  </a:solidFill>
                  <a:latin typeface="+mn-lt"/>
                  <a:ea typeface="+mn-ea"/>
                  <a:cs typeface="+mn-ea"/>
                  <a:sym typeface="+mn-lt"/>
                </a:rPr>
                <a:t>25</a:t>
              </a:r>
              <a:r>
                <a:rPr lang="en-US" sz="3200" b="0" baseline="30000" dirty="0">
                  <a:solidFill>
                    <a:schemeClr val="bg1"/>
                  </a:solidFill>
                  <a:latin typeface="+mn-lt"/>
                  <a:ea typeface="+mn-ea"/>
                  <a:cs typeface="+mn-ea"/>
                  <a:sym typeface="+mn-lt"/>
                </a:rPr>
                <a:t>%</a:t>
              </a:r>
            </a:p>
          </p:txBody>
        </p:sp>
        <p:sp>
          <p:nvSpPr>
            <p:cNvPr id="41" name="Title 3"/>
            <p:cNvSpPr txBox="1">
              <a:spLocks/>
            </p:cNvSpPr>
            <p:nvPr/>
          </p:nvSpPr>
          <p:spPr>
            <a:xfrm>
              <a:off x="2359154" y="4914629"/>
              <a:ext cx="1372317" cy="340607"/>
            </a:xfrm>
            <a:prstGeom prst="rect">
              <a:avLst/>
            </a:prstGeom>
          </p:spPr>
          <p:txBody>
            <a:bodyPr/>
            <a:lstStyle>
              <a:lvl1pPr algn="l" defTabSz="914400" rtl="0" eaLnBrk="1" latinLnBrk="0" hangingPunct="1">
                <a:lnSpc>
                  <a:spcPct val="70000"/>
                </a:lnSpc>
                <a:spcBef>
                  <a:spcPct val="0"/>
                </a:spcBef>
                <a:buNone/>
                <a:defRPr sz="3600" b="1" i="0" kern="1200">
                  <a:solidFill>
                    <a:schemeClr val="tx1"/>
                  </a:solidFill>
                  <a:latin typeface="Roboto Thin" charset="0"/>
                  <a:ea typeface="Roboto Thin" charset="0"/>
                  <a:cs typeface="Roboto Thin" charset="0"/>
                </a:defRPr>
              </a:lvl1pPr>
            </a:lstStyle>
            <a:p>
              <a:pPr>
                <a:lnSpc>
                  <a:spcPct val="80000"/>
                </a:lnSpc>
              </a:pPr>
              <a:r>
                <a:rPr lang="zh-CN" altLang="en-US" sz="1800" b="0" dirty="0">
                  <a:solidFill>
                    <a:schemeClr val="bg1"/>
                  </a:solidFill>
                  <a:latin typeface="+mn-lt"/>
                  <a:ea typeface="+mn-ea"/>
                  <a:cs typeface="+mn-ea"/>
                  <a:sym typeface="+mn-lt"/>
                </a:rPr>
                <a:t>输入标题</a:t>
              </a:r>
              <a:endParaRPr lang="en-US" altLang="zh-CN" sz="1800" b="0" dirty="0">
                <a:solidFill>
                  <a:schemeClr val="bg1"/>
                </a:solidFill>
                <a:latin typeface="+mn-lt"/>
                <a:ea typeface="+mn-ea"/>
                <a:cs typeface="+mn-ea"/>
                <a:sym typeface="+mn-lt"/>
              </a:endParaRPr>
            </a:p>
          </p:txBody>
        </p:sp>
        <p:sp>
          <p:nvSpPr>
            <p:cNvPr id="42" name="Title 3"/>
            <p:cNvSpPr txBox="1">
              <a:spLocks/>
            </p:cNvSpPr>
            <p:nvPr/>
          </p:nvSpPr>
          <p:spPr>
            <a:xfrm>
              <a:off x="1693364" y="5303290"/>
              <a:ext cx="2507324" cy="1098224"/>
            </a:xfrm>
            <a:prstGeom prst="rect">
              <a:avLst/>
            </a:prstGeom>
          </p:spPr>
          <p:txBody>
            <a:bodyPr/>
            <a:lstStyle>
              <a:lvl1pPr algn="l" defTabSz="914400" rtl="0" eaLnBrk="1" latinLnBrk="0" hangingPunct="1">
                <a:lnSpc>
                  <a:spcPct val="70000"/>
                </a:lnSpc>
                <a:spcBef>
                  <a:spcPct val="0"/>
                </a:spcBef>
                <a:buNone/>
                <a:defRPr sz="3600" b="1" i="0" kern="1200">
                  <a:solidFill>
                    <a:schemeClr val="tx1"/>
                  </a:solidFill>
                  <a:latin typeface="Roboto Thin" charset="0"/>
                  <a:ea typeface="Roboto Thin" charset="0"/>
                  <a:cs typeface="Roboto Thin" charset="0"/>
                </a:defRPr>
              </a:lvl1pPr>
            </a:lstStyle>
            <a:p>
              <a:pPr>
                <a:lnSpc>
                  <a:spcPct val="150000"/>
                </a:lnSpc>
              </a:pPr>
              <a:r>
                <a:rPr lang="zh-CN" altLang="en-US" sz="1400" b="0" dirty="0">
                  <a:solidFill>
                    <a:schemeClr val="bg1"/>
                  </a:solidFill>
                  <a:latin typeface="+mn-lt"/>
                  <a:ea typeface="+mn-ea"/>
                  <a:cs typeface="+mn-ea"/>
                  <a:sym typeface="+mn-lt"/>
                </a:rPr>
                <a:t>双击输入替换内容双击输入替换内容双击输入替换内容双击</a:t>
              </a:r>
              <a:endParaRPr lang="en-US" altLang="zh-CN" sz="1400" b="0" dirty="0">
                <a:solidFill>
                  <a:schemeClr val="bg1"/>
                </a:solidFill>
                <a:latin typeface="+mn-lt"/>
                <a:ea typeface="+mn-ea"/>
                <a:cs typeface="+mn-ea"/>
                <a:sym typeface="+mn-lt"/>
              </a:endParaRPr>
            </a:p>
          </p:txBody>
        </p:sp>
      </p:grpSp>
      <p:pic>
        <p:nvPicPr>
          <p:cNvPr id="27" name="图片 26"/>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004253" y="-53898"/>
            <a:ext cx="1094340" cy="1094340"/>
          </a:xfrm>
          <a:prstGeom prst="rect">
            <a:avLst/>
          </a:prstGeom>
        </p:spPr>
      </p:pic>
      <p:sp>
        <p:nvSpPr>
          <p:cNvPr id="28" name="Title 3">
            <a:extLst>
              <a:ext uri="{FF2B5EF4-FFF2-40B4-BE49-F238E27FC236}">
                <a16:creationId xmlns:a16="http://schemas.microsoft.com/office/drawing/2014/main" id="{EDE0BA32-E411-4643-920E-6083B35A4886}"/>
              </a:ext>
            </a:extLst>
          </p:cNvPr>
          <p:cNvSpPr txBox="1">
            <a:spLocks/>
          </p:cNvSpPr>
          <p:nvPr/>
        </p:nvSpPr>
        <p:spPr>
          <a:xfrm>
            <a:off x="4234930" y="265406"/>
            <a:ext cx="3676420" cy="340607"/>
          </a:xfrm>
          <a:prstGeom prst="rect">
            <a:avLst/>
          </a:prstGeom>
        </p:spPr>
        <p:txBody>
          <a:bodyPr/>
          <a:lstStyle>
            <a:lvl1pPr algn="l" defTabSz="914400" rtl="0" eaLnBrk="1" latinLnBrk="0" hangingPunct="1">
              <a:lnSpc>
                <a:spcPct val="70000"/>
              </a:lnSpc>
              <a:spcBef>
                <a:spcPct val="0"/>
              </a:spcBef>
              <a:buNone/>
              <a:defRPr sz="3600" b="1" i="0" kern="1200">
                <a:solidFill>
                  <a:schemeClr val="tx1"/>
                </a:solidFill>
                <a:latin typeface="Roboto Thin" charset="0"/>
                <a:ea typeface="Roboto Thin" charset="0"/>
                <a:cs typeface="Roboto Thin" charset="0"/>
              </a:defRPr>
            </a:lvl1pPr>
          </a:lstStyle>
          <a:p>
            <a:pPr>
              <a:lnSpc>
                <a:spcPct val="80000"/>
              </a:lnSpc>
            </a:pPr>
            <a:r>
              <a:rPr lang="en-US" altLang="zh-CN" sz="3200" b="0" dirty="0" smtClean="0">
                <a:solidFill>
                  <a:srgbClr val="FF6D87"/>
                </a:solidFill>
                <a:latin typeface="+mn-lt"/>
                <a:ea typeface="+mn-ea"/>
                <a:cs typeface="+mn-ea"/>
                <a:sym typeface="+mn-lt"/>
              </a:rPr>
              <a:t>02</a:t>
            </a:r>
            <a:r>
              <a:rPr lang="en-US" altLang="zh-CN" sz="3200" b="0" dirty="0" smtClean="0">
                <a:solidFill>
                  <a:schemeClr val="bg1"/>
                </a:solidFill>
                <a:latin typeface="+mn-lt"/>
                <a:ea typeface="+mn-ea"/>
                <a:cs typeface="+mn-ea"/>
                <a:sym typeface="+mn-lt"/>
              </a:rPr>
              <a:t>  </a:t>
            </a:r>
            <a:r>
              <a:rPr lang="zh-CN" altLang="en-US" sz="3200" b="0" dirty="0" smtClean="0">
                <a:solidFill>
                  <a:schemeClr val="bg1"/>
                </a:solidFill>
                <a:latin typeface="+mn-lt"/>
                <a:ea typeface="+mn-ea"/>
                <a:cs typeface="+mn-ea"/>
                <a:sym typeface="+mn-lt"/>
              </a:rPr>
              <a:t>活动细节安排</a:t>
            </a:r>
            <a:endParaRPr lang="en-US" sz="3200" b="0" dirty="0">
              <a:solidFill>
                <a:schemeClr val="bg1"/>
              </a:solidFill>
              <a:latin typeface="+mn-lt"/>
              <a:ea typeface="+mn-ea"/>
              <a:cs typeface="+mn-ea"/>
              <a:sym typeface="+mn-lt"/>
            </a:endParaRPr>
          </a:p>
        </p:txBody>
      </p:sp>
    </p:spTree>
    <p:extLst>
      <p:ext uri="{BB962C8B-B14F-4D97-AF65-F5344CB8AC3E}">
        <p14:creationId xmlns:p14="http://schemas.microsoft.com/office/powerpoint/2010/main" val="2078175617"/>
      </p:ext>
    </p:extLst>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27"/>
                                        </p:tgtEl>
                                        <p:attrNameLst>
                                          <p:attrName>style.visibility</p:attrName>
                                        </p:attrNameLst>
                                      </p:cBhvr>
                                      <p:to>
                                        <p:strVal val="visible"/>
                                      </p:to>
                                    </p:set>
                                    <p:anim calcmode="lin" valueType="num">
                                      <p:cBhvr>
                                        <p:cTn id="7" dur="500" fill="hold"/>
                                        <p:tgtEl>
                                          <p:spTgt spid="27"/>
                                        </p:tgtEl>
                                        <p:attrNameLst>
                                          <p:attrName>ppt_w</p:attrName>
                                        </p:attrNameLst>
                                      </p:cBhvr>
                                      <p:tavLst>
                                        <p:tav tm="0">
                                          <p:val>
                                            <p:fltVal val="0"/>
                                          </p:val>
                                        </p:tav>
                                        <p:tav tm="100000">
                                          <p:val>
                                            <p:strVal val="#ppt_w"/>
                                          </p:val>
                                        </p:tav>
                                      </p:tavLst>
                                    </p:anim>
                                    <p:anim calcmode="lin" valueType="num">
                                      <p:cBhvr>
                                        <p:cTn id="8" dur="500" fill="hold"/>
                                        <p:tgtEl>
                                          <p:spTgt spid="27"/>
                                        </p:tgtEl>
                                        <p:attrNameLst>
                                          <p:attrName>ppt_h</p:attrName>
                                        </p:attrNameLst>
                                      </p:cBhvr>
                                      <p:tavLst>
                                        <p:tav tm="0">
                                          <p:val>
                                            <p:fltVal val="0"/>
                                          </p:val>
                                        </p:tav>
                                        <p:tav tm="100000">
                                          <p:val>
                                            <p:strVal val="#ppt_h"/>
                                          </p:val>
                                        </p:tav>
                                      </p:tavLst>
                                    </p:anim>
                                    <p:animEffect transition="in" filter="fade">
                                      <p:cBhvr>
                                        <p:cTn id="9" dur="500"/>
                                        <p:tgtEl>
                                          <p:spTgt spid="27"/>
                                        </p:tgtEl>
                                      </p:cBhvr>
                                    </p:animEffect>
                                  </p:childTnLst>
                                </p:cTn>
                              </p:par>
                            </p:childTnLst>
                          </p:cTn>
                        </p:par>
                      </p:childTnLst>
                    </p:cTn>
                  </p:par>
                  <p:par>
                    <p:cTn id="10" fill="hold">
                      <p:stCondLst>
                        <p:cond delay="indefinite"/>
                      </p:stCondLst>
                      <p:childTnLst>
                        <p:par>
                          <p:cTn id="11" fill="hold">
                            <p:stCondLst>
                              <p:cond delay="0"/>
                            </p:stCondLst>
                            <p:childTnLst>
                              <p:par>
                                <p:cTn id="12" presetID="6" presetClass="entr" presetSubtype="16" fill="hold" grpId="0" nodeType="clickEffect">
                                  <p:stCondLst>
                                    <p:cond delay="0"/>
                                  </p:stCondLst>
                                  <p:childTnLst>
                                    <p:set>
                                      <p:cBhvr>
                                        <p:cTn id="13" dur="1" fill="hold">
                                          <p:stCondLst>
                                            <p:cond delay="0"/>
                                          </p:stCondLst>
                                        </p:cTn>
                                        <p:tgtEl>
                                          <p:spTgt spid="28"/>
                                        </p:tgtEl>
                                        <p:attrNameLst>
                                          <p:attrName>style.visibility</p:attrName>
                                        </p:attrNameLst>
                                      </p:cBhvr>
                                      <p:to>
                                        <p:strVal val="visible"/>
                                      </p:to>
                                    </p:set>
                                    <p:animEffect transition="in" filter="circle(in)">
                                      <p:cBhvr>
                                        <p:cTn id="14" dur="2000"/>
                                        <p:tgtEl>
                                          <p:spTgt spid="28"/>
                                        </p:tgtEl>
                                      </p:cBhvr>
                                    </p:animEffect>
                                  </p:childTnLst>
                                </p:cTn>
                              </p:par>
                              <p:par>
                                <p:cTn id="15" presetID="2" presetClass="entr" presetSubtype="4" decel="50000" fill="hold" nodeType="withEffect">
                                  <p:stCondLst>
                                    <p:cond delay="0"/>
                                  </p:stCondLst>
                                  <p:childTnLst>
                                    <p:set>
                                      <p:cBhvr>
                                        <p:cTn id="16" dur="1" fill="hold">
                                          <p:stCondLst>
                                            <p:cond delay="0"/>
                                          </p:stCondLst>
                                        </p:cTn>
                                        <p:tgtEl>
                                          <p:spTgt spid="20"/>
                                        </p:tgtEl>
                                        <p:attrNameLst>
                                          <p:attrName>style.visibility</p:attrName>
                                        </p:attrNameLst>
                                      </p:cBhvr>
                                      <p:to>
                                        <p:strVal val="visible"/>
                                      </p:to>
                                    </p:set>
                                    <p:anim calcmode="lin" valueType="num">
                                      <p:cBhvr additive="base">
                                        <p:cTn id="17" dur="1500" fill="hold"/>
                                        <p:tgtEl>
                                          <p:spTgt spid="20"/>
                                        </p:tgtEl>
                                        <p:attrNameLst>
                                          <p:attrName>ppt_x</p:attrName>
                                        </p:attrNameLst>
                                      </p:cBhvr>
                                      <p:tavLst>
                                        <p:tav tm="0">
                                          <p:val>
                                            <p:strVal val="#ppt_x"/>
                                          </p:val>
                                        </p:tav>
                                        <p:tav tm="100000">
                                          <p:val>
                                            <p:strVal val="#ppt_x"/>
                                          </p:val>
                                        </p:tav>
                                      </p:tavLst>
                                    </p:anim>
                                    <p:anim calcmode="lin" valueType="num">
                                      <p:cBhvr additive="base">
                                        <p:cTn id="18" dur="1500" fill="hold"/>
                                        <p:tgtEl>
                                          <p:spTgt spid="20"/>
                                        </p:tgtEl>
                                        <p:attrNameLst>
                                          <p:attrName>ppt_y</p:attrName>
                                        </p:attrNameLst>
                                      </p:cBhvr>
                                      <p:tavLst>
                                        <p:tav tm="0">
                                          <p:val>
                                            <p:strVal val="1+#ppt_h/2"/>
                                          </p:val>
                                        </p:tav>
                                        <p:tav tm="100000">
                                          <p:val>
                                            <p:strVal val="#ppt_y"/>
                                          </p:val>
                                        </p:tav>
                                      </p:tavLst>
                                    </p:anim>
                                  </p:childTnLst>
                                </p:cTn>
                              </p:par>
                              <p:par>
                                <p:cTn id="19" presetID="2" presetClass="entr" presetSubtype="4" decel="50000" fill="hold" nodeType="withEffect">
                                  <p:stCondLst>
                                    <p:cond delay="500"/>
                                  </p:stCondLst>
                                  <p:childTnLst>
                                    <p:set>
                                      <p:cBhvr>
                                        <p:cTn id="20" dur="1" fill="hold">
                                          <p:stCondLst>
                                            <p:cond delay="0"/>
                                          </p:stCondLst>
                                        </p:cTn>
                                        <p:tgtEl>
                                          <p:spTgt spid="21"/>
                                        </p:tgtEl>
                                        <p:attrNameLst>
                                          <p:attrName>style.visibility</p:attrName>
                                        </p:attrNameLst>
                                      </p:cBhvr>
                                      <p:to>
                                        <p:strVal val="visible"/>
                                      </p:to>
                                    </p:set>
                                    <p:anim calcmode="lin" valueType="num">
                                      <p:cBhvr additive="base">
                                        <p:cTn id="21" dur="1500" fill="hold"/>
                                        <p:tgtEl>
                                          <p:spTgt spid="21"/>
                                        </p:tgtEl>
                                        <p:attrNameLst>
                                          <p:attrName>ppt_x</p:attrName>
                                        </p:attrNameLst>
                                      </p:cBhvr>
                                      <p:tavLst>
                                        <p:tav tm="0">
                                          <p:val>
                                            <p:strVal val="#ppt_x"/>
                                          </p:val>
                                        </p:tav>
                                        <p:tav tm="100000">
                                          <p:val>
                                            <p:strVal val="#ppt_x"/>
                                          </p:val>
                                        </p:tav>
                                      </p:tavLst>
                                    </p:anim>
                                    <p:anim calcmode="lin" valueType="num">
                                      <p:cBhvr additive="base">
                                        <p:cTn id="22" dur="1500" fill="hold"/>
                                        <p:tgtEl>
                                          <p:spTgt spid="21"/>
                                        </p:tgtEl>
                                        <p:attrNameLst>
                                          <p:attrName>ppt_y</p:attrName>
                                        </p:attrNameLst>
                                      </p:cBhvr>
                                      <p:tavLst>
                                        <p:tav tm="0">
                                          <p:val>
                                            <p:strVal val="1+#ppt_h/2"/>
                                          </p:val>
                                        </p:tav>
                                        <p:tav tm="100000">
                                          <p:val>
                                            <p:strVal val="#ppt_y"/>
                                          </p:val>
                                        </p:tav>
                                      </p:tavLst>
                                    </p:anim>
                                  </p:childTnLst>
                                </p:cTn>
                              </p:par>
                              <p:par>
                                <p:cTn id="23" presetID="2" presetClass="entr" presetSubtype="4" decel="50000" fill="hold" nodeType="withEffect">
                                  <p:stCondLst>
                                    <p:cond delay="1000"/>
                                  </p:stCondLst>
                                  <p:childTnLst>
                                    <p:set>
                                      <p:cBhvr>
                                        <p:cTn id="24" dur="1" fill="hold">
                                          <p:stCondLst>
                                            <p:cond delay="0"/>
                                          </p:stCondLst>
                                        </p:cTn>
                                        <p:tgtEl>
                                          <p:spTgt spid="32"/>
                                        </p:tgtEl>
                                        <p:attrNameLst>
                                          <p:attrName>style.visibility</p:attrName>
                                        </p:attrNameLst>
                                      </p:cBhvr>
                                      <p:to>
                                        <p:strVal val="visible"/>
                                      </p:to>
                                    </p:set>
                                    <p:anim calcmode="lin" valueType="num">
                                      <p:cBhvr additive="base">
                                        <p:cTn id="25" dur="1500" fill="hold"/>
                                        <p:tgtEl>
                                          <p:spTgt spid="32"/>
                                        </p:tgtEl>
                                        <p:attrNameLst>
                                          <p:attrName>ppt_x</p:attrName>
                                        </p:attrNameLst>
                                      </p:cBhvr>
                                      <p:tavLst>
                                        <p:tav tm="0">
                                          <p:val>
                                            <p:strVal val="#ppt_x"/>
                                          </p:val>
                                        </p:tav>
                                        <p:tav tm="100000">
                                          <p:val>
                                            <p:strVal val="#ppt_x"/>
                                          </p:val>
                                        </p:tav>
                                      </p:tavLst>
                                    </p:anim>
                                    <p:anim calcmode="lin" valueType="num">
                                      <p:cBhvr additive="base">
                                        <p:cTn id="26" dur="1500" fill="hold"/>
                                        <p:tgtEl>
                                          <p:spTgt spid="3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p:bldLst>
  </p:timing>
</p:sld>
</file>

<file path=ppt/slides/slide14.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pic>
        <p:nvPicPr>
          <p:cNvPr id="10" name="图片 9">
            <a:extLst>
              <a:ext uri="{FF2B5EF4-FFF2-40B4-BE49-F238E27FC236}">
                <a16:creationId xmlns:a16="http://schemas.microsoft.com/office/drawing/2014/main" id="{414C5E7A-8A5C-4D36-B3A0-FAD0615DB060}"/>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3935451" y="3429000"/>
            <a:ext cx="2995811" cy="2990850"/>
          </a:xfrm>
          <a:prstGeom prst="rect">
            <a:avLst/>
          </a:prstGeom>
        </p:spPr>
      </p:pic>
      <p:pic>
        <p:nvPicPr>
          <p:cNvPr id="11" name="图片 10">
            <a:extLst>
              <a:ext uri="{FF2B5EF4-FFF2-40B4-BE49-F238E27FC236}">
                <a16:creationId xmlns:a16="http://schemas.microsoft.com/office/drawing/2014/main" id="{0C1D9590-F756-4965-8B7F-E2891CA4E78B}"/>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r="-1518"/>
          <a:stretch/>
        </p:blipFill>
        <p:spPr>
          <a:xfrm>
            <a:off x="520700" y="199856"/>
            <a:ext cx="2757546" cy="740696"/>
          </a:xfrm>
          <a:prstGeom prst="rect">
            <a:avLst/>
          </a:prstGeom>
        </p:spPr>
      </p:pic>
      <p:sp>
        <p:nvSpPr>
          <p:cNvPr id="12" name="圆角矩形 11"/>
          <p:cNvSpPr/>
          <p:nvPr/>
        </p:nvSpPr>
        <p:spPr>
          <a:xfrm>
            <a:off x="6772848" y="3460577"/>
            <a:ext cx="4781549" cy="1424268"/>
          </a:xfrm>
          <a:prstGeom prst="roundRect">
            <a:avLst>
              <a:gd name="adj" fmla="val 50000"/>
            </a:avLst>
          </a:prstGeom>
          <a:solidFill>
            <a:schemeClr val="bg1">
              <a:alpha val="87000"/>
            </a:schemeClr>
          </a:solidFill>
          <a:ln w="38100">
            <a:solidFill>
              <a:srgbClr val="EA5A82"/>
            </a:solidFill>
          </a:ln>
          <a:effectLst>
            <a:outerShdw blurRad="50800" dist="381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a:cs typeface="+mn-ea"/>
              <a:sym typeface="+mn-lt"/>
            </a:endParaRPr>
          </a:p>
        </p:txBody>
      </p:sp>
      <p:sp>
        <p:nvSpPr>
          <p:cNvPr id="13" name="文本框 12"/>
          <p:cNvSpPr txBox="1"/>
          <p:nvPr/>
        </p:nvSpPr>
        <p:spPr>
          <a:xfrm>
            <a:off x="7069660" y="3754551"/>
            <a:ext cx="4346338" cy="830997"/>
          </a:xfrm>
          <a:prstGeom prst="rect">
            <a:avLst/>
          </a:prstGeom>
          <a:noFill/>
        </p:spPr>
        <p:txBody>
          <a:bodyPr wrap="square" rtlCol="0">
            <a:spAutoFit/>
          </a:bodyPr>
          <a:lstStyle/>
          <a:p>
            <a:pPr algn="ctr"/>
            <a:r>
              <a:rPr lang="zh-CN" altLang="en-US" sz="4800" b="1" spc="-150" dirty="0" smtClean="0">
                <a:solidFill>
                  <a:srgbClr val="FF6D87"/>
                </a:solidFill>
                <a:cs typeface="+mn-ea"/>
                <a:sym typeface="+mn-lt"/>
              </a:rPr>
              <a:t>活动经费预算</a:t>
            </a:r>
            <a:endParaRPr lang="zh-CN" altLang="en-US" sz="4800" b="1" spc="-150" dirty="0">
              <a:solidFill>
                <a:srgbClr val="FF6D87"/>
              </a:solidFill>
              <a:cs typeface="+mn-ea"/>
              <a:sym typeface="+mn-lt"/>
            </a:endParaRPr>
          </a:p>
        </p:txBody>
      </p:sp>
      <p:pic>
        <p:nvPicPr>
          <p:cNvPr id="14" name="图片 13"/>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8237074" y="1025726"/>
            <a:ext cx="1853103" cy="2403275"/>
          </a:xfrm>
          <a:prstGeom prst="rect">
            <a:avLst/>
          </a:prstGeom>
        </p:spPr>
      </p:pic>
      <p:sp>
        <p:nvSpPr>
          <p:cNvPr id="15" name="文本框 14"/>
          <p:cNvSpPr txBox="1"/>
          <p:nvPr/>
        </p:nvSpPr>
        <p:spPr>
          <a:xfrm>
            <a:off x="7865832" y="2066073"/>
            <a:ext cx="2595585" cy="923331"/>
          </a:xfrm>
          <a:prstGeom prst="rect">
            <a:avLst/>
          </a:prstGeom>
          <a:noFill/>
        </p:spPr>
        <p:txBody>
          <a:bodyPr wrap="square" rtlCol="0">
            <a:spAutoFit/>
          </a:bodyPr>
          <a:lstStyle/>
          <a:p>
            <a:pPr algn="ctr"/>
            <a:r>
              <a:rPr lang="en-US" altLang="zh-CN" sz="5400" b="1" dirty="0" smtClean="0">
                <a:solidFill>
                  <a:schemeClr val="bg1"/>
                </a:solidFill>
                <a:effectLst>
                  <a:outerShdw blurRad="38100" dist="38100" dir="2700000" algn="tl">
                    <a:srgbClr val="000000">
                      <a:alpha val="30000"/>
                    </a:srgbClr>
                  </a:outerShdw>
                </a:effectLst>
                <a:cs typeface="+mn-ea"/>
                <a:sym typeface="+mn-lt"/>
              </a:rPr>
              <a:t>03</a:t>
            </a:r>
            <a:endParaRPr lang="zh-CN" altLang="en-US" sz="5400" b="1" dirty="0">
              <a:solidFill>
                <a:schemeClr val="bg1"/>
              </a:solidFill>
              <a:effectLst>
                <a:outerShdw blurRad="38100" dist="38100" dir="2700000" algn="tl">
                  <a:srgbClr val="000000">
                    <a:alpha val="30000"/>
                  </a:srgbClr>
                </a:outerShdw>
              </a:effectLst>
              <a:cs typeface="+mn-ea"/>
              <a:sym typeface="+mn-lt"/>
            </a:endParaRPr>
          </a:p>
        </p:txBody>
      </p:sp>
    </p:spTree>
    <p:extLst>
      <p:ext uri="{BB962C8B-B14F-4D97-AF65-F5344CB8AC3E}">
        <p14:creationId xmlns:p14="http://schemas.microsoft.com/office/powerpoint/2010/main" val="1127503446"/>
      </p:ext>
    </p:extLst>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1000"/>
                                        <p:tgtEl>
                                          <p:spTgt spid="10"/>
                                        </p:tgtEl>
                                      </p:cBhvr>
                                    </p:animEffect>
                                    <p:anim calcmode="lin" valueType="num">
                                      <p:cBhvr>
                                        <p:cTn id="8" dur="1000" fill="hold"/>
                                        <p:tgtEl>
                                          <p:spTgt spid="10"/>
                                        </p:tgtEl>
                                        <p:attrNameLst>
                                          <p:attrName>ppt_x</p:attrName>
                                        </p:attrNameLst>
                                      </p:cBhvr>
                                      <p:tavLst>
                                        <p:tav tm="0">
                                          <p:val>
                                            <p:strVal val="#ppt_x"/>
                                          </p:val>
                                        </p:tav>
                                        <p:tav tm="100000">
                                          <p:val>
                                            <p:strVal val="#ppt_x"/>
                                          </p:val>
                                        </p:tav>
                                      </p:tavLst>
                                    </p:anim>
                                    <p:anim calcmode="lin" valueType="num">
                                      <p:cBhvr>
                                        <p:cTn id="9"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14"/>
                                        </p:tgtEl>
                                        <p:attrNameLst>
                                          <p:attrName>style.visibility</p:attrName>
                                        </p:attrNameLst>
                                      </p:cBhvr>
                                      <p:to>
                                        <p:strVal val="visible"/>
                                      </p:to>
                                    </p:set>
                                    <p:anim calcmode="lin" valueType="num">
                                      <p:cBhvr>
                                        <p:cTn id="14" dur="500" fill="hold"/>
                                        <p:tgtEl>
                                          <p:spTgt spid="14"/>
                                        </p:tgtEl>
                                        <p:attrNameLst>
                                          <p:attrName>ppt_w</p:attrName>
                                        </p:attrNameLst>
                                      </p:cBhvr>
                                      <p:tavLst>
                                        <p:tav tm="0">
                                          <p:val>
                                            <p:fltVal val="0"/>
                                          </p:val>
                                        </p:tav>
                                        <p:tav tm="100000">
                                          <p:val>
                                            <p:strVal val="#ppt_w"/>
                                          </p:val>
                                        </p:tav>
                                      </p:tavLst>
                                    </p:anim>
                                    <p:anim calcmode="lin" valueType="num">
                                      <p:cBhvr>
                                        <p:cTn id="15" dur="500" fill="hold"/>
                                        <p:tgtEl>
                                          <p:spTgt spid="14"/>
                                        </p:tgtEl>
                                        <p:attrNameLst>
                                          <p:attrName>ppt_h</p:attrName>
                                        </p:attrNameLst>
                                      </p:cBhvr>
                                      <p:tavLst>
                                        <p:tav tm="0">
                                          <p:val>
                                            <p:fltVal val="0"/>
                                          </p:val>
                                        </p:tav>
                                        <p:tav tm="100000">
                                          <p:val>
                                            <p:strVal val="#ppt_h"/>
                                          </p:val>
                                        </p:tav>
                                      </p:tavLst>
                                    </p:anim>
                                    <p:animEffect transition="in" filter="fade">
                                      <p:cBhvr>
                                        <p:cTn id="16" dur="500"/>
                                        <p:tgtEl>
                                          <p:spTgt spid="14"/>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500"/>
                                        <p:tgtEl>
                                          <p:spTgt spid="15"/>
                                        </p:tgtEl>
                                      </p:cBhvr>
                                    </p:animEffect>
                                  </p:childTnLst>
                                </p:cTn>
                              </p:par>
                            </p:childTnLst>
                          </p:cTn>
                        </p:par>
                      </p:childTnLst>
                    </p:cTn>
                  </p:par>
                  <p:par>
                    <p:cTn id="22" fill="hold">
                      <p:stCondLst>
                        <p:cond delay="indefinite"/>
                      </p:stCondLst>
                      <p:childTnLst>
                        <p:par>
                          <p:cTn id="23" fill="hold">
                            <p:stCondLst>
                              <p:cond delay="0"/>
                            </p:stCondLst>
                            <p:childTnLst>
                              <p:par>
                                <p:cTn id="24" presetID="45" presetClass="entr" presetSubtype="0" fill="hold" grpId="0" nodeType="clickEffect">
                                  <p:stCondLst>
                                    <p:cond delay="0"/>
                                  </p:stCondLst>
                                  <p:childTnLst>
                                    <p:set>
                                      <p:cBhvr>
                                        <p:cTn id="25" dur="1" fill="hold">
                                          <p:stCondLst>
                                            <p:cond delay="0"/>
                                          </p:stCondLst>
                                        </p:cTn>
                                        <p:tgtEl>
                                          <p:spTgt spid="12"/>
                                        </p:tgtEl>
                                        <p:attrNameLst>
                                          <p:attrName>style.visibility</p:attrName>
                                        </p:attrNameLst>
                                      </p:cBhvr>
                                      <p:to>
                                        <p:strVal val="visible"/>
                                      </p:to>
                                    </p:set>
                                    <p:animEffect transition="in" filter="fade">
                                      <p:cBhvr>
                                        <p:cTn id="26" dur="2000"/>
                                        <p:tgtEl>
                                          <p:spTgt spid="12"/>
                                        </p:tgtEl>
                                      </p:cBhvr>
                                    </p:animEffect>
                                    <p:anim calcmode="lin" valueType="num">
                                      <p:cBhvr>
                                        <p:cTn id="27" dur="2000" fill="hold"/>
                                        <p:tgtEl>
                                          <p:spTgt spid="12"/>
                                        </p:tgtEl>
                                        <p:attrNameLst>
                                          <p:attrName>ppt_w</p:attrName>
                                        </p:attrNameLst>
                                      </p:cBhvr>
                                      <p:tavLst>
                                        <p:tav tm="0" fmla="#ppt_w*sin(2.5*pi*$)">
                                          <p:val>
                                            <p:fltVal val="0"/>
                                          </p:val>
                                        </p:tav>
                                        <p:tav tm="100000">
                                          <p:val>
                                            <p:fltVal val="1"/>
                                          </p:val>
                                        </p:tav>
                                      </p:tavLst>
                                    </p:anim>
                                    <p:anim calcmode="lin" valueType="num">
                                      <p:cBhvr>
                                        <p:cTn id="28" dur="2000" fill="hold"/>
                                        <p:tgtEl>
                                          <p:spTgt spid="12"/>
                                        </p:tgtEl>
                                        <p:attrNameLst>
                                          <p:attrName>ppt_h</p:attrName>
                                        </p:attrNameLst>
                                      </p:cBhvr>
                                      <p:tavLst>
                                        <p:tav tm="0">
                                          <p:val>
                                            <p:strVal val="#ppt_h"/>
                                          </p:val>
                                        </p:tav>
                                        <p:tav tm="100000">
                                          <p:val>
                                            <p:strVal val="#ppt_h"/>
                                          </p:val>
                                        </p:tav>
                                      </p:tavLst>
                                    </p:anim>
                                  </p:childTnLst>
                                </p:cTn>
                              </p:par>
                            </p:childTnLst>
                          </p:cTn>
                        </p:par>
                      </p:childTnLst>
                    </p:cTn>
                  </p:par>
                  <p:par>
                    <p:cTn id="29" fill="hold">
                      <p:stCondLst>
                        <p:cond delay="indefinite"/>
                      </p:stCondLst>
                      <p:childTnLst>
                        <p:par>
                          <p:cTn id="30" fill="hold">
                            <p:stCondLst>
                              <p:cond delay="0"/>
                            </p:stCondLst>
                            <p:childTnLst>
                              <p:par>
                                <p:cTn id="31" presetID="6" presetClass="entr" presetSubtype="16" fill="hold" grpId="0" nodeType="clickEffect">
                                  <p:stCondLst>
                                    <p:cond delay="0"/>
                                  </p:stCondLst>
                                  <p:childTnLst>
                                    <p:set>
                                      <p:cBhvr>
                                        <p:cTn id="32" dur="1" fill="hold">
                                          <p:stCondLst>
                                            <p:cond delay="0"/>
                                          </p:stCondLst>
                                        </p:cTn>
                                        <p:tgtEl>
                                          <p:spTgt spid="13"/>
                                        </p:tgtEl>
                                        <p:attrNameLst>
                                          <p:attrName>style.visibility</p:attrName>
                                        </p:attrNameLst>
                                      </p:cBhvr>
                                      <p:to>
                                        <p:strVal val="visible"/>
                                      </p:to>
                                    </p:set>
                                    <p:animEffect transition="in" filter="circle(in)">
                                      <p:cBhvr>
                                        <p:cTn id="33" dur="20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p:bldP spid="15"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5" name="Group 24"/>
          <p:cNvGrpSpPr/>
          <p:nvPr/>
        </p:nvGrpSpPr>
        <p:grpSpPr>
          <a:xfrm>
            <a:off x="1279558" y="3970614"/>
            <a:ext cx="2145694" cy="1504477"/>
            <a:chOff x="1279558" y="5072656"/>
            <a:chExt cx="2145694" cy="1504477"/>
          </a:xfrm>
        </p:grpSpPr>
        <p:grpSp>
          <p:nvGrpSpPr>
            <p:cNvPr id="20" name="Group 19"/>
            <p:cNvGrpSpPr/>
            <p:nvPr/>
          </p:nvGrpSpPr>
          <p:grpSpPr>
            <a:xfrm>
              <a:off x="1279558" y="5284461"/>
              <a:ext cx="2145694" cy="1292672"/>
              <a:chOff x="6720891" y="2250893"/>
              <a:chExt cx="2145694" cy="1292672"/>
            </a:xfrm>
          </p:grpSpPr>
          <p:sp>
            <p:nvSpPr>
              <p:cNvPr id="22" name="TextBox 21"/>
              <p:cNvSpPr txBox="1"/>
              <p:nvPr/>
            </p:nvSpPr>
            <p:spPr>
              <a:xfrm>
                <a:off x="7305532" y="2250893"/>
                <a:ext cx="1452756" cy="317716"/>
              </a:xfrm>
              <a:prstGeom prst="rect">
                <a:avLst/>
              </a:prstGeom>
              <a:noFill/>
            </p:spPr>
            <p:txBody>
              <a:bodyPr wrap="square" rtlCol="0">
                <a:spAutoFit/>
              </a:bodyPr>
              <a:lstStyle/>
              <a:p>
                <a:pPr>
                  <a:lnSpc>
                    <a:spcPct val="80000"/>
                  </a:lnSpc>
                </a:pPr>
                <a:r>
                  <a:rPr lang="zh-CN" altLang="en-US" dirty="0">
                    <a:solidFill>
                      <a:schemeClr val="bg1"/>
                    </a:solidFill>
                    <a:cs typeface="+mn-ea"/>
                    <a:sym typeface="+mn-lt"/>
                  </a:rPr>
                  <a:t>输入标题</a:t>
                </a:r>
                <a:endParaRPr lang="en-US" altLang="zh-CN" dirty="0">
                  <a:solidFill>
                    <a:schemeClr val="bg1"/>
                  </a:solidFill>
                  <a:cs typeface="+mn-ea"/>
                  <a:sym typeface="+mn-lt"/>
                </a:endParaRPr>
              </a:p>
            </p:txBody>
          </p:sp>
          <p:sp>
            <p:nvSpPr>
              <p:cNvPr id="23" name="Title 3"/>
              <p:cNvSpPr txBox="1">
                <a:spLocks/>
              </p:cNvSpPr>
              <p:nvPr/>
            </p:nvSpPr>
            <p:spPr>
              <a:xfrm>
                <a:off x="6720891" y="2557558"/>
                <a:ext cx="2145694" cy="986007"/>
              </a:xfrm>
              <a:prstGeom prst="rect">
                <a:avLst/>
              </a:prstGeom>
            </p:spPr>
            <p:txBody>
              <a:bodyPr>
                <a:noAutofit/>
              </a:bodyPr>
              <a:lstStyle>
                <a:lvl1pPr algn="l" defTabSz="914400" rtl="0" eaLnBrk="1" latinLnBrk="0" hangingPunct="1">
                  <a:lnSpc>
                    <a:spcPct val="70000"/>
                  </a:lnSpc>
                  <a:spcBef>
                    <a:spcPct val="0"/>
                  </a:spcBef>
                  <a:buNone/>
                  <a:defRPr sz="3600" b="1" i="0" kern="1200">
                    <a:solidFill>
                      <a:schemeClr val="tx1"/>
                    </a:solidFill>
                    <a:latin typeface="Roboto Thin" charset="0"/>
                    <a:ea typeface="Roboto Thin" charset="0"/>
                    <a:cs typeface="Roboto Thin" charset="0"/>
                  </a:defRPr>
                </a:lvl1pPr>
              </a:lstStyle>
              <a:p>
                <a:pPr>
                  <a:lnSpc>
                    <a:spcPct val="150000"/>
                  </a:lnSpc>
                </a:pPr>
                <a:r>
                  <a:rPr lang="zh-CN" altLang="en-US" sz="1400" b="0" dirty="0">
                    <a:solidFill>
                      <a:schemeClr val="bg1"/>
                    </a:solidFill>
                    <a:latin typeface="+mn-lt"/>
                    <a:ea typeface="+mn-ea"/>
                    <a:cs typeface="+mn-ea"/>
                    <a:sym typeface="+mn-lt"/>
                  </a:rPr>
                  <a:t>双击输入替换内容双击输入替换内容双击输入替换</a:t>
                </a:r>
                <a:endParaRPr lang="en-US" altLang="zh-CN" sz="1400" b="0" dirty="0">
                  <a:solidFill>
                    <a:schemeClr val="bg1"/>
                  </a:solidFill>
                  <a:latin typeface="+mn-lt"/>
                  <a:ea typeface="+mn-ea"/>
                  <a:cs typeface="+mn-ea"/>
                  <a:sym typeface="+mn-lt"/>
                </a:endParaRPr>
              </a:p>
            </p:txBody>
          </p:sp>
        </p:grpSp>
        <p:sp>
          <p:nvSpPr>
            <p:cNvPr id="24" name="Oval 23"/>
            <p:cNvSpPr>
              <a:spLocks noChangeAspect="1"/>
            </p:cNvSpPr>
            <p:nvPr/>
          </p:nvSpPr>
          <p:spPr>
            <a:xfrm>
              <a:off x="2263951" y="5072656"/>
              <a:ext cx="121920" cy="1219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schemeClr val="bg1"/>
                </a:solidFill>
                <a:cs typeface="+mn-ea"/>
                <a:sym typeface="+mn-lt"/>
              </a:endParaRPr>
            </a:p>
          </p:txBody>
        </p:sp>
      </p:grpSp>
      <p:grpSp>
        <p:nvGrpSpPr>
          <p:cNvPr id="26" name="Group 25"/>
          <p:cNvGrpSpPr/>
          <p:nvPr/>
        </p:nvGrpSpPr>
        <p:grpSpPr>
          <a:xfrm>
            <a:off x="3837754" y="3970614"/>
            <a:ext cx="2145694" cy="949473"/>
            <a:chOff x="1279558" y="5072656"/>
            <a:chExt cx="2145694" cy="949473"/>
          </a:xfrm>
        </p:grpSpPr>
        <p:grpSp>
          <p:nvGrpSpPr>
            <p:cNvPr id="27" name="Group 26"/>
            <p:cNvGrpSpPr/>
            <p:nvPr/>
          </p:nvGrpSpPr>
          <p:grpSpPr>
            <a:xfrm>
              <a:off x="1279558" y="5284461"/>
              <a:ext cx="2145694" cy="737668"/>
              <a:chOff x="6720891" y="2250893"/>
              <a:chExt cx="2145694" cy="737668"/>
            </a:xfrm>
          </p:grpSpPr>
          <p:sp>
            <p:nvSpPr>
              <p:cNvPr id="30" name="TextBox 29"/>
              <p:cNvSpPr txBox="1"/>
              <p:nvPr/>
            </p:nvSpPr>
            <p:spPr>
              <a:xfrm>
                <a:off x="7237820" y="2250893"/>
                <a:ext cx="1213218" cy="317716"/>
              </a:xfrm>
              <a:prstGeom prst="rect">
                <a:avLst/>
              </a:prstGeom>
              <a:noFill/>
            </p:spPr>
            <p:txBody>
              <a:bodyPr wrap="square" rtlCol="0">
                <a:spAutoFit/>
              </a:bodyPr>
              <a:lstStyle/>
              <a:p>
                <a:pPr>
                  <a:lnSpc>
                    <a:spcPct val="80000"/>
                  </a:lnSpc>
                </a:pPr>
                <a:r>
                  <a:rPr lang="zh-CN" altLang="en-US" dirty="0">
                    <a:solidFill>
                      <a:schemeClr val="bg1"/>
                    </a:solidFill>
                    <a:cs typeface="+mn-ea"/>
                    <a:sym typeface="+mn-lt"/>
                  </a:rPr>
                  <a:t>输入标题</a:t>
                </a:r>
                <a:endParaRPr lang="en-US" altLang="zh-CN" dirty="0">
                  <a:solidFill>
                    <a:schemeClr val="bg1"/>
                  </a:solidFill>
                  <a:cs typeface="+mn-ea"/>
                  <a:sym typeface="+mn-lt"/>
                </a:endParaRPr>
              </a:p>
            </p:txBody>
          </p:sp>
          <p:sp>
            <p:nvSpPr>
              <p:cNvPr id="31" name="Title 3"/>
              <p:cNvSpPr txBox="1">
                <a:spLocks/>
              </p:cNvSpPr>
              <p:nvPr/>
            </p:nvSpPr>
            <p:spPr>
              <a:xfrm>
                <a:off x="6720891" y="2557559"/>
                <a:ext cx="2145694" cy="431002"/>
              </a:xfrm>
              <a:prstGeom prst="rect">
                <a:avLst/>
              </a:prstGeom>
            </p:spPr>
            <p:txBody>
              <a:bodyPr>
                <a:noAutofit/>
              </a:bodyPr>
              <a:lstStyle>
                <a:lvl1pPr algn="l" defTabSz="914400" rtl="0" eaLnBrk="1" latinLnBrk="0" hangingPunct="1">
                  <a:lnSpc>
                    <a:spcPct val="70000"/>
                  </a:lnSpc>
                  <a:spcBef>
                    <a:spcPct val="0"/>
                  </a:spcBef>
                  <a:buNone/>
                  <a:defRPr sz="3600" b="1" i="0" kern="1200">
                    <a:solidFill>
                      <a:schemeClr val="tx1"/>
                    </a:solidFill>
                    <a:latin typeface="Roboto Thin" charset="0"/>
                    <a:ea typeface="Roboto Thin" charset="0"/>
                    <a:cs typeface="Roboto Thin" charset="0"/>
                  </a:defRPr>
                </a:lvl1pPr>
              </a:lstStyle>
              <a:p>
                <a:pPr>
                  <a:lnSpc>
                    <a:spcPct val="150000"/>
                  </a:lnSpc>
                </a:pPr>
                <a:r>
                  <a:rPr lang="zh-CN" altLang="en-US" sz="1400" b="0" dirty="0">
                    <a:solidFill>
                      <a:schemeClr val="bg1"/>
                    </a:solidFill>
                    <a:latin typeface="+mn-lt"/>
                    <a:ea typeface="+mn-ea"/>
                    <a:cs typeface="+mn-ea"/>
                    <a:sym typeface="+mn-lt"/>
                  </a:rPr>
                  <a:t>双击输入替换内容双击输入替换内容双击输入替换</a:t>
                </a:r>
                <a:endParaRPr lang="en-US" altLang="zh-CN" sz="1400" b="0" dirty="0">
                  <a:solidFill>
                    <a:schemeClr val="bg1"/>
                  </a:solidFill>
                  <a:latin typeface="+mn-lt"/>
                  <a:ea typeface="+mn-ea"/>
                  <a:cs typeface="+mn-ea"/>
                  <a:sym typeface="+mn-lt"/>
                </a:endParaRPr>
              </a:p>
            </p:txBody>
          </p:sp>
        </p:grpSp>
        <p:sp>
          <p:nvSpPr>
            <p:cNvPr id="28" name="Oval 27"/>
            <p:cNvSpPr>
              <a:spLocks noChangeAspect="1"/>
            </p:cNvSpPr>
            <p:nvPr/>
          </p:nvSpPr>
          <p:spPr>
            <a:xfrm>
              <a:off x="2263951" y="5072656"/>
              <a:ext cx="121920" cy="1219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dirty="0">
                <a:solidFill>
                  <a:schemeClr val="bg1"/>
                </a:solidFill>
                <a:cs typeface="+mn-ea"/>
                <a:sym typeface="+mn-lt"/>
              </a:endParaRPr>
            </a:p>
          </p:txBody>
        </p:sp>
      </p:grpSp>
      <p:grpSp>
        <p:nvGrpSpPr>
          <p:cNvPr id="32" name="Group 31"/>
          <p:cNvGrpSpPr/>
          <p:nvPr/>
        </p:nvGrpSpPr>
        <p:grpSpPr>
          <a:xfrm>
            <a:off x="6395950" y="3970614"/>
            <a:ext cx="2145694" cy="949473"/>
            <a:chOff x="1279558" y="5072656"/>
            <a:chExt cx="2145694" cy="949473"/>
          </a:xfrm>
        </p:grpSpPr>
        <p:grpSp>
          <p:nvGrpSpPr>
            <p:cNvPr id="33" name="Group 32"/>
            <p:cNvGrpSpPr/>
            <p:nvPr/>
          </p:nvGrpSpPr>
          <p:grpSpPr>
            <a:xfrm>
              <a:off x="1279558" y="5284461"/>
              <a:ext cx="2145694" cy="737668"/>
              <a:chOff x="6720891" y="2250893"/>
              <a:chExt cx="2145694" cy="737668"/>
            </a:xfrm>
          </p:grpSpPr>
          <p:sp>
            <p:nvSpPr>
              <p:cNvPr id="36" name="TextBox 35"/>
              <p:cNvSpPr txBox="1"/>
              <p:nvPr/>
            </p:nvSpPr>
            <p:spPr>
              <a:xfrm>
                <a:off x="7274047" y="2250893"/>
                <a:ext cx="1106314" cy="317716"/>
              </a:xfrm>
              <a:prstGeom prst="rect">
                <a:avLst/>
              </a:prstGeom>
              <a:noFill/>
            </p:spPr>
            <p:txBody>
              <a:bodyPr wrap="square" rtlCol="0">
                <a:spAutoFit/>
              </a:bodyPr>
              <a:lstStyle/>
              <a:p>
                <a:pPr>
                  <a:lnSpc>
                    <a:spcPct val="80000"/>
                  </a:lnSpc>
                </a:pPr>
                <a:r>
                  <a:rPr lang="zh-CN" altLang="en-US" dirty="0">
                    <a:solidFill>
                      <a:schemeClr val="bg1"/>
                    </a:solidFill>
                    <a:cs typeface="+mn-ea"/>
                    <a:sym typeface="+mn-lt"/>
                  </a:rPr>
                  <a:t>输入标题</a:t>
                </a:r>
                <a:endParaRPr lang="en-US" altLang="zh-CN" dirty="0">
                  <a:solidFill>
                    <a:schemeClr val="bg1"/>
                  </a:solidFill>
                  <a:cs typeface="+mn-ea"/>
                  <a:sym typeface="+mn-lt"/>
                </a:endParaRPr>
              </a:p>
            </p:txBody>
          </p:sp>
          <p:sp>
            <p:nvSpPr>
              <p:cNvPr id="37" name="Title 3"/>
              <p:cNvSpPr txBox="1">
                <a:spLocks/>
              </p:cNvSpPr>
              <p:nvPr/>
            </p:nvSpPr>
            <p:spPr>
              <a:xfrm>
                <a:off x="6720891" y="2557559"/>
                <a:ext cx="2145694" cy="431002"/>
              </a:xfrm>
              <a:prstGeom prst="rect">
                <a:avLst/>
              </a:prstGeom>
            </p:spPr>
            <p:txBody>
              <a:bodyPr>
                <a:noAutofit/>
              </a:bodyPr>
              <a:lstStyle>
                <a:lvl1pPr algn="l" defTabSz="914400" rtl="0" eaLnBrk="1" latinLnBrk="0" hangingPunct="1">
                  <a:lnSpc>
                    <a:spcPct val="70000"/>
                  </a:lnSpc>
                  <a:spcBef>
                    <a:spcPct val="0"/>
                  </a:spcBef>
                  <a:buNone/>
                  <a:defRPr sz="3600" b="1" i="0" kern="1200">
                    <a:solidFill>
                      <a:schemeClr val="tx1"/>
                    </a:solidFill>
                    <a:latin typeface="Roboto Thin" charset="0"/>
                    <a:ea typeface="Roboto Thin" charset="0"/>
                    <a:cs typeface="Roboto Thin" charset="0"/>
                  </a:defRPr>
                </a:lvl1pPr>
              </a:lstStyle>
              <a:p>
                <a:pPr>
                  <a:lnSpc>
                    <a:spcPct val="150000"/>
                  </a:lnSpc>
                </a:pPr>
                <a:r>
                  <a:rPr lang="zh-CN" altLang="en-US" sz="1400" b="0" dirty="0">
                    <a:solidFill>
                      <a:schemeClr val="bg1"/>
                    </a:solidFill>
                    <a:latin typeface="+mn-lt"/>
                    <a:ea typeface="+mn-ea"/>
                    <a:cs typeface="+mn-ea"/>
                    <a:sym typeface="+mn-lt"/>
                  </a:rPr>
                  <a:t>双击输入替换内容双击输入替换内容双击输入替换</a:t>
                </a:r>
                <a:endParaRPr lang="en-US" altLang="zh-CN" sz="1400" b="0" dirty="0">
                  <a:solidFill>
                    <a:schemeClr val="bg1"/>
                  </a:solidFill>
                  <a:latin typeface="+mn-lt"/>
                  <a:ea typeface="+mn-ea"/>
                  <a:cs typeface="+mn-ea"/>
                  <a:sym typeface="+mn-lt"/>
                </a:endParaRPr>
              </a:p>
            </p:txBody>
          </p:sp>
        </p:grpSp>
        <p:sp>
          <p:nvSpPr>
            <p:cNvPr id="34" name="Oval 33"/>
            <p:cNvSpPr>
              <a:spLocks noChangeAspect="1"/>
            </p:cNvSpPr>
            <p:nvPr/>
          </p:nvSpPr>
          <p:spPr>
            <a:xfrm>
              <a:off x="2263951" y="5072656"/>
              <a:ext cx="121920" cy="1219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schemeClr val="bg1"/>
                </a:solidFill>
                <a:cs typeface="+mn-ea"/>
                <a:sym typeface="+mn-lt"/>
              </a:endParaRPr>
            </a:p>
          </p:txBody>
        </p:sp>
      </p:grpSp>
      <p:grpSp>
        <p:nvGrpSpPr>
          <p:cNvPr id="38" name="Group 37"/>
          <p:cNvGrpSpPr/>
          <p:nvPr/>
        </p:nvGrpSpPr>
        <p:grpSpPr>
          <a:xfrm>
            <a:off x="8954146" y="3970614"/>
            <a:ext cx="2145694" cy="949473"/>
            <a:chOff x="1279558" y="5072656"/>
            <a:chExt cx="2145694" cy="949473"/>
          </a:xfrm>
        </p:grpSpPr>
        <p:grpSp>
          <p:nvGrpSpPr>
            <p:cNvPr id="39" name="Group 38"/>
            <p:cNvGrpSpPr/>
            <p:nvPr/>
          </p:nvGrpSpPr>
          <p:grpSpPr>
            <a:xfrm>
              <a:off x="1279558" y="5284461"/>
              <a:ext cx="2145694" cy="737668"/>
              <a:chOff x="6720891" y="2250893"/>
              <a:chExt cx="2145694" cy="737668"/>
            </a:xfrm>
          </p:grpSpPr>
          <p:sp>
            <p:nvSpPr>
              <p:cNvPr id="42" name="TextBox 41"/>
              <p:cNvSpPr txBox="1"/>
              <p:nvPr/>
            </p:nvSpPr>
            <p:spPr>
              <a:xfrm>
                <a:off x="7274047" y="2250893"/>
                <a:ext cx="1106314" cy="317716"/>
              </a:xfrm>
              <a:prstGeom prst="rect">
                <a:avLst/>
              </a:prstGeom>
              <a:noFill/>
            </p:spPr>
            <p:txBody>
              <a:bodyPr wrap="square" rtlCol="0">
                <a:spAutoFit/>
              </a:bodyPr>
              <a:lstStyle/>
              <a:p>
                <a:pPr>
                  <a:lnSpc>
                    <a:spcPct val="80000"/>
                  </a:lnSpc>
                </a:pPr>
                <a:r>
                  <a:rPr lang="zh-CN" altLang="en-US" dirty="0">
                    <a:solidFill>
                      <a:schemeClr val="bg1"/>
                    </a:solidFill>
                    <a:cs typeface="+mn-ea"/>
                    <a:sym typeface="+mn-lt"/>
                  </a:rPr>
                  <a:t>输入标题</a:t>
                </a:r>
                <a:endParaRPr lang="en-US" altLang="zh-CN" dirty="0">
                  <a:solidFill>
                    <a:schemeClr val="bg1"/>
                  </a:solidFill>
                  <a:cs typeface="+mn-ea"/>
                  <a:sym typeface="+mn-lt"/>
                </a:endParaRPr>
              </a:p>
            </p:txBody>
          </p:sp>
          <p:sp>
            <p:nvSpPr>
              <p:cNvPr id="43" name="Title 3"/>
              <p:cNvSpPr txBox="1">
                <a:spLocks/>
              </p:cNvSpPr>
              <p:nvPr/>
            </p:nvSpPr>
            <p:spPr>
              <a:xfrm>
                <a:off x="6720891" y="2557559"/>
                <a:ext cx="2145694" cy="431002"/>
              </a:xfrm>
              <a:prstGeom prst="rect">
                <a:avLst/>
              </a:prstGeom>
            </p:spPr>
            <p:txBody>
              <a:bodyPr>
                <a:noAutofit/>
              </a:bodyPr>
              <a:lstStyle>
                <a:lvl1pPr algn="l" defTabSz="914400" rtl="0" eaLnBrk="1" latinLnBrk="0" hangingPunct="1">
                  <a:lnSpc>
                    <a:spcPct val="70000"/>
                  </a:lnSpc>
                  <a:spcBef>
                    <a:spcPct val="0"/>
                  </a:spcBef>
                  <a:buNone/>
                  <a:defRPr sz="3600" b="1" i="0" kern="1200">
                    <a:solidFill>
                      <a:schemeClr val="tx1"/>
                    </a:solidFill>
                    <a:latin typeface="Roboto Thin" charset="0"/>
                    <a:ea typeface="Roboto Thin" charset="0"/>
                    <a:cs typeface="Roboto Thin" charset="0"/>
                  </a:defRPr>
                </a:lvl1pPr>
              </a:lstStyle>
              <a:p>
                <a:pPr>
                  <a:lnSpc>
                    <a:spcPct val="150000"/>
                  </a:lnSpc>
                </a:pPr>
                <a:r>
                  <a:rPr lang="zh-CN" altLang="en-US" sz="1400" b="0" dirty="0">
                    <a:solidFill>
                      <a:schemeClr val="bg1"/>
                    </a:solidFill>
                    <a:latin typeface="+mn-lt"/>
                    <a:ea typeface="+mn-ea"/>
                    <a:cs typeface="+mn-ea"/>
                    <a:sym typeface="+mn-lt"/>
                  </a:rPr>
                  <a:t>双击输入替换内容双击输入替换内容双击输入替换</a:t>
                </a:r>
                <a:endParaRPr lang="en-US" altLang="zh-CN" sz="1400" b="0" dirty="0">
                  <a:solidFill>
                    <a:schemeClr val="bg1"/>
                  </a:solidFill>
                  <a:latin typeface="+mn-lt"/>
                  <a:ea typeface="+mn-ea"/>
                  <a:cs typeface="+mn-ea"/>
                  <a:sym typeface="+mn-lt"/>
                </a:endParaRPr>
              </a:p>
            </p:txBody>
          </p:sp>
        </p:grpSp>
        <p:sp>
          <p:nvSpPr>
            <p:cNvPr id="40" name="Oval 39"/>
            <p:cNvSpPr>
              <a:spLocks noChangeAspect="1"/>
            </p:cNvSpPr>
            <p:nvPr/>
          </p:nvSpPr>
          <p:spPr>
            <a:xfrm>
              <a:off x="2263951" y="5072656"/>
              <a:ext cx="121920" cy="1219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schemeClr val="bg1"/>
                </a:solidFill>
                <a:cs typeface="+mn-ea"/>
                <a:sym typeface="+mn-lt"/>
              </a:endParaRPr>
            </a:p>
          </p:txBody>
        </p:sp>
      </p:grpSp>
      <p:pic>
        <p:nvPicPr>
          <p:cNvPr id="35" name="图片 34"/>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004253" y="-53898"/>
            <a:ext cx="1094340" cy="1094340"/>
          </a:xfrm>
          <a:prstGeom prst="rect">
            <a:avLst/>
          </a:prstGeom>
        </p:spPr>
      </p:pic>
      <p:sp>
        <p:nvSpPr>
          <p:cNvPr id="41" name="Title 3">
            <a:extLst>
              <a:ext uri="{FF2B5EF4-FFF2-40B4-BE49-F238E27FC236}">
                <a16:creationId xmlns:a16="http://schemas.microsoft.com/office/drawing/2014/main" id="{EDE0BA32-E411-4643-920E-6083B35A4886}"/>
              </a:ext>
            </a:extLst>
          </p:cNvPr>
          <p:cNvSpPr txBox="1">
            <a:spLocks/>
          </p:cNvSpPr>
          <p:nvPr/>
        </p:nvSpPr>
        <p:spPr>
          <a:xfrm>
            <a:off x="4234930" y="265406"/>
            <a:ext cx="3676420" cy="340607"/>
          </a:xfrm>
          <a:prstGeom prst="rect">
            <a:avLst/>
          </a:prstGeom>
        </p:spPr>
        <p:txBody>
          <a:bodyPr/>
          <a:lstStyle>
            <a:lvl1pPr algn="l" defTabSz="914400" rtl="0" eaLnBrk="1" latinLnBrk="0" hangingPunct="1">
              <a:lnSpc>
                <a:spcPct val="70000"/>
              </a:lnSpc>
              <a:spcBef>
                <a:spcPct val="0"/>
              </a:spcBef>
              <a:buNone/>
              <a:defRPr sz="3600" b="1" i="0" kern="1200">
                <a:solidFill>
                  <a:schemeClr val="tx1"/>
                </a:solidFill>
                <a:latin typeface="Roboto Thin" charset="0"/>
                <a:ea typeface="Roboto Thin" charset="0"/>
                <a:cs typeface="Roboto Thin" charset="0"/>
              </a:defRPr>
            </a:lvl1pPr>
          </a:lstStyle>
          <a:p>
            <a:pPr>
              <a:lnSpc>
                <a:spcPct val="80000"/>
              </a:lnSpc>
            </a:pPr>
            <a:r>
              <a:rPr lang="en-US" altLang="zh-CN" sz="3200" b="0" dirty="0" smtClean="0">
                <a:solidFill>
                  <a:srgbClr val="FF6D87"/>
                </a:solidFill>
                <a:latin typeface="+mn-lt"/>
                <a:ea typeface="+mn-ea"/>
                <a:cs typeface="+mn-ea"/>
                <a:sym typeface="+mn-lt"/>
              </a:rPr>
              <a:t>03</a:t>
            </a:r>
            <a:r>
              <a:rPr lang="en-US" altLang="zh-CN" sz="3200" b="0" dirty="0" smtClean="0">
                <a:solidFill>
                  <a:schemeClr val="bg1"/>
                </a:solidFill>
                <a:latin typeface="+mn-lt"/>
                <a:ea typeface="+mn-ea"/>
                <a:cs typeface="+mn-ea"/>
                <a:sym typeface="+mn-lt"/>
              </a:rPr>
              <a:t>  </a:t>
            </a:r>
            <a:r>
              <a:rPr lang="zh-CN" altLang="en-US" sz="3200" b="0" dirty="0" smtClean="0">
                <a:solidFill>
                  <a:schemeClr val="bg1"/>
                </a:solidFill>
                <a:latin typeface="+mn-lt"/>
                <a:ea typeface="+mn-ea"/>
                <a:cs typeface="+mn-ea"/>
                <a:sym typeface="+mn-lt"/>
              </a:rPr>
              <a:t>活动经费预算</a:t>
            </a:r>
            <a:endParaRPr lang="en-US" sz="3200" b="0" dirty="0">
              <a:solidFill>
                <a:schemeClr val="bg1"/>
              </a:solidFill>
              <a:latin typeface="+mn-lt"/>
              <a:ea typeface="+mn-ea"/>
              <a:cs typeface="+mn-ea"/>
              <a:sym typeface="+mn-lt"/>
            </a:endParaRPr>
          </a:p>
        </p:txBody>
      </p:sp>
      <p:sp>
        <p:nvSpPr>
          <p:cNvPr id="44" name="AutoShape 10"/>
          <p:cNvSpPr>
            <a:spLocks noChangeArrowheads="1"/>
          </p:cNvSpPr>
          <p:nvPr/>
        </p:nvSpPr>
        <p:spPr bwMode="auto">
          <a:xfrm rot="16200000">
            <a:off x="5554854" y="-2756314"/>
            <a:ext cx="1590826" cy="10753023"/>
          </a:xfrm>
          <a:prstGeom prst="downArrow">
            <a:avLst>
              <a:gd name="adj1" fmla="val 49065"/>
              <a:gd name="adj2" fmla="val 44827"/>
            </a:avLst>
          </a:prstGeom>
          <a:solidFill>
            <a:schemeClr val="bg1"/>
          </a:solidFill>
          <a:ln>
            <a:noFill/>
          </a:ln>
        </p:spPr>
        <p:txBody>
          <a:bodyPr vert="eaVert"/>
          <a:lstStyle/>
          <a:p>
            <a:endParaRPr lang="zh-CN" altLang="en-US">
              <a:solidFill>
                <a:srgbClr val="000000"/>
              </a:solidFill>
              <a:cs typeface="+mn-ea"/>
              <a:sym typeface="+mn-lt"/>
            </a:endParaRPr>
          </a:p>
        </p:txBody>
      </p:sp>
      <p:grpSp>
        <p:nvGrpSpPr>
          <p:cNvPr id="45" name="组合 41"/>
          <p:cNvGrpSpPr>
            <a:grpSpLocks/>
          </p:cNvGrpSpPr>
          <p:nvPr/>
        </p:nvGrpSpPr>
        <p:grpSpPr bwMode="auto">
          <a:xfrm>
            <a:off x="3816965" y="1744691"/>
            <a:ext cx="1935163" cy="1751012"/>
            <a:chOff x="1214414" y="2786058"/>
            <a:chExt cx="1935848" cy="1751017"/>
          </a:xfrm>
        </p:grpSpPr>
        <p:grpSp>
          <p:nvGrpSpPr>
            <p:cNvPr id="46" name="Group 6"/>
            <p:cNvGrpSpPr>
              <a:grpSpLocks/>
            </p:cNvGrpSpPr>
            <p:nvPr/>
          </p:nvGrpSpPr>
          <p:grpSpPr bwMode="auto">
            <a:xfrm>
              <a:off x="1295400" y="2786058"/>
              <a:ext cx="1753450" cy="1751017"/>
              <a:chOff x="1823" y="2371"/>
              <a:chExt cx="1801" cy="1801"/>
            </a:xfrm>
          </p:grpSpPr>
          <p:sp>
            <p:nvSpPr>
              <p:cNvPr id="49" name="Oval 7"/>
              <p:cNvSpPr>
                <a:spLocks noChangeArrowheads="1"/>
              </p:cNvSpPr>
              <p:nvPr/>
            </p:nvSpPr>
            <p:spPr bwMode="auto">
              <a:xfrm>
                <a:off x="1823" y="2371"/>
                <a:ext cx="1801" cy="1801"/>
              </a:xfrm>
              <a:prstGeom prst="ellipse">
                <a:avLst/>
              </a:prstGeom>
              <a:solidFill>
                <a:srgbClr val="D8D8D8">
                  <a:alpha val="48000"/>
                </a:srgb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solidFill>
                    <a:srgbClr val="002060"/>
                  </a:solidFill>
                  <a:cs typeface="+mn-ea"/>
                  <a:sym typeface="+mn-lt"/>
                </a:endParaRPr>
              </a:p>
            </p:txBody>
          </p:sp>
          <p:sp>
            <p:nvSpPr>
              <p:cNvPr id="50" name="Oval 8"/>
              <p:cNvSpPr>
                <a:spLocks noChangeArrowheads="1"/>
              </p:cNvSpPr>
              <p:nvPr/>
            </p:nvSpPr>
            <p:spPr bwMode="auto">
              <a:xfrm>
                <a:off x="1945" y="2493"/>
                <a:ext cx="1556" cy="1556"/>
              </a:xfrm>
              <a:prstGeom prst="ellipse">
                <a:avLst/>
              </a:prstGeom>
              <a:solidFill>
                <a:srgbClr val="FF6D87"/>
              </a:solidFill>
              <a:ln w="38100">
                <a:solidFill>
                  <a:srgbClr val="FFFFFF"/>
                </a:solidFill>
                <a:round/>
                <a:headEnd/>
                <a:tailEnd/>
              </a:ln>
            </p:spPr>
            <p:txBody>
              <a:bodyPr/>
              <a:lstStyle/>
              <a:p>
                <a:pPr>
                  <a:defRPr/>
                </a:pPr>
                <a:endParaRPr lang="zh-CN" altLang="en-US">
                  <a:solidFill>
                    <a:srgbClr val="002060"/>
                  </a:solidFill>
                  <a:cs typeface="+mn-ea"/>
                  <a:sym typeface="+mn-lt"/>
                </a:endParaRPr>
              </a:p>
            </p:txBody>
          </p:sp>
        </p:grpSp>
        <p:sp>
          <p:nvSpPr>
            <p:cNvPr id="47" name="Text Box 9"/>
            <p:cNvSpPr txBox="1">
              <a:spLocks noChangeArrowheads="1"/>
            </p:cNvSpPr>
            <p:nvPr/>
          </p:nvSpPr>
          <p:spPr bwMode="auto">
            <a:xfrm>
              <a:off x="1214414" y="3413118"/>
              <a:ext cx="1935848" cy="6201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宋体" charset="-122"/>
                </a:defRPr>
              </a:lvl1pPr>
              <a:lvl2pPr marL="742950" indent="-285750" eaLnBrk="0" hangingPunct="0">
                <a:defRPr>
                  <a:solidFill>
                    <a:schemeClr val="tx1"/>
                  </a:solidFill>
                  <a:latin typeface="Arial" charset="0"/>
                  <a:ea typeface="宋体" charset="-122"/>
                </a:defRPr>
              </a:lvl2pPr>
              <a:lvl3pPr marL="1143000" indent="-228600" eaLnBrk="0" hangingPunct="0">
                <a:defRPr>
                  <a:solidFill>
                    <a:schemeClr val="tx1"/>
                  </a:solidFill>
                  <a:latin typeface="Arial" charset="0"/>
                  <a:ea typeface="宋体" charset="-122"/>
                </a:defRPr>
              </a:lvl3pPr>
              <a:lvl4pPr marL="1600200" indent="-228600" eaLnBrk="0" hangingPunct="0">
                <a:defRPr>
                  <a:solidFill>
                    <a:schemeClr val="tx1"/>
                  </a:solidFill>
                  <a:latin typeface="Arial" charset="0"/>
                  <a:ea typeface="宋体" charset="-122"/>
                </a:defRPr>
              </a:lvl4pPr>
              <a:lvl5pPr marL="2057400" indent="-228600" eaLnBrk="0" hangingPunct="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pPr algn="ctr" eaLnBrk="1" hangingPunct="1"/>
              <a:r>
                <a:rPr lang="zh-CN" altLang="en-US" sz="2600" b="1" dirty="0">
                  <a:solidFill>
                    <a:schemeClr val="bg1"/>
                  </a:solidFill>
                  <a:latin typeface="+mn-lt"/>
                  <a:ea typeface="+mn-ea"/>
                  <a:cs typeface="+mn-ea"/>
                  <a:sym typeface="+mn-lt"/>
                </a:rPr>
                <a:t>写入文本</a:t>
              </a:r>
            </a:p>
          </p:txBody>
        </p:sp>
      </p:grpSp>
      <p:grpSp>
        <p:nvGrpSpPr>
          <p:cNvPr id="51" name="组合 46"/>
          <p:cNvGrpSpPr>
            <a:grpSpLocks/>
          </p:cNvGrpSpPr>
          <p:nvPr/>
        </p:nvGrpSpPr>
        <p:grpSpPr bwMode="auto">
          <a:xfrm>
            <a:off x="6412762" y="1846800"/>
            <a:ext cx="1935162" cy="1751012"/>
            <a:chOff x="1214414" y="2786058"/>
            <a:chExt cx="1935848" cy="1751017"/>
          </a:xfrm>
        </p:grpSpPr>
        <p:grpSp>
          <p:nvGrpSpPr>
            <p:cNvPr id="52" name="Group 6"/>
            <p:cNvGrpSpPr>
              <a:grpSpLocks/>
            </p:cNvGrpSpPr>
            <p:nvPr/>
          </p:nvGrpSpPr>
          <p:grpSpPr bwMode="auto">
            <a:xfrm>
              <a:off x="1295400" y="2786058"/>
              <a:ext cx="1753450" cy="1751017"/>
              <a:chOff x="1823" y="2371"/>
              <a:chExt cx="1801" cy="1801"/>
            </a:xfrm>
          </p:grpSpPr>
          <p:sp>
            <p:nvSpPr>
              <p:cNvPr id="54" name="Oval 7"/>
              <p:cNvSpPr>
                <a:spLocks noChangeArrowheads="1"/>
              </p:cNvSpPr>
              <p:nvPr/>
            </p:nvSpPr>
            <p:spPr bwMode="auto">
              <a:xfrm>
                <a:off x="1823" y="2371"/>
                <a:ext cx="1801" cy="1801"/>
              </a:xfrm>
              <a:prstGeom prst="ellipse">
                <a:avLst/>
              </a:prstGeom>
              <a:solidFill>
                <a:srgbClr val="D8D8D8">
                  <a:alpha val="48000"/>
                </a:srgb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solidFill>
                    <a:srgbClr val="002060"/>
                  </a:solidFill>
                  <a:cs typeface="+mn-ea"/>
                  <a:sym typeface="+mn-lt"/>
                </a:endParaRPr>
              </a:p>
            </p:txBody>
          </p:sp>
          <p:sp>
            <p:nvSpPr>
              <p:cNvPr id="55" name="Oval 8"/>
              <p:cNvSpPr>
                <a:spLocks noChangeArrowheads="1"/>
              </p:cNvSpPr>
              <p:nvPr/>
            </p:nvSpPr>
            <p:spPr bwMode="auto">
              <a:xfrm>
                <a:off x="1945" y="2493"/>
                <a:ext cx="1556" cy="1556"/>
              </a:xfrm>
              <a:prstGeom prst="ellipse">
                <a:avLst/>
              </a:prstGeom>
              <a:solidFill>
                <a:srgbClr val="FF6D87"/>
              </a:solidFill>
              <a:ln w="38100">
                <a:solidFill>
                  <a:srgbClr val="FFFFFF"/>
                </a:solidFill>
                <a:round/>
                <a:headEnd/>
                <a:tailEnd/>
              </a:ln>
            </p:spPr>
            <p:txBody>
              <a:bodyPr/>
              <a:lstStyle/>
              <a:p>
                <a:pPr>
                  <a:defRPr/>
                </a:pPr>
                <a:endParaRPr lang="zh-CN" altLang="en-US">
                  <a:solidFill>
                    <a:srgbClr val="002060"/>
                  </a:solidFill>
                  <a:cs typeface="+mn-ea"/>
                  <a:sym typeface="+mn-lt"/>
                </a:endParaRPr>
              </a:p>
            </p:txBody>
          </p:sp>
        </p:grpSp>
        <p:sp>
          <p:nvSpPr>
            <p:cNvPr id="53" name="Text Box 9"/>
            <p:cNvSpPr txBox="1">
              <a:spLocks noChangeArrowheads="1"/>
            </p:cNvSpPr>
            <p:nvPr/>
          </p:nvSpPr>
          <p:spPr bwMode="auto">
            <a:xfrm>
              <a:off x="1214414" y="3394068"/>
              <a:ext cx="1935848" cy="6201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宋体" charset="-122"/>
                </a:defRPr>
              </a:lvl1pPr>
              <a:lvl2pPr marL="742950" indent="-285750" eaLnBrk="0" hangingPunct="0">
                <a:defRPr>
                  <a:solidFill>
                    <a:schemeClr val="tx1"/>
                  </a:solidFill>
                  <a:latin typeface="Arial" charset="0"/>
                  <a:ea typeface="宋体" charset="-122"/>
                </a:defRPr>
              </a:lvl2pPr>
              <a:lvl3pPr marL="1143000" indent="-228600" eaLnBrk="0" hangingPunct="0">
                <a:defRPr>
                  <a:solidFill>
                    <a:schemeClr val="tx1"/>
                  </a:solidFill>
                  <a:latin typeface="Arial" charset="0"/>
                  <a:ea typeface="宋体" charset="-122"/>
                </a:defRPr>
              </a:lvl3pPr>
              <a:lvl4pPr marL="1600200" indent="-228600" eaLnBrk="0" hangingPunct="0">
                <a:defRPr>
                  <a:solidFill>
                    <a:schemeClr val="tx1"/>
                  </a:solidFill>
                  <a:latin typeface="Arial" charset="0"/>
                  <a:ea typeface="宋体" charset="-122"/>
                </a:defRPr>
              </a:lvl4pPr>
              <a:lvl5pPr marL="2057400" indent="-228600" eaLnBrk="0" hangingPunct="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pPr algn="ctr" eaLnBrk="1" hangingPunct="1"/>
              <a:r>
                <a:rPr lang="zh-CN" altLang="en-US" sz="2600" b="1" dirty="0">
                  <a:solidFill>
                    <a:schemeClr val="bg1"/>
                  </a:solidFill>
                  <a:latin typeface="+mn-lt"/>
                  <a:ea typeface="+mn-ea"/>
                  <a:cs typeface="+mn-ea"/>
                  <a:sym typeface="+mn-lt"/>
                </a:rPr>
                <a:t>写入文本</a:t>
              </a:r>
            </a:p>
          </p:txBody>
        </p:sp>
      </p:grpSp>
      <p:grpSp>
        <p:nvGrpSpPr>
          <p:cNvPr id="56" name="组合 51"/>
          <p:cNvGrpSpPr>
            <a:grpSpLocks/>
          </p:cNvGrpSpPr>
          <p:nvPr/>
        </p:nvGrpSpPr>
        <p:grpSpPr bwMode="auto">
          <a:xfrm>
            <a:off x="8915201" y="1785173"/>
            <a:ext cx="1935163" cy="1751012"/>
            <a:chOff x="1214414" y="2786058"/>
            <a:chExt cx="1935848" cy="1751017"/>
          </a:xfrm>
        </p:grpSpPr>
        <p:grpSp>
          <p:nvGrpSpPr>
            <p:cNvPr id="57" name="Group 6"/>
            <p:cNvGrpSpPr>
              <a:grpSpLocks/>
            </p:cNvGrpSpPr>
            <p:nvPr/>
          </p:nvGrpSpPr>
          <p:grpSpPr bwMode="auto">
            <a:xfrm>
              <a:off x="1295400" y="2786058"/>
              <a:ext cx="1753450" cy="1751017"/>
              <a:chOff x="1823" y="2371"/>
              <a:chExt cx="1801" cy="1801"/>
            </a:xfrm>
          </p:grpSpPr>
          <p:sp>
            <p:nvSpPr>
              <p:cNvPr id="59" name="Oval 7"/>
              <p:cNvSpPr>
                <a:spLocks noChangeArrowheads="1"/>
              </p:cNvSpPr>
              <p:nvPr/>
            </p:nvSpPr>
            <p:spPr bwMode="auto">
              <a:xfrm>
                <a:off x="1823" y="2371"/>
                <a:ext cx="1801" cy="1801"/>
              </a:xfrm>
              <a:prstGeom prst="ellipse">
                <a:avLst/>
              </a:prstGeom>
              <a:solidFill>
                <a:srgbClr val="D8D8D8">
                  <a:alpha val="48000"/>
                </a:srgb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solidFill>
                    <a:srgbClr val="002060"/>
                  </a:solidFill>
                  <a:cs typeface="+mn-ea"/>
                  <a:sym typeface="+mn-lt"/>
                </a:endParaRPr>
              </a:p>
            </p:txBody>
          </p:sp>
          <p:sp>
            <p:nvSpPr>
              <p:cNvPr id="60" name="Oval 8"/>
              <p:cNvSpPr>
                <a:spLocks noChangeArrowheads="1"/>
              </p:cNvSpPr>
              <p:nvPr/>
            </p:nvSpPr>
            <p:spPr bwMode="auto">
              <a:xfrm>
                <a:off x="1945" y="2493"/>
                <a:ext cx="1556" cy="1556"/>
              </a:xfrm>
              <a:prstGeom prst="ellipse">
                <a:avLst/>
              </a:prstGeom>
              <a:solidFill>
                <a:srgbClr val="FF6D87"/>
              </a:solidFill>
              <a:ln w="38100">
                <a:solidFill>
                  <a:srgbClr val="FFFFFF"/>
                </a:solidFill>
                <a:round/>
                <a:headEnd/>
                <a:tailEnd/>
              </a:ln>
            </p:spPr>
            <p:txBody>
              <a:bodyPr/>
              <a:lstStyle/>
              <a:p>
                <a:pPr>
                  <a:defRPr/>
                </a:pPr>
                <a:endParaRPr lang="zh-CN" altLang="en-US">
                  <a:solidFill>
                    <a:srgbClr val="002060"/>
                  </a:solidFill>
                  <a:cs typeface="+mn-ea"/>
                  <a:sym typeface="+mn-lt"/>
                </a:endParaRPr>
              </a:p>
            </p:txBody>
          </p:sp>
        </p:grpSp>
        <p:sp>
          <p:nvSpPr>
            <p:cNvPr id="58" name="Text Box 9"/>
            <p:cNvSpPr txBox="1">
              <a:spLocks noChangeArrowheads="1"/>
            </p:cNvSpPr>
            <p:nvPr/>
          </p:nvSpPr>
          <p:spPr bwMode="auto">
            <a:xfrm>
              <a:off x="1214414" y="3394068"/>
              <a:ext cx="1935848" cy="6201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宋体" charset="-122"/>
                </a:defRPr>
              </a:lvl1pPr>
              <a:lvl2pPr marL="742950" indent="-285750" eaLnBrk="0" hangingPunct="0">
                <a:defRPr>
                  <a:solidFill>
                    <a:schemeClr val="tx1"/>
                  </a:solidFill>
                  <a:latin typeface="Arial" charset="0"/>
                  <a:ea typeface="宋体" charset="-122"/>
                </a:defRPr>
              </a:lvl2pPr>
              <a:lvl3pPr marL="1143000" indent="-228600" eaLnBrk="0" hangingPunct="0">
                <a:defRPr>
                  <a:solidFill>
                    <a:schemeClr val="tx1"/>
                  </a:solidFill>
                  <a:latin typeface="Arial" charset="0"/>
                  <a:ea typeface="宋体" charset="-122"/>
                </a:defRPr>
              </a:lvl3pPr>
              <a:lvl4pPr marL="1600200" indent="-228600" eaLnBrk="0" hangingPunct="0">
                <a:defRPr>
                  <a:solidFill>
                    <a:schemeClr val="tx1"/>
                  </a:solidFill>
                  <a:latin typeface="Arial" charset="0"/>
                  <a:ea typeface="宋体" charset="-122"/>
                </a:defRPr>
              </a:lvl4pPr>
              <a:lvl5pPr marL="2057400" indent="-228600" eaLnBrk="0" hangingPunct="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pPr algn="ctr" eaLnBrk="1" hangingPunct="1"/>
              <a:r>
                <a:rPr lang="zh-CN" altLang="en-US" sz="2600" b="1" dirty="0">
                  <a:solidFill>
                    <a:schemeClr val="bg1"/>
                  </a:solidFill>
                  <a:latin typeface="+mn-lt"/>
                  <a:ea typeface="+mn-ea"/>
                  <a:cs typeface="+mn-ea"/>
                  <a:sym typeface="+mn-lt"/>
                </a:rPr>
                <a:t>写入文本</a:t>
              </a:r>
            </a:p>
          </p:txBody>
        </p:sp>
      </p:grpSp>
      <p:grpSp>
        <p:nvGrpSpPr>
          <p:cNvPr id="61" name="组合 40"/>
          <p:cNvGrpSpPr>
            <a:grpSpLocks/>
          </p:cNvGrpSpPr>
          <p:nvPr/>
        </p:nvGrpSpPr>
        <p:grpSpPr bwMode="auto">
          <a:xfrm>
            <a:off x="1167531" y="1785173"/>
            <a:ext cx="1935163" cy="1751012"/>
            <a:chOff x="1214414" y="2786058"/>
            <a:chExt cx="1935848" cy="1751017"/>
          </a:xfrm>
        </p:grpSpPr>
        <p:grpSp>
          <p:nvGrpSpPr>
            <p:cNvPr id="62" name="Group 6"/>
            <p:cNvGrpSpPr>
              <a:grpSpLocks/>
            </p:cNvGrpSpPr>
            <p:nvPr/>
          </p:nvGrpSpPr>
          <p:grpSpPr bwMode="auto">
            <a:xfrm>
              <a:off x="1295400" y="2786058"/>
              <a:ext cx="1753450" cy="1751017"/>
              <a:chOff x="1823" y="2371"/>
              <a:chExt cx="1801" cy="1801"/>
            </a:xfrm>
          </p:grpSpPr>
          <p:sp>
            <p:nvSpPr>
              <p:cNvPr id="64" name="Oval 7"/>
              <p:cNvSpPr>
                <a:spLocks noChangeArrowheads="1"/>
              </p:cNvSpPr>
              <p:nvPr/>
            </p:nvSpPr>
            <p:spPr bwMode="auto">
              <a:xfrm>
                <a:off x="1823" y="2371"/>
                <a:ext cx="1801" cy="1801"/>
              </a:xfrm>
              <a:prstGeom prst="ellipse">
                <a:avLst/>
              </a:prstGeom>
              <a:solidFill>
                <a:srgbClr val="D8D8D8">
                  <a:alpha val="48000"/>
                </a:srgb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solidFill>
                    <a:srgbClr val="000000"/>
                  </a:solidFill>
                  <a:cs typeface="+mn-ea"/>
                  <a:sym typeface="+mn-lt"/>
                </a:endParaRPr>
              </a:p>
            </p:txBody>
          </p:sp>
          <p:sp>
            <p:nvSpPr>
              <p:cNvPr id="65" name="Oval 8"/>
              <p:cNvSpPr>
                <a:spLocks noChangeArrowheads="1"/>
              </p:cNvSpPr>
              <p:nvPr/>
            </p:nvSpPr>
            <p:spPr bwMode="auto">
              <a:xfrm>
                <a:off x="1946" y="2493"/>
                <a:ext cx="1556" cy="1556"/>
              </a:xfrm>
              <a:prstGeom prst="ellipse">
                <a:avLst/>
              </a:prstGeom>
              <a:solidFill>
                <a:srgbClr val="FF6D87"/>
              </a:solidFill>
              <a:ln w="38100">
                <a:solidFill>
                  <a:srgbClr val="FFFFFF"/>
                </a:solidFill>
                <a:round/>
                <a:headEnd/>
                <a:tailEnd/>
              </a:ln>
            </p:spPr>
            <p:txBody>
              <a:bodyPr/>
              <a:lstStyle/>
              <a:p>
                <a:endParaRPr lang="zh-CN" altLang="en-US">
                  <a:solidFill>
                    <a:srgbClr val="000000"/>
                  </a:solidFill>
                  <a:cs typeface="+mn-ea"/>
                  <a:sym typeface="+mn-lt"/>
                </a:endParaRPr>
              </a:p>
            </p:txBody>
          </p:sp>
        </p:grpSp>
        <p:sp>
          <p:nvSpPr>
            <p:cNvPr id="63" name="Text Box 9"/>
            <p:cNvSpPr txBox="1">
              <a:spLocks noChangeArrowheads="1"/>
            </p:cNvSpPr>
            <p:nvPr/>
          </p:nvSpPr>
          <p:spPr bwMode="auto">
            <a:xfrm>
              <a:off x="1214414" y="3394068"/>
              <a:ext cx="1935848" cy="6201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宋体" charset="-122"/>
                </a:defRPr>
              </a:lvl1pPr>
              <a:lvl2pPr marL="742950" indent="-285750" eaLnBrk="0" hangingPunct="0">
                <a:defRPr>
                  <a:solidFill>
                    <a:schemeClr val="tx1"/>
                  </a:solidFill>
                  <a:latin typeface="Arial" charset="0"/>
                  <a:ea typeface="宋体" charset="-122"/>
                </a:defRPr>
              </a:lvl2pPr>
              <a:lvl3pPr marL="1143000" indent="-228600" eaLnBrk="0" hangingPunct="0">
                <a:defRPr>
                  <a:solidFill>
                    <a:schemeClr val="tx1"/>
                  </a:solidFill>
                  <a:latin typeface="Arial" charset="0"/>
                  <a:ea typeface="宋体" charset="-122"/>
                </a:defRPr>
              </a:lvl3pPr>
              <a:lvl4pPr marL="1600200" indent="-228600" eaLnBrk="0" hangingPunct="0">
                <a:defRPr>
                  <a:solidFill>
                    <a:schemeClr val="tx1"/>
                  </a:solidFill>
                  <a:latin typeface="Arial" charset="0"/>
                  <a:ea typeface="宋体" charset="-122"/>
                </a:defRPr>
              </a:lvl4pPr>
              <a:lvl5pPr marL="2057400" indent="-228600" eaLnBrk="0" hangingPunct="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pPr algn="ctr" eaLnBrk="1" hangingPunct="1"/>
              <a:r>
                <a:rPr lang="zh-CN" altLang="en-US" sz="2600" b="1" dirty="0" smtClean="0">
                  <a:solidFill>
                    <a:schemeClr val="bg1"/>
                  </a:solidFill>
                  <a:latin typeface="+mn-lt"/>
                  <a:ea typeface="+mn-ea"/>
                  <a:cs typeface="+mn-ea"/>
                  <a:sym typeface="+mn-lt"/>
                </a:rPr>
                <a:t>写入文本</a:t>
              </a:r>
              <a:endParaRPr lang="zh-CN" altLang="en-US" sz="2600" b="1" dirty="0">
                <a:solidFill>
                  <a:schemeClr val="bg1"/>
                </a:solidFill>
                <a:latin typeface="+mn-lt"/>
                <a:ea typeface="+mn-ea"/>
                <a:cs typeface="+mn-ea"/>
                <a:sym typeface="+mn-lt"/>
              </a:endParaRPr>
            </a:p>
          </p:txBody>
        </p:sp>
      </p:grpSp>
    </p:spTree>
    <p:extLst>
      <p:ext uri="{BB962C8B-B14F-4D97-AF65-F5344CB8AC3E}">
        <p14:creationId xmlns:p14="http://schemas.microsoft.com/office/powerpoint/2010/main" val="33713861"/>
      </p:ext>
    </p:extLst>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35"/>
                                        </p:tgtEl>
                                        <p:attrNameLst>
                                          <p:attrName>style.visibility</p:attrName>
                                        </p:attrNameLst>
                                      </p:cBhvr>
                                      <p:to>
                                        <p:strVal val="visible"/>
                                      </p:to>
                                    </p:set>
                                    <p:anim calcmode="lin" valueType="num">
                                      <p:cBhvr>
                                        <p:cTn id="7" dur="500" fill="hold"/>
                                        <p:tgtEl>
                                          <p:spTgt spid="35"/>
                                        </p:tgtEl>
                                        <p:attrNameLst>
                                          <p:attrName>ppt_w</p:attrName>
                                        </p:attrNameLst>
                                      </p:cBhvr>
                                      <p:tavLst>
                                        <p:tav tm="0">
                                          <p:val>
                                            <p:fltVal val="0"/>
                                          </p:val>
                                        </p:tav>
                                        <p:tav tm="100000">
                                          <p:val>
                                            <p:strVal val="#ppt_w"/>
                                          </p:val>
                                        </p:tav>
                                      </p:tavLst>
                                    </p:anim>
                                    <p:anim calcmode="lin" valueType="num">
                                      <p:cBhvr>
                                        <p:cTn id="8" dur="500" fill="hold"/>
                                        <p:tgtEl>
                                          <p:spTgt spid="35"/>
                                        </p:tgtEl>
                                        <p:attrNameLst>
                                          <p:attrName>ppt_h</p:attrName>
                                        </p:attrNameLst>
                                      </p:cBhvr>
                                      <p:tavLst>
                                        <p:tav tm="0">
                                          <p:val>
                                            <p:fltVal val="0"/>
                                          </p:val>
                                        </p:tav>
                                        <p:tav tm="100000">
                                          <p:val>
                                            <p:strVal val="#ppt_h"/>
                                          </p:val>
                                        </p:tav>
                                      </p:tavLst>
                                    </p:anim>
                                    <p:animEffect transition="in" filter="fade">
                                      <p:cBhvr>
                                        <p:cTn id="9" dur="500"/>
                                        <p:tgtEl>
                                          <p:spTgt spid="35"/>
                                        </p:tgtEl>
                                      </p:cBhvr>
                                    </p:animEffect>
                                  </p:childTnLst>
                                </p:cTn>
                              </p:par>
                            </p:childTnLst>
                          </p:cTn>
                        </p:par>
                      </p:childTnLst>
                    </p:cTn>
                  </p:par>
                  <p:par>
                    <p:cTn id="10" fill="hold">
                      <p:stCondLst>
                        <p:cond delay="indefinite"/>
                      </p:stCondLst>
                      <p:childTnLst>
                        <p:par>
                          <p:cTn id="11" fill="hold">
                            <p:stCondLst>
                              <p:cond delay="0"/>
                            </p:stCondLst>
                            <p:childTnLst>
                              <p:par>
                                <p:cTn id="12" presetID="6" presetClass="entr" presetSubtype="16" fill="hold" grpId="0" nodeType="clickEffect">
                                  <p:stCondLst>
                                    <p:cond delay="0"/>
                                  </p:stCondLst>
                                  <p:childTnLst>
                                    <p:set>
                                      <p:cBhvr>
                                        <p:cTn id="13" dur="1" fill="hold">
                                          <p:stCondLst>
                                            <p:cond delay="0"/>
                                          </p:stCondLst>
                                        </p:cTn>
                                        <p:tgtEl>
                                          <p:spTgt spid="41"/>
                                        </p:tgtEl>
                                        <p:attrNameLst>
                                          <p:attrName>style.visibility</p:attrName>
                                        </p:attrNameLst>
                                      </p:cBhvr>
                                      <p:to>
                                        <p:strVal val="visible"/>
                                      </p:to>
                                    </p:set>
                                    <p:animEffect transition="in" filter="circle(in)">
                                      <p:cBhvr>
                                        <p:cTn id="14" dur="2000"/>
                                        <p:tgtEl>
                                          <p:spTgt spid="41"/>
                                        </p:tgtEl>
                                      </p:cBhvr>
                                    </p:animEffect>
                                  </p:childTnLst>
                                </p:cTn>
                              </p:par>
                              <p:par>
                                <p:cTn id="15" presetID="2" presetClass="entr" presetSubtype="4" decel="50000" fill="hold" nodeType="withEffect">
                                  <p:stCondLst>
                                    <p:cond delay="0"/>
                                  </p:stCondLst>
                                  <p:childTnLst>
                                    <p:set>
                                      <p:cBhvr>
                                        <p:cTn id="16" dur="1" fill="hold">
                                          <p:stCondLst>
                                            <p:cond delay="0"/>
                                          </p:stCondLst>
                                        </p:cTn>
                                        <p:tgtEl>
                                          <p:spTgt spid="25"/>
                                        </p:tgtEl>
                                        <p:attrNameLst>
                                          <p:attrName>style.visibility</p:attrName>
                                        </p:attrNameLst>
                                      </p:cBhvr>
                                      <p:to>
                                        <p:strVal val="visible"/>
                                      </p:to>
                                    </p:set>
                                    <p:anim calcmode="lin" valueType="num">
                                      <p:cBhvr additive="base">
                                        <p:cTn id="17" dur="1500" fill="hold"/>
                                        <p:tgtEl>
                                          <p:spTgt spid="25"/>
                                        </p:tgtEl>
                                        <p:attrNameLst>
                                          <p:attrName>ppt_x</p:attrName>
                                        </p:attrNameLst>
                                      </p:cBhvr>
                                      <p:tavLst>
                                        <p:tav tm="0">
                                          <p:val>
                                            <p:strVal val="#ppt_x"/>
                                          </p:val>
                                        </p:tav>
                                        <p:tav tm="100000">
                                          <p:val>
                                            <p:strVal val="#ppt_x"/>
                                          </p:val>
                                        </p:tav>
                                      </p:tavLst>
                                    </p:anim>
                                    <p:anim calcmode="lin" valueType="num">
                                      <p:cBhvr additive="base">
                                        <p:cTn id="18" dur="1500" fill="hold"/>
                                        <p:tgtEl>
                                          <p:spTgt spid="25"/>
                                        </p:tgtEl>
                                        <p:attrNameLst>
                                          <p:attrName>ppt_y</p:attrName>
                                        </p:attrNameLst>
                                      </p:cBhvr>
                                      <p:tavLst>
                                        <p:tav tm="0">
                                          <p:val>
                                            <p:strVal val="1+#ppt_h/2"/>
                                          </p:val>
                                        </p:tav>
                                        <p:tav tm="100000">
                                          <p:val>
                                            <p:strVal val="#ppt_y"/>
                                          </p:val>
                                        </p:tav>
                                      </p:tavLst>
                                    </p:anim>
                                  </p:childTnLst>
                                </p:cTn>
                              </p:par>
                              <p:par>
                                <p:cTn id="19" presetID="2" presetClass="entr" presetSubtype="4" decel="50000" fill="hold" nodeType="withEffect">
                                  <p:stCondLst>
                                    <p:cond delay="500"/>
                                  </p:stCondLst>
                                  <p:childTnLst>
                                    <p:set>
                                      <p:cBhvr>
                                        <p:cTn id="20" dur="1" fill="hold">
                                          <p:stCondLst>
                                            <p:cond delay="0"/>
                                          </p:stCondLst>
                                        </p:cTn>
                                        <p:tgtEl>
                                          <p:spTgt spid="26"/>
                                        </p:tgtEl>
                                        <p:attrNameLst>
                                          <p:attrName>style.visibility</p:attrName>
                                        </p:attrNameLst>
                                      </p:cBhvr>
                                      <p:to>
                                        <p:strVal val="visible"/>
                                      </p:to>
                                    </p:set>
                                    <p:anim calcmode="lin" valueType="num">
                                      <p:cBhvr additive="base">
                                        <p:cTn id="21" dur="1500" fill="hold"/>
                                        <p:tgtEl>
                                          <p:spTgt spid="26"/>
                                        </p:tgtEl>
                                        <p:attrNameLst>
                                          <p:attrName>ppt_x</p:attrName>
                                        </p:attrNameLst>
                                      </p:cBhvr>
                                      <p:tavLst>
                                        <p:tav tm="0">
                                          <p:val>
                                            <p:strVal val="#ppt_x"/>
                                          </p:val>
                                        </p:tav>
                                        <p:tav tm="100000">
                                          <p:val>
                                            <p:strVal val="#ppt_x"/>
                                          </p:val>
                                        </p:tav>
                                      </p:tavLst>
                                    </p:anim>
                                    <p:anim calcmode="lin" valueType="num">
                                      <p:cBhvr additive="base">
                                        <p:cTn id="22" dur="1500" fill="hold"/>
                                        <p:tgtEl>
                                          <p:spTgt spid="26"/>
                                        </p:tgtEl>
                                        <p:attrNameLst>
                                          <p:attrName>ppt_y</p:attrName>
                                        </p:attrNameLst>
                                      </p:cBhvr>
                                      <p:tavLst>
                                        <p:tav tm="0">
                                          <p:val>
                                            <p:strVal val="1+#ppt_h/2"/>
                                          </p:val>
                                        </p:tav>
                                        <p:tav tm="100000">
                                          <p:val>
                                            <p:strVal val="#ppt_y"/>
                                          </p:val>
                                        </p:tav>
                                      </p:tavLst>
                                    </p:anim>
                                  </p:childTnLst>
                                </p:cTn>
                              </p:par>
                              <p:par>
                                <p:cTn id="23" presetID="2" presetClass="entr" presetSubtype="4" decel="50000" fill="hold" nodeType="withEffect">
                                  <p:stCondLst>
                                    <p:cond delay="1000"/>
                                  </p:stCondLst>
                                  <p:childTnLst>
                                    <p:set>
                                      <p:cBhvr>
                                        <p:cTn id="24" dur="1" fill="hold">
                                          <p:stCondLst>
                                            <p:cond delay="0"/>
                                          </p:stCondLst>
                                        </p:cTn>
                                        <p:tgtEl>
                                          <p:spTgt spid="32"/>
                                        </p:tgtEl>
                                        <p:attrNameLst>
                                          <p:attrName>style.visibility</p:attrName>
                                        </p:attrNameLst>
                                      </p:cBhvr>
                                      <p:to>
                                        <p:strVal val="visible"/>
                                      </p:to>
                                    </p:set>
                                    <p:anim calcmode="lin" valueType="num">
                                      <p:cBhvr additive="base">
                                        <p:cTn id="25" dur="1500" fill="hold"/>
                                        <p:tgtEl>
                                          <p:spTgt spid="32"/>
                                        </p:tgtEl>
                                        <p:attrNameLst>
                                          <p:attrName>ppt_x</p:attrName>
                                        </p:attrNameLst>
                                      </p:cBhvr>
                                      <p:tavLst>
                                        <p:tav tm="0">
                                          <p:val>
                                            <p:strVal val="#ppt_x"/>
                                          </p:val>
                                        </p:tav>
                                        <p:tav tm="100000">
                                          <p:val>
                                            <p:strVal val="#ppt_x"/>
                                          </p:val>
                                        </p:tav>
                                      </p:tavLst>
                                    </p:anim>
                                    <p:anim calcmode="lin" valueType="num">
                                      <p:cBhvr additive="base">
                                        <p:cTn id="26" dur="1500" fill="hold"/>
                                        <p:tgtEl>
                                          <p:spTgt spid="32"/>
                                        </p:tgtEl>
                                        <p:attrNameLst>
                                          <p:attrName>ppt_y</p:attrName>
                                        </p:attrNameLst>
                                      </p:cBhvr>
                                      <p:tavLst>
                                        <p:tav tm="0">
                                          <p:val>
                                            <p:strVal val="1+#ppt_h/2"/>
                                          </p:val>
                                        </p:tav>
                                        <p:tav tm="100000">
                                          <p:val>
                                            <p:strVal val="#ppt_y"/>
                                          </p:val>
                                        </p:tav>
                                      </p:tavLst>
                                    </p:anim>
                                  </p:childTnLst>
                                </p:cTn>
                              </p:par>
                              <p:par>
                                <p:cTn id="27" presetID="2" presetClass="entr" presetSubtype="4" decel="50000" fill="hold" nodeType="withEffect">
                                  <p:stCondLst>
                                    <p:cond delay="1500"/>
                                  </p:stCondLst>
                                  <p:childTnLst>
                                    <p:set>
                                      <p:cBhvr>
                                        <p:cTn id="28" dur="1" fill="hold">
                                          <p:stCondLst>
                                            <p:cond delay="0"/>
                                          </p:stCondLst>
                                        </p:cTn>
                                        <p:tgtEl>
                                          <p:spTgt spid="38"/>
                                        </p:tgtEl>
                                        <p:attrNameLst>
                                          <p:attrName>style.visibility</p:attrName>
                                        </p:attrNameLst>
                                      </p:cBhvr>
                                      <p:to>
                                        <p:strVal val="visible"/>
                                      </p:to>
                                    </p:set>
                                    <p:anim calcmode="lin" valueType="num">
                                      <p:cBhvr additive="base">
                                        <p:cTn id="29" dur="1500" fill="hold"/>
                                        <p:tgtEl>
                                          <p:spTgt spid="38"/>
                                        </p:tgtEl>
                                        <p:attrNameLst>
                                          <p:attrName>ppt_x</p:attrName>
                                        </p:attrNameLst>
                                      </p:cBhvr>
                                      <p:tavLst>
                                        <p:tav tm="0">
                                          <p:val>
                                            <p:strVal val="#ppt_x"/>
                                          </p:val>
                                        </p:tav>
                                        <p:tav tm="100000">
                                          <p:val>
                                            <p:strVal val="#ppt_x"/>
                                          </p:val>
                                        </p:tav>
                                      </p:tavLst>
                                    </p:anim>
                                    <p:anim calcmode="lin" valueType="num">
                                      <p:cBhvr additive="base">
                                        <p:cTn id="30" dur="1500" fill="hold"/>
                                        <p:tgtEl>
                                          <p:spTgt spid="38"/>
                                        </p:tgtEl>
                                        <p:attrNameLst>
                                          <p:attrName>ppt_y</p:attrName>
                                        </p:attrNameLst>
                                      </p:cBhvr>
                                      <p:tavLst>
                                        <p:tav tm="0">
                                          <p:val>
                                            <p:strVal val="1+#ppt_h/2"/>
                                          </p:val>
                                        </p:tav>
                                        <p:tav tm="100000">
                                          <p:val>
                                            <p:strVal val="#ppt_y"/>
                                          </p:val>
                                        </p:tav>
                                      </p:tavLst>
                                    </p:anim>
                                  </p:childTnLst>
                                </p:cTn>
                              </p:par>
                            </p:childTnLst>
                          </p:cTn>
                        </p:par>
                        <p:par>
                          <p:cTn id="31" fill="hold">
                            <p:stCondLst>
                              <p:cond delay="3000"/>
                            </p:stCondLst>
                            <p:childTnLst>
                              <p:par>
                                <p:cTn id="32" presetID="2" presetClass="entr" presetSubtype="8" fill="hold" grpId="0" nodeType="afterEffect">
                                  <p:stCondLst>
                                    <p:cond delay="0"/>
                                  </p:stCondLst>
                                  <p:childTnLst>
                                    <p:set>
                                      <p:cBhvr>
                                        <p:cTn id="33" dur="1" fill="hold">
                                          <p:stCondLst>
                                            <p:cond delay="0"/>
                                          </p:stCondLst>
                                        </p:cTn>
                                        <p:tgtEl>
                                          <p:spTgt spid="44"/>
                                        </p:tgtEl>
                                        <p:attrNameLst>
                                          <p:attrName>style.visibility</p:attrName>
                                        </p:attrNameLst>
                                      </p:cBhvr>
                                      <p:to>
                                        <p:strVal val="visible"/>
                                      </p:to>
                                    </p:set>
                                    <p:anim calcmode="lin" valueType="num">
                                      <p:cBhvr additive="base">
                                        <p:cTn id="34" dur="500" fill="hold"/>
                                        <p:tgtEl>
                                          <p:spTgt spid="44"/>
                                        </p:tgtEl>
                                        <p:attrNameLst>
                                          <p:attrName>ppt_x</p:attrName>
                                        </p:attrNameLst>
                                      </p:cBhvr>
                                      <p:tavLst>
                                        <p:tav tm="0">
                                          <p:val>
                                            <p:strVal val="0-#ppt_w/2"/>
                                          </p:val>
                                        </p:tav>
                                        <p:tav tm="100000">
                                          <p:val>
                                            <p:strVal val="#ppt_x"/>
                                          </p:val>
                                        </p:tav>
                                      </p:tavLst>
                                    </p:anim>
                                    <p:anim calcmode="lin" valueType="num">
                                      <p:cBhvr additive="base">
                                        <p:cTn id="35" dur="500" fill="hold"/>
                                        <p:tgtEl>
                                          <p:spTgt spid="44"/>
                                        </p:tgtEl>
                                        <p:attrNameLst>
                                          <p:attrName>ppt_y</p:attrName>
                                        </p:attrNameLst>
                                      </p:cBhvr>
                                      <p:tavLst>
                                        <p:tav tm="0">
                                          <p:val>
                                            <p:strVal val="#ppt_y"/>
                                          </p:val>
                                        </p:tav>
                                        <p:tav tm="100000">
                                          <p:val>
                                            <p:strVal val="#ppt_y"/>
                                          </p:val>
                                        </p:tav>
                                      </p:tavLst>
                                    </p:anim>
                                  </p:childTnLst>
                                </p:cTn>
                              </p:par>
                            </p:childTnLst>
                          </p:cTn>
                        </p:par>
                        <p:par>
                          <p:cTn id="36" fill="hold">
                            <p:stCondLst>
                              <p:cond delay="3500"/>
                            </p:stCondLst>
                            <p:childTnLst>
                              <p:par>
                                <p:cTn id="37" presetID="10" presetClass="entr" presetSubtype="0" fill="hold" nodeType="afterEffect">
                                  <p:stCondLst>
                                    <p:cond delay="0"/>
                                  </p:stCondLst>
                                  <p:childTnLst>
                                    <p:set>
                                      <p:cBhvr>
                                        <p:cTn id="38" dur="1" fill="hold">
                                          <p:stCondLst>
                                            <p:cond delay="0"/>
                                          </p:stCondLst>
                                        </p:cTn>
                                        <p:tgtEl>
                                          <p:spTgt spid="45"/>
                                        </p:tgtEl>
                                        <p:attrNameLst>
                                          <p:attrName>style.visibility</p:attrName>
                                        </p:attrNameLst>
                                      </p:cBhvr>
                                      <p:to>
                                        <p:strVal val="visible"/>
                                      </p:to>
                                    </p:set>
                                    <p:animEffect transition="in" filter="fade">
                                      <p:cBhvr>
                                        <p:cTn id="39" dur="500"/>
                                        <p:tgtEl>
                                          <p:spTgt spid="45"/>
                                        </p:tgtEl>
                                      </p:cBhvr>
                                    </p:animEffect>
                                  </p:childTnLst>
                                </p:cTn>
                              </p:par>
                              <p:par>
                                <p:cTn id="40" presetID="10" presetClass="entr" presetSubtype="0" fill="hold" nodeType="withEffect">
                                  <p:stCondLst>
                                    <p:cond delay="300"/>
                                  </p:stCondLst>
                                  <p:childTnLst>
                                    <p:set>
                                      <p:cBhvr>
                                        <p:cTn id="41" dur="1" fill="hold">
                                          <p:stCondLst>
                                            <p:cond delay="0"/>
                                          </p:stCondLst>
                                        </p:cTn>
                                        <p:tgtEl>
                                          <p:spTgt spid="51"/>
                                        </p:tgtEl>
                                        <p:attrNameLst>
                                          <p:attrName>style.visibility</p:attrName>
                                        </p:attrNameLst>
                                      </p:cBhvr>
                                      <p:to>
                                        <p:strVal val="visible"/>
                                      </p:to>
                                    </p:set>
                                    <p:animEffect transition="in" filter="fade">
                                      <p:cBhvr>
                                        <p:cTn id="42" dur="500"/>
                                        <p:tgtEl>
                                          <p:spTgt spid="51"/>
                                        </p:tgtEl>
                                      </p:cBhvr>
                                    </p:animEffect>
                                  </p:childTnLst>
                                </p:cTn>
                              </p:par>
                              <p:par>
                                <p:cTn id="43" presetID="10" presetClass="entr" presetSubtype="0" fill="hold" nodeType="withEffect">
                                  <p:stCondLst>
                                    <p:cond delay="400"/>
                                  </p:stCondLst>
                                  <p:childTnLst>
                                    <p:set>
                                      <p:cBhvr>
                                        <p:cTn id="44" dur="1" fill="hold">
                                          <p:stCondLst>
                                            <p:cond delay="0"/>
                                          </p:stCondLst>
                                        </p:cTn>
                                        <p:tgtEl>
                                          <p:spTgt spid="56"/>
                                        </p:tgtEl>
                                        <p:attrNameLst>
                                          <p:attrName>style.visibility</p:attrName>
                                        </p:attrNameLst>
                                      </p:cBhvr>
                                      <p:to>
                                        <p:strVal val="visible"/>
                                      </p:to>
                                    </p:set>
                                    <p:animEffect transition="in" filter="fade">
                                      <p:cBhvr>
                                        <p:cTn id="45" dur="500"/>
                                        <p:tgtEl>
                                          <p:spTgt spid="56"/>
                                        </p:tgtEl>
                                      </p:cBhvr>
                                    </p:animEffect>
                                  </p:childTnLst>
                                </p:cTn>
                              </p:par>
                            </p:childTnLst>
                          </p:cTn>
                        </p:par>
                        <p:par>
                          <p:cTn id="46" fill="hold">
                            <p:stCondLst>
                              <p:cond delay="4400"/>
                            </p:stCondLst>
                            <p:childTnLst>
                              <p:par>
                                <p:cTn id="47" presetID="10" presetClass="entr" presetSubtype="0" fill="hold" nodeType="afterEffect">
                                  <p:stCondLst>
                                    <p:cond delay="0"/>
                                  </p:stCondLst>
                                  <p:childTnLst>
                                    <p:set>
                                      <p:cBhvr>
                                        <p:cTn id="48" dur="1" fill="hold">
                                          <p:stCondLst>
                                            <p:cond delay="0"/>
                                          </p:stCondLst>
                                        </p:cTn>
                                        <p:tgtEl>
                                          <p:spTgt spid="61"/>
                                        </p:tgtEl>
                                        <p:attrNameLst>
                                          <p:attrName>style.visibility</p:attrName>
                                        </p:attrNameLst>
                                      </p:cBhvr>
                                      <p:to>
                                        <p:strVal val="visible"/>
                                      </p:to>
                                    </p:set>
                                    <p:animEffect transition="in" filter="fade">
                                      <p:cBhvr>
                                        <p:cTn id="49" dur="500"/>
                                        <p:tgtEl>
                                          <p:spTgt spid="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p:bldP spid="44"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m 3"/>
          <p:cNvGraphicFramePr>
            <a:graphicFrameLocks/>
          </p:cNvGraphicFramePr>
          <p:nvPr>
            <p:extLst>
              <p:ext uri="{D42A27DB-BD31-4B8C-83A1-F6EECF244321}">
                <p14:modId xmlns:p14="http://schemas.microsoft.com/office/powerpoint/2010/main" val="985937510"/>
              </p:ext>
            </p:extLst>
          </p:nvPr>
        </p:nvGraphicFramePr>
        <p:xfrm>
          <a:off x="876966" y="734803"/>
          <a:ext cx="10651006" cy="5063401"/>
        </p:xfrm>
        <a:graphic>
          <a:graphicData uri="http://schemas.openxmlformats.org/drawingml/2006/chart">
            <c:chart xmlns:c="http://schemas.openxmlformats.org/drawingml/2006/chart" xmlns:r="http://schemas.openxmlformats.org/officeDocument/2006/relationships" r:id="rId3"/>
          </a:graphicData>
        </a:graphic>
      </p:graphicFrame>
      <p:grpSp>
        <p:nvGrpSpPr>
          <p:cNvPr id="37" name="Group 36"/>
          <p:cNvGrpSpPr/>
          <p:nvPr/>
        </p:nvGrpSpPr>
        <p:grpSpPr>
          <a:xfrm>
            <a:off x="876966" y="734803"/>
            <a:ext cx="2108566" cy="703514"/>
            <a:chOff x="3117639" y="2786743"/>
            <a:chExt cx="2108566" cy="703514"/>
          </a:xfrm>
          <a:solidFill>
            <a:schemeClr val="bg1"/>
          </a:solidFill>
        </p:grpSpPr>
        <p:sp>
          <p:nvSpPr>
            <p:cNvPr id="33" name="Rounded Rectangle 32"/>
            <p:cNvSpPr/>
            <p:nvPr/>
          </p:nvSpPr>
          <p:spPr>
            <a:xfrm>
              <a:off x="3117639" y="2786743"/>
              <a:ext cx="2108566" cy="641799"/>
            </a:xfrm>
            <a:prstGeom prst="roundRect">
              <a:avLst>
                <a:gd name="adj" fmla="val 2063"/>
              </a:avLst>
            </a:prstGeom>
            <a:grpFill/>
            <a:ln>
              <a:noFill/>
            </a:ln>
            <a:effectLst>
              <a:outerShdw blurRad="381000" dist="254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cs typeface="+mn-ea"/>
                <a:sym typeface="+mn-lt"/>
              </a:endParaRPr>
            </a:p>
          </p:txBody>
        </p:sp>
        <p:sp>
          <p:nvSpPr>
            <p:cNvPr id="34" name="Rectangle 33"/>
            <p:cNvSpPr/>
            <p:nvPr/>
          </p:nvSpPr>
          <p:spPr>
            <a:xfrm rot="2700000">
              <a:off x="3289817" y="3155720"/>
              <a:ext cx="334537" cy="334537"/>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cs typeface="+mn-ea"/>
                <a:sym typeface="+mn-lt"/>
              </a:endParaRPr>
            </a:p>
          </p:txBody>
        </p:sp>
        <p:sp>
          <p:nvSpPr>
            <p:cNvPr id="35" name="Title 3"/>
            <p:cNvSpPr txBox="1">
              <a:spLocks/>
            </p:cNvSpPr>
            <p:nvPr/>
          </p:nvSpPr>
          <p:spPr>
            <a:xfrm>
              <a:off x="3497080" y="2913197"/>
              <a:ext cx="1349684" cy="387230"/>
            </a:xfrm>
            <a:prstGeom prst="rect">
              <a:avLst/>
            </a:prstGeom>
            <a:grpFill/>
          </p:spPr>
          <p:txBody>
            <a:bodyPr/>
            <a:lstStyle>
              <a:lvl1pPr algn="l" defTabSz="914400" rtl="0" eaLnBrk="1" latinLnBrk="0" hangingPunct="1">
                <a:lnSpc>
                  <a:spcPct val="70000"/>
                </a:lnSpc>
                <a:spcBef>
                  <a:spcPct val="0"/>
                </a:spcBef>
                <a:buNone/>
                <a:defRPr sz="3600" b="1" i="0" kern="1200">
                  <a:solidFill>
                    <a:schemeClr val="tx1"/>
                  </a:solidFill>
                  <a:latin typeface="Roboto Thin" charset="0"/>
                  <a:ea typeface="Roboto Thin" charset="0"/>
                  <a:cs typeface="Roboto Thin" charset="0"/>
                </a:defRPr>
              </a:lvl1pPr>
            </a:lstStyle>
            <a:p>
              <a:pPr>
                <a:lnSpc>
                  <a:spcPct val="80000"/>
                </a:lnSpc>
              </a:pPr>
              <a:r>
                <a:rPr lang="zh-CN" altLang="en-US" sz="1800" b="0" dirty="0">
                  <a:solidFill>
                    <a:schemeClr val="tx1">
                      <a:lumMod val="75000"/>
                      <a:lumOff val="25000"/>
                    </a:schemeClr>
                  </a:solidFill>
                  <a:latin typeface="+mn-lt"/>
                  <a:ea typeface="+mn-ea"/>
                  <a:cs typeface="+mn-ea"/>
                  <a:sym typeface="+mn-lt"/>
                </a:rPr>
                <a:t>输入标题</a:t>
              </a:r>
              <a:endParaRPr lang="en-US" sz="1800" b="0" dirty="0">
                <a:solidFill>
                  <a:schemeClr val="tx1">
                    <a:lumMod val="75000"/>
                    <a:lumOff val="25000"/>
                  </a:schemeClr>
                </a:solidFill>
                <a:latin typeface="+mn-lt"/>
                <a:ea typeface="+mn-ea"/>
                <a:cs typeface="+mn-ea"/>
                <a:sym typeface="+mn-lt"/>
              </a:endParaRPr>
            </a:p>
          </p:txBody>
        </p:sp>
      </p:grpSp>
      <p:pic>
        <p:nvPicPr>
          <p:cNvPr id="8" name="图片 7"/>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4004253" y="-53898"/>
            <a:ext cx="1094340" cy="1094340"/>
          </a:xfrm>
          <a:prstGeom prst="rect">
            <a:avLst/>
          </a:prstGeom>
        </p:spPr>
      </p:pic>
      <p:sp>
        <p:nvSpPr>
          <p:cNvPr id="9" name="Title 3">
            <a:extLst>
              <a:ext uri="{FF2B5EF4-FFF2-40B4-BE49-F238E27FC236}">
                <a16:creationId xmlns:a16="http://schemas.microsoft.com/office/drawing/2014/main" id="{EDE0BA32-E411-4643-920E-6083B35A4886}"/>
              </a:ext>
            </a:extLst>
          </p:cNvPr>
          <p:cNvSpPr txBox="1">
            <a:spLocks/>
          </p:cNvSpPr>
          <p:nvPr/>
        </p:nvSpPr>
        <p:spPr>
          <a:xfrm>
            <a:off x="4234930" y="265406"/>
            <a:ext cx="3676420" cy="340607"/>
          </a:xfrm>
          <a:prstGeom prst="rect">
            <a:avLst/>
          </a:prstGeom>
        </p:spPr>
        <p:txBody>
          <a:bodyPr/>
          <a:lstStyle>
            <a:lvl1pPr algn="l" defTabSz="914400" rtl="0" eaLnBrk="1" latinLnBrk="0" hangingPunct="1">
              <a:lnSpc>
                <a:spcPct val="70000"/>
              </a:lnSpc>
              <a:spcBef>
                <a:spcPct val="0"/>
              </a:spcBef>
              <a:buNone/>
              <a:defRPr sz="3600" b="1" i="0" kern="1200">
                <a:solidFill>
                  <a:schemeClr val="tx1"/>
                </a:solidFill>
                <a:latin typeface="Roboto Thin" charset="0"/>
                <a:ea typeface="Roboto Thin" charset="0"/>
                <a:cs typeface="Roboto Thin" charset="0"/>
              </a:defRPr>
            </a:lvl1pPr>
          </a:lstStyle>
          <a:p>
            <a:pPr>
              <a:lnSpc>
                <a:spcPct val="80000"/>
              </a:lnSpc>
            </a:pPr>
            <a:r>
              <a:rPr lang="en-US" altLang="zh-CN" sz="3200" b="0" dirty="0" smtClean="0">
                <a:solidFill>
                  <a:srgbClr val="FF6D87"/>
                </a:solidFill>
                <a:latin typeface="+mn-lt"/>
                <a:ea typeface="+mn-ea"/>
                <a:cs typeface="+mn-ea"/>
                <a:sym typeface="+mn-lt"/>
              </a:rPr>
              <a:t>03</a:t>
            </a:r>
            <a:r>
              <a:rPr lang="en-US" altLang="zh-CN" sz="3200" b="0" dirty="0" smtClean="0">
                <a:solidFill>
                  <a:schemeClr val="bg1"/>
                </a:solidFill>
                <a:latin typeface="+mn-lt"/>
                <a:ea typeface="+mn-ea"/>
                <a:cs typeface="+mn-ea"/>
                <a:sym typeface="+mn-lt"/>
              </a:rPr>
              <a:t>  </a:t>
            </a:r>
            <a:r>
              <a:rPr lang="zh-CN" altLang="en-US" sz="3200" b="0" dirty="0" smtClean="0">
                <a:solidFill>
                  <a:schemeClr val="bg1"/>
                </a:solidFill>
                <a:latin typeface="+mn-lt"/>
                <a:ea typeface="+mn-ea"/>
                <a:cs typeface="+mn-ea"/>
                <a:sym typeface="+mn-lt"/>
              </a:rPr>
              <a:t>活动经费预算</a:t>
            </a:r>
            <a:endParaRPr lang="en-US" sz="3200" b="0" dirty="0">
              <a:solidFill>
                <a:schemeClr val="bg1"/>
              </a:solidFill>
              <a:latin typeface="+mn-lt"/>
              <a:ea typeface="+mn-ea"/>
              <a:cs typeface="+mn-ea"/>
              <a:sym typeface="+mn-lt"/>
            </a:endParaRPr>
          </a:p>
        </p:txBody>
      </p:sp>
    </p:spTree>
    <p:extLst>
      <p:ext uri="{BB962C8B-B14F-4D97-AF65-F5344CB8AC3E}">
        <p14:creationId xmlns:p14="http://schemas.microsoft.com/office/powerpoint/2010/main" val="1250372661"/>
      </p:ext>
    </p:extLst>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500" fill="hold"/>
                                        <p:tgtEl>
                                          <p:spTgt spid="8"/>
                                        </p:tgtEl>
                                        <p:attrNameLst>
                                          <p:attrName>ppt_w</p:attrName>
                                        </p:attrNameLst>
                                      </p:cBhvr>
                                      <p:tavLst>
                                        <p:tav tm="0">
                                          <p:val>
                                            <p:fltVal val="0"/>
                                          </p:val>
                                        </p:tav>
                                        <p:tav tm="100000">
                                          <p:val>
                                            <p:strVal val="#ppt_w"/>
                                          </p:val>
                                        </p:tav>
                                      </p:tavLst>
                                    </p:anim>
                                    <p:anim calcmode="lin" valueType="num">
                                      <p:cBhvr>
                                        <p:cTn id="8" dur="500" fill="hold"/>
                                        <p:tgtEl>
                                          <p:spTgt spid="8"/>
                                        </p:tgtEl>
                                        <p:attrNameLst>
                                          <p:attrName>ppt_h</p:attrName>
                                        </p:attrNameLst>
                                      </p:cBhvr>
                                      <p:tavLst>
                                        <p:tav tm="0">
                                          <p:val>
                                            <p:fltVal val="0"/>
                                          </p:val>
                                        </p:tav>
                                        <p:tav tm="100000">
                                          <p:val>
                                            <p:strVal val="#ppt_h"/>
                                          </p:val>
                                        </p:tav>
                                      </p:tavLst>
                                    </p:anim>
                                    <p:animEffect transition="in" filter="fade">
                                      <p:cBhvr>
                                        <p:cTn id="9" dur="500"/>
                                        <p:tgtEl>
                                          <p:spTgt spid="8"/>
                                        </p:tgtEl>
                                      </p:cBhvr>
                                    </p:animEffect>
                                  </p:childTnLst>
                                </p:cTn>
                              </p:par>
                            </p:childTnLst>
                          </p:cTn>
                        </p:par>
                      </p:childTnLst>
                    </p:cTn>
                  </p:par>
                  <p:par>
                    <p:cTn id="10" fill="hold">
                      <p:stCondLst>
                        <p:cond delay="indefinite"/>
                      </p:stCondLst>
                      <p:childTnLst>
                        <p:par>
                          <p:cTn id="11" fill="hold">
                            <p:stCondLst>
                              <p:cond delay="0"/>
                            </p:stCondLst>
                            <p:childTnLst>
                              <p:par>
                                <p:cTn id="12" presetID="6" presetClass="entr" presetSubtype="16" fill="hold" grpId="0" nodeType="click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circle(in)">
                                      <p:cBhvr>
                                        <p:cTn id="14" dur="2000"/>
                                        <p:tgtEl>
                                          <p:spTgt spid="9"/>
                                        </p:tgtEl>
                                      </p:cBhvr>
                                    </p:animEffect>
                                  </p:childTnLst>
                                </p:cTn>
                              </p:par>
                              <p:par>
                                <p:cTn id="15" presetID="2" presetClass="entr" presetSubtype="4" decel="50000" fill="hold" nodeType="withEffect">
                                  <p:stCondLst>
                                    <p:cond delay="0"/>
                                  </p:stCondLst>
                                  <p:childTnLst>
                                    <p:set>
                                      <p:cBhvr>
                                        <p:cTn id="16" dur="1" fill="hold">
                                          <p:stCondLst>
                                            <p:cond delay="0"/>
                                          </p:stCondLst>
                                        </p:cTn>
                                        <p:tgtEl>
                                          <p:spTgt spid="37"/>
                                        </p:tgtEl>
                                        <p:attrNameLst>
                                          <p:attrName>style.visibility</p:attrName>
                                        </p:attrNameLst>
                                      </p:cBhvr>
                                      <p:to>
                                        <p:strVal val="visible"/>
                                      </p:to>
                                    </p:set>
                                    <p:anim calcmode="lin" valueType="num">
                                      <p:cBhvr additive="base">
                                        <p:cTn id="17" dur="1500" fill="hold"/>
                                        <p:tgtEl>
                                          <p:spTgt spid="37"/>
                                        </p:tgtEl>
                                        <p:attrNameLst>
                                          <p:attrName>ppt_x</p:attrName>
                                        </p:attrNameLst>
                                      </p:cBhvr>
                                      <p:tavLst>
                                        <p:tav tm="0">
                                          <p:val>
                                            <p:strVal val="#ppt_x"/>
                                          </p:val>
                                        </p:tav>
                                        <p:tav tm="100000">
                                          <p:val>
                                            <p:strVal val="#ppt_x"/>
                                          </p:val>
                                        </p:tav>
                                      </p:tavLst>
                                    </p:anim>
                                    <p:anim calcmode="lin" valueType="num">
                                      <p:cBhvr additive="base">
                                        <p:cTn id="18" dur="1500" fill="hold"/>
                                        <p:tgtEl>
                                          <p:spTgt spid="37"/>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42" presetClass="entr" presetSubtype="0" fill="hold" grpId="0" nodeType="clickEffect">
                                  <p:stCondLst>
                                    <p:cond delay="0"/>
                                  </p:stCondLst>
                                  <p:childTnLst>
                                    <p:set>
                                      <p:cBhvr>
                                        <p:cTn id="22" dur="1" fill="hold">
                                          <p:stCondLst>
                                            <p:cond delay="0"/>
                                          </p:stCondLst>
                                        </p:cTn>
                                        <p:tgtEl>
                                          <p:spTgt spid="4"/>
                                        </p:tgtEl>
                                        <p:attrNameLst>
                                          <p:attrName>style.visibility</p:attrName>
                                        </p:attrNameLst>
                                      </p:cBhvr>
                                      <p:to>
                                        <p:strVal val="visible"/>
                                      </p:to>
                                    </p:set>
                                    <p:animEffect transition="in" filter="fade">
                                      <p:cBhvr>
                                        <p:cTn id="23" dur="1000"/>
                                        <p:tgtEl>
                                          <p:spTgt spid="4"/>
                                        </p:tgtEl>
                                      </p:cBhvr>
                                    </p:animEffect>
                                    <p:anim calcmode="lin" valueType="num">
                                      <p:cBhvr>
                                        <p:cTn id="24" dur="1000" fill="hold"/>
                                        <p:tgtEl>
                                          <p:spTgt spid="4"/>
                                        </p:tgtEl>
                                        <p:attrNameLst>
                                          <p:attrName>ppt_x</p:attrName>
                                        </p:attrNameLst>
                                      </p:cBhvr>
                                      <p:tavLst>
                                        <p:tav tm="0">
                                          <p:val>
                                            <p:strVal val="#ppt_x"/>
                                          </p:val>
                                        </p:tav>
                                        <p:tav tm="100000">
                                          <p:val>
                                            <p:strVal val="#ppt_x"/>
                                          </p:val>
                                        </p:tav>
                                      </p:tavLst>
                                    </p:anim>
                                    <p:anim calcmode="lin" valueType="num">
                                      <p:cBhvr>
                                        <p:cTn id="25"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AsOne/>
      </p:bldGraphic>
      <p:bldP spid="9"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组合 2">
            <a:extLst>
              <a:ext uri="{FF2B5EF4-FFF2-40B4-BE49-F238E27FC236}">
                <a16:creationId xmlns:a16="http://schemas.microsoft.com/office/drawing/2014/main" id="{0E3025F6-C584-4D91-90E9-274B88E5E118}"/>
              </a:ext>
            </a:extLst>
          </p:cNvPr>
          <p:cNvGrpSpPr/>
          <p:nvPr/>
        </p:nvGrpSpPr>
        <p:grpSpPr>
          <a:xfrm>
            <a:off x="1750219" y="2567777"/>
            <a:ext cx="3287752" cy="2066948"/>
            <a:chOff x="1261947" y="1493472"/>
            <a:chExt cx="3287752" cy="2066948"/>
          </a:xfrm>
        </p:grpSpPr>
        <p:sp>
          <p:nvSpPr>
            <p:cNvPr id="76" name="Title 3"/>
            <p:cNvSpPr txBox="1">
              <a:spLocks/>
            </p:cNvSpPr>
            <p:nvPr/>
          </p:nvSpPr>
          <p:spPr>
            <a:xfrm>
              <a:off x="1261947" y="1493472"/>
              <a:ext cx="3287752" cy="717577"/>
            </a:xfrm>
            <a:prstGeom prst="rect">
              <a:avLst/>
            </a:prstGeom>
          </p:spPr>
          <p:txBody>
            <a:bodyPr/>
            <a:lstStyle>
              <a:lvl1pPr algn="l" defTabSz="914400" rtl="0" eaLnBrk="1" latinLnBrk="0" hangingPunct="1">
                <a:lnSpc>
                  <a:spcPct val="70000"/>
                </a:lnSpc>
                <a:spcBef>
                  <a:spcPct val="0"/>
                </a:spcBef>
                <a:buNone/>
                <a:defRPr sz="3600" b="1" i="0" kern="1200">
                  <a:solidFill>
                    <a:schemeClr val="tx1"/>
                  </a:solidFill>
                  <a:latin typeface="Roboto Thin" charset="0"/>
                  <a:ea typeface="Roboto Thin" charset="0"/>
                  <a:cs typeface="Roboto Thin" charset="0"/>
                </a:defRPr>
              </a:lvl1pPr>
            </a:lstStyle>
            <a:p>
              <a:pPr>
                <a:lnSpc>
                  <a:spcPct val="80000"/>
                </a:lnSpc>
              </a:pPr>
              <a:r>
                <a:rPr lang="zh-CN" altLang="en-US" sz="2400" b="0" dirty="0">
                  <a:solidFill>
                    <a:schemeClr val="bg1"/>
                  </a:solidFill>
                  <a:latin typeface="+mn-lt"/>
                  <a:ea typeface="+mn-ea"/>
                  <a:cs typeface="+mn-ea"/>
                  <a:sym typeface="+mn-lt"/>
                </a:rPr>
                <a:t>输入标题</a:t>
              </a:r>
              <a:endParaRPr lang="en-US" altLang="zh-CN" sz="2400" b="0" dirty="0">
                <a:solidFill>
                  <a:schemeClr val="bg1"/>
                </a:solidFill>
                <a:latin typeface="+mn-lt"/>
                <a:ea typeface="+mn-ea"/>
                <a:cs typeface="+mn-ea"/>
                <a:sym typeface="+mn-lt"/>
              </a:endParaRPr>
            </a:p>
          </p:txBody>
        </p:sp>
        <p:sp>
          <p:nvSpPr>
            <p:cNvPr id="77" name="TextBox 76"/>
            <p:cNvSpPr txBox="1"/>
            <p:nvPr/>
          </p:nvSpPr>
          <p:spPr>
            <a:xfrm>
              <a:off x="1261947" y="1852260"/>
              <a:ext cx="3079594" cy="1708160"/>
            </a:xfrm>
            <a:prstGeom prst="rect">
              <a:avLst/>
            </a:prstGeom>
            <a:noFill/>
          </p:spPr>
          <p:txBody>
            <a:bodyPr wrap="square" rtlCol="0">
              <a:spAutoFit/>
            </a:bodyPr>
            <a:lstStyle/>
            <a:p>
              <a:pPr>
                <a:lnSpc>
                  <a:spcPct val="150000"/>
                </a:lnSpc>
              </a:pPr>
              <a:r>
                <a:rPr lang="zh-CN" altLang="en-US" sz="1400" dirty="0">
                  <a:solidFill>
                    <a:schemeClr val="bg1"/>
                  </a:solidFill>
                  <a:cs typeface="+mn-ea"/>
                  <a:sym typeface="+mn-lt"/>
                </a:rPr>
                <a:t>双击输入替换内容双击输入替换内容双击输入替换内容双击输入替换内容</a:t>
              </a:r>
              <a:endParaRPr lang="en-US" altLang="zh-CN" sz="1400" dirty="0">
                <a:solidFill>
                  <a:schemeClr val="bg1"/>
                </a:solidFill>
                <a:cs typeface="+mn-ea"/>
                <a:sym typeface="+mn-lt"/>
              </a:endParaRPr>
            </a:p>
            <a:p>
              <a:pPr>
                <a:lnSpc>
                  <a:spcPct val="150000"/>
                </a:lnSpc>
              </a:pPr>
              <a:endParaRPr lang="en-US" altLang="zh-CN" sz="1400" dirty="0">
                <a:solidFill>
                  <a:schemeClr val="bg1"/>
                </a:solidFill>
                <a:cs typeface="+mn-ea"/>
                <a:sym typeface="+mn-lt"/>
              </a:endParaRPr>
            </a:p>
            <a:p>
              <a:pPr>
                <a:lnSpc>
                  <a:spcPct val="150000"/>
                </a:lnSpc>
              </a:pPr>
              <a:r>
                <a:rPr lang="zh-CN" altLang="en-US" sz="1400" dirty="0">
                  <a:solidFill>
                    <a:schemeClr val="bg1"/>
                  </a:solidFill>
                  <a:cs typeface="+mn-ea"/>
                  <a:sym typeface="+mn-lt"/>
                </a:rPr>
                <a:t>双击输入替换内容双击输入替换内容双击输入替换内容双击输入替换内容</a:t>
              </a:r>
              <a:endParaRPr lang="en-US" altLang="zh-CN" sz="1400" dirty="0">
                <a:solidFill>
                  <a:schemeClr val="bg1"/>
                </a:solidFill>
                <a:cs typeface="+mn-ea"/>
                <a:sym typeface="+mn-lt"/>
              </a:endParaRPr>
            </a:p>
          </p:txBody>
        </p:sp>
      </p:grpSp>
      <p:sp>
        <p:nvSpPr>
          <p:cNvPr id="2" name="矩形: 圆角 1">
            <a:extLst>
              <a:ext uri="{FF2B5EF4-FFF2-40B4-BE49-F238E27FC236}">
                <a16:creationId xmlns:a16="http://schemas.microsoft.com/office/drawing/2014/main" id="{3778B5FB-4AE9-4894-BA93-9C1624CAEFF4}"/>
              </a:ext>
            </a:extLst>
          </p:cNvPr>
          <p:cNvSpPr/>
          <p:nvPr/>
        </p:nvSpPr>
        <p:spPr>
          <a:xfrm>
            <a:off x="5406501" y="1509204"/>
            <a:ext cx="5137674" cy="3249227"/>
          </a:xfrm>
          <a:prstGeom prst="roundRect">
            <a:avLst>
              <a:gd name="adj" fmla="val 4645"/>
            </a:avLst>
          </a:prstGeom>
          <a:blipFill>
            <a:blip r:embed="rId3" cstate="screen">
              <a:extLst>
                <a:ext uri="{28A0092B-C50C-407E-A947-70E740481C1C}">
                  <a14:useLocalDpi xmlns:a14="http://schemas.microsoft.com/office/drawing/2010/main"/>
                </a:ext>
              </a:extLst>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pic>
        <p:nvPicPr>
          <p:cNvPr id="7" name="图片 6"/>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4004253" y="-53898"/>
            <a:ext cx="1094340" cy="1094340"/>
          </a:xfrm>
          <a:prstGeom prst="rect">
            <a:avLst/>
          </a:prstGeom>
        </p:spPr>
      </p:pic>
      <p:sp>
        <p:nvSpPr>
          <p:cNvPr id="8" name="Title 3">
            <a:extLst>
              <a:ext uri="{FF2B5EF4-FFF2-40B4-BE49-F238E27FC236}">
                <a16:creationId xmlns:a16="http://schemas.microsoft.com/office/drawing/2014/main" id="{EDE0BA32-E411-4643-920E-6083B35A4886}"/>
              </a:ext>
            </a:extLst>
          </p:cNvPr>
          <p:cNvSpPr txBox="1">
            <a:spLocks/>
          </p:cNvSpPr>
          <p:nvPr/>
        </p:nvSpPr>
        <p:spPr>
          <a:xfrm>
            <a:off x="4234930" y="265406"/>
            <a:ext cx="3676420" cy="340607"/>
          </a:xfrm>
          <a:prstGeom prst="rect">
            <a:avLst/>
          </a:prstGeom>
        </p:spPr>
        <p:txBody>
          <a:bodyPr/>
          <a:lstStyle>
            <a:lvl1pPr algn="l" defTabSz="914400" rtl="0" eaLnBrk="1" latinLnBrk="0" hangingPunct="1">
              <a:lnSpc>
                <a:spcPct val="70000"/>
              </a:lnSpc>
              <a:spcBef>
                <a:spcPct val="0"/>
              </a:spcBef>
              <a:buNone/>
              <a:defRPr sz="3600" b="1" i="0" kern="1200">
                <a:solidFill>
                  <a:schemeClr val="tx1"/>
                </a:solidFill>
                <a:latin typeface="Roboto Thin" charset="0"/>
                <a:ea typeface="Roboto Thin" charset="0"/>
                <a:cs typeface="Roboto Thin" charset="0"/>
              </a:defRPr>
            </a:lvl1pPr>
          </a:lstStyle>
          <a:p>
            <a:pPr>
              <a:lnSpc>
                <a:spcPct val="80000"/>
              </a:lnSpc>
            </a:pPr>
            <a:r>
              <a:rPr lang="en-US" altLang="zh-CN" sz="3200" b="0" dirty="0" smtClean="0">
                <a:solidFill>
                  <a:srgbClr val="FF6D87"/>
                </a:solidFill>
                <a:latin typeface="+mn-lt"/>
                <a:ea typeface="+mn-ea"/>
                <a:cs typeface="+mn-ea"/>
                <a:sym typeface="+mn-lt"/>
              </a:rPr>
              <a:t>03</a:t>
            </a:r>
            <a:r>
              <a:rPr lang="en-US" altLang="zh-CN" sz="3200" b="0" dirty="0" smtClean="0">
                <a:solidFill>
                  <a:schemeClr val="bg1"/>
                </a:solidFill>
                <a:latin typeface="+mn-lt"/>
                <a:ea typeface="+mn-ea"/>
                <a:cs typeface="+mn-ea"/>
                <a:sym typeface="+mn-lt"/>
              </a:rPr>
              <a:t>  </a:t>
            </a:r>
            <a:r>
              <a:rPr lang="zh-CN" altLang="en-US" sz="3200" b="0" dirty="0" smtClean="0">
                <a:solidFill>
                  <a:schemeClr val="bg1"/>
                </a:solidFill>
                <a:latin typeface="+mn-lt"/>
                <a:ea typeface="+mn-ea"/>
                <a:cs typeface="+mn-ea"/>
                <a:sym typeface="+mn-lt"/>
              </a:rPr>
              <a:t>活动经费预算</a:t>
            </a:r>
            <a:endParaRPr lang="en-US" sz="3200" b="0" dirty="0">
              <a:solidFill>
                <a:schemeClr val="bg1"/>
              </a:solidFill>
              <a:latin typeface="+mn-lt"/>
              <a:ea typeface="+mn-ea"/>
              <a:cs typeface="+mn-ea"/>
              <a:sym typeface="+mn-lt"/>
            </a:endParaRPr>
          </a:p>
        </p:txBody>
      </p:sp>
    </p:spTree>
    <p:extLst>
      <p:ext uri="{BB962C8B-B14F-4D97-AF65-F5344CB8AC3E}">
        <p14:creationId xmlns:p14="http://schemas.microsoft.com/office/powerpoint/2010/main" val="837626799"/>
      </p:ext>
    </p:extLst>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animEffect transition="in" filter="fade">
                                      <p:cBhvr>
                                        <p:cTn id="9" dur="500"/>
                                        <p:tgtEl>
                                          <p:spTgt spid="7"/>
                                        </p:tgtEl>
                                      </p:cBhvr>
                                    </p:animEffect>
                                  </p:childTnLst>
                                </p:cTn>
                              </p:par>
                            </p:childTnLst>
                          </p:cTn>
                        </p:par>
                      </p:childTnLst>
                    </p:cTn>
                  </p:par>
                  <p:par>
                    <p:cTn id="10" fill="hold">
                      <p:stCondLst>
                        <p:cond delay="indefinite"/>
                      </p:stCondLst>
                      <p:childTnLst>
                        <p:par>
                          <p:cTn id="11" fill="hold">
                            <p:stCondLst>
                              <p:cond delay="0"/>
                            </p:stCondLst>
                            <p:childTnLst>
                              <p:par>
                                <p:cTn id="12" presetID="6" presetClass="entr" presetSubtype="16" fill="hold" grpId="0" nodeType="clickEffect">
                                  <p:stCondLst>
                                    <p:cond delay="0"/>
                                  </p:stCondLst>
                                  <p:childTnLst>
                                    <p:set>
                                      <p:cBhvr>
                                        <p:cTn id="13" dur="1" fill="hold">
                                          <p:stCondLst>
                                            <p:cond delay="0"/>
                                          </p:stCondLst>
                                        </p:cTn>
                                        <p:tgtEl>
                                          <p:spTgt spid="8"/>
                                        </p:tgtEl>
                                        <p:attrNameLst>
                                          <p:attrName>style.visibility</p:attrName>
                                        </p:attrNameLst>
                                      </p:cBhvr>
                                      <p:to>
                                        <p:strVal val="visible"/>
                                      </p:to>
                                    </p:set>
                                    <p:animEffect transition="in" filter="circle(in)">
                                      <p:cBhvr>
                                        <p:cTn id="14" dur="2000"/>
                                        <p:tgtEl>
                                          <p:spTgt spid="8"/>
                                        </p:tgtEl>
                                      </p:cBhvr>
                                    </p:animEffect>
                                  </p:childTnLst>
                                </p:cTn>
                              </p:par>
                            </p:childTnLst>
                          </p:cTn>
                        </p:par>
                      </p:childTnLst>
                    </p:cTn>
                  </p:par>
                  <p:par>
                    <p:cTn id="15" fill="hold">
                      <p:stCondLst>
                        <p:cond delay="indefinite"/>
                      </p:stCondLst>
                      <p:childTnLst>
                        <p:par>
                          <p:cTn id="16" fill="hold">
                            <p:stCondLst>
                              <p:cond delay="0"/>
                            </p:stCondLst>
                            <p:childTnLst>
                              <p:par>
                                <p:cTn id="17" presetID="21" presetClass="entr" presetSubtype="1" fill="hold" grpId="0" nodeType="clickEffect">
                                  <p:stCondLst>
                                    <p:cond delay="0"/>
                                  </p:stCondLst>
                                  <p:childTnLst>
                                    <p:set>
                                      <p:cBhvr>
                                        <p:cTn id="18" dur="1" fill="hold">
                                          <p:stCondLst>
                                            <p:cond delay="0"/>
                                          </p:stCondLst>
                                        </p:cTn>
                                        <p:tgtEl>
                                          <p:spTgt spid="2"/>
                                        </p:tgtEl>
                                        <p:attrNameLst>
                                          <p:attrName>style.visibility</p:attrName>
                                        </p:attrNameLst>
                                      </p:cBhvr>
                                      <p:to>
                                        <p:strVal val="visible"/>
                                      </p:to>
                                    </p:set>
                                    <p:animEffect transition="in" filter="wheel(1)">
                                      <p:cBhvr>
                                        <p:cTn id="19" dur="2000"/>
                                        <p:tgtEl>
                                          <p:spTgt spid="2"/>
                                        </p:tgtEl>
                                      </p:cBhvr>
                                    </p:animEffect>
                                  </p:childTnLst>
                                </p:cTn>
                              </p:par>
                            </p:childTnLst>
                          </p:cTn>
                        </p:par>
                        <p:par>
                          <p:cTn id="20" fill="hold">
                            <p:stCondLst>
                              <p:cond delay="2000"/>
                            </p:stCondLst>
                            <p:childTnLst>
                              <p:par>
                                <p:cTn id="21" presetID="21" presetClass="entr" presetSubtype="1" fill="hold" nodeType="after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wheel(1)">
                                      <p:cBhvr>
                                        <p:cTn id="23"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8"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a:extLst>
              <a:ext uri="{FF2B5EF4-FFF2-40B4-BE49-F238E27FC236}">
                <a16:creationId xmlns:a16="http://schemas.microsoft.com/office/drawing/2014/main" id="{D02AD9A6-1FFD-44A4-9442-96EE098DED34}"/>
              </a:ext>
            </a:extLst>
          </p:cNvPr>
          <p:cNvGrpSpPr/>
          <p:nvPr/>
        </p:nvGrpSpPr>
        <p:grpSpPr>
          <a:xfrm>
            <a:off x="3877469" y="1918494"/>
            <a:ext cx="4449762" cy="2941637"/>
            <a:chOff x="3877469" y="1918494"/>
            <a:chExt cx="4449762" cy="2941637"/>
          </a:xfrm>
        </p:grpSpPr>
        <p:cxnSp>
          <p:nvCxnSpPr>
            <p:cNvPr id="13" name="Elbow Connector 106">
              <a:extLst>
                <a:ext uri="{FF2B5EF4-FFF2-40B4-BE49-F238E27FC236}">
                  <a16:creationId xmlns:a16="http://schemas.microsoft.com/office/drawing/2014/main" id="{CA6C9E71-9E3E-49B9-BD49-D25D46CD2C2B}"/>
                </a:ext>
              </a:extLst>
            </p:cNvPr>
            <p:cNvCxnSpPr>
              <a:cxnSpLocks noChangeShapeType="1"/>
            </p:cNvCxnSpPr>
            <p:nvPr/>
          </p:nvCxnSpPr>
          <p:spPr bwMode="auto">
            <a:xfrm>
              <a:off x="3877469" y="1918494"/>
              <a:ext cx="1204912" cy="927100"/>
            </a:xfrm>
            <a:prstGeom prst="bentConnector3">
              <a:avLst>
                <a:gd name="adj1" fmla="val 50000"/>
              </a:avLst>
            </a:prstGeom>
            <a:noFill/>
            <a:ln w="12700">
              <a:solidFill>
                <a:schemeClr val="bg1"/>
              </a:solidFill>
              <a:miter lim="800000"/>
              <a:headEnd type="oval" w="med" len="med"/>
              <a:tailEnd type="triangle" w="med" len="med"/>
            </a:ln>
            <a:extLst>
              <a:ext uri="{909E8E84-426E-40DD-AFC4-6F175D3DCCD1}">
                <a14:hiddenFill xmlns:a14="http://schemas.microsoft.com/office/drawing/2010/main">
                  <a:noFill/>
                </a14:hiddenFill>
              </a:ext>
            </a:extLst>
          </p:spPr>
        </p:cxnSp>
        <p:cxnSp>
          <p:nvCxnSpPr>
            <p:cNvPr id="14" name="Elbow Connector 107">
              <a:extLst>
                <a:ext uri="{FF2B5EF4-FFF2-40B4-BE49-F238E27FC236}">
                  <a16:creationId xmlns:a16="http://schemas.microsoft.com/office/drawing/2014/main" id="{21BA93CC-DA17-400F-88E8-25D1F091C86A}"/>
                </a:ext>
              </a:extLst>
            </p:cNvPr>
            <p:cNvCxnSpPr>
              <a:cxnSpLocks noChangeShapeType="1"/>
            </p:cNvCxnSpPr>
            <p:nvPr/>
          </p:nvCxnSpPr>
          <p:spPr bwMode="auto">
            <a:xfrm flipV="1">
              <a:off x="3877469" y="3933031"/>
              <a:ext cx="1204912" cy="927100"/>
            </a:xfrm>
            <a:prstGeom prst="bentConnector3">
              <a:avLst>
                <a:gd name="adj1" fmla="val 50000"/>
              </a:avLst>
            </a:prstGeom>
            <a:noFill/>
            <a:ln w="12700">
              <a:solidFill>
                <a:schemeClr val="bg1"/>
              </a:solidFill>
              <a:miter lim="800000"/>
              <a:headEnd type="oval" w="med" len="med"/>
              <a:tailEnd type="triangle" w="med" len="med"/>
            </a:ln>
            <a:extLst>
              <a:ext uri="{909E8E84-426E-40DD-AFC4-6F175D3DCCD1}">
                <a14:hiddenFill xmlns:a14="http://schemas.microsoft.com/office/drawing/2010/main">
                  <a:noFill/>
                </a14:hiddenFill>
              </a:ext>
            </a:extLst>
          </p:spPr>
        </p:cxnSp>
        <p:cxnSp>
          <p:nvCxnSpPr>
            <p:cNvPr id="15" name="Straight Connector 109">
              <a:extLst>
                <a:ext uri="{FF2B5EF4-FFF2-40B4-BE49-F238E27FC236}">
                  <a16:creationId xmlns:a16="http://schemas.microsoft.com/office/drawing/2014/main" id="{3AA806C4-E257-4ADA-9FEC-080ECE9633D7}"/>
                </a:ext>
              </a:extLst>
            </p:cNvPr>
            <p:cNvCxnSpPr>
              <a:cxnSpLocks noChangeShapeType="1"/>
            </p:cNvCxnSpPr>
            <p:nvPr/>
          </p:nvCxnSpPr>
          <p:spPr bwMode="auto">
            <a:xfrm>
              <a:off x="3877469" y="3398044"/>
              <a:ext cx="1204912" cy="3175"/>
            </a:xfrm>
            <a:prstGeom prst="line">
              <a:avLst/>
            </a:prstGeom>
            <a:noFill/>
            <a:ln w="12700">
              <a:solidFill>
                <a:schemeClr val="bg1"/>
              </a:solidFill>
              <a:round/>
              <a:headEnd type="oval" w="med" len="med"/>
              <a:tailEnd type="triangle" w="med" len="med"/>
            </a:ln>
            <a:extLst>
              <a:ext uri="{909E8E84-426E-40DD-AFC4-6F175D3DCCD1}">
                <a14:hiddenFill xmlns:a14="http://schemas.microsoft.com/office/drawing/2010/main">
                  <a:noFill/>
                </a14:hiddenFill>
              </a:ext>
            </a:extLst>
          </p:spPr>
        </p:cxnSp>
        <p:cxnSp>
          <p:nvCxnSpPr>
            <p:cNvPr id="25" name="Elbow Connector 45">
              <a:extLst>
                <a:ext uri="{FF2B5EF4-FFF2-40B4-BE49-F238E27FC236}">
                  <a16:creationId xmlns:a16="http://schemas.microsoft.com/office/drawing/2014/main" id="{03D5CCA5-5856-417E-A1AB-EC804A13CD3C}"/>
                </a:ext>
              </a:extLst>
            </p:cNvPr>
            <p:cNvCxnSpPr>
              <a:cxnSpLocks noChangeShapeType="1"/>
            </p:cNvCxnSpPr>
            <p:nvPr/>
          </p:nvCxnSpPr>
          <p:spPr bwMode="auto">
            <a:xfrm flipH="1">
              <a:off x="7096919" y="1918494"/>
              <a:ext cx="1230312" cy="927100"/>
            </a:xfrm>
            <a:prstGeom prst="bentConnector3">
              <a:avLst>
                <a:gd name="adj1" fmla="val 50000"/>
              </a:avLst>
            </a:prstGeom>
            <a:noFill/>
            <a:ln w="12700">
              <a:solidFill>
                <a:schemeClr val="bg1"/>
              </a:solidFill>
              <a:miter lim="800000"/>
              <a:headEnd type="oval" w="med" len="med"/>
              <a:tailEnd type="triangle" w="med" len="med"/>
            </a:ln>
            <a:extLst>
              <a:ext uri="{909E8E84-426E-40DD-AFC4-6F175D3DCCD1}">
                <a14:hiddenFill xmlns:a14="http://schemas.microsoft.com/office/drawing/2010/main">
                  <a:noFill/>
                </a14:hiddenFill>
              </a:ext>
            </a:extLst>
          </p:spPr>
        </p:cxnSp>
        <p:cxnSp>
          <p:nvCxnSpPr>
            <p:cNvPr id="26" name="Elbow Connector 46">
              <a:extLst>
                <a:ext uri="{FF2B5EF4-FFF2-40B4-BE49-F238E27FC236}">
                  <a16:creationId xmlns:a16="http://schemas.microsoft.com/office/drawing/2014/main" id="{1319A962-A7AE-4B23-8DEB-02016D4DFBA4}"/>
                </a:ext>
              </a:extLst>
            </p:cNvPr>
            <p:cNvCxnSpPr>
              <a:cxnSpLocks noChangeShapeType="1"/>
            </p:cNvCxnSpPr>
            <p:nvPr/>
          </p:nvCxnSpPr>
          <p:spPr bwMode="auto">
            <a:xfrm flipH="1" flipV="1">
              <a:off x="7096919" y="3933031"/>
              <a:ext cx="1230312" cy="927100"/>
            </a:xfrm>
            <a:prstGeom prst="bentConnector3">
              <a:avLst>
                <a:gd name="adj1" fmla="val 50000"/>
              </a:avLst>
            </a:prstGeom>
            <a:noFill/>
            <a:ln w="12700">
              <a:solidFill>
                <a:schemeClr val="bg1"/>
              </a:solidFill>
              <a:miter lim="800000"/>
              <a:headEnd type="oval" w="med" len="med"/>
              <a:tailEnd type="triangle" w="med" len="med"/>
            </a:ln>
            <a:extLst>
              <a:ext uri="{909E8E84-426E-40DD-AFC4-6F175D3DCCD1}">
                <a14:hiddenFill xmlns:a14="http://schemas.microsoft.com/office/drawing/2010/main">
                  <a:noFill/>
                </a14:hiddenFill>
              </a:ext>
            </a:extLst>
          </p:spPr>
        </p:cxnSp>
        <p:cxnSp>
          <p:nvCxnSpPr>
            <p:cNvPr id="27" name="Straight Connector 47">
              <a:extLst>
                <a:ext uri="{FF2B5EF4-FFF2-40B4-BE49-F238E27FC236}">
                  <a16:creationId xmlns:a16="http://schemas.microsoft.com/office/drawing/2014/main" id="{931D5481-1F0A-49F7-96EB-D945DB63E21E}"/>
                </a:ext>
              </a:extLst>
            </p:cNvPr>
            <p:cNvCxnSpPr>
              <a:cxnSpLocks noChangeShapeType="1"/>
            </p:cNvCxnSpPr>
            <p:nvPr/>
          </p:nvCxnSpPr>
          <p:spPr bwMode="auto">
            <a:xfrm flipH="1">
              <a:off x="7096919" y="3398044"/>
              <a:ext cx="1230312" cy="3175"/>
            </a:xfrm>
            <a:prstGeom prst="line">
              <a:avLst/>
            </a:prstGeom>
            <a:noFill/>
            <a:ln w="12700">
              <a:solidFill>
                <a:schemeClr val="bg1"/>
              </a:solidFill>
              <a:round/>
              <a:headEnd type="oval" w="med" len="med"/>
              <a:tailEnd type="triangle" w="med" len="med"/>
            </a:ln>
            <a:extLst>
              <a:ext uri="{909E8E84-426E-40DD-AFC4-6F175D3DCCD1}">
                <a14:hiddenFill xmlns:a14="http://schemas.microsoft.com/office/drawing/2010/main">
                  <a:noFill/>
                </a14:hiddenFill>
              </a:ext>
            </a:extLst>
          </p:spPr>
        </p:cxnSp>
      </p:grpSp>
      <p:grpSp>
        <p:nvGrpSpPr>
          <p:cNvPr id="3" name="组合 2">
            <a:extLst>
              <a:ext uri="{FF2B5EF4-FFF2-40B4-BE49-F238E27FC236}">
                <a16:creationId xmlns:a16="http://schemas.microsoft.com/office/drawing/2014/main" id="{1CF4F706-9531-4AC1-8C00-FEB42312C538}"/>
              </a:ext>
            </a:extLst>
          </p:cNvPr>
          <p:cNvGrpSpPr/>
          <p:nvPr/>
        </p:nvGrpSpPr>
        <p:grpSpPr>
          <a:xfrm>
            <a:off x="1110456" y="1520031"/>
            <a:ext cx="2619375" cy="3734127"/>
            <a:chOff x="1110456" y="1520031"/>
            <a:chExt cx="2619375" cy="3734127"/>
          </a:xfrm>
        </p:grpSpPr>
        <p:sp>
          <p:nvSpPr>
            <p:cNvPr id="19" name="Freeform 228">
              <a:extLst>
                <a:ext uri="{FF2B5EF4-FFF2-40B4-BE49-F238E27FC236}">
                  <a16:creationId xmlns:a16="http://schemas.microsoft.com/office/drawing/2014/main" id="{23DCCBBC-E181-4B95-9F5E-452EF392B0DC}"/>
                </a:ext>
              </a:extLst>
            </p:cNvPr>
            <p:cNvSpPr/>
            <p:nvPr/>
          </p:nvSpPr>
          <p:spPr bwMode="auto">
            <a:xfrm>
              <a:off x="1110456" y="1642269"/>
              <a:ext cx="546100" cy="550862"/>
            </a:xfrm>
            <a:custGeom>
              <a:avLst/>
              <a:gdLst>
                <a:gd name="T0" fmla="*/ 2147483647 w 68"/>
                <a:gd name="T1" fmla="*/ 196876459 h 68"/>
                <a:gd name="T2" fmla="*/ 2147483647 w 68"/>
                <a:gd name="T3" fmla="*/ 2147483647 h 68"/>
                <a:gd name="T4" fmla="*/ 2147483647 w 68"/>
                <a:gd name="T5" fmla="*/ 2147483647 h 68"/>
                <a:gd name="T6" fmla="*/ 2147483647 w 68"/>
                <a:gd name="T7" fmla="*/ 2147483647 h 68"/>
                <a:gd name="T8" fmla="*/ 2147483647 w 68"/>
                <a:gd name="T9" fmla="*/ 2147483647 h 68"/>
                <a:gd name="T10" fmla="*/ 2147483647 w 68"/>
                <a:gd name="T11" fmla="*/ 2147483647 h 68"/>
                <a:gd name="T12" fmla="*/ 1805864360 w 68"/>
                <a:gd name="T13" fmla="*/ 2147483647 h 68"/>
                <a:gd name="T14" fmla="*/ 1676872328 w 68"/>
                <a:gd name="T15" fmla="*/ 2147483647 h 68"/>
                <a:gd name="T16" fmla="*/ 1676872328 w 68"/>
                <a:gd name="T17" fmla="*/ 2147483647 h 68"/>
                <a:gd name="T18" fmla="*/ 1547880296 w 68"/>
                <a:gd name="T19" fmla="*/ 2147483647 h 68"/>
                <a:gd name="T20" fmla="*/ 1547880296 w 68"/>
                <a:gd name="T21" fmla="*/ 2147483647 h 68"/>
                <a:gd name="T22" fmla="*/ 2147483647 w 68"/>
                <a:gd name="T23" fmla="*/ 787497734 h 68"/>
                <a:gd name="T24" fmla="*/ 1031920197 w 68"/>
                <a:gd name="T25" fmla="*/ 2147483647 h 68"/>
                <a:gd name="T26" fmla="*/ 64496016 w 68"/>
                <a:gd name="T27" fmla="*/ 2147483647 h 68"/>
                <a:gd name="T28" fmla="*/ 0 w 68"/>
                <a:gd name="T29" fmla="*/ 2147483647 h 68"/>
                <a:gd name="T30" fmla="*/ 64496016 w 68"/>
                <a:gd name="T31" fmla="*/ 2147483647 h 68"/>
                <a:gd name="T32" fmla="*/ 2147483647 w 68"/>
                <a:gd name="T33" fmla="*/ 0 h 68"/>
                <a:gd name="T34" fmla="*/ 2147483647 w 68"/>
                <a:gd name="T35" fmla="*/ 0 h 68"/>
                <a:gd name="T36" fmla="*/ 2147483647 w 68"/>
                <a:gd name="T37" fmla="*/ 0 h 68"/>
                <a:gd name="T38" fmla="*/ 2147483647 w 68"/>
                <a:gd name="T39" fmla="*/ 196876459 h 68"/>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68" h="68">
                  <a:moveTo>
                    <a:pt x="68" y="3"/>
                  </a:moveTo>
                  <a:cubicBezTo>
                    <a:pt x="58" y="61"/>
                    <a:pt x="58" y="61"/>
                    <a:pt x="58" y="61"/>
                  </a:cubicBezTo>
                  <a:cubicBezTo>
                    <a:pt x="58" y="62"/>
                    <a:pt x="57" y="62"/>
                    <a:pt x="57" y="63"/>
                  </a:cubicBezTo>
                  <a:cubicBezTo>
                    <a:pt x="56" y="63"/>
                    <a:pt x="56" y="63"/>
                    <a:pt x="56" y="63"/>
                  </a:cubicBezTo>
                  <a:cubicBezTo>
                    <a:pt x="55" y="63"/>
                    <a:pt x="55" y="63"/>
                    <a:pt x="55" y="63"/>
                  </a:cubicBezTo>
                  <a:cubicBezTo>
                    <a:pt x="38" y="56"/>
                    <a:pt x="38" y="56"/>
                    <a:pt x="38" y="56"/>
                  </a:cubicBezTo>
                  <a:cubicBezTo>
                    <a:pt x="28" y="67"/>
                    <a:pt x="28" y="67"/>
                    <a:pt x="28" y="67"/>
                  </a:cubicBezTo>
                  <a:cubicBezTo>
                    <a:pt x="28" y="67"/>
                    <a:pt x="27" y="68"/>
                    <a:pt x="26" y="68"/>
                  </a:cubicBezTo>
                  <a:cubicBezTo>
                    <a:pt x="26" y="68"/>
                    <a:pt x="26" y="68"/>
                    <a:pt x="26" y="68"/>
                  </a:cubicBezTo>
                  <a:cubicBezTo>
                    <a:pt x="25" y="67"/>
                    <a:pt x="24" y="66"/>
                    <a:pt x="24" y="65"/>
                  </a:cubicBezTo>
                  <a:cubicBezTo>
                    <a:pt x="24" y="52"/>
                    <a:pt x="24" y="52"/>
                    <a:pt x="24" y="52"/>
                  </a:cubicBezTo>
                  <a:cubicBezTo>
                    <a:pt x="57" y="12"/>
                    <a:pt x="57" y="12"/>
                    <a:pt x="57" y="12"/>
                  </a:cubicBezTo>
                  <a:cubicBezTo>
                    <a:pt x="16" y="47"/>
                    <a:pt x="16" y="47"/>
                    <a:pt x="16" y="47"/>
                  </a:cubicBezTo>
                  <a:cubicBezTo>
                    <a:pt x="1" y="41"/>
                    <a:pt x="1" y="41"/>
                    <a:pt x="1" y="41"/>
                  </a:cubicBezTo>
                  <a:cubicBezTo>
                    <a:pt x="0" y="40"/>
                    <a:pt x="0" y="40"/>
                    <a:pt x="0" y="39"/>
                  </a:cubicBezTo>
                  <a:cubicBezTo>
                    <a:pt x="0" y="38"/>
                    <a:pt x="0" y="37"/>
                    <a:pt x="1" y="36"/>
                  </a:cubicBezTo>
                  <a:cubicBezTo>
                    <a:pt x="64" y="0"/>
                    <a:pt x="64" y="0"/>
                    <a:pt x="64" y="0"/>
                  </a:cubicBezTo>
                  <a:cubicBezTo>
                    <a:pt x="65" y="0"/>
                    <a:pt x="65" y="0"/>
                    <a:pt x="65" y="0"/>
                  </a:cubicBezTo>
                  <a:cubicBezTo>
                    <a:pt x="66" y="0"/>
                    <a:pt x="66" y="0"/>
                    <a:pt x="67" y="0"/>
                  </a:cubicBezTo>
                  <a:cubicBezTo>
                    <a:pt x="68" y="1"/>
                    <a:pt x="68" y="2"/>
                    <a:pt x="68" y="3"/>
                  </a:cubicBezTo>
                  <a:close/>
                </a:path>
              </a:pathLst>
            </a:custGeom>
            <a:solidFill>
              <a:schemeClr val="bg1"/>
            </a:solidFill>
            <a:ln>
              <a:noFill/>
            </a:ln>
            <a:extLst/>
          </p:spPr>
          <p:txBody>
            <a:bodyPr lIns="121682" tIns="60841" rIns="121682" bIns="60841"/>
            <a:lstStyle/>
            <a:p>
              <a:endParaRPr lang="zh-CN" altLang="en-US" sz="2000">
                <a:solidFill>
                  <a:schemeClr val="bg1"/>
                </a:solidFill>
                <a:cs typeface="+mn-ea"/>
                <a:sym typeface="+mn-lt"/>
              </a:endParaRPr>
            </a:p>
          </p:txBody>
        </p:sp>
        <p:sp>
          <p:nvSpPr>
            <p:cNvPr id="20" name="Freeform 135">
              <a:extLst>
                <a:ext uri="{FF2B5EF4-FFF2-40B4-BE49-F238E27FC236}">
                  <a16:creationId xmlns:a16="http://schemas.microsoft.com/office/drawing/2014/main" id="{6879B68D-605E-4745-95DC-22DCAEF8D3AE}"/>
                </a:ext>
              </a:extLst>
            </p:cNvPr>
            <p:cNvSpPr>
              <a:spLocks noEditPoints="1"/>
            </p:cNvSpPr>
            <p:nvPr/>
          </p:nvSpPr>
          <p:spPr bwMode="auto">
            <a:xfrm>
              <a:off x="1110456" y="3147219"/>
              <a:ext cx="536575" cy="503237"/>
            </a:xfrm>
            <a:custGeom>
              <a:avLst/>
              <a:gdLst>
                <a:gd name="T0" fmla="*/ 702354624 w 73"/>
                <a:gd name="T1" fmla="*/ 2135952444 h 68"/>
                <a:gd name="T2" fmla="*/ 432222188 w 73"/>
                <a:gd name="T3" fmla="*/ 2135952444 h 68"/>
                <a:gd name="T4" fmla="*/ 0 w 73"/>
                <a:gd name="T5" fmla="*/ 1807346083 h 68"/>
                <a:gd name="T6" fmla="*/ 270139786 w 73"/>
                <a:gd name="T7" fmla="*/ 1040590508 h 68"/>
                <a:gd name="T8" fmla="*/ 810412009 w 73"/>
                <a:gd name="T9" fmla="*/ 1204897389 h 68"/>
                <a:gd name="T10" fmla="*/ 1080551795 w 73"/>
                <a:gd name="T11" fmla="*/ 1150125962 h 68"/>
                <a:gd name="T12" fmla="*/ 1080551795 w 73"/>
                <a:gd name="T13" fmla="*/ 1314432842 h 68"/>
                <a:gd name="T14" fmla="*/ 1242634197 w 73"/>
                <a:gd name="T15" fmla="*/ 1862117510 h 68"/>
                <a:gd name="T16" fmla="*/ 702354624 w 73"/>
                <a:gd name="T17" fmla="*/ 2135952444 h 68"/>
                <a:gd name="T18" fmla="*/ 810412009 w 73"/>
                <a:gd name="T19" fmla="*/ 1040590508 h 68"/>
                <a:gd name="T20" fmla="*/ 270139786 w 73"/>
                <a:gd name="T21" fmla="*/ 492913241 h 68"/>
                <a:gd name="T22" fmla="*/ 810412009 w 73"/>
                <a:gd name="T23" fmla="*/ 0 h 68"/>
                <a:gd name="T24" fmla="*/ 1350691581 w 73"/>
                <a:gd name="T25" fmla="*/ 492913241 h 68"/>
                <a:gd name="T26" fmla="*/ 810412009 w 73"/>
                <a:gd name="T27" fmla="*/ 1040590508 h 68"/>
                <a:gd name="T28" fmla="*/ 2147483647 w 73"/>
                <a:gd name="T29" fmla="*/ 2147483647 h 68"/>
                <a:gd name="T30" fmla="*/ 1080551795 w 73"/>
                <a:gd name="T31" fmla="*/ 2147483647 h 68"/>
                <a:gd name="T32" fmla="*/ 540272222 w 73"/>
                <a:gd name="T33" fmla="*/ 2147483647 h 68"/>
                <a:gd name="T34" fmla="*/ 1242634197 w 73"/>
                <a:gd name="T35" fmla="*/ 1971652964 h 68"/>
                <a:gd name="T36" fmla="*/ 1999021188 w 73"/>
                <a:gd name="T37" fmla="*/ 2147483647 h 68"/>
                <a:gd name="T38" fmla="*/ 2147483647 w 73"/>
                <a:gd name="T39" fmla="*/ 1971652964 h 68"/>
                <a:gd name="T40" fmla="*/ 2147483647 w 73"/>
                <a:gd name="T41" fmla="*/ 2147483647 h 68"/>
                <a:gd name="T42" fmla="*/ 2147483647 w 73"/>
                <a:gd name="T43" fmla="*/ 2147483647 h 68"/>
                <a:gd name="T44" fmla="*/ 1999021188 w 73"/>
                <a:gd name="T45" fmla="*/ 2135952444 h 68"/>
                <a:gd name="T46" fmla="*/ 1188609179 w 73"/>
                <a:gd name="T47" fmla="*/ 1314432842 h 68"/>
                <a:gd name="T48" fmla="*/ 1999021188 w 73"/>
                <a:gd name="T49" fmla="*/ 492913241 h 68"/>
                <a:gd name="T50" fmla="*/ 2147483647 w 73"/>
                <a:gd name="T51" fmla="*/ 1314432842 h 68"/>
                <a:gd name="T52" fmla="*/ 1999021188 w 73"/>
                <a:gd name="T53" fmla="*/ 2135952444 h 68"/>
                <a:gd name="T54" fmla="*/ 2147483647 w 73"/>
                <a:gd name="T55" fmla="*/ 1040590508 h 68"/>
                <a:gd name="T56" fmla="*/ 2147483647 w 73"/>
                <a:gd name="T57" fmla="*/ 492913241 h 68"/>
                <a:gd name="T58" fmla="*/ 2147483647 w 73"/>
                <a:gd name="T59" fmla="*/ 0 h 68"/>
                <a:gd name="T60" fmla="*/ 2147483647 w 73"/>
                <a:gd name="T61" fmla="*/ 492913241 h 68"/>
                <a:gd name="T62" fmla="*/ 2147483647 w 73"/>
                <a:gd name="T63" fmla="*/ 1040590508 h 68"/>
                <a:gd name="T64" fmla="*/ 2147483647 w 73"/>
                <a:gd name="T65" fmla="*/ 2135952444 h 68"/>
                <a:gd name="T66" fmla="*/ 2147483647 w 73"/>
                <a:gd name="T67" fmla="*/ 2135952444 h 68"/>
                <a:gd name="T68" fmla="*/ 2147483647 w 73"/>
                <a:gd name="T69" fmla="*/ 1862117510 h 68"/>
                <a:gd name="T70" fmla="*/ 2147483647 w 73"/>
                <a:gd name="T71" fmla="*/ 1314432842 h 68"/>
                <a:gd name="T72" fmla="*/ 2147483647 w 73"/>
                <a:gd name="T73" fmla="*/ 1150125962 h 68"/>
                <a:gd name="T74" fmla="*/ 2147483647 w 73"/>
                <a:gd name="T75" fmla="*/ 1204897389 h 68"/>
                <a:gd name="T76" fmla="*/ 2147483647 w 73"/>
                <a:gd name="T77" fmla="*/ 1040590508 h 68"/>
                <a:gd name="T78" fmla="*/ 2147483647 w 73"/>
                <a:gd name="T79" fmla="*/ 1807346083 h 68"/>
                <a:gd name="T80" fmla="*/ 2147483647 w 73"/>
                <a:gd name="T81" fmla="*/ 2135952444 h 68"/>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a:noFill/>
            </a:ln>
            <a:extLst/>
          </p:spPr>
          <p:txBody>
            <a:bodyPr lIns="121682" tIns="60841" rIns="121682" bIns="60841"/>
            <a:lstStyle/>
            <a:p>
              <a:endParaRPr lang="zh-CN" altLang="en-US" sz="2000">
                <a:solidFill>
                  <a:schemeClr val="bg1"/>
                </a:solidFill>
                <a:cs typeface="+mn-ea"/>
                <a:sym typeface="+mn-lt"/>
              </a:endParaRPr>
            </a:p>
          </p:txBody>
        </p:sp>
        <p:sp>
          <p:nvSpPr>
            <p:cNvPr id="21" name="Freeform 103">
              <a:extLst>
                <a:ext uri="{FF2B5EF4-FFF2-40B4-BE49-F238E27FC236}">
                  <a16:creationId xmlns:a16="http://schemas.microsoft.com/office/drawing/2014/main" id="{03BE79E6-569A-4D2E-A715-8A14F3961C58}"/>
                </a:ext>
              </a:extLst>
            </p:cNvPr>
            <p:cNvSpPr>
              <a:spLocks noEditPoints="1"/>
            </p:cNvSpPr>
            <p:nvPr/>
          </p:nvSpPr>
          <p:spPr bwMode="auto">
            <a:xfrm>
              <a:off x="1180306" y="4475956"/>
              <a:ext cx="409575" cy="601663"/>
            </a:xfrm>
            <a:custGeom>
              <a:avLst/>
              <a:gdLst>
                <a:gd name="T0" fmla="*/ 2147483647 w 42"/>
                <a:gd name="T1" fmla="*/ 2147483647 h 62"/>
                <a:gd name="T2" fmla="*/ 2147483647 w 42"/>
                <a:gd name="T3" fmla="*/ 2147483647 h 62"/>
                <a:gd name="T4" fmla="*/ 2147483647 w 42"/>
                <a:gd name="T5" fmla="*/ 2147483647 h 62"/>
                <a:gd name="T6" fmla="*/ 2147483647 w 42"/>
                <a:gd name="T7" fmla="*/ 2147483647 h 62"/>
                <a:gd name="T8" fmla="*/ 2147483647 w 42"/>
                <a:gd name="T9" fmla="*/ 2147483647 h 62"/>
                <a:gd name="T10" fmla="*/ 2147483647 w 42"/>
                <a:gd name="T11" fmla="*/ 2147483647 h 62"/>
                <a:gd name="T12" fmla="*/ 2147483647 w 42"/>
                <a:gd name="T13" fmla="*/ 2147483647 h 62"/>
                <a:gd name="T14" fmla="*/ 2147483647 w 42"/>
                <a:gd name="T15" fmla="*/ 2147483647 h 62"/>
                <a:gd name="T16" fmla="*/ 1997048693 w 42"/>
                <a:gd name="T17" fmla="*/ 2147483647 h 62"/>
                <a:gd name="T18" fmla="*/ 1426461959 w 42"/>
                <a:gd name="T19" fmla="*/ 2147483647 h 62"/>
                <a:gd name="T20" fmla="*/ 1046074054 w 42"/>
                <a:gd name="T21" fmla="*/ 2147483647 h 62"/>
                <a:gd name="T22" fmla="*/ 1046074054 w 42"/>
                <a:gd name="T23" fmla="*/ 2147483647 h 62"/>
                <a:gd name="T24" fmla="*/ 855875225 w 42"/>
                <a:gd name="T25" fmla="*/ 2147483647 h 62"/>
                <a:gd name="T26" fmla="*/ 950974639 w 42"/>
                <a:gd name="T27" fmla="*/ 2147483647 h 62"/>
                <a:gd name="T28" fmla="*/ 855875225 w 42"/>
                <a:gd name="T29" fmla="*/ 2147483647 h 62"/>
                <a:gd name="T30" fmla="*/ 1046074054 w 42"/>
                <a:gd name="T31" fmla="*/ 2147483647 h 62"/>
                <a:gd name="T32" fmla="*/ 475487320 w 42"/>
                <a:gd name="T33" fmla="*/ 2147483647 h 62"/>
                <a:gd name="T34" fmla="*/ 0 w 42"/>
                <a:gd name="T35" fmla="*/ 1695098164 h 62"/>
                <a:gd name="T36" fmla="*/ 1997048693 w 42"/>
                <a:gd name="T37" fmla="*/ 0 h 62"/>
                <a:gd name="T38" fmla="*/ 2147483647 w 42"/>
                <a:gd name="T39" fmla="*/ 1695098164 h 62"/>
                <a:gd name="T40" fmla="*/ 2147483647 w 42"/>
                <a:gd name="T41" fmla="*/ 2147483647 h 62"/>
                <a:gd name="T42" fmla="*/ 1997048693 w 42"/>
                <a:gd name="T43" fmla="*/ 565029487 h 62"/>
                <a:gd name="T44" fmla="*/ 570586734 w 42"/>
                <a:gd name="T45" fmla="*/ 1695098164 h 62"/>
                <a:gd name="T46" fmla="*/ 760775811 w 42"/>
                <a:gd name="T47" fmla="*/ 2147483647 h 62"/>
                <a:gd name="T48" fmla="*/ 1046074054 w 42"/>
                <a:gd name="T49" fmla="*/ 2147483647 h 62"/>
                <a:gd name="T50" fmla="*/ 1521561373 w 42"/>
                <a:gd name="T51" fmla="*/ 2147483647 h 62"/>
                <a:gd name="T52" fmla="*/ 2147483647 w 42"/>
                <a:gd name="T53" fmla="*/ 2147483647 h 62"/>
                <a:gd name="T54" fmla="*/ 2147483647 w 42"/>
                <a:gd name="T55" fmla="*/ 2147483647 h 62"/>
                <a:gd name="T56" fmla="*/ 2147483647 w 42"/>
                <a:gd name="T57" fmla="*/ 2147483647 h 62"/>
                <a:gd name="T58" fmla="*/ 2147483647 w 42"/>
                <a:gd name="T59" fmla="*/ 1695098164 h 62"/>
                <a:gd name="T60" fmla="*/ 1997048693 w 42"/>
                <a:gd name="T61" fmla="*/ 565029487 h 62"/>
                <a:gd name="T62" fmla="*/ 2147483647 w 42"/>
                <a:gd name="T63" fmla="*/ 1883447796 h 62"/>
                <a:gd name="T64" fmla="*/ 2147483647 w 42"/>
                <a:gd name="T65" fmla="*/ 1695098164 h 62"/>
                <a:gd name="T66" fmla="*/ 1997048693 w 42"/>
                <a:gd name="T67" fmla="*/ 1412588273 h 62"/>
                <a:gd name="T68" fmla="*/ 1901949279 w 42"/>
                <a:gd name="T69" fmla="*/ 1224238641 h 62"/>
                <a:gd name="T70" fmla="*/ 1997048693 w 42"/>
                <a:gd name="T71" fmla="*/ 1130068678 h 62"/>
                <a:gd name="T72" fmla="*/ 2147483647 w 42"/>
                <a:gd name="T73" fmla="*/ 1695098164 h 62"/>
                <a:gd name="T74" fmla="*/ 2147483647 w 42"/>
                <a:gd name="T75" fmla="*/ 1883447796 h 62"/>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0" t="0" r="r" b="b"/>
              <a:pathLst>
                <a:path w="42" h="62">
                  <a:moveTo>
                    <a:pt x="37" y="29"/>
                  </a:moveTo>
                  <a:cubicBezTo>
                    <a:pt x="35" y="32"/>
                    <a:pt x="31" y="37"/>
                    <a:pt x="31" y="41"/>
                  </a:cubicBezTo>
                  <a:cubicBezTo>
                    <a:pt x="32" y="42"/>
                    <a:pt x="33" y="43"/>
                    <a:pt x="33" y="44"/>
                  </a:cubicBezTo>
                  <a:cubicBezTo>
                    <a:pt x="33" y="45"/>
                    <a:pt x="32" y="46"/>
                    <a:pt x="32" y="47"/>
                  </a:cubicBezTo>
                  <a:cubicBezTo>
                    <a:pt x="32" y="47"/>
                    <a:pt x="33" y="48"/>
                    <a:pt x="33" y="49"/>
                  </a:cubicBezTo>
                  <a:cubicBezTo>
                    <a:pt x="33" y="51"/>
                    <a:pt x="32" y="52"/>
                    <a:pt x="31" y="53"/>
                  </a:cubicBezTo>
                  <a:cubicBezTo>
                    <a:pt x="31" y="53"/>
                    <a:pt x="31" y="54"/>
                    <a:pt x="31" y="54"/>
                  </a:cubicBezTo>
                  <a:cubicBezTo>
                    <a:pt x="31" y="57"/>
                    <a:pt x="29" y="58"/>
                    <a:pt x="27" y="58"/>
                  </a:cubicBezTo>
                  <a:cubicBezTo>
                    <a:pt x="26" y="61"/>
                    <a:pt x="24" y="62"/>
                    <a:pt x="21" y="62"/>
                  </a:cubicBezTo>
                  <a:cubicBezTo>
                    <a:pt x="19" y="62"/>
                    <a:pt x="16" y="61"/>
                    <a:pt x="15" y="58"/>
                  </a:cubicBezTo>
                  <a:cubicBezTo>
                    <a:pt x="13" y="58"/>
                    <a:pt x="11" y="57"/>
                    <a:pt x="11" y="54"/>
                  </a:cubicBezTo>
                  <a:cubicBezTo>
                    <a:pt x="11" y="54"/>
                    <a:pt x="11" y="53"/>
                    <a:pt x="11" y="53"/>
                  </a:cubicBezTo>
                  <a:cubicBezTo>
                    <a:pt x="10" y="52"/>
                    <a:pt x="9" y="51"/>
                    <a:pt x="9" y="49"/>
                  </a:cubicBezTo>
                  <a:cubicBezTo>
                    <a:pt x="9" y="48"/>
                    <a:pt x="10" y="47"/>
                    <a:pt x="10" y="47"/>
                  </a:cubicBezTo>
                  <a:cubicBezTo>
                    <a:pt x="10" y="46"/>
                    <a:pt x="9" y="45"/>
                    <a:pt x="9" y="44"/>
                  </a:cubicBezTo>
                  <a:cubicBezTo>
                    <a:pt x="9" y="43"/>
                    <a:pt x="10" y="42"/>
                    <a:pt x="11" y="41"/>
                  </a:cubicBezTo>
                  <a:cubicBezTo>
                    <a:pt x="11" y="37"/>
                    <a:pt x="7" y="32"/>
                    <a:pt x="5" y="29"/>
                  </a:cubicBezTo>
                  <a:cubicBezTo>
                    <a:pt x="2" y="26"/>
                    <a:pt x="0" y="23"/>
                    <a:pt x="0" y="18"/>
                  </a:cubicBezTo>
                  <a:cubicBezTo>
                    <a:pt x="0" y="8"/>
                    <a:pt x="11" y="0"/>
                    <a:pt x="21" y="0"/>
                  </a:cubicBezTo>
                  <a:cubicBezTo>
                    <a:pt x="31" y="0"/>
                    <a:pt x="42" y="8"/>
                    <a:pt x="42" y="18"/>
                  </a:cubicBezTo>
                  <a:cubicBezTo>
                    <a:pt x="42" y="23"/>
                    <a:pt x="40" y="26"/>
                    <a:pt x="37" y="29"/>
                  </a:cubicBezTo>
                  <a:close/>
                  <a:moveTo>
                    <a:pt x="21" y="6"/>
                  </a:moveTo>
                  <a:cubicBezTo>
                    <a:pt x="14" y="6"/>
                    <a:pt x="6" y="10"/>
                    <a:pt x="6" y="18"/>
                  </a:cubicBezTo>
                  <a:cubicBezTo>
                    <a:pt x="6" y="21"/>
                    <a:pt x="7" y="24"/>
                    <a:pt x="8" y="26"/>
                  </a:cubicBezTo>
                  <a:cubicBezTo>
                    <a:pt x="9" y="27"/>
                    <a:pt x="10" y="27"/>
                    <a:pt x="11" y="28"/>
                  </a:cubicBezTo>
                  <a:cubicBezTo>
                    <a:pt x="14" y="32"/>
                    <a:pt x="16" y="36"/>
                    <a:pt x="16" y="40"/>
                  </a:cubicBezTo>
                  <a:cubicBezTo>
                    <a:pt x="26" y="40"/>
                    <a:pt x="26" y="40"/>
                    <a:pt x="26" y="40"/>
                  </a:cubicBezTo>
                  <a:cubicBezTo>
                    <a:pt x="26" y="36"/>
                    <a:pt x="28" y="32"/>
                    <a:pt x="31" y="28"/>
                  </a:cubicBezTo>
                  <a:cubicBezTo>
                    <a:pt x="32" y="27"/>
                    <a:pt x="33" y="27"/>
                    <a:pt x="34" y="26"/>
                  </a:cubicBezTo>
                  <a:cubicBezTo>
                    <a:pt x="35" y="24"/>
                    <a:pt x="36" y="21"/>
                    <a:pt x="36" y="18"/>
                  </a:cubicBezTo>
                  <a:cubicBezTo>
                    <a:pt x="36" y="10"/>
                    <a:pt x="28" y="6"/>
                    <a:pt x="21" y="6"/>
                  </a:cubicBezTo>
                  <a:close/>
                  <a:moveTo>
                    <a:pt x="29" y="20"/>
                  </a:moveTo>
                  <a:cubicBezTo>
                    <a:pt x="28" y="20"/>
                    <a:pt x="27" y="19"/>
                    <a:pt x="27" y="18"/>
                  </a:cubicBezTo>
                  <a:cubicBezTo>
                    <a:pt x="27" y="16"/>
                    <a:pt x="23" y="15"/>
                    <a:pt x="21" y="15"/>
                  </a:cubicBezTo>
                  <a:cubicBezTo>
                    <a:pt x="20" y="15"/>
                    <a:pt x="20" y="14"/>
                    <a:pt x="20" y="13"/>
                  </a:cubicBezTo>
                  <a:cubicBezTo>
                    <a:pt x="20" y="13"/>
                    <a:pt x="20" y="12"/>
                    <a:pt x="21" y="12"/>
                  </a:cubicBezTo>
                  <a:cubicBezTo>
                    <a:pt x="25" y="12"/>
                    <a:pt x="30" y="14"/>
                    <a:pt x="30" y="18"/>
                  </a:cubicBezTo>
                  <a:cubicBezTo>
                    <a:pt x="30" y="19"/>
                    <a:pt x="29" y="20"/>
                    <a:pt x="29" y="20"/>
                  </a:cubicBezTo>
                  <a:close/>
                </a:path>
              </a:pathLst>
            </a:custGeom>
            <a:solidFill>
              <a:schemeClr val="bg1"/>
            </a:solidFill>
            <a:ln>
              <a:noFill/>
            </a:ln>
            <a:extLst/>
          </p:spPr>
          <p:txBody>
            <a:bodyPr lIns="121682" tIns="60841" rIns="121682" bIns="60841"/>
            <a:lstStyle/>
            <a:p>
              <a:endParaRPr lang="zh-CN" altLang="en-US" sz="2000">
                <a:solidFill>
                  <a:schemeClr val="bg1"/>
                </a:solidFill>
                <a:cs typeface="+mn-ea"/>
                <a:sym typeface="+mn-lt"/>
              </a:endParaRPr>
            </a:p>
          </p:txBody>
        </p:sp>
        <p:sp>
          <p:nvSpPr>
            <p:cNvPr id="34" name="TextBox 13">
              <a:extLst>
                <a:ext uri="{FF2B5EF4-FFF2-40B4-BE49-F238E27FC236}">
                  <a16:creationId xmlns:a16="http://schemas.microsoft.com/office/drawing/2014/main" id="{2FD04065-F766-44AC-BA8E-78FAC62CB388}"/>
                </a:ext>
              </a:extLst>
            </p:cNvPr>
            <p:cNvSpPr txBox="1">
              <a:spLocks noChangeArrowheads="1"/>
            </p:cNvSpPr>
            <p:nvPr/>
          </p:nvSpPr>
          <p:spPr bwMode="auto">
            <a:xfrm>
              <a:off x="1888331" y="1520031"/>
              <a:ext cx="1562100" cy="2253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1216025">
                <a:defRPr>
                  <a:solidFill>
                    <a:schemeClr val="tx1"/>
                  </a:solidFill>
                  <a:latin typeface="Calibri" panose="020F0502020204030204" pitchFamily="34" charset="0"/>
                  <a:ea typeface="宋体" panose="02010600030101010101" pitchFamily="2" charset="-122"/>
                </a:defRPr>
              </a:lvl1pPr>
              <a:lvl2pPr marL="742950" indent="-285750" defTabSz="1216025">
                <a:defRPr>
                  <a:solidFill>
                    <a:schemeClr val="tx1"/>
                  </a:solidFill>
                  <a:latin typeface="Calibri" panose="020F0502020204030204" pitchFamily="34" charset="0"/>
                  <a:ea typeface="宋体" panose="02010600030101010101" pitchFamily="2" charset="-122"/>
                </a:defRPr>
              </a:lvl2pPr>
              <a:lvl3pPr marL="1143000" indent="-228600" defTabSz="1216025">
                <a:defRPr>
                  <a:solidFill>
                    <a:schemeClr val="tx1"/>
                  </a:solidFill>
                  <a:latin typeface="Calibri" panose="020F0502020204030204" pitchFamily="34" charset="0"/>
                  <a:ea typeface="宋体" panose="02010600030101010101" pitchFamily="2" charset="-122"/>
                </a:defRPr>
              </a:lvl3pPr>
              <a:lvl4pPr marL="1600200" indent="-228600" defTabSz="1216025">
                <a:defRPr>
                  <a:solidFill>
                    <a:schemeClr val="tx1"/>
                  </a:solidFill>
                  <a:latin typeface="Calibri" panose="020F0502020204030204" pitchFamily="34" charset="0"/>
                  <a:ea typeface="宋体" panose="02010600030101010101" pitchFamily="2" charset="-122"/>
                </a:defRPr>
              </a:lvl4pPr>
              <a:lvl5pPr marL="2057400" indent="-228600" defTabSz="1216025">
                <a:defRPr>
                  <a:solidFill>
                    <a:schemeClr val="tx1"/>
                  </a:solidFill>
                  <a:latin typeface="Calibri" panose="020F0502020204030204" pitchFamily="34" charset="0"/>
                  <a:ea typeface="宋体" panose="02010600030101010101" pitchFamily="2" charset="-122"/>
                </a:defRPr>
              </a:lvl5pPr>
              <a:lvl6pPr marL="25146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defTabSz="914400">
                <a:lnSpc>
                  <a:spcPct val="80000"/>
                </a:lnSpc>
                <a:spcBef>
                  <a:spcPct val="20000"/>
                </a:spcBef>
              </a:pPr>
              <a:r>
                <a:rPr lang="zh-CN" altLang="en-US" dirty="0">
                  <a:solidFill>
                    <a:schemeClr val="bg1"/>
                  </a:solidFill>
                  <a:latin typeface="+mn-lt"/>
                  <a:ea typeface="+mn-ea"/>
                  <a:cs typeface="+mn-ea"/>
                  <a:sym typeface="+mn-lt"/>
                </a:rPr>
                <a:t>单击编辑标题</a:t>
              </a:r>
              <a:endParaRPr lang="en-US" dirty="0">
                <a:solidFill>
                  <a:schemeClr val="bg1"/>
                </a:solidFill>
                <a:latin typeface="+mn-lt"/>
                <a:ea typeface="+mn-ea"/>
                <a:cs typeface="+mn-ea"/>
                <a:sym typeface="+mn-lt"/>
              </a:endParaRPr>
            </a:p>
          </p:txBody>
        </p:sp>
        <p:sp>
          <p:nvSpPr>
            <p:cNvPr id="35" name="TextBox 13">
              <a:extLst>
                <a:ext uri="{FF2B5EF4-FFF2-40B4-BE49-F238E27FC236}">
                  <a16:creationId xmlns:a16="http://schemas.microsoft.com/office/drawing/2014/main" id="{04797DD9-3AD1-4A10-A976-634AA7A587CE}"/>
                </a:ext>
              </a:extLst>
            </p:cNvPr>
            <p:cNvSpPr txBox="1">
              <a:spLocks noChangeArrowheads="1"/>
            </p:cNvSpPr>
            <p:nvPr/>
          </p:nvSpPr>
          <p:spPr bwMode="auto">
            <a:xfrm>
              <a:off x="1893094" y="1805781"/>
              <a:ext cx="1836737" cy="6115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defTabSz="1216025">
                <a:defRPr>
                  <a:solidFill>
                    <a:schemeClr val="tx1"/>
                  </a:solidFill>
                  <a:latin typeface="Calibri" panose="020F0502020204030204" pitchFamily="34" charset="0"/>
                  <a:ea typeface="宋体" panose="02010600030101010101" pitchFamily="2" charset="-122"/>
                </a:defRPr>
              </a:lvl1pPr>
              <a:lvl2pPr marL="742950" indent="-285750" defTabSz="1216025">
                <a:defRPr>
                  <a:solidFill>
                    <a:schemeClr val="tx1"/>
                  </a:solidFill>
                  <a:latin typeface="Calibri" panose="020F0502020204030204" pitchFamily="34" charset="0"/>
                  <a:ea typeface="宋体" panose="02010600030101010101" pitchFamily="2" charset="-122"/>
                </a:defRPr>
              </a:lvl2pPr>
              <a:lvl3pPr marL="1143000" indent="-228600" defTabSz="1216025">
                <a:defRPr>
                  <a:solidFill>
                    <a:schemeClr val="tx1"/>
                  </a:solidFill>
                  <a:latin typeface="Calibri" panose="020F0502020204030204" pitchFamily="34" charset="0"/>
                  <a:ea typeface="宋体" panose="02010600030101010101" pitchFamily="2" charset="-122"/>
                </a:defRPr>
              </a:lvl3pPr>
              <a:lvl4pPr marL="1600200" indent="-228600" defTabSz="1216025">
                <a:defRPr>
                  <a:solidFill>
                    <a:schemeClr val="tx1"/>
                  </a:solidFill>
                  <a:latin typeface="Calibri" panose="020F0502020204030204" pitchFamily="34" charset="0"/>
                  <a:ea typeface="宋体" panose="02010600030101010101" pitchFamily="2" charset="-122"/>
                </a:defRPr>
              </a:lvl4pPr>
              <a:lvl5pPr marL="2057400" indent="-228600" defTabSz="1216025">
                <a:defRPr>
                  <a:solidFill>
                    <a:schemeClr val="tx1"/>
                  </a:solidFill>
                  <a:latin typeface="Calibri" panose="020F0502020204030204" pitchFamily="34" charset="0"/>
                  <a:ea typeface="宋体" panose="02010600030101010101" pitchFamily="2" charset="-122"/>
                </a:defRPr>
              </a:lvl5pPr>
              <a:lvl6pPr marL="25146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lnSpc>
                  <a:spcPct val="150000"/>
                </a:lnSpc>
                <a:spcBef>
                  <a:spcPct val="20000"/>
                </a:spcBef>
              </a:pPr>
              <a:r>
                <a:rPr lang="zh-CN" altLang="en-US" sz="1400" dirty="0">
                  <a:solidFill>
                    <a:schemeClr val="bg1"/>
                  </a:solidFill>
                  <a:latin typeface="+mn-lt"/>
                  <a:ea typeface="+mn-ea"/>
                  <a:cs typeface="+mn-ea"/>
                  <a:sym typeface="+mn-lt"/>
                </a:rPr>
                <a:t>单击此处可编辑内容，根据您的需要自由拉伸</a:t>
              </a:r>
              <a:endParaRPr lang="en-US" sz="1400" dirty="0">
                <a:solidFill>
                  <a:schemeClr val="bg1"/>
                </a:solidFill>
                <a:latin typeface="+mn-lt"/>
                <a:ea typeface="+mn-ea"/>
                <a:cs typeface="+mn-ea"/>
                <a:sym typeface="+mn-lt"/>
              </a:endParaRPr>
            </a:p>
          </p:txBody>
        </p:sp>
        <p:sp>
          <p:nvSpPr>
            <p:cNvPr id="36" name="TextBox 13">
              <a:extLst>
                <a:ext uri="{FF2B5EF4-FFF2-40B4-BE49-F238E27FC236}">
                  <a16:creationId xmlns:a16="http://schemas.microsoft.com/office/drawing/2014/main" id="{5F93022D-62F2-457D-9D29-3A0254201980}"/>
                </a:ext>
              </a:extLst>
            </p:cNvPr>
            <p:cNvSpPr txBox="1">
              <a:spLocks noChangeArrowheads="1"/>
            </p:cNvSpPr>
            <p:nvPr/>
          </p:nvSpPr>
          <p:spPr bwMode="auto">
            <a:xfrm>
              <a:off x="1888331" y="2937669"/>
              <a:ext cx="1562100"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1216025">
                <a:defRPr>
                  <a:solidFill>
                    <a:schemeClr val="tx1"/>
                  </a:solidFill>
                  <a:latin typeface="Calibri" panose="020F0502020204030204" pitchFamily="34" charset="0"/>
                  <a:ea typeface="宋体" panose="02010600030101010101" pitchFamily="2" charset="-122"/>
                </a:defRPr>
              </a:lvl1pPr>
              <a:lvl2pPr marL="742950" indent="-285750" defTabSz="1216025">
                <a:defRPr>
                  <a:solidFill>
                    <a:schemeClr val="tx1"/>
                  </a:solidFill>
                  <a:latin typeface="Calibri" panose="020F0502020204030204" pitchFamily="34" charset="0"/>
                  <a:ea typeface="宋体" panose="02010600030101010101" pitchFamily="2" charset="-122"/>
                </a:defRPr>
              </a:lvl2pPr>
              <a:lvl3pPr marL="1143000" indent="-228600" defTabSz="1216025">
                <a:defRPr>
                  <a:solidFill>
                    <a:schemeClr val="tx1"/>
                  </a:solidFill>
                  <a:latin typeface="Calibri" panose="020F0502020204030204" pitchFamily="34" charset="0"/>
                  <a:ea typeface="宋体" panose="02010600030101010101" pitchFamily="2" charset="-122"/>
                </a:defRPr>
              </a:lvl3pPr>
              <a:lvl4pPr marL="1600200" indent="-228600" defTabSz="1216025">
                <a:defRPr>
                  <a:solidFill>
                    <a:schemeClr val="tx1"/>
                  </a:solidFill>
                  <a:latin typeface="Calibri" panose="020F0502020204030204" pitchFamily="34" charset="0"/>
                  <a:ea typeface="宋体" panose="02010600030101010101" pitchFamily="2" charset="-122"/>
                </a:defRPr>
              </a:lvl4pPr>
              <a:lvl5pPr marL="2057400" indent="-228600" defTabSz="1216025">
                <a:defRPr>
                  <a:solidFill>
                    <a:schemeClr val="tx1"/>
                  </a:solidFill>
                  <a:latin typeface="Calibri" panose="020F0502020204030204" pitchFamily="34" charset="0"/>
                  <a:ea typeface="宋体" panose="02010600030101010101" pitchFamily="2" charset="-122"/>
                </a:defRPr>
              </a:lvl5pPr>
              <a:lvl6pPr marL="25146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spcBef>
                  <a:spcPct val="20000"/>
                </a:spcBef>
              </a:pPr>
              <a:r>
                <a:rPr lang="zh-CN" altLang="en-US" dirty="0">
                  <a:solidFill>
                    <a:schemeClr val="bg1"/>
                  </a:solidFill>
                  <a:latin typeface="+mn-lt"/>
                  <a:ea typeface="+mn-ea"/>
                  <a:cs typeface="+mn-ea"/>
                  <a:sym typeface="+mn-lt"/>
                </a:rPr>
                <a:t>单击编辑标题</a:t>
              </a:r>
              <a:endParaRPr lang="en-US" dirty="0">
                <a:solidFill>
                  <a:schemeClr val="bg1"/>
                </a:solidFill>
                <a:latin typeface="+mn-lt"/>
                <a:ea typeface="+mn-ea"/>
                <a:cs typeface="+mn-ea"/>
                <a:sym typeface="+mn-lt"/>
              </a:endParaRPr>
            </a:p>
          </p:txBody>
        </p:sp>
        <p:sp>
          <p:nvSpPr>
            <p:cNvPr id="37" name="TextBox 13">
              <a:extLst>
                <a:ext uri="{FF2B5EF4-FFF2-40B4-BE49-F238E27FC236}">
                  <a16:creationId xmlns:a16="http://schemas.microsoft.com/office/drawing/2014/main" id="{7A567710-A138-41D5-AF8E-AD8927CEB2F7}"/>
                </a:ext>
              </a:extLst>
            </p:cNvPr>
            <p:cNvSpPr txBox="1">
              <a:spLocks noChangeArrowheads="1"/>
            </p:cNvSpPr>
            <p:nvPr/>
          </p:nvSpPr>
          <p:spPr bwMode="auto">
            <a:xfrm>
              <a:off x="1893094" y="3225006"/>
              <a:ext cx="1836737" cy="6115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defTabSz="1216025">
                <a:defRPr>
                  <a:solidFill>
                    <a:schemeClr val="tx1"/>
                  </a:solidFill>
                  <a:latin typeface="Calibri" panose="020F0502020204030204" pitchFamily="34" charset="0"/>
                  <a:ea typeface="宋体" panose="02010600030101010101" pitchFamily="2" charset="-122"/>
                </a:defRPr>
              </a:lvl1pPr>
              <a:lvl2pPr marL="742950" indent="-285750" defTabSz="1216025">
                <a:defRPr>
                  <a:solidFill>
                    <a:schemeClr val="tx1"/>
                  </a:solidFill>
                  <a:latin typeface="Calibri" panose="020F0502020204030204" pitchFamily="34" charset="0"/>
                  <a:ea typeface="宋体" panose="02010600030101010101" pitchFamily="2" charset="-122"/>
                </a:defRPr>
              </a:lvl2pPr>
              <a:lvl3pPr marL="1143000" indent="-228600" defTabSz="1216025">
                <a:defRPr>
                  <a:solidFill>
                    <a:schemeClr val="tx1"/>
                  </a:solidFill>
                  <a:latin typeface="Calibri" panose="020F0502020204030204" pitchFamily="34" charset="0"/>
                  <a:ea typeface="宋体" panose="02010600030101010101" pitchFamily="2" charset="-122"/>
                </a:defRPr>
              </a:lvl3pPr>
              <a:lvl4pPr marL="1600200" indent="-228600" defTabSz="1216025">
                <a:defRPr>
                  <a:solidFill>
                    <a:schemeClr val="tx1"/>
                  </a:solidFill>
                  <a:latin typeface="Calibri" panose="020F0502020204030204" pitchFamily="34" charset="0"/>
                  <a:ea typeface="宋体" panose="02010600030101010101" pitchFamily="2" charset="-122"/>
                </a:defRPr>
              </a:lvl4pPr>
              <a:lvl5pPr marL="2057400" indent="-228600" defTabSz="1216025">
                <a:defRPr>
                  <a:solidFill>
                    <a:schemeClr val="tx1"/>
                  </a:solidFill>
                  <a:latin typeface="Calibri" panose="020F0502020204030204" pitchFamily="34" charset="0"/>
                  <a:ea typeface="宋体" panose="02010600030101010101" pitchFamily="2" charset="-122"/>
                </a:defRPr>
              </a:lvl5pPr>
              <a:lvl6pPr marL="25146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lnSpc>
                  <a:spcPct val="150000"/>
                </a:lnSpc>
                <a:spcBef>
                  <a:spcPct val="20000"/>
                </a:spcBef>
              </a:pPr>
              <a:r>
                <a:rPr lang="zh-CN" altLang="en-US" sz="1400" dirty="0">
                  <a:solidFill>
                    <a:schemeClr val="bg1"/>
                  </a:solidFill>
                  <a:latin typeface="+mn-lt"/>
                  <a:ea typeface="+mn-ea"/>
                  <a:cs typeface="+mn-ea"/>
                  <a:sym typeface="+mn-lt"/>
                </a:rPr>
                <a:t>单击此处可编辑内容，根据您的需要自由拉伸</a:t>
              </a:r>
              <a:endParaRPr lang="en-US" sz="1400" dirty="0">
                <a:solidFill>
                  <a:schemeClr val="bg1"/>
                </a:solidFill>
                <a:latin typeface="+mn-lt"/>
                <a:ea typeface="+mn-ea"/>
                <a:cs typeface="+mn-ea"/>
                <a:sym typeface="+mn-lt"/>
              </a:endParaRPr>
            </a:p>
          </p:txBody>
        </p:sp>
        <p:sp>
          <p:nvSpPr>
            <p:cNvPr id="38" name="TextBox 13">
              <a:extLst>
                <a:ext uri="{FF2B5EF4-FFF2-40B4-BE49-F238E27FC236}">
                  <a16:creationId xmlns:a16="http://schemas.microsoft.com/office/drawing/2014/main" id="{60998106-A556-4792-A533-C4D75CCF11A3}"/>
                </a:ext>
              </a:extLst>
            </p:cNvPr>
            <p:cNvSpPr txBox="1">
              <a:spLocks noChangeArrowheads="1"/>
            </p:cNvSpPr>
            <p:nvPr/>
          </p:nvSpPr>
          <p:spPr bwMode="auto">
            <a:xfrm>
              <a:off x="1888331" y="4356894"/>
              <a:ext cx="1562100"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1216025">
                <a:defRPr>
                  <a:solidFill>
                    <a:schemeClr val="tx1"/>
                  </a:solidFill>
                  <a:latin typeface="Calibri" panose="020F0502020204030204" pitchFamily="34" charset="0"/>
                  <a:ea typeface="宋体" panose="02010600030101010101" pitchFamily="2" charset="-122"/>
                </a:defRPr>
              </a:lvl1pPr>
              <a:lvl2pPr marL="742950" indent="-285750" defTabSz="1216025">
                <a:defRPr>
                  <a:solidFill>
                    <a:schemeClr val="tx1"/>
                  </a:solidFill>
                  <a:latin typeface="Calibri" panose="020F0502020204030204" pitchFamily="34" charset="0"/>
                  <a:ea typeface="宋体" panose="02010600030101010101" pitchFamily="2" charset="-122"/>
                </a:defRPr>
              </a:lvl2pPr>
              <a:lvl3pPr marL="1143000" indent="-228600" defTabSz="1216025">
                <a:defRPr>
                  <a:solidFill>
                    <a:schemeClr val="tx1"/>
                  </a:solidFill>
                  <a:latin typeface="Calibri" panose="020F0502020204030204" pitchFamily="34" charset="0"/>
                  <a:ea typeface="宋体" panose="02010600030101010101" pitchFamily="2" charset="-122"/>
                </a:defRPr>
              </a:lvl3pPr>
              <a:lvl4pPr marL="1600200" indent="-228600" defTabSz="1216025">
                <a:defRPr>
                  <a:solidFill>
                    <a:schemeClr val="tx1"/>
                  </a:solidFill>
                  <a:latin typeface="Calibri" panose="020F0502020204030204" pitchFamily="34" charset="0"/>
                  <a:ea typeface="宋体" panose="02010600030101010101" pitchFamily="2" charset="-122"/>
                </a:defRPr>
              </a:lvl4pPr>
              <a:lvl5pPr marL="2057400" indent="-228600" defTabSz="1216025">
                <a:defRPr>
                  <a:solidFill>
                    <a:schemeClr val="tx1"/>
                  </a:solidFill>
                  <a:latin typeface="Calibri" panose="020F0502020204030204" pitchFamily="34" charset="0"/>
                  <a:ea typeface="宋体" panose="02010600030101010101" pitchFamily="2" charset="-122"/>
                </a:defRPr>
              </a:lvl5pPr>
              <a:lvl6pPr marL="25146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spcBef>
                  <a:spcPct val="20000"/>
                </a:spcBef>
              </a:pPr>
              <a:r>
                <a:rPr lang="zh-CN" altLang="en-US" dirty="0">
                  <a:solidFill>
                    <a:schemeClr val="bg1"/>
                  </a:solidFill>
                  <a:latin typeface="+mn-lt"/>
                  <a:ea typeface="+mn-ea"/>
                  <a:cs typeface="+mn-ea"/>
                  <a:sym typeface="+mn-lt"/>
                </a:rPr>
                <a:t>单击编辑标题</a:t>
              </a:r>
              <a:endParaRPr lang="en-US" dirty="0">
                <a:solidFill>
                  <a:schemeClr val="bg1"/>
                </a:solidFill>
                <a:latin typeface="+mn-lt"/>
                <a:ea typeface="+mn-ea"/>
                <a:cs typeface="+mn-ea"/>
                <a:sym typeface="+mn-lt"/>
              </a:endParaRPr>
            </a:p>
          </p:txBody>
        </p:sp>
        <p:sp>
          <p:nvSpPr>
            <p:cNvPr id="39" name="TextBox 13">
              <a:extLst>
                <a:ext uri="{FF2B5EF4-FFF2-40B4-BE49-F238E27FC236}">
                  <a16:creationId xmlns:a16="http://schemas.microsoft.com/office/drawing/2014/main" id="{8ADC3C97-1C0C-4293-B6D4-8F27046768C6}"/>
                </a:ext>
              </a:extLst>
            </p:cNvPr>
            <p:cNvSpPr txBox="1">
              <a:spLocks noChangeArrowheads="1"/>
            </p:cNvSpPr>
            <p:nvPr/>
          </p:nvSpPr>
          <p:spPr bwMode="auto">
            <a:xfrm>
              <a:off x="1893094" y="4642644"/>
              <a:ext cx="1836737" cy="6115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defTabSz="1216025">
                <a:defRPr>
                  <a:solidFill>
                    <a:schemeClr val="tx1"/>
                  </a:solidFill>
                  <a:latin typeface="Calibri" panose="020F0502020204030204" pitchFamily="34" charset="0"/>
                  <a:ea typeface="宋体" panose="02010600030101010101" pitchFamily="2" charset="-122"/>
                </a:defRPr>
              </a:lvl1pPr>
              <a:lvl2pPr marL="742950" indent="-285750" defTabSz="1216025">
                <a:defRPr>
                  <a:solidFill>
                    <a:schemeClr val="tx1"/>
                  </a:solidFill>
                  <a:latin typeface="Calibri" panose="020F0502020204030204" pitchFamily="34" charset="0"/>
                  <a:ea typeface="宋体" panose="02010600030101010101" pitchFamily="2" charset="-122"/>
                </a:defRPr>
              </a:lvl2pPr>
              <a:lvl3pPr marL="1143000" indent="-228600" defTabSz="1216025">
                <a:defRPr>
                  <a:solidFill>
                    <a:schemeClr val="tx1"/>
                  </a:solidFill>
                  <a:latin typeface="Calibri" panose="020F0502020204030204" pitchFamily="34" charset="0"/>
                  <a:ea typeface="宋体" panose="02010600030101010101" pitchFamily="2" charset="-122"/>
                </a:defRPr>
              </a:lvl3pPr>
              <a:lvl4pPr marL="1600200" indent="-228600" defTabSz="1216025">
                <a:defRPr>
                  <a:solidFill>
                    <a:schemeClr val="tx1"/>
                  </a:solidFill>
                  <a:latin typeface="Calibri" panose="020F0502020204030204" pitchFamily="34" charset="0"/>
                  <a:ea typeface="宋体" panose="02010600030101010101" pitchFamily="2" charset="-122"/>
                </a:defRPr>
              </a:lvl4pPr>
              <a:lvl5pPr marL="2057400" indent="-228600" defTabSz="1216025">
                <a:defRPr>
                  <a:solidFill>
                    <a:schemeClr val="tx1"/>
                  </a:solidFill>
                  <a:latin typeface="Calibri" panose="020F0502020204030204" pitchFamily="34" charset="0"/>
                  <a:ea typeface="宋体" panose="02010600030101010101" pitchFamily="2" charset="-122"/>
                </a:defRPr>
              </a:lvl5pPr>
              <a:lvl6pPr marL="25146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lnSpc>
                  <a:spcPct val="150000"/>
                </a:lnSpc>
                <a:spcBef>
                  <a:spcPct val="20000"/>
                </a:spcBef>
              </a:pPr>
              <a:r>
                <a:rPr lang="zh-CN" altLang="en-US" sz="1400" dirty="0">
                  <a:solidFill>
                    <a:schemeClr val="bg1"/>
                  </a:solidFill>
                  <a:latin typeface="+mn-lt"/>
                  <a:ea typeface="+mn-ea"/>
                  <a:cs typeface="+mn-ea"/>
                  <a:sym typeface="+mn-lt"/>
                </a:rPr>
                <a:t>单击此处可编辑内容，根据您的需要自由拉伸</a:t>
              </a:r>
              <a:endParaRPr lang="en-US" sz="1400" dirty="0">
                <a:solidFill>
                  <a:schemeClr val="bg1"/>
                </a:solidFill>
                <a:latin typeface="+mn-lt"/>
                <a:ea typeface="+mn-ea"/>
                <a:cs typeface="+mn-ea"/>
                <a:sym typeface="+mn-lt"/>
              </a:endParaRPr>
            </a:p>
          </p:txBody>
        </p:sp>
      </p:grpSp>
      <p:grpSp>
        <p:nvGrpSpPr>
          <p:cNvPr id="4" name="组合 3">
            <a:extLst>
              <a:ext uri="{FF2B5EF4-FFF2-40B4-BE49-F238E27FC236}">
                <a16:creationId xmlns:a16="http://schemas.microsoft.com/office/drawing/2014/main" id="{C85E43A6-74FA-4184-AF07-40CFB48357F0}"/>
              </a:ext>
            </a:extLst>
          </p:cNvPr>
          <p:cNvGrpSpPr/>
          <p:nvPr/>
        </p:nvGrpSpPr>
        <p:grpSpPr>
          <a:xfrm>
            <a:off x="8551069" y="1529556"/>
            <a:ext cx="2611437" cy="3735714"/>
            <a:chOff x="8551069" y="1529556"/>
            <a:chExt cx="2611437" cy="3735714"/>
          </a:xfrm>
        </p:grpSpPr>
        <p:sp>
          <p:nvSpPr>
            <p:cNvPr id="28" name="Freeform 105">
              <a:extLst>
                <a:ext uri="{FF2B5EF4-FFF2-40B4-BE49-F238E27FC236}">
                  <a16:creationId xmlns:a16="http://schemas.microsoft.com/office/drawing/2014/main" id="{66EAE4A1-2B85-4F12-B196-04D01AD8D1BE}"/>
                </a:ext>
              </a:extLst>
            </p:cNvPr>
            <p:cNvSpPr>
              <a:spLocks noEditPoints="1"/>
            </p:cNvSpPr>
            <p:nvPr/>
          </p:nvSpPr>
          <p:spPr bwMode="auto">
            <a:xfrm>
              <a:off x="10535444" y="1677194"/>
              <a:ext cx="496887" cy="500062"/>
            </a:xfrm>
            <a:custGeom>
              <a:avLst/>
              <a:gdLst>
                <a:gd name="T0" fmla="*/ 0 w 71"/>
                <a:gd name="T1" fmla="*/ 2147483647 h 71"/>
                <a:gd name="T2" fmla="*/ 440801755 w 71"/>
                <a:gd name="T3" fmla="*/ 1537775168 h 71"/>
                <a:gd name="T4" fmla="*/ 195913446 w 71"/>
                <a:gd name="T5" fmla="*/ 1587379909 h 71"/>
                <a:gd name="T6" fmla="*/ 342845032 w 71"/>
                <a:gd name="T7" fmla="*/ 1240139674 h 71"/>
                <a:gd name="T8" fmla="*/ 293863171 w 71"/>
                <a:gd name="T9" fmla="*/ 2083434370 h 71"/>
                <a:gd name="T10" fmla="*/ 538751479 w 71"/>
                <a:gd name="T11" fmla="*/ 1934620145 h 71"/>
                <a:gd name="T12" fmla="*/ 734664926 w 71"/>
                <a:gd name="T13" fmla="*/ 2147483647 h 71"/>
                <a:gd name="T14" fmla="*/ 0 w 71"/>
                <a:gd name="T15" fmla="*/ 2147483647 h 71"/>
                <a:gd name="T16" fmla="*/ 342845032 w 71"/>
                <a:gd name="T17" fmla="*/ 2147483647 h 71"/>
                <a:gd name="T18" fmla="*/ 244888309 w 71"/>
                <a:gd name="T19" fmla="*/ 2147483647 h 71"/>
                <a:gd name="T20" fmla="*/ 440801755 w 71"/>
                <a:gd name="T21" fmla="*/ 2147483647 h 71"/>
                <a:gd name="T22" fmla="*/ 244888309 w 71"/>
                <a:gd name="T23" fmla="*/ 2147483647 h 71"/>
                <a:gd name="T24" fmla="*/ 48974862 w 71"/>
                <a:gd name="T25" fmla="*/ 2147483647 h 71"/>
                <a:gd name="T26" fmla="*/ 685690063 w 71"/>
                <a:gd name="T27" fmla="*/ 2147483647 h 71"/>
                <a:gd name="T28" fmla="*/ 489776617 w 71"/>
                <a:gd name="T29" fmla="*/ 2147483647 h 71"/>
                <a:gd name="T30" fmla="*/ 342845032 w 71"/>
                <a:gd name="T31" fmla="*/ 2147483647 h 71"/>
                <a:gd name="T32" fmla="*/ 48974862 w 71"/>
                <a:gd name="T33" fmla="*/ 992115965 h 71"/>
                <a:gd name="T34" fmla="*/ 293863171 w 71"/>
                <a:gd name="T35" fmla="*/ 793689955 h 71"/>
                <a:gd name="T36" fmla="*/ 293863171 w 71"/>
                <a:gd name="T37" fmla="*/ 297635494 h 71"/>
                <a:gd name="T38" fmla="*/ 195913446 w 71"/>
                <a:gd name="T39" fmla="*/ 396844977 h 71"/>
                <a:gd name="T40" fmla="*/ 293863171 w 71"/>
                <a:gd name="T41" fmla="*/ 0 h 71"/>
                <a:gd name="T42" fmla="*/ 538751479 w 71"/>
                <a:gd name="T43" fmla="*/ 793689955 h 71"/>
                <a:gd name="T44" fmla="*/ 734664926 w 71"/>
                <a:gd name="T45" fmla="*/ 992115965 h 71"/>
                <a:gd name="T46" fmla="*/ 2147483647 w 71"/>
                <a:gd name="T47" fmla="*/ 992115965 h 71"/>
                <a:gd name="T48" fmla="*/ 979553234 w 71"/>
                <a:gd name="T49" fmla="*/ 942504180 h 71"/>
                <a:gd name="T50" fmla="*/ 1028535095 w 71"/>
                <a:gd name="T51" fmla="*/ 496054461 h 71"/>
                <a:gd name="T52" fmla="*/ 2147483647 w 71"/>
                <a:gd name="T53" fmla="*/ 545659203 h 71"/>
                <a:gd name="T54" fmla="*/ 2147483647 w 71"/>
                <a:gd name="T55" fmla="*/ 1934620145 h 71"/>
                <a:gd name="T56" fmla="*/ 1028535095 w 71"/>
                <a:gd name="T57" fmla="*/ 1984224887 h 71"/>
                <a:gd name="T58" fmla="*/ 979553234 w 71"/>
                <a:gd name="T59" fmla="*/ 1537775168 h 71"/>
                <a:gd name="T60" fmla="*/ 2147483647 w 71"/>
                <a:gd name="T61" fmla="*/ 1488170426 h 71"/>
                <a:gd name="T62" fmla="*/ 2147483647 w 71"/>
                <a:gd name="T63" fmla="*/ 1934620145 h 71"/>
                <a:gd name="T64" fmla="*/ 2147483647 w 71"/>
                <a:gd name="T65" fmla="*/ 2147483647 h 71"/>
                <a:gd name="T66" fmla="*/ 979553234 w 71"/>
                <a:gd name="T67" fmla="*/ 2147483647 h 71"/>
                <a:gd name="T68" fmla="*/ 1028535095 w 71"/>
                <a:gd name="T69" fmla="*/ 2147483647 h 71"/>
                <a:gd name="T70" fmla="*/ 2147483647 w 71"/>
                <a:gd name="T71" fmla="*/ 2147483647 h 71"/>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71" h="71">
                  <a:moveTo>
                    <a:pt x="15" y="46"/>
                  </a:moveTo>
                  <a:cubicBezTo>
                    <a:pt x="0" y="46"/>
                    <a:pt x="0" y="46"/>
                    <a:pt x="0" y="46"/>
                  </a:cubicBezTo>
                  <a:cubicBezTo>
                    <a:pt x="0" y="45"/>
                    <a:pt x="0" y="44"/>
                    <a:pt x="0" y="43"/>
                  </a:cubicBezTo>
                  <a:cubicBezTo>
                    <a:pt x="0" y="36"/>
                    <a:pt x="9" y="35"/>
                    <a:pt x="9" y="31"/>
                  </a:cubicBezTo>
                  <a:cubicBezTo>
                    <a:pt x="9" y="30"/>
                    <a:pt x="8" y="29"/>
                    <a:pt x="7" y="29"/>
                  </a:cubicBezTo>
                  <a:cubicBezTo>
                    <a:pt x="6" y="29"/>
                    <a:pt x="4" y="31"/>
                    <a:pt x="4" y="32"/>
                  </a:cubicBezTo>
                  <a:cubicBezTo>
                    <a:pt x="0" y="29"/>
                    <a:pt x="0" y="29"/>
                    <a:pt x="0" y="29"/>
                  </a:cubicBezTo>
                  <a:cubicBezTo>
                    <a:pt x="2" y="27"/>
                    <a:pt x="4" y="25"/>
                    <a:pt x="7" y="25"/>
                  </a:cubicBezTo>
                  <a:cubicBezTo>
                    <a:pt x="11" y="25"/>
                    <a:pt x="14" y="27"/>
                    <a:pt x="14" y="31"/>
                  </a:cubicBezTo>
                  <a:cubicBezTo>
                    <a:pt x="14" y="37"/>
                    <a:pt x="6" y="38"/>
                    <a:pt x="6" y="42"/>
                  </a:cubicBezTo>
                  <a:cubicBezTo>
                    <a:pt x="11" y="42"/>
                    <a:pt x="11" y="42"/>
                    <a:pt x="11" y="42"/>
                  </a:cubicBezTo>
                  <a:cubicBezTo>
                    <a:pt x="11" y="39"/>
                    <a:pt x="11" y="39"/>
                    <a:pt x="11" y="39"/>
                  </a:cubicBezTo>
                  <a:cubicBezTo>
                    <a:pt x="15" y="39"/>
                    <a:pt x="15" y="39"/>
                    <a:pt x="15" y="39"/>
                  </a:cubicBezTo>
                  <a:lnTo>
                    <a:pt x="15" y="46"/>
                  </a:lnTo>
                  <a:close/>
                  <a:moveTo>
                    <a:pt x="7" y="71"/>
                  </a:moveTo>
                  <a:cubicBezTo>
                    <a:pt x="5" y="71"/>
                    <a:pt x="2" y="70"/>
                    <a:pt x="0" y="69"/>
                  </a:cubicBezTo>
                  <a:cubicBezTo>
                    <a:pt x="3" y="65"/>
                    <a:pt x="3" y="65"/>
                    <a:pt x="3" y="65"/>
                  </a:cubicBezTo>
                  <a:cubicBezTo>
                    <a:pt x="4" y="66"/>
                    <a:pt x="5" y="67"/>
                    <a:pt x="7" y="67"/>
                  </a:cubicBezTo>
                  <a:cubicBezTo>
                    <a:pt x="8" y="67"/>
                    <a:pt x="10" y="66"/>
                    <a:pt x="10" y="65"/>
                  </a:cubicBezTo>
                  <a:cubicBezTo>
                    <a:pt x="10" y="62"/>
                    <a:pt x="7" y="62"/>
                    <a:pt x="5" y="62"/>
                  </a:cubicBezTo>
                  <a:cubicBezTo>
                    <a:pt x="4" y="60"/>
                    <a:pt x="4" y="60"/>
                    <a:pt x="4" y="60"/>
                  </a:cubicBezTo>
                  <a:cubicBezTo>
                    <a:pt x="6" y="58"/>
                    <a:pt x="7" y="56"/>
                    <a:pt x="9" y="55"/>
                  </a:cubicBezTo>
                  <a:cubicBezTo>
                    <a:pt x="9" y="55"/>
                    <a:pt x="9" y="55"/>
                    <a:pt x="9" y="55"/>
                  </a:cubicBezTo>
                  <a:cubicBezTo>
                    <a:pt x="8" y="55"/>
                    <a:pt x="6" y="55"/>
                    <a:pt x="5" y="55"/>
                  </a:cubicBezTo>
                  <a:cubicBezTo>
                    <a:pt x="5" y="57"/>
                    <a:pt x="5" y="57"/>
                    <a:pt x="5" y="57"/>
                  </a:cubicBezTo>
                  <a:cubicBezTo>
                    <a:pt x="1" y="57"/>
                    <a:pt x="1" y="57"/>
                    <a:pt x="1" y="57"/>
                  </a:cubicBezTo>
                  <a:cubicBezTo>
                    <a:pt x="1" y="51"/>
                    <a:pt x="1" y="51"/>
                    <a:pt x="1" y="51"/>
                  </a:cubicBezTo>
                  <a:cubicBezTo>
                    <a:pt x="14" y="51"/>
                    <a:pt x="14" y="51"/>
                    <a:pt x="14" y="51"/>
                  </a:cubicBezTo>
                  <a:cubicBezTo>
                    <a:pt x="14" y="54"/>
                    <a:pt x="14" y="54"/>
                    <a:pt x="14" y="54"/>
                  </a:cubicBezTo>
                  <a:cubicBezTo>
                    <a:pt x="10" y="59"/>
                    <a:pt x="10" y="59"/>
                    <a:pt x="10" y="59"/>
                  </a:cubicBezTo>
                  <a:cubicBezTo>
                    <a:pt x="13" y="60"/>
                    <a:pt x="15" y="62"/>
                    <a:pt x="15" y="64"/>
                  </a:cubicBezTo>
                  <a:cubicBezTo>
                    <a:pt x="15" y="69"/>
                    <a:pt x="11" y="71"/>
                    <a:pt x="7" y="71"/>
                  </a:cubicBezTo>
                  <a:close/>
                  <a:moveTo>
                    <a:pt x="15" y="20"/>
                  </a:moveTo>
                  <a:cubicBezTo>
                    <a:pt x="1" y="20"/>
                    <a:pt x="1" y="20"/>
                    <a:pt x="1" y="20"/>
                  </a:cubicBezTo>
                  <a:cubicBezTo>
                    <a:pt x="1" y="16"/>
                    <a:pt x="1" y="16"/>
                    <a:pt x="1" y="16"/>
                  </a:cubicBezTo>
                  <a:cubicBezTo>
                    <a:pt x="6" y="16"/>
                    <a:pt x="6" y="16"/>
                    <a:pt x="6" y="16"/>
                  </a:cubicBezTo>
                  <a:cubicBezTo>
                    <a:pt x="6" y="13"/>
                    <a:pt x="6" y="9"/>
                    <a:pt x="6" y="6"/>
                  </a:cubicBezTo>
                  <a:cubicBezTo>
                    <a:pt x="6" y="6"/>
                    <a:pt x="6" y="6"/>
                    <a:pt x="6" y="6"/>
                  </a:cubicBezTo>
                  <a:cubicBezTo>
                    <a:pt x="6" y="6"/>
                    <a:pt x="6" y="6"/>
                    <a:pt x="6" y="6"/>
                  </a:cubicBezTo>
                  <a:cubicBezTo>
                    <a:pt x="5" y="7"/>
                    <a:pt x="4" y="7"/>
                    <a:pt x="4" y="8"/>
                  </a:cubicBezTo>
                  <a:cubicBezTo>
                    <a:pt x="1" y="5"/>
                    <a:pt x="1" y="5"/>
                    <a:pt x="1" y="5"/>
                  </a:cubicBezTo>
                  <a:cubicBezTo>
                    <a:pt x="6" y="0"/>
                    <a:pt x="6" y="0"/>
                    <a:pt x="6" y="0"/>
                  </a:cubicBezTo>
                  <a:cubicBezTo>
                    <a:pt x="11" y="0"/>
                    <a:pt x="11" y="0"/>
                    <a:pt x="11" y="0"/>
                  </a:cubicBezTo>
                  <a:cubicBezTo>
                    <a:pt x="11" y="16"/>
                    <a:pt x="11" y="16"/>
                    <a:pt x="11" y="16"/>
                  </a:cubicBezTo>
                  <a:cubicBezTo>
                    <a:pt x="15" y="16"/>
                    <a:pt x="15" y="16"/>
                    <a:pt x="15" y="16"/>
                  </a:cubicBezTo>
                  <a:lnTo>
                    <a:pt x="15" y="20"/>
                  </a:lnTo>
                  <a:close/>
                  <a:moveTo>
                    <a:pt x="71" y="19"/>
                  </a:moveTo>
                  <a:cubicBezTo>
                    <a:pt x="71" y="19"/>
                    <a:pt x="71" y="20"/>
                    <a:pt x="70" y="20"/>
                  </a:cubicBezTo>
                  <a:cubicBezTo>
                    <a:pt x="21" y="20"/>
                    <a:pt x="21" y="20"/>
                    <a:pt x="21" y="20"/>
                  </a:cubicBezTo>
                  <a:cubicBezTo>
                    <a:pt x="21" y="20"/>
                    <a:pt x="20" y="19"/>
                    <a:pt x="20" y="19"/>
                  </a:cubicBezTo>
                  <a:cubicBezTo>
                    <a:pt x="20" y="11"/>
                    <a:pt x="20" y="11"/>
                    <a:pt x="20" y="11"/>
                  </a:cubicBezTo>
                  <a:cubicBezTo>
                    <a:pt x="20" y="10"/>
                    <a:pt x="21" y="10"/>
                    <a:pt x="21" y="10"/>
                  </a:cubicBezTo>
                  <a:cubicBezTo>
                    <a:pt x="70" y="10"/>
                    <a:pt x="70" y="10"/>
                    <a:pt x="70" y="10"/>
                  </a:cubicBezTo>
                  <a:cubicBezTo>
                    <a:pt x="71" y="10"/>
                    <a:pt x="71" y="10"/>
                    <a:pt x="71" y="11"/>
                  </a:cubicBezTo>
                  <a:lnTo>
                    <a:pt x="71" y="19"/>
                  </a:lnTo>
                  <a:close/>
                  <a:moveTo>
                    <a:pt x="71" y="39"/>
                  </a:moveTo>
                  <a:cubicBezTo>
                    <a:pt x="71" y="40"/>
                    <a:pt x="71" y="40"/>
                    <a:pt x="70" y="40"/>
                  </a:cubicBezTo>
                  <a:cubicBezTo>
                    <a:pt x="21" y="40"/>
                    <a:pt x="21" y="40"/>
                    <a:pt x="21" y="40"/>
                  </a:cubicBezTo>
                  <a:cubicBezTo>
                    <a:pt x="21" y="40"/>
                    <a:pt x="20" y="40"/>
                    <a:pt x="20" y="39"/>
                  </a:cubicBezTo>
                  <a:cubicBezTo>
                    <a:pt x="20" y="31"/>
                    <a:pt x="20" y="31"/>
                    <a:pt x="20" y="31"/>
                  </a:cubicBezTo>
                  <a:cubicBezTo>
                    <a:pt x="20" y="31"/>
                    <a:pt x="21" y="30"/>
                    <a:pt x="21" y="30"/>
                  </a:cubicBezTo>
                  <a:cubicBezTo>
                    <a:pt x="70" y="30"/>
                    <a:pt x="70" y="30"/>
                    <a:pt x="70" y="30"/>
                  </a:cubicBezTo>
                  <a:cubicBezTo>
                    <a:pt x="71" y="30"/>
                    <a:pt x="71" y="31"/>
                    <a:pt x="71" y="31"/>
                  </a:cubicBezTo>
                  <a:lnTo>
                    <a:pt x="71" y="39"/>
                  </a:lnTo>
                  <a:close/>
                  <a:moveTo>
                    <a:pt x="71" y="60"/>
                  </a:moveTo>
                  <a:cubicBezTo>
                    <a:pt x="71" y="60"/>
                    <a:pt x="71" y="61"/>
                    <a:pt x="70" y="61"/>
                  </a:cubicBezTo>
                  <a:cubicBezTo>
                    <a:pt x="21" y="61"/>
                    <a:pt x="21" y="61"/>
                    <a:pt x="21" y="61"/>
                  </a:cubicBezTo>
                  <a:cubicBezTo>
                    <a:pt x="21" y="61"/>
                    <a:pt x="20" y="60"/>
                    <a:pt x="20" y="60"/>
                  </a:cubicBezTo>
                  <a:cubicBezTo>
                    <a:pt x="20" y="52"/>
                    <a:pt x="20" y="52"/>
                    <a:pt x="20" y="52"/>
                  </a:cubicBezTo>
                  <a:cubicBezTo>
                    <a:pt x="20" y="51"/>
                    <a:pt x="21" y="51"/>
                    <a:pt x="21" y="51"/>
                  </a:cubicBezTo>
                  <a:cubicBezTo>
                    <a:pt x="70" y="51"/>
                    <a:pt x="70" y="51"/>
                    <a:pt x="70" y="51"/>
                  </a:cubicBezTo>
                  <a:cubicBezTo>
                    <a:pt x="71" y="51"/>
                    <a:pt x="71" y="51"/>
                    <a:pt x="71" y="52"/>
                  </a:cubicBezTo>
                  <a:lnTo>
                    <a:pt x="71" y="60"/>
                  </a:lnTo>
                  <a:close/>
                </a:path>
              </a:pathLst>
            </a:custGeom>
            <a:solidFill>
              <a:schemeClr val="bg1"/>
            </a:solidFill>
            <a:ln>
              <a:noFill/>
            </a:ln>
            <a:extLst/>
          </p:spPr>
          <p:txBody>
            <a:bodyPr lIns="121682" tIns="60841" rIns="121682" bIns="60841"/>
            <a:lstStyle/>
            <a:p>
              <a:endParaRPr lang="zh-CN" altLang="en-US" sz="2000">
                <a:solidFill>
                  <a:schemeClr val="bg1"/>
                </a:solidFill>
                <a:cs typeface="+mn-ea"/>
                <a:sym typeface="+mn-lt"/>
              </a:endParaRPr>
            </a:p>
          </p:txBody>
        </p:sp>
        <p:sp>
          <p:nvSpPr>
            <p:cNvPr id="29" name="Freeform 66">
              <a:extLst>
                <a:ext uri="{FF2B5EF4-FFF2-40B4-BE49-F238E27FC236}">
                  <a16:creationId xmlns:a16="http://schemas.microsoft.com/office/drawing/2014/main" id="{2D4C8643-0143-4AE0-B295-026D26D5A0D5}"/>
                </a:ext>
              </a:extLst>
            </p:cNvPr>
            <p:cNvSpPr>
              <a:spLocks noEditPoints="1"/>
            </p:cNvSpPr>
            <p:nvPr/>
          </p:nvSpPr>
          <p:spPr bwMode="auto">
            <a:xfrm>
              <a:off x="10535444" y="3147219"/>
              <a:ext cx="522287" cy="404812"/>
            </a:xfrm>
            <a:custGeom>
              <a:avLst/>
              <a:gdLst>
                <a:gd name="T0" fmla="*/ 1525992042 w 72"/>
                <a:gd name="T1" fmla="*/ 2142467510 h 56"/>
                <a:gd name="T2" fmla="*/ 1157649136 w 72"/>
                <a:gd name="T3" fmla="*/ 2090210618 h 56"/>
                <a:gd name="T4" fmla="*/ 578824568 w 72"/>
                <a:gd name="T5" fmla="*/ 2147483647 h 56"/>
                <a:gd name="T6" fmla="*/ 368342907 w 72"/>
                <a:gd name="T7" fmla="*/ 2147483647 h 56"/>
                <a:gd name="T8" fmla="*/ 368342907 w 72"/>
                <a:gd name="T9" fmla="*/ 2147483647 h 56"/>
                <a:gd name="T10" fmla="*/ 315722492 w 72"/>
                <a:gd name="T11" fmla="*/ 2147483647 h 56"/>
                <a:gd name="T12" fmla="*/ 315722492 w 72"/>
                <a:gd name="T13" fmla="*/ 2147483647 h 56"/>
                <a:gd name="T14" fmla="*/ 578824568 w 72"/>
                <a:gd name="T15" fmla="*/ 1881190279 h 56"/>
                <a:gd name="T16" fmla="*/ 0 w 72"/>
                <a:gd name="T17" fmla="*/ 1045108923 h 56"/>
                <a:gd name="T18" fmla="*/ 1525992042 w 72"/>
                <a:gd name="T19" fmla="*/ 0 h 56"/>
                <a:gd name="T20" fmla="*/ 2147483647 w 72"/>
                <a:gd name="T21" fmla="*/ 1045108923 h 56"/>
                <a:gd name="T22" fmla="*/ 1525992042 w 72"/>
                <a:gd name="T23" fmla="*/ 2142467510 h 56"/>
                <a:gd name="T24" fmla="*/ 2147483647 w 72"/>
                <a:gd name="T25" fmla="*/ 2147483647 h 56"/>
                <a:gd name="T26" fmla="*/ 2147483647 w 72"/>
                <a:gd name="T27" fmla="*/ 2147483647 h 56"/>
                <a:gd name="T28" fmla="*/ 2147483647 w 72"/>
                <a:gd name="T29" fmla="*/ 2147483647 h 56"/>
                <a:gd name="T30" fmla="*/ 2147483647 w 72"/>
                <a:gd name="T31" fmla="*/ 2147483647 h 56"/>
                <a:gd name="T32" fmla="*/ 2147483647 w 72"/>
                <a:gd name="T33" fmla="*/ 2147483647 h 56"/>
                <a:gd name="T34" fmla="*/ 2147483647 w 72"/>
                <a:gd name="T35" fmla="*/ 2147483647 h 56"/>
                <a:gd name="T36" fmla="*/ 2147483647 w 72"/>
                <a:gd name="T37" fmla="*/ 2147483647 h 56"/>
                <a:gd name="T38" fmla="*/ 1315510381 w 72"/>
                <a:gd name="T39" fmla="*/ 2147483647 h 56"/>
                <a:gd name="T40" fmla="*/ 1525992042 w 72"/>
                <a:gd name="T41" fmla="*/ 2147483647 h 56"/>
                <a:gd name="T42" fmla="*/ 2147483647 w 72"/>
                <a:gd name="T43" fmla="*/ 2037960955 h 56"/>
                <a:gd name="T44" fmla="*/ 2147483647 w 72"/>
                <a:gd name="T45" fmla="*/ 1045108923 h 56"/>
                <a:gd name="T46" fmla="*/ 2147483647 w 72"/>
                <a:gd name="T47" fmla="*/ 731574801 h 56"/>
                <a:gd name="T48" fmla="*/ 2147483647 w 72"/>
                <a:gd name="T49" fmla="*/ 1567663385 h 56"/>
                <a:gd name="T50" fmla="*/ 2147483647 w 72"/>
                <a:gd name="T51" fmla="*/ 2147483647 h 5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72" h="56">
                  <a:moveTo>
                    <a:pt x="29" y="41"/>
                  </a:moveTo>
                  <a:cubicBezTo>
                    <a:pt x="26" y="41"/>
                    <a:pt x="24" y="40"/>
                    <a:pt x="22" y="40"/>
                  </a:cubicBezTo>
                  <a:cubicBezTo>
                    <a:pt x="18" y="42"/>
                    <a:pt x="15" y="44"/>
                    <a:pt x="11" y="45"/>
                  </a:cubicBezTo>
                  <a:cubicBezTo>
                    <a:pt x="9" y="45"/>
                    <a:pt x="8" y="46"/>
                    <a:pt x="7" y="46"/>
                  </a:cubicBezTo>
                  <a:cubicBezTo>
                    <a:pt x="7" y="46"/>
                    <a:pt x="7" y="46"/>
                    <a:pt x="7" y="46"/>
                  </a:cubicBezTo>
                  <a:cubicBezTo>
                    <a:pt x="6" y="46"/>
                    <a:pt x="6" y="45"/>
                    <a:pt x="6" y="45"/>
                  </a:cubicBezTo>
                  <a:cubicBezTo>
                    <a:pt x="5" y="44"/>
                    <a:pt x="6" y="43"/>
                    <a:pt x="6" y="43"/>
                  </a:cubicBezTo>
                  <a:cubicBezTo>
                    <a:pt x="8" y="41"/>
                    <a:pt x="10" y="40"/>
                    <a:pt x="11" y="36"/>
                  </a:cubicBezTo>
                  <a:cubicBezTo>
                    <a:pt x="5" y="32"/>
                    <a:pt x="0" y="27"/>
                    <a:pt x="0" y="20"/>
                  </a:cubicBezTo>
                  <a:cubicBezTo>
                    <a:pt x="0" y="9"/>
                    <a:pt x="13" y="0"/>
                    <a:pt x="29" y="0"/>
                  </a:cubicBezTo>
                  <a:cubicBezTo>
                    <a:pt x="44" y="0"/>
                    <a:pt x="57" y="9"/>
                    <a:pt x="57" y="20"/>
                  </a:cubicBezTo>
                  <a:cubicBezTo>
                    <a:pt x="57" y="32"/>
                    <a:pt x="44" y="41"/>
                    <a:pt x="29" y="41"/>
                  </a:cubicBezTo>
                  <a:close/>
                  <a:moveTo>
                    <a:pt x="62" y="47"/>
                  </a:moveTo>
                  <a:cubicBezTo>
                    <a:pt x="63" y="50"/>
                    <a:pt x="65" y="51"/>
                    <a:pt x="66" y="53"/>
                  </a:cubicBezTo>
                  <a:cubicBezTo>
                    <a:pt x="67" y="54"/>
                    <a:pt x="67" y="54"/>
                    <a:pt x="67" y="55"/>
                  </a:cubicBezTo>
                  <a:cubicBezTo>
                    <a:pt x="67" y="56"/>
                    <a:pt x="67" y="56"/>
                    <a:pt x="66" y="56"/>
                  </a:cubicBezTo>
                  <a:cubicBezTo>
                    <a:pt x="65" y="56"/>
                    <a:pt x="63" y="56"/>
                    <a:pt x="62" y="55"/>
                  </a:cubicBezTo>
                  <a:cubicBezTo>
                    <a:pt x="58" y="54"/>
                    <a:pt x="55" y="53"/>
                    <a:pt x="51" y="50"/>
                  </a:cubicBezTo>
                  <a:cubicBezTo>
                    <a:pt x="49" y="51"/>
                    <a:pt x="47" y="51"/>
                    <a:pt x="44" y="51"/>
                  </a:cubicBezTo>
                  <a:cubicBezTo>
                    <a:pt x="37" y="51"/>
                    <a:pt x="30" y="49"/>
                    <a:pt x="25" y="46"/>
                  </a:cubicBezTo>
                  <a:cubicBezTo>
                    <a:pt x="26" y="46"/>
                    <a:pt x="28" y="46"/>
                    <a:pt x="29" y="46"/>
                  </a:cubicBezTo>
                  <a:cubicBezTo>
                    <a:pt x="37" y="46"/>
                    <a:pt x="46" y="43"/>
                    <a:pt x="52" y="39"/>
                  </a:cubicBezTo>
                  <a:cubicBezTo>
                    <a:pt x="58" y="34"/>
                    <a:pt x="62" y="27"/>
                    <a:pt x="62" y="20"/>
                  </a:cubicBezTo>
                  <a:cubicBezTo>
                    <a:pt x="62" y="18"/>
                    <a:pt x="62" y="16"/>
                    <a:pt x="61" y="14"/>
                  </a:cubicBezTo>
                  <a:cubicBezTo>
                    <a:pt x="68" y="18"/>
                    <a:pt x="72" y="24"/>
                    <a:pt x="72" y="30"/>
                  </a:cubicBezTo>
                  <a:cubicBezTo>
                    <a:pt x="72" y="37"/>
                    <a:pt x="68" y="43"/>
                    <a:pt x="62" y="47"/>
                  </a:cubicBezTo>
                  <a:close/>
                </a:path>
              </a:pathLst>
            </a:custGeom>
            <a:solidFill>
              <a:schemeClr val="bg1"/>
            </a:solidFill>
            <a:ln>
              <a:noFill/>
            </a:ln>
            <a:extLst/>
          </p:spPr>
          <p:txBody>
            <a:bodyPr lIns="121682" tIns="60841" rIns="121682" bIns="60841"/>
            <a:lstStyle/>
            <a:p>
              <a:endParaRPr lang="zh-CN" altLang="en-US" sz="2000">
                <a:solidFill>
                  <a:schemeClr val="bg1"/>
                </a:solidFill>
                <a:cs typeface="+mn-ea"/>
                <a:sym typeface="+mn-lt"/>
              </a:endParaRPr>
            </a:p>
          </p:txBody>
        </p:sp>
        <p:sp>
          <p:nvSpPr>
            <p:cNvPr id="30" name="Freeform 15">
              <a:extLst>
                <a:ext uri="{FF2B5EF4-FFF2-40B4-BE49-F238E27FC236}">
                  <a16:creationId xmlns:a16="http://schemas.microsoft.com/office/drawing/2014/main" id="{4E1522F7-3072-4732-AAF9-9BC29EE528CC}"/>
                </a:ext>
              </a:extLst>
            </p:cNvPr>
            <p:cNvSpPr>
              <a:spLocks noEditPoints="1"/>
            </p:cNvSpPr>
            <p:nvPr/>
          </p:nvSpPr>
          <p:spPr bwMode="auto">
            <a:xfrm>
              <a:off x="10508456" y="4588669"/>
              <a:ext cx="654050" cy="488950"/>
            </a:xfrm>
            <a:custGeom>
              <a:avLst/>
              <a:gdLst>
                <a:gd name="T0" fmla="*/ 2147483647 w 168"/>
                <a:gd name="T1" fmla="*/ 1897397639 h 126"/>
                <a:gd name="T2" fmla="*/ 0 w 168"/>
                <a:gd name="T3" fmla="*/ 1897397639 h 126"/>
                <a:gd name="T4" fmla="*/ 0 w 168"/>
                <a:gd name="T5" fmla="*/ 0 h 126"/>
                <a:gd name="T6" fmla="*/ 151568301 w 168"/>
                <a:gd name="T7" fmla="*/ 0 h 126"/>
                <a:gd name="T8" fmla="*/ 151568301 w 168"/>
                <a:gd name="T9" fmla="*/ 1731752244 h 126"/>
                <a:gd name="T10" fmla="*/ 2147483647 w 168"/>
                <a:gd name="T11" fmla="*/ 1731752244 h 126"/>
                <a:gd name="T12" fmla="*/ 2147483647 w 168"/>
                <a:gd name="T13" fmla="*/ 1897397639 h 126"/>
                <a:gd name="T14" fmla="*/ 818457926 w 168"/>
                <a:gd name="T15" fmla="*/ 1566106850 h 126"/>
                <a:gd name="T16" fmla="*/ 485013113 w 168"/>
                <a:gd name="T17" fmla="*/ 1566106850 h 126"/>
                <a:gd name="T18" fmla="*/ 485013113 w 168"/>
                <a:gd name="T19" fmla="*/ 948698819 h 126"/>
                <a:gd name="T20" fmla="*/ 818457926 w 168"/>
                <a:gd name="T21" fmla="*/ 948698819 h 126"/>
                <a:gd name="T22" fmla="*/ 818457926 w 168"/>
                <a:gd name="T23" fmla="*/ 1566106850 h 126"/>
                <a:gd name="T24" fmla="*/ 1273158936 w 168"/>
                <a:gd name="T25" fmla="*/ 1566106850 h 126"/>
                <a:gd name="T26" fmla="*/ 970026227 w 168"/>
                <a:gd name="T27" fmla="*/ 1566106850 h 126"/>
                <a:gd name="T28" fmla="*/ 970026227 w 168"/>
                <a:gd name="T29" fmla="*/ 286117242 h 126"/>
                <a:gd name="T30" fmla="*/ 1273158936 w 168"/>
                <a:gd name="T31" fmla="*/ 286117242 h 126"/>
                <a:gd name="T32" fmla="*/ 1273158936 w 168"/>
                <a:gd name="T33" fmla="*/ 1566106850 h 126"/>
                <a:gd name="T34" fmla="*/ 1758172049 w 168"/>
                <a:gd name="T35" fmla="*/ 1566106850 h 126"/>
                <a:gd name="T36" fmla="*/ 1439883289 w 168"/>
                <a:gd name="T37" fmla="*/ 1566106850 h 126"/>
                <a:gd name="T38" fmla="*/ 1439883289 w 168"/>
                <a:gd name="T39" fmla="*/ 617408031 h 126"/>
                <a:gd name="T40" fmla="*/ 1758172049 w 168"/>
                <a:gd name="T41" fmla="*/ 617408031 h 126"/>
                <a:gd name="T42" fmla="*/ 1758172049 w 168"/>
                <a:gd name="T43" fmla="*/ 1566106850 h 126"/>
                <a:gd name="T44" fmla="*/ 2147483647 w 168"/>
                <a:gd name="T45" fmla="*/ 1566106850 h 126"/>
                <a:gd name="T46" fmla="*/ 1924896402 w 168"/>
                <a:gd name="T47" fmla="*/ 1566106850 h 126"/>
                <a:gd name="T48" fmla="*/ 1924896402 w 168"/>
                <a:gd name="T49" fmla="*/ 135528403 h 126"/>
                <a:gd name="T50" fmla="*/ 2147483647 w 168"/>
                <a:gd name="T51" fmla="*/ 135528403 h 126"/>
                <a:gd name="T52" fmla="*/ 2147483647 w 168"/>
                <a:gd name="T53" fmla="*/ 1566106850 h 12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168" h="126">
                  <a:moveTo>
                    <a:pt x="168" y="126"/>
                  </a:moveTo>
                  <a:lnTo>
                    <a:pt x="0" y="126"/>
                  </a:lnTo>
                  <a:lnTo>
                    <a:pt x="0" y="0"/>
                  </a:lnTo>
                  <a:lnTo>
                    <a:pt x="10" y="0"/>
                  </a:lnTo>
                  <a:lnTo>
                    <a:pt x="10" y="115"/>
                  </a:lnTo>
                  <a:lnTo>
                    <a:pt x="168" y="115"/>
                  </a:lnTo>
                  <a:lnTo>
                    <a:pt x="168" y="126"/>
                  </a:lnTo>
                  <a:close/>
                  <a:moveTo>
                    <a:pt x="54" y="104"/>
                  </a:moveTo>
                  <a:lnTo>
                    <a:pt x="32" y="104"/>
                  </a:lnTo>
                  <a:lnTo>
                    <a:pt x="32" y="63"/>
                  </a:lnTo>
                  <a:lnTo>
                    <a:pt x="54" y="63"/>
                  </a:lnTo>
                  <a:lnTo>
                    <a:pt x="54" y="104"/>
                  </a:lnTo>
                  <a:close/>
                  <a:moveTo>
                    <a:pt x="84" y="104"/>
                  </a:moveTo>
                  <a:lnTo>
                    <a:pt x="64" y="104"/>
                  </a:lnTo>
                  <a:lnTo>
                    <a:pt x="64" y="19"/>
                  </a:lnTo>
                  <a:lnTo>
                    <a:pt x="84" y="19"/>
                  </a:lnTo>
                  <a:lnTo>
                    <a:pt x="84" y="104"/>
                  </a:lnTo>
                  <a:close/>
                  <a:moveTo>
                    <a:pt x="116" y="104"/>
                  </a:moveTo>
                  <a:lnTo>
                    <a:pt x="95" y="104"/>
                  </a:lnTo>
                  <a:lnTo>
                    <a:pt x="95" y="41"/>
                  </a:lnTo>
                  <a:lnTo>
                    <a:pt x="116" y="41"/>
                  </a:lnTo>
                  <a:lnTo>
                    <a:pt x="116" y="104"/>
                  </a:lnTo>
                  <a:close/>
                  <a:moveTo>
                    <a:pt x="147" y="104"/>
                  </a:moveTo>
                  <a:lnTo>
                    <a:pt x="127" y="104"/>
                  </a:lnTo>
                  <a:lnTo>
                    <a:pt x="127" y="9"/>
                  </a:lnTo>
                  <a:lnTo>
                    <a:pt x="147" y="9"/>
                  </a:lnTo>
                  <a:lnTo>
                    <a:pt x="147" y="104"/>
                  </a:lnTo>
                  <a:close/>
                </a:path>
              </a:pathLst>
            </a:custGeom>
            <a:solidFill>
              <a:schemeClr val="bg1"/>
            </a:solidFill>
            <a:ln>
              <a:noFill/>
            </a:ln>
            <a:extLst/>
          </p:spPr>
          <p:txBody>
            <a:bodyPr lIns="121682" tIns="60841" rIns="121682" bIns="60841"/>
            <a:lstStyle/>
            <a:p>
              <a:endParaRPr lang="zh-CN" altLang="en-US" sz="2000">
                <a:solidFill>
                  <a:schemeClr val="bg1"/>
                </a:solidFill>
                <a:cs typeface="+mn-ea"/>
                <a:sym typeface="+mn-lt"/>
              </a:endParaRPr>
            </a:p>
          </p:txBody>
        </p:sp>
        <p:sp>
          <p:nvSpPr>
            <p:cNvPr id="40" name="TextBox 13">
              <a:extLst>
                <a:ext uri="{FF2B5EF4-FFF2-40B4-BE49-F238E27FC236}">
                  <a16:creationId xmlns:a16="http://schemas.microsoft.com/office/drawing/2014/main" id="{8C85A029-6A0A-4BBF-AD14-A17C6FBD55D7}"/>
                </a:ext>
              </a:extLst>
            </p:cNvPr>
            <p:cNvSpPr txBox="1">
              <a:spLocks noChangeArrowheads="1"/>
            </p:cNvSpPr>
            <p:nvPr/>
          </p:nvSpPr>
          <p:spPr bwMode="auto">
            <a:xfrm>
              <a:off x="8824119" y="1529556"/>
              <a:ext cx="1562100"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1216025">
                <a:defRPr>
                  <a:solidFill>
                    <a:schemeClr val="tx1"/>
                  </a:solidFill>
                  <a:latin typeface="Calibri" panose="020F0502020204030204" pitchFamily="34" charset="0"/>
                  <a:ea typeface="宋体" panose="02010600030101010101" pitchFamily="2" charset="-122"/>
                </a:defRPr>
              </a:lvl1pPr>
              <a:lvl2pPr marL="742950" indent="-285750" defTabSz="1216025">
                <a:defRPr>
                  <a:solidFill>
                    <a:schemeClr val="tx1"/>
                  </a:solidFill>
                  <a:latin typeface="Calibri" panose="020F0502020204030204" pitchFamily="34" charset="0"/>
                  <a:ea typeface="宋体" panose="02010600030101010101" pitchFamily="2" charset="-122"/>
                </a:defRPr>
              </a:lvl2pPr>
              <a:lvl3pPr marL="1143000" indent="-228600" defTabSz="1216025">
                <a:defRPr>
                  <a:solidFill>
                    <a:schemeClr val="tx1"/>
                  </a:solidFill>
                  <a:latin typeface="Calibri" panose="020F0502020204030204" pitchFamily="34" charset="0"/>
                  <a:ea typeface="宋体" panose="02010600030101010101" pitchFamily="2" charset="-122"/>
                </a:defRPr>
              </a:lvl3pPr>
              <a:lvl4pPr marL="1600200" indent="-228600" defTabSz="1216025">
                <a:defRPr>
                  <a:solidFill>
                    <a:schemeClr val="tx1"/>
                  </a:solidFill>
                  <a:latin typeface="Calibri" panose="020F0502020204030204" pitchFamily="34" charset="0"/>
                  <a:ea typeface="宋体" panose="02010600030101010101" pitchFamily="2" charset="-122"/>
                </a:defRPr>
              </a:lvl4pPr>
              <a:lvl5pPr marL="2057400" indent="-228600" defTabSz="1216025">
                <a:defRPr>
                  <a:solidFill>
                    <a:schemeClr val="tx1"/>
                  </a:solidFill>
                  <a:latin typeface="Calibri" panose="020F0502020204030204" pitchFamily="34" charset="0"/>
                  <a:ea typeface="宋体" panose="02010600030101010101" pitchFamily="2" charset="-122"/>
                </a:defRPr>
              </a:lvl5pPr>
              <a:lvl6pPr marL="25146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r">
                <a:spcBef>
                  <a:spcPct val="20000"/>
                </a:spcBef>
              </a:pPr>
              <a:r>
                <a:rPr lang="zh-CN" altLang="en-US" dirty="0">
                  <a:solidFill>
                    <a:schemeClr val="bg1"/>
                  </a:solidFill>
                  <a:latin typeface="+mn-lt"/>
                  <a:ea typeface="+mn-ea"/>
                  <a:cs typeface="+mn-ea"/>
                  <a:sym typeface="+mn-lt"/>
                </a:rPr>
                <a:t>单击编辑标题</a:t>
              </a:r>
              <a:endParaRPr lang="en-US" dirty="0">
                <a:solidFill>
                  <a:schemeClr val="bg1"/>
                </a:solidFill>
                <a:latin typeface="+mn-lt"/>
                <a:ea typeface="+mn-ea"/>
                <a:cs typeface="+mn-ea"/>
                <a:sym typeface="+mn-lt"/>
              </a:endParaRPr>
            </a:p>
          </p:txBody>
        </p:sp>
        <p:sp>
          <p:nvSpPr>
            <p:cNvPr id="41" name="TextBox 13">
              <a:extLst>
                <a:ext uri="{FF2B5EF4-FFF2-40B4-BE49-F238E27FC236}">
                  <a16:creationId xmlns:a16="http://schemas.microsoft.com/office/drawing/2014/main" id="{0F9FD0C2-2C60-4F10-BFE7-464FC0717157}"/>
                </a:ext>
              </a:extLst>
            </p:cNvPr>
            <p:cNvSpPr txBox="1">
              <a:spLocks noChangeArrowheads="1"/>
            </p:cNvSpPr>
            <p:nvPr/>
          </p:nvSpPr>
          <p:spPr bwMode="auto">
            <a:xfrm>
              <a:off x="8551069" y="1815306"/>
              <a:ext cx="1836737" cy="6115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defTabSz="1216025">
                <a:defRPr>
                  <a:solidFill>
                    <a:schemeClr val="tx1"/>
                  </a:solidFill>
                  <a:latin typeface="Calibri" panose="020F0502020204030204" pitchFamily="34" charset="0"/>
                  <a:ea typeface="宋体" panose="02010600030101010101" pitchFamily="2" charset="-122"/>
                </a:defRPr>
              </a:lvl1pPr>
              <a:lvl2pPr marL="742950" indent="-285750" defTabSz="1216025">
                <a:defRPr>
                  <a:solidFill>
                    <a:schemeClr val="tx1"/>
                  </a:solidFill>
                  <a:latin typeface="Calibri" panose="020F0502020204030204" pitchFamily="34" charset="0"/>
                  <a:ea typeface="宋体" panose="02010600030101010101" pitchFamily="2" charset="-122"/>
                </a:defRPr>
              </a:lvl2pPr>
              <a:lvl3pPr marL="1143000" indent="-228600" defTabSz="1216025">
                <a:defRPr>
                  <a:solidFill>
                    <a:schemeClr val="tx1"/>
                  </a:solidFill>
                  <a:latin typeface="Calibri" panose="020F0502020204030204" pitchFamily="34" charset="0"/>
                  <a:ea typeface="宋体" panose="02010600030101010101" pitchFamily="2" charset="-122"/>
                </a:defRPr>
              </a:lvl3pPr>
              <a:lvl4pPr marL="1600200" indent="-228600" defTabSz="1216025">
                <a:defRPr>
                  <a:solidFill>
                    <a:schemeClr val="tx1"/>
                  </a:solidFill>
                  <a:latin typeface="Calibri" panose="020F0502020204030204" pitchFamily="34" charset="0"/>
                  <a:ea typeface="宋体" panose="02010600030101010101" pitchFamily="2" charset="-122"/>
                </a:defRPr>
              </a:lvl4pPr>
              <a:lvl5pPr marL="2057400" indent="-228600" defTabSz="1216025">
                <a:defRPr>
                  <a:solidFill>
                    <a:schemeClr val="tx1"/>
                  </a:solidFill>
                  <a:latin typeface="Calibri" panose="020F0502020204030204" pitchFamily="34" charset="0"/>
                  <a:ea typeface="宋体" panose="02010600030101010101" pitchFamily="2" charset="-122"/>
                </a:defRPr>
              </a:lvl5pPr>
              <a:lvl6pPr marL="25146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r" eaLnBrk="1" hangingPunct="1">
                <a:lnSpc>
                  <a:spcPct val="150000"/>
                </a:lnSpc>
                <a:spcBef>
                  <a:spcPct val="20000"/>
                </a:spcBef>
              </a:pPr>
              <a:r>
                <a:rPr lang="zh-CN" altLang="en-US" sz="1400" dirty="0">
                  <a:solidFill>
                    <a:schemeClr val="bg1"/>
                  </a:solidFill>
                  <a:latin typeface="+mn-lt"/>
                  <a:ea typeface="+mn-ea"/>
                  <a:cs typeface="+mn-ea"/>
                  <a:sym typeface="+mn-lt"/>
                </a:rPr>
                <a:t>单击此处可编辑内容，根据您的需要自由拉</a:t>
              </a:r>
              <a:endParaRPr lang="en-US" sz="1400" dirty="0">
                <a:solidFill>
                  <a:schemeClr val="bg1"/>
                </a:solidFill>
                <a:latin typeface="+mn-lt"/>
                <a:ea typeface="+mn-ea"/>
                <a:cs typeface="+mn-ea"/>
                <a:sym typeface="+mn-lt"/>
              </a:endParaRPr>
            </a:p>
          </p:txBody>
        </p:sp>
        <p:sp>
          <p:nvSpPr>
            <p:cNvPr id="42" name="TextBox 13">
              <a:extLst>
                <a:ext uri="{FF2B5EF4-FFF2-40B4-BE49-F238E27FC236}">
                  <a16:creationId xmlns:a16="http://schemas.microsoft.com/office/drawing/2014/main" id="{21000D39-BF8E-4754-957E-BECEB0B2CE17}"/>
                </a:ext>
              </a:extLst>
            </p:cNvPr>
            <p:cNvSpPr txBox="1">
              <a:spLocks noChangeArrowheads="1"/>
            </p:cNvSpPr>
            <p:nvPr/>
          </p:nvSpPr>
          <p:spPr bwMode="auto">
            <a:xfrm>
              <a:off x="8824119" y="2948781"/>
              <a:ext cx="1562100"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1216025">
                <a:defRPr>
                  <a:solidFill>
                    <a:schemeClr val="tx1"/>
                  </a:solidFill>
                  <a:latin typeface="Calibri" panose="020F0502020204030204" pitchFamily="34" charset="0"/>
                  <a:ea typeface="宋体" panose="02010600030101010101" pitchFamily="2" charset="-122"/>
                </a:defRPr>
              </a:lvl1pPr>
              <a:lvl2pPr marL="742950" indent="-285750" defTabSz="1216025">
                <a:defRPr>
                  <a:solidFill>
                    <a:schemeClr val="tx1"/>
                  </a:solidFill>
                  <a:latin typeface="Calibri" panose="020F0502020204030204" pitchFamily="34" charset="0"/>
                  <a:ea typeface="宋体" panose="02010600030101010101" pitchFamily="2" charset="-122"/>
                </a:defRPr>
              </a:lvl2pPr>
              <a:lvl3pPr marL="1143000" indent="-228600" defTabSz="1216025">
                <a:defRPr>
                  <a:solidFill>
                    <a:schemeClr val="tx1"/>
                  </a:solidFill>
                  <a:latin typeface="Calibri" panose="020F0502020204030204" pitchFamily="34" charset="0"/>
                  <a:ea typeface="宋体" panose="02010600030101010101" pitchFamily="2" charset="-122"/>
                </a:defRPr>
              </a:lvl3pPr>
              <a:lvl4pPr marL="1600200" indent="-228600" defTabSz="1216025">
                <a:defRPr>
                  <a:solidFill>
                    <a:schemeClr val="tx1"/>
                  </a:solidFill>
                  <a:latin typeface="Calibri" panose="020F0502020204030204" pitchFamily="34" charset="0"/>
                  <a:ea typeface="宋体" panose="02010600030101010101" pitchFamily="2" charset="-122"/>
                </a:defRPr>
              </a:lvl4pPr>
              <a:lvl5pPr marL="2057400" indent="-228600" defTabSz="1216025">
                <a:defRPr>
                  <a:solidFill>
                    <a:schemeClr val="tx1"/>
                  </a:solidFill>
                  <a:latin typeface="Calibri" panose="020F0502020204030204" pitchFamily="34" charset="0"/>
                  <a:ea typeface="宋体" panose="02010600030101010101" pitchFamily="2" charset="-122"/>
                </a:defRPr>
              </a:lvl5pPr>
              <a:lvl6pPr marL="25146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r">
                <a:spcBef>
                  <a:spcPct val="20000"/>
                </a:spcBef>
              </a:pPr>
              <a:r>
                <a:rPr lang="zh-CN" altLang="en-US" dirty="0">
                  <a:solidFill>
                    <a:schemeClr val="bg1"/>
                  </a:solidFill>
                  <a:latin typeface="+mn-lt"/>
                  <a:ea typeface="+mn-ea"/>
                  <a:cs typeface="+mn-ea"/>
                  <a:sym typeface="+mn-lt"/>
                </a:rPr>
                <a:t>单击编辑标题</a:t>
              </a:r>
              <a:endParaRPr lang="en-US" dirty="0">
                <a:solidFill>
                  <a:schemeClr val="bg1"/>
                </a:solidFill>
                <a:latin typeface="+mn-lt"/>
                <a:ea typeface="+mn-ea"/>
                <a:cs typeface="+mn-ea"/>
                <a:sym typeface="+mn-lt"/>
              </a:endParaRPr>
            </a:p>
          </p:txBody>
        </p:sp>
        <p:sp>
          <p:nvSpPr>
            <p:cNvPr id="43" name="TextBox 13">
              <a:extLst>
                <a:ext uri="{FF2B5EF4-FFF2-40B4-BE49-F238E27FC236}">
                  <a16:creationId xmlns:a16="http://schemas.microsoft.com/office/drawing/2014/main" id="{7EF96B0D-B58B-4837-9E48-2E3021707639}"/>
                </a:ext>
              </a:extLst>
            </p:cNvPr>
            <p:cNvSpPr txBox="1">
              <a:spLocks noChangeArrowheads="1"/>
            </p:cNvSpPr>
            <p:nvPr/>
          </p:nvSpPr>
          <p:spPr bwMode="auto">
            <a:xfrm>
              <a:off x="8551069" y="3234531"/>
              <a:ext cx="1836737" cy="6115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defTabSz="1216025">
                <a:defRPr>
                  <a:solidFill>
                    <a:schemeClr val="tx1"/>
                  </a:solidFill>
                  <a:latin typeface="Calibri" panose="020F0502020204030204" pitchFamily="34" charset="0"/>
                  <a:ea typeface="宋体" panose="02010600030101010101" pitchFamily="2" charset="-122"/>
                </a:defRPr>
              </a:lvl1pPr>
              <a:lvl2pPr marL="742950" indent="-285750" defTabSz="1216025">
                <a:defRPr>
                  <a:solidFill>
                    <a:schemeClr val="tx1"/>
                  </a:solidFill>
                  <a:latin typeface="Calibri" panose="020F0502020204030204" pitchFamily="34" charset="0"/>
                  <a:ea typeface="宋体" panose="02010600030101010101" pitchFamily="2" charset="-122"/>
                </a:defRPr>
              </a:lvl2pPr>
              <a:lvl3pPr marL="1143000" indent="-228600" defTabSz="1216025">
                <a:defRPr>
                  <a:solidFill>
                    <a:schemeClr val="tx1"/>
                  </a:solidFill>
                  <a:latin typeface="Calibri" panose="020F0502020204030204" pitchFamily="34" charset="0"/>
                  <a:ea typeface="宋体" panose="02010600030101010101" pitchFamily="2" charset="-122"/>
                </a:defRPr>
              </a:lvl3pPr>
              <a:lvl4pPr marL="1600200" indent="-228600" defTabSz="1216025">
                <a:defRPr>
                  <a:solidFill>
                    <a:schemeClr val="tx1"/>
                  </a:solidFill>
                  <a:latin typeface="Calibri" panose="020F0502020204030204" pitchFamily="34" charset="0"/>
                  <a:ea typeface="宋体" panose="02010600030101010101" pitchFamily="2" charset="-122"/>
                </a:defRPr>
              </a:lvl4pPr>
              <a:lvl5pPr marL="2057400" indent="-228600" defTabSz="1216025">
                <a:defRPr>
                  <a:solidFill>
                    <a:schemeClr val="tx1"/>
                  </a:solidFill>
                  <a:latin typeface="Calibri" panose="020F0502020204030204" pitchFamily="34" charset="0"/>
                  <a:ea typeface="宋体" panose="02010600030101010101" pitchFamily="2" charset="-122"/>
                </a:defRPr>
              </a:lvl5pPr>
              <a:lvl6pPr marL="25146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r" eaLnBrk="1" hangingPunct="1">
                <a:lnSpc>
                  <a:spcPct val="150000"/>
                </a:lnSpc>
                <a:spcBef>
                  <a:spcPct val="20000"/>
                </a:spcBef>
              </a:pPr>
              <a:r>
                <a:rPr lang="zh-CN" altLang="en-US" sz="1400" dirty="0">
                  <a:solidFill>
                    <a:schemeClr val="bg1"/>
                  </a:solidFill>
                  <a:latin typeface="+mn-lt"/>
                  <a:ea typeface="+mn-ea"/>
                  <a:cs typeface="+mn-ea"/>
                  <a:sym typeface="+mn-lt"/>
                </a:rPr>
                <a:t>单击此处可编辑内容，根据您的需要自由拉</a:t>
              </a:r>
              <a:endParaRPr lang="en-US" sz="1400" dirty="0">
                <a:solidFill>
                  <a:schemeClr val="bg1"/>
                </a:solidFill>
                <a:latin typeface="+mn-lt"/>
                <a:ea typeface="+mn-ea"/>
                <a:cs typeface="+mn-ea"/>
                <a:sym typeface="+mn-lt"/>
              </a:endParaRPr>
            </a:p>
          </p:txBody>
        </p:sp>
        <p:sp>
          <p:nvSpPr>
            <p:cNvPr id="44" name="TextBox 13">
              <a:extLst>
                <a:ext uri="{FF2B5EF4-FFF2-40B4-BE49-F238E27FC236}">
                  <a16:creationId xmlns:a16="http://schemas.microsoft.com/office/drawing/2014/main" id="{2F1F7322-B825-4112-8B02-02D55B278BFD}"/>
                </a:ext>
              </a:extLst>
            </p:cNvPr>
            <p:cNvSpPr txBox="1">
              <a:spLocks noChangeArrowheads="1"/>
            </p:cNvSpPr>
            <p:nvPr/>
          </p:nvSpPr>
          <p:spPr bwMode="auto">
            <a:xfrm>
              <a:off x="8824119" y="4368006"/>
              <a:ext cx="1562100"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1216025">
                <a:defRPr>
                  <a:solidFill>
                    <a:schemeClr val="tx1"/>
                  </a:solidFill>
                  <a:latin typeface="Calibri" panose="020F0502020204030204" pitchFamily="34" charset="0"/>
                  <a:ea typeface="宋体" panose="02010600030101010101" pitchFamily="2" charset="-122"/>
                </a:defRPr>
              </a:lvl1pPr>
              <a:lvl2pPr marL="742950" indent="-285750" defTabSz="1216025">
                <a:defRPr>
                  <a:solidFill>
                    <a:schemeClr val="tx1"/>
                  </a:solidFill>
                  <a:latin typeface="Calibri" panose="020F0502020204030204" pitchFamily="34" charset="0"/>
                  <a:ea typeface="宋体" panose="02010600030101010101" pitchFamily="2" charset="-122"/>
                </a:defRPr>
              </a:lvl2pPr>
              <a:lvl3pPr marL="1143000" indent="-228600" defTabSz="1216025">
                <a:defRPr>
                  <a:solidFill>
                    <a:schemeClr val="tx1"/>
                  </a:solidFill>
                  <a:latin typeface="Calibri" panose="020F0502020204030204" pitchFamily="34" charset="0"/>
                  <a:ea typeface="宋体" panose="02010600030101010101" pitchFamily="2" charset="-122"/>
                </a:defRPr>
              </a:lvl3pPr>
              <a:lvl4pPr marL="1600200" indent="-228600" defTabSz="1216025">
                <a:defRPr>
                  <a:solidFill>
                    <a:schemeClr val="tx1"/>
                  </a:solidFill>
                  <a:latin typeface="Calibri" panose="020F0502020204030204" pitchFamily="34" charset="0"/>
                  <a:ea typeface="宋体" panose="02010600030101010101" pitchFamily="2" charset="-122"/>
                </a:defRPr>
              </a:lvl4pPr>
              <a:lvl5pPr marL="2057400" indent="-228600" defTabSz="1216025">
                <a:defRPr>
                  <a:solidFill>
                    <a:schemeClr val="tx1"/>
                  </a:solidFill>
                  <a:latin typeface="Calibri" panose="020F0502020204030204" pitchFamily="34" charset="0"/>
                  <a:ea typeface="宋体" panose="02010600030101010101" pitchFamily="2" charset="-122"/>
                </a:defRPr>
              </a:lvl5pPr>
              <a:lvl6pPr marL="25146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r">
                <a:spcBef>
                  <a:spcPct val="20000"/>
                </a:spcBef>
              </a:pPr>
              <a:r>
                <a:rPr lang="zh-CN" altLang="en-US" dirty="0">
                  <a:solidFill>
                    <a:schemeClr val="bg1"/>
                  </a:solidFill>
                  <a:latin typeface="+mn-lt"/>
                  <a:ea typeface="+mn-ea"/>
                  <a:cs typeface="+mn-ea"/>
                  <a:sym typeface="+mn-lt"/>
                </a:rPr>
                <a:t>单击编辑标题</a:t>
              </a:r>
              <a:endParaRPr lang="en-US" dirty="0">
                <a:solidFill>
                  <a:schemeClr val="bg1"/>
                </a:solidFill>
                <a:latin typeface="+mn-lt"/>
                <a:ea typeface="+mn-ea"/>
                <a:cs typeface="+mn-ea"/>
                <a:sym typeface="+mn-lt"/>
              </a:endParaRPr>
            </a:p>
          </p:txBody>
        </p:sp>
        <p:sp>
          <p:nvSpPr>
            <p:cNvPr id="45" name="TextBox 13">
              <a:extLst>
                <a:ext uri="{FF2B5EF4-FFF2-40B4-BE49-F238E27FC236}">
                  <a16:creationId xmlns:a16="http://schemas.microsoft.com/office/drawing/2014/main" id="{1FA0BE1B-B95C-4CE0-B4B9-E2D949A75D90}"/>
                </a:ext>
              </a:extLst>
            </p:cNvPr>
            <p:cNvSpPr txBox="1">
              <a:spLocks noChangeArrowheads="1"/>
            </p:cNvSpPr>
            <p:nvPr/>
          </p:nvSpPr>
          <p:spPr bwMode="auto">
            <a:xfrm>
              <a:off x="8551069" y="4653756"/>
              <a:ext cx="1836737" cy="6115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defTabSz="1216025">
                <a:defRPr>
                  <a:solidFill>
                    <a:schemeClr val="tx1"/>
                  </a:solidFill>
                  <a:latin typeface="Calibri" panose="020F0502020204030204" pitchFamily="34" charset="0"/>
                  <a:ea typeface="宋体" panose="02010600030101010101" pitchFamily="2" charset="-122"/>
                </a:defRPr>
              </a:lvl1pPr>
              <a:lvl2pPr marL="742950" indent="-285750" defTabSz="1216025">
                <a:defRPr>
                  <a:solidFill>
                    <a:schemeClr val="tx1"/>
                  </a:solidFill>
                  <a:latin typeface="Calibri" panose="020F0502020204030204" pitchFamily="34" charset="0"/>
                  <a:ea typeface="宋体" panose="02010600030101010101" pitchFamily="2" charset="-122"/>
                </a:defRPr>
              </a:lvl2pPr>
              <a:lvl3pPr marL="1143000" indent="-228600" defTabSz="1216025">
                <a:defRPr>
                  <a:solidFill>
                    <a:schemeClr val="tx1"/>
                  </a:solidFill>
                  <a:latin typeface="Calibri" panose="020F0502020204030204" pitchFamily="34" charset="0"/>
                  <a:ea typeface="宋体" panose="02010600030101010101" pitchFamily="2" charset="-122"/>
                </a:defRPr>
              </a:lvl3pPr>
              <a:lvl4pPr marL="1600200" indent="-228600" defTabSz="1216025">
                <a:defRPr>
                  <a:solidFill>
                    <a:schemeClr val="tx1"/>
                  </a:solidFill>
                  <a:latin typeface="Calibri" panose="020F0502020204030204" pitchFamily="34" charset="0"/>
                  <a:ea typeface="宋体" panose="02010600030101010101" pitchFamily="2" charset="-122"/>
                </a:defRPr>
              </a:lvl4pPr>
              <a:lvl5pPr marL="2057400" indent="-228600" defTabSz="1216025">
                <a:defRPr>
                  <a:solidFill>
                    <a:schemeClr val="tx1"/>
                  </a:solidFill>
                  <a:latin typeface="Calibri" panose="020F0502020204030204" pitchFamily="34" charset="0"/>
                  <a:ea typeface="宋体" panose="02010600030101010101" pitchFamily="2" charset="-122"/>
                </a:defRPr>
              </a:lvl5pPr>
              <a:lvl6pPr marL="25146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r" eaLnBrk="1" hangingPunct="1">
                <a:lnSpc>
                  <a:spcPct val="150000"/>
                </a:lnSpc>
                <a:spcBef>
                  <a:spcPct val="20000"/>
                </a:spcBef>
              </a:pPr>
              <a:r>
                <a:rPr lang="zh-CN" altLang="en-US" sz="1400" dirty="0">
                  <a:solidFill>
                    <a:schemeClr val="bg1"/>
                  </a:solidFill>
                  <a:latin typeface="+mn-lt"/>
                  <a:ea typeface="+mn-ea"/>
                  <a:cs typeface="+mn-ea"/>
                  <a:sym typeface="+mn-lt"/>
                </a:rPr>
                <a:t>单击此处可编辑内容，根据您的需要自由拉</a:t>
              </a:r>
              <a:endParaRPr lang="en-US" sz="1400" dirty="0">
                <a:solidFill>
                  <a:schemeClr val="bg1"/>
                </a:solidFill>
                <a:latin typeface="+mn-lt"/>
                <a:ea typeface="+mn-ea"/>
                <a:cs typeface="+mn-ea"/>
                <a:sym typeface="+mn-lt"/>
              </a:endParaRPr>
            </a:p>
          </p:txBody>
        </p:sp>
      </p:grpSp>
      <p:pic>
        <p:nvPicPr>
          <p:cNvPr id="49" name="图片 48">
            <a:extLst>
              <a:ext uri="{FF2B5EF4-FFF2-40B4-BE49-F238E27FC236}">
                <a16:creationId xmlns:a16="http://schemas.microsoft.com/office/drawing/2014/main" id="{45E54830-7429-4248-820E-4826ABB4001D}"/>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520815" y="1788537"/>
            <a:ext cx="2993207" cy="2988250"/>
          </a:xfrm>
          <a:prstGeom prst="rect">
            <a:avLst/>
          </a:prstGeom>
        </p:spPr>
      </p:pic>
      <p:pic>
        <p:nvPicPr>
          <p:cNvPr id="31" name="图片 30"/>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4004253" y="-53898"/>
            <a:ext cx="1094340" cy="1094340"/>
          </a:xfrm>
          <a:prstGeom prst="rect">
            <a:avLst/>
          </a:prstGeom>
        </p:spPr>
      </p:pic>
      <p:sp>
        <p:nvSpPr>
          <p:cNvPr id="32" name="Title 3">
            <a:extLst>
              <a:ext uri="{FF2B5EF4-FFF2-40B4-BE49-F238E27FC236}">
                <a16:creationId xmlns:a16="http://schemas.microsoft.com/office/drawing/2014/main" id="{EDE0BA32-E411-4643-920E-6083B35A4886}"/>
              </a:ext>
            </a:extLst>
          </p:cNvPr>
          <p:cNvSpPr txBox="1">
            <a:spLocks/>
          </p:cNvSpPr>
          <p:nvPr/>
        </p:nvSpPr>
        <p:spPr>
          <a:xfrm>
            <a:off x="4234930" y="265406"/>
            <a:ext cx="3676420" cy="340607"/>
          </a:xfrm>
          <a:prstGeom prst="rect">
            <a:avLst/>
          </a:prstGeom>
        </p:spPr>
        <p:txBody>
          <a:bodyPr/>
          <a:lstStyle>
            <a:lvl1pPr algn="l" defTabSz="914400" rtl="0" eaLnBrk="1" latinLnBrk="0" hangingPunct="1">
              <a:lnSpc>
                <a:spcPct val="70000"/>
              </a:lnSpc>
              <a:spcBef>
                <a:spcPct val="0"/>
              </a:spcBef>
              <a:buNone/>
              <a:defRPr sz="3600" b="1" i="0" kern="1200">
                <a:solidFill>
                  <a:schemeClr val="tx1"/>
                </a:solidFill>
                <a:latin typeface="Roboto Thin" charset="0"/>
                <a:ea typeface="Roboto Thin" charset="0"/>
                <a:cs typeface="Roboto Thin" charset="0"/>
              </a:defRPr>
            </a:lvl1pPr>
          </a:lstStyle>
          <a:p>
            <a:pPr>
              <a:lnSpc>
                <a:spcPct val="80000"/>
              </a:lnSpc>
            </a:pPr>
            <a:r>
              <a:rPr lang="en-US" altLang="zh-CN" sz="3200" b="0" dirty="0" smtClean="0">
                <a:solidFill>
                  <a:srgbClr val="FF6D87"/>
                </a:solidFill>
                <a:latin typeface="+mn-lt"/>
                <a:ea typeface="+mn-ea"/>
                <a:cs typeface="+mn-ea"/>
                <a:sym typeface="+mn-lt"/>
              </a:rPr>
              <a:t>03</a:t>
            </a:r>
            <a:r>
              <a:rPr lang="en-US" altLang="zh-CN" sz="3200" b="0" dirty="0" smtClean="0">
                <a:solidFill>
                  <a:schemeClr val="bg1"/>
                </a:solidFill>
                <a:latin typeface="+mn-lt"/>
                <a:ea typeface="+mn-ea"/>
                <a:cs typeface="+mn-ea"/>
                <a:sym typeface="+mn-lt"/>
              </a:rPr>
              <a:t>  </a:t>
            </a:r>
            <a:r>
              <a:rPr lang="zh-CN" altLang="en-US" sz="3200" b="0" dirty="0" smtClean="0">
                <a:solidFill>
                  <a:schemeClr val="bg1"/>
                </a:solidFill>
                <a:latin typeface="+mn-lt"/>
                <a:ea typeface="+mn-ea"/>
                <a:cs typeface="+mn-ea"/>
                <a:sym typeface="+mn-lt"/>
              </a:rPr>
              <a:t>活动经费预算</a:t>
            </a:r>
            <a:endParaRPr lang="en-US" sz="3200" b="0" dirty="0">
              <a:solidFill>
                <a:schemeClr val="bg1"/>
              </a:solidFill>
              <a:latin typeface="+mn-lt"/>
              <a:ea typeface="+mn-ea"/>
              <a:cs typeface="+mn-ea"/>
              <a:sym typeface="+mn-lt"/>
            </a:endParaRPr>
          </a:p>
        </p:txBody>
      </p:sp>
    </p:spTree>
    <p:extLst>
      <p:ext uri="{BB962C8B-B14F-4D97-AF65-F5344CB8AC3E}">
        <p14:creationId xmlns:p14="http://schemas.microsoft.com/office/powerpoint/2010/main" val="1384095820"/>
      </p:ext>
    </p:extLst>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31"/>
                                        </p:tgtEl>
                                        <p:attrNameLst>
                                          <p:attrName>style.visibility</p:attrName>
                                        </p:attrNameLst>
                                      </p:cBhvr>
                                      <p:to>
                                        <p:strVal val="visible"/>
                                      </p:to>
                                    </p:set>
                                    <p:anim calcmode="lin" valueType="num">
                                      <p:cBhvr>
                                        <p:cTn id="7" dur="500" fill="hold"/>
                                        <p:tgtEl>
                                          <p:spTgt spid="31"/>
                                        </p:tgtEl>
                                        <p:attrNameLst>
                                          <p:attrName>ppt_w</p:attrName>
                                        </p:attrNameLst>
                                      </p:cBhvr>
                                      <p:tavLst>
                                        <p:tav tm="0">
                                          <p:val>
                                            <p:fltVal val="0"/>
                                          </p:val>
                                        </p:tav>
                                        <p:tav tm="100000">
                                          <p:val>
                                            <p:strVal val="#ppt_w"/>
                                          </p:val>
                                        </p:tav>
                                      </p:tavLst>
                                    </p:anim>
                                    <p:anim calcmode="lin" valueType="num">
                                      <p:cBhvr>
                                        <p:cTn id="8" dur="500" fill="hold"/>
                                        <p:tgtEl>
                                          <p:spTgt spid="31"/>
                                        </p:tgtEl>
                                        <p:attrNameLst>
                                          <p:attrName>ppt_h</p:attrName>
                                        </p:attrNameLst>
                                      </p:cBhvr>
                                      <p:tavLst>
                                        <p:tav tm="0">
                                          <p:val>
                                            <p:fltVal val="0"/>
                                          </p:val>
                                        </p:tav>
                                        <p:tav tm="100000">
                                          <p:val>
                                            <p:strVal val="#ppt_h"/>
                                          </p:val>
                                        </p:tav>
                                      </p:tavLst>
                                    </p:anim>
                                    <p:animEffect transition="in" filter="fade">
                                      <p:cBhvr>
                                        <p:cTn id="9" dur="500"/>
                                        <p:tgtEl>
                                          <p:spTgt spid="31"/>
                                        </p:tgtEl>
                                      </p:cBhvr>
                                    </p:animEffect>
                                  </p:childTnLst>
                                </p:cTn>
                              </p:par>
                            </p:childTnLst>
                          </p:cTn>
                        </p:par>
                      </p:childTnLst>
                    </p:cTn>
                  </p:par>
                  <p:par>
                    <p:cTn id="10" fill="hold">
                      <p:stCondLst>
                        <p:cond delay="indefinite"/>
                      </p:stCondLst>
                      <p:childTnLst>
                        <p:par>
                          <p:cTn id="11" fill="hold">
                            <p:stCondLst>
                              <p:cond delay="0"/>
                            </p:stCondLst>
                            <p:childTnLst>
                              <p:par>
                                <p:cTn id="12" presetID="6" presetClass="entr" presetSubtype="16" fill="hold" grpId="0" nodeType="clickEffect">
                                  <p:stCondLst>
                                    <p:cond delay="0"/>
                                  </p:stCondLst>
                                  <p:childTnLst>
                                    <p:set>
                                      <p:cBhvr>
                                        <p:cTn id="13" dur="1" fill="hold">
                                          <p:stCondLst>
                                            <p:cond delay="0"/>
                                          </p:stCondLst>
                                        </p:cTn>
                                        <p:tgtEl>
                                          <p:spTgt spid="32"/>
                                        </p:tgtEl>
                                        <p:attrNameLst>
                                          <p:attrName>style.visibility</p:attrName>
                                        </p:attrNameLst>
                                      </p:cBhvr>
                                      <p:to>
                                        <p:strVal val="visible"/>
                                      </p:to>
                                    </p:set>
                                    <p:animEffect transition="in" filter="circle(in)">
                                      <p:cBhvr>
                                        <p:cTn id="14" dur="2000"/>
                                        <p:tgtEl>
                                          <p:spTgt spid="32"/>
                                        </p:tgtEl>
                                      </p:cBhvr>
                                    </p:animEffect>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49"/>
                                        </p:tgtEl>
                                        <p:attrNameLst>
                                          <p:attrName>style.visibility</p:attrName>
                                        </p:attrNameLst>
                                      </p:cBhvr>
                                      <p:to>
                                        <p:strVal val="visible"/>
                                      </p:to>
                                    </p:set>
                                    <p:animEffect transition="in" filter="fade">
                                      <p:cBhvr>
                                        <p:cTn id="19" dur="1000"/>
                                        <p:tgtEl>
                                          <p:spTgt spid="49"/>
                                        </p:tgtEl>
                                      </p:cBhvr>
                                    </p:animEffect>
                                    <p:anim calcmode="lin" valueType="num">
                                      <p:cBhvr>
                                        <p:cTn id="20" dur="1000" fill="hold"/>
                                        <p:tgtEl>
                                          <p:spTgt spid="49"/>
                                        </p:tgtEl>
                                        <p:attrNameLst>
                                          <p:attrName>ppt_x</p:attrName>
                                        </p:attrNameLst>
                                      </p:cBhvr>
                                      <p:tavLst>
                                        <p:tav tm="0">
                                          <p:val>
                                            <p:strVal val="#ppt_x"/>
                                          </p:val>
                                        </p:tav>
                                        <p:tav tm="100000">
                                          <p:val>
                                            <p:strVal val="#ppt_x"/>
                                          </p:val>
                                        </p:tav>
                                      </p:tavLst>
                                    </p:anim>
                                    <p:anim calcmode="lin" valueType="num">
                                      <p:cBhvr>
                                        <p:cTn id="21" dur="1000" fill="hold"/>
                                        <p:tgtEl>
                                          <p:spTgt spid="49"/>
                                        </p:tgtEl>
                                        <p:attrNameLst>
                                          <p:attrName>ppt_y</p:attrName>
                                        </p:attrNameLst>
                                      </p:cBhvr>
                                      <p:tavLst>
                                        <p:tav tm="0">
                                          <p:val>
                                            <p:strVal val="#ppt_y+.1"/>
                                          </p:val>
                                        </p:tav>
                                        <p:tav tm="100000">
                                          <p:val>
                                            <p:strVal val="#ppt_y"/>
                                          </p:val>
                                        </p:tav>
                                      </p:tavLst>
                                    </p:anim>
                                  </p:childTnLst>
                                </p:cTn>
                              </p:par>
                            </p:childTnLst>
                          </p:cTn>
                        </p:par>
                        <p:par>
                          <p:cTn id="22" fill="hold">
                            <p:stCondLst>
                              <p:cond delay="1000"/>
                            </p:stCondLst>
                            <p:childTnLst>
                              <p:par>
                                <p:cTn id="23" presetID="16" presetClass="entr" presetSubtype="37" fill="hold" nodeType="afterEffect">
                                  <p:stCondLst>
                                    <p:cond delay="0"/>
                                  </p:stCondLst>
                                  <p:childTnLst>
                                    <p:set>
                                      <p:cBhvr>
                                        <p:cTn id="24" dur="1" fill="hold">
                                          <p:stCondLst>
                                            <p:cond delay="0"/>
                                          </p:stCondLst>
                                        </p:cTn>
                                        <p:tgtEl>
                                          <p:spTgt spid="2"/>
                                        </p:tgtEl>
                                        <p:attrNameLst>
                                          <p:attrName>style.visibility</p:attrName>
                                        </p:attrNameLst>
                                      </p:cBhvr>
                                      <p:to>
                                        <p:strVal val="visible"/>
                                      </p:to>
                                    </p:set>
                                    <p:animEffect transition="in" filter="barn(outVertical)">
                                      <p:cBhvr>
                                        <p:cTn id="25" dur="500"/>
                                        <p:tgtEl>
                                          <p:spTgt spid="2"/>
                                        </p:tgtEl>
                                      </p:cBhvr>
                                    </p:animEffect>
                                  </p:childTnLst>
                                </p:cTn>
                              </p:par>
                            </p:childTnLst>
                          </p:cTn>
                        </p:par>
                        <p:par>
                          <p:cTn id="26" fill="hold">
                            <p:stCondLst>
                              <p:cond delay="1500"/>
                            </p:stCondLst>
                            <p:childTnLst>
                              <p:par>
                                <p:cTn id="27" presetID="16" presetClass="entr" presetSubtype="37" fill="hold" nodeType="afterEffect">
                                  <p:stCondLst>
                                    <p:cond delay="0"/>
                                  </p:stCondLst>
                                  <p:childTnLst>
                                    <p:set>
                                      <p:cBhvr>
                                        <p:cTn id="28" dur="1" fill="hold">
                                          <p:stCondLst>
                                            <p:cond delay="0"/>
                                          </p:stCondLst>
                                        </p:cTn>
                                        <p:tgtEl>
                                          <p:spTgt spid="3"/>
                                        </p:tgtEl>
                                        <p:attrNameLst>
                                          <p:attrName>style.visibility</p:attrName>
                                        </p:attrNameLst>
                                      </p:cBhvr>
                                      <p:to>
                                        <p:strVal val="visible"/>
                                      </p:to>
                                    </p:set>
                                    <p:animEffect transition="in" filter="barn(outVertical)">
                                      <p:cBhvr>
                                        <p:cTn id="29" dur="500"/>
                                        <p:tgtEl>
                                          <p:spTgt spid="3"/>
                                        </p:tgtEl>
                                      </p:cBhvr>
                                    </p:animEffect>
                                  </p:childTnLst>
                                </p:cTn>
                              </p:par>
                              <p:par>
                                <p:cTn id="30" presetID="16" presetClass="entr" presetSubtype="37" fill="hold" nodeType="withEffect">
                                  <p:stCondLst>
                                    <p:cond delay="0"/>
                                  </p:stCondLst>
                                  <p:childTnLst>
                                    <p:set>
                                      <p:cBhvr>
                                        <p:cTn id="31" dur="1" fill="hold">
                                          <p:stCondLst>
                                            <p:cond delay="0"/>
                                          </p:stCondLst>
                                        </p:cTn>
                                        <p:tgtEl>
                                          <p:spTgt spid="4"/>
                                        </p:tgtEl>
                                        <p:attrNameLst>
                                          <p:attrName>style.visibility</p:attrName>
                                        </p:attrNameLst>
                                      </p:cBhvr>
                                      <p:to>
                                        <p:strVal val="visible"/>
                                      </p:to>
                                    </p:set>
                                    <p:animEffect transition="in" filter="barn(outVertical)">
                                      <p:cBhvr>
                                        <p:cTn id="3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p:bldLst>
  </p:timing>
</p:sld>
</file>

<file path=ppt/slides/slide19.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pic>
        <p:nvPicPr>
          <p:cNvPr id="10" name="图片 9">
            <a:extLst>
              <a:ext uri="{FF2B5EF4-FFF2-40B4-BE49-F238E27FC236}">
                <a16:creationId xmlns:a16="http://schemas.microsoft.com/office/drawing/2014/main" id="{414C5E7A-8A5C-4D36-B3A0-FAD0615DB060}"/>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3935451" y="3429000"/>
            <a:ext cx="2995811" cy="2990850"/>
          </a:xfrm>
          <a:prstGeom prst="rect">
            <a:avLst/>
          </a:prstGeom>
        </p:spPr>
      </p:pic>
      <p:pic>
        <p:nvPicPr>
          <p:cNvPr id="11" name="图片 10">
            <a:extLst>
              <a:ext uri="{FF2B5EF4-FFF2-40B4-BE49-F238E27FC236}">
                <a16:creationId xmlns:a16="http://schemas.microsoft.com/office/drawing/2014/main" id="{0C1D9590-F756-4965-8B7F-E2891CA4E78B}"/>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r="-1518"/>
          <a:stretch/>
        </p:blipFill>
        <p:spPr>
          <a:xfrm>
            <a:off x="520700" y="199856"/>
            <a:ext cx="2757546" cy="740696"/>
          </a:xfrm>
          <a:prstGeom prst="rect">
            <a:avLst/>
          </a:prstGeom>
        </p:spPr>
      </p:pic>
      <p:sp>
        <p:nvSpPr>
          <p:cNvPr id="12" name="圆角矩形 11"/>
          <p:cNvSpPr/>
          <p:nvPr/>
        </p:nvSpPr>
        <p:spPr>
          <a:xfrm>
            <a:off x="6772848" y="3460577"/>
            <a:ext cx="4781549" cy="1424268"/>
          </a:xfrm>
          <a:prstGeom prst="roundRect">
            <a:avLst>
              <a:gd name="adj" fmla="val 50000"/>
            </a:avLst>
          </a:prstGeom>
          <a:solidFill>
            <a:schemeClr val="bg1">
              <a:alpha val="87000"/>
            </a:schemeClr>
          </a:solidFill>
          <a:ln w="38100">
            <a:solidFill>
              <a:srgbClr val="EA5A82"/>
            </a:solidFill>
          </a:ln>
          <a:effectLst>
            <a:outerShdw blurRad="50800" dist="381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a:cs typeface="+mn-ea"/>
              <a:sym typeface="+mn-lt"/>
            </a:endParaRPr>
          </a:p>
        </p:txBody>
      </p:sp>
      <p:sp>
        <p:nvSpPr>
          <p:cNvPr id="13" name="文本框 12"/>
          <p:cNvSpPr txBox="1"/>
          <p:nvPr/>
        </p:nvSpPr>
        <p:spPr>
          <a:xfrm>
            <a:off x="7069660" y="3754551"/>
            <a:ext cx="4346338" cy="830997"/>
          </a:xfrm>
          <a:prstGeom prst="rect">
            <a:avLst/>
          </a:prstGeom>
          <a:noFill/>
        </p:spPr>
        <p:txBody>
          <a:bodyPr wrap="square" rtlCol="0">
            <a:spAutoFit/>
          </a:bodyPr>
          <a:lstStyle/>
          <a:p>
            <a:pPr algn="ctr"/>
            <a:r>
              <a:rPr lang="zh-CN" altLang="en-US" sz="4800" b="1" spc="-150" dirty="0" smtClean="0">
                <a:solidFill>
                  <a:srgbClr val="FF6D87"/>
                </a:solidFill>
                <a:cs typeface="+mn-ea"/>
                <a:sym typeface="+mn-lt"/>
              </a:rPr>
              <a:t>活动效果预期</a:t>
            </a:r>
            <a:endParaRPr lang="zh-CN" altLang="en-US" sz="4800" b="1" spc="-150" dirty="0">
              <a:solidFill>
                <a:srgbClr val="FF6D87"/>
              </a:solidFill>
              <a:cs typeface="+mn-ea"/>
              <a:sym typeface="+mn-lt"/>
            </a:endParaRPr>
          </a:p>
        </p:txBody>
      </p:sp>
      <p:pic>
        <p:nvPicPr>
          <p:cNvPr id="14" name="图片 13"/>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8237074" y="1025726"/>
            <a:ext cx="1853103" cy="2403275"/>
          </a:xfrm>
          <a:prstGeom prst="rect">
            <a:avLst/>
          </a:prstGeom>
        </p:spPr>
      </p:pic>
      <p:sp>
        <p:nvSpPr>
          <p:cNvPr id="15" name="文本框 14"/>
          <p:cNvSpPr txBox="1"/>
          <p:nvPr/>
        </p:nvSpPr>
        <p:spPr>
          <a:xfrm>
            <a:off x="7865832" y="2066073"/>
            <a:ext cx="2595585" cy="923331"/>
          </a:xfrm>
          <a:prstGeom prst="rect">
            <a:avLst/>
          </a:prstGeom>
          <a:noFill/>
        </p:spPr>
        <p:txBody>
          <a:bodyPr wrap="square" rtlCol="0">
            <a:spAutoFit/>
          </a:bodyPr>
          <a:lstStyle/>
          <a:p>
            <a:pPr algn="ctr"/>
            <a:r>
              <a:rPr lang="en-US" altLang="zh-CN" sz="5400" b="1" dirty="0" smtClean="0">
                <a:solidFill>
                  <a:schemeClr val="bg1"/>
                </a:solidFill>
                <a:effectLst>
                  <a:outerShdw blurRad="38100" dist="38100" dir="2700000" algn="tl">
                    <a:srgbClr val="000000">
                      <a:alpha val="30000"/>
                    </a:srgbClr>
                  </a:outerShdw>
                </a:effectLst>
                <a:cs typeface="+mn-ea"/>
                <a:sym typeface="+mn-lt"/>
              </a:rPr>
              <a:t>04</a:t>
            </a:r>
            <a:endParaRPr lang="zh-CN" altLang="en-US" sz="5400" b="1" dirty="0">
              <a:solidFill>
                <a:schemeClr val="bg1"/>
              </a:solidFill>
              <a:effectLst>
                <a:outerShdw blurRad="38100" dist="38100" dir="2700000" algn="tl">
                  <a:srgbClr val="000000">
                    <a:alpha val="30000"/>
                  </a:srgbClr>
                </a:outerShdw>
              </a:effectLst>
              <a:cs typeface="+mn-ea"/>
              <a:sym typeface="+mn-lt"/>
            </a:endParaRPr>
          </a:p>
        </p:txBody>
      </p:sp>
    </p:spTree>
    <p:extLst>
      <p:ext uri="{BB962C8B-B14F-4D97-AF65-F5344CB8AC3E}">
        <p14:creationId xmlns:p14="http://schemas.microsoft.com/office/powerpoint/2010/main" val="3005233818"/>
      </p:ext>
    </p:extLst>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1000"/>
                                        <p:tgtEl>
                                          <p:spTgt spid="10"/>
                                        </p:tgtEl>
                                      </p:cBhvr>
                                    </p:animEffect>
                                    <p:anim calcmode="lin" valueType="num">
                                      <p:cBhvr>
                                        <p:cTn id="8" dur="1000" fill="hold"/>
                                        <p:tgtEl>
                                          <p:spTgt spid="10"/>
                                        </p:tgtEl>
                                        <p:attrNameLst>
                                          <p:attrName>ppt_x</p:attrName>
                                        </p:attrNameLst>
                                      </p:cBhvr>
                                      <p:tavLst>
                                        <p:tav tm="0">
                                          <p:val>
                                            <p:strVal val="#ppt_x"/>
                                          </p:val>
                                        </p:tav>
                                        <p:tav tm="100000">
                                          <p:val>
                                            <p:strVal val="#ppt_x"/>
                                          </p:val>
                                        </p:tav>
                                      </p:tavLst>
                                    </p:anim>
                                    <p:anim calcmode="lin" valueType="num">
                                      <p:cBhvr>
                                        <p:cTn id="9"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14"/>
                                        </p:tgtEl>
                                        <p:attrNameLst>
                                          <p:attrName>style.visibility</p:attrName>
                                        </p:attrNameLst>
                                      </p:cBhvr>
                                      <p:to>
                                        <p:strVal val="visible"/>
                                      </p:to>
                                    </p:set>
                                    <p:anim calcmode="lin" valueType="num">
                                      <p:cBhvr>
                                        <p:cTn id="14" dur="500" fill="hold"/>
                                        <p:tgtEl>
                                          <p:spTgt spid="14"/>
                                        </p:tgtEl>
                                        <p:attrNameLst>
                                          <p:attrName>ppt_w</p:attrName>
                                        </p:attrNameLst>
                                      </p:cBhvr>
                                      <p:tavLst>
                                        <p:tav tm="0">
                                          <p:val>
                                            <p:fltVal val="0"/>
                                          </p:val>
                                        </p:tav>
                                        <p:tav tm="100000">
                                          <p:val>
                                            <p:strVal val="#ppt_w"/>
                                          </p:val>
                                        </p:tav>
                                      </p:tavLst>
                                    </p:anim>
                                    <p:anim calcmode="lin" valueType="num">
                                      <p:cBhvr>
                                        <p:cTn id="15" dur="500" fill="hold"/>
                                        <p:tgtEl>
                                          <p:spTgt spid="14"/>
                                        </p:tgtEl>
                                        <p:attrNameLst>
                                          <p:attrName>ppt_h</p:attrName>
                                        </p:attrNameLst>
                                      </p:cBhvr>
                                      <p:tavLst>
                                        <p:tav tm="0">
                                          <p:val>
                                            <p:fltVal val="0"/>
                                          </p:val>
                                        </p:tav>
                                        <p:tav tm="100000">
                                          <p:val>
                                            <p:strVal val="#ppt_h"/>
                                          </p:val>
                                        </p:tav>
                                      </p:tavLst>
                                    </p:anim>
                                    <p:animEffect transition="in" filter="fade">
                                      <p:cBhvr>
                                        <p:cTn id="16" dur="500"/>
                                        <p:tgtEl>
                                          <p:spTgt spid="14"/>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500"/>
                                        <p:tgtEl>
                                          <p:spTgt spid="15"/>
                                        </p:tgtEl>
                                      </p:cBhvr>
                                    </p:animEffect>
                                  </p:childTnLst>
                                </p:cTn>
                              </p:par>
                            </p:childTnLst>
                          </p:cTn>
                        </p:par>
                      </p:childTnLst>
                    </p:cTn>
                  </p:par>
                  <p:par>
                    <p:cTn id="22" fill="hold">
                      <p:stCondLst>
                        <p:cond delay="indefinite"/>
                      </p:stCondLst>
                      <p:childTnLst>
                        <p:par>
                          <p:cTn id="23" fill="hold">
                            <p:stCondLst>
                              <p:cond delay="0"/>
                            </p:stCondLst>
                            <p:childTnLst>
                              <p:par>
                                <p:cTn id="24" presetID="45" presetClass="entr" presetSubtype="0" fill="hold" grpId="0" nodeType="clickEffect">
                                  <p:stCondLst>
                                    <p:cond delay="0"/>
                                  </p:stCondLst>
                                  <p:childTnLst>
                                    <p:set>
                                      <p:cBhvr>
                                        <p:cTn id="25" dur="1" fill="hold">
                                          <p:stCondLst>
                                            <p:cond delay="0"/>
                                          </p:stCondLst>
                                        </p:cTn>
                                        <p:tgtEl>
                                          <p:spTgt spid="12"/>
                                        </p:tgtEl>
                                        <p:attrNameLst>
                                          <p:attrName>style.visibility</p:attrName>
                                        </p:attrNameLst>
                                      </p:cBhvr>
                                      <p:to>
                                        <p:strVal val="visible"/>
                                      </p:to>
                                    </p:set>
                                    <p:animEffect transition="in" filter="fade">
                                      <p:cBhvr>
                                        <p:cTn id="26" dur="2000"/>
                                        <p:tgtEl>
                                          <p:spTgt spid="12"/>
                                        </p:tgtEl>
                                      </p:cBhvr>
                                    </p:animEffect>
                                    <p:anim calcmode="lin" valueType="num">
                                      <p:cBhvr>
                                        <p:cTn id="27" dur="2000" fill="hold"/>
                                        <p:tgtEl>
                                          <p:spTgt spid="12"/>
                                        </p:tgtEl>
                                        <p:attrNameLst>
                                          <p:attrName>ppt_w</p:attrName>
                                        </p:attrNameLst>
                                      </p:cBhvr>
                                      <p:tavLst>
                                        <p:tav tm="0" fmla="#ppt_w*sin(2.5*pi*$)">
                                          <p:val>
                                            <p:fltVal val="0"/>
                                          </p:val>
                                        </p:tav>
                                        <p:tav tm="100000">
                                          <p:val>
                                            <p:fltVal val="1"/>
                                          </p:val>
                                        </p:tav>
                                      </p:tavLst>
                                    </p:anim>
                                    <p:anim calcmode="lin" valueType="num">
                                      <p:cBhvr>
                                        <p:cTn id="28" dur="2000" fill="hold"/>
                                        <p:tgtEl>
                                          <p:spTgt spid="12"/>
                                        </p:tgtEl>
                                        <p:attrNameLst>
                                          <p:attrName>ppt_h</p:attrName>
                                        </p:attrNameLst>
                                      </p:cBhvr>
                                      <p:tavLst>
                                        <p:tav tm="0">
                                          <p:val>
                                            <p:strVal val="#ppt_h"/>
                                          </p:val>
                                        </p:tav>
                                        <p:tav tm="100000">
                                          <p:val>
                                            <p:strVal val="#ppt_h"/>
                                          </p:val>
                                        </p:tav>
                                      </p:tavLst>
                                    </p:anim>
                                  </p:childTnLst>
                                </p:cTn>
                              </p:par>
                            </p:childTnLst>
                          </p:cTn>
                        </p:par>
                      </p:childTnLst>
                    </p:cTn>
                  </p:par>
                  <p:par>
                    <p:cTn id="29" fill="hold">
                      <p:stCondLst>
                        <p:cond delay="indefinite"/>
                      </p:stCondLst>
                      <p:childTnLst>
                        <p:par>
                          <p:cTn id="30" fill="hold">
                            <p:stCondLst>
                              <p:cond delay="0"/>
                            </p:stCondLst>
                            <p:childTnLst>
                              <p:par>
                                <p:cTn id="31" presetID="6" presetClass="entr" presetSubtype="16" fill="hold" grpId="0" nodeType="clickEffect">
                                  <p:stCondLst>
                                    <p:cond delay="0"/>
                                  </p:stCondLst>
                                  <p:childTnLst>
                                    <p:set>
                                      <p:cBhvr>
                                        <p:cTn id="32" dur="1" fill="hold">
                                          <p:stCondLst>
                                            <p:cond delay="0"/>
                                          </p:stCondLst>
                                        </p:cTn>
                                        <p:tgtEl>
                                          <p:spTgt spid="13"/>
                                        </p:tgtEl>
                                        <p:attrNameLst>
                                          <p:attrName>style.visibility</p:attrName>
                                        </p:attrNameLst>
                                      </p:cBhvr>
                                      <p:to>
                                        <p:strVal val="visible"/>
                                      </p:to>
                                    </p:set>
                                    <p:animEffect transition="in" filter="circle(in)">
                                      <p:cBhvr>
                                        <p:cTn id="33" dur="20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p:bldP spid="15" grpId="0"/>
    </p:bldLst>
  </p:timing>
</p:sld>
</file>

<file path=ppt/slides/slide2.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4"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pic>
        <p:nvPicPr>
          <p:cNvPr id="16" name="图片 15"/>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4256940" y="2082533"/>
            <a:ext cx="3678119" cy="3678119"/>
          </a:xfrm>
          <a:prstGeom prst="rect">
            <a:avLst/>
          </a:prstGeom>
        </p:spPr>
      </p:pic>
      <p:grpSp>
        <p:nvGrpSpPr>
          <p:cNvPr id="17" name="组合 16"/>
          <p:cNvGrpSpPr/>
          <p:nvPr/>
        </p:nvGrpSpPr>
        <p:grpSpPr>
          <a:xfrm>
            <a:off x="644265" y="2500549"/>
            <a:ext cx="2117945" cy="2033188"/>
            <a:chOff x="922902" y="3128802"/>
            <a:chExt cx="2726380" cy="2617275"/>
          </a:xfrm>
        </p:grpSpPr>
        <p:sp>
          <p:nvSpPr>
            <p:cNvPr id="18" name="圆角矩形 17"/>
            <p:cNvSpPr/>
            <p:nvPr/>
          </p:nvSpPr>
          <p:spPr>
            <a:xfrm>
              <a:off x="966126" y="5149653"/>
              <a:ext cx="2523002" cy="596424"/>
            </a:xfrm>
            <a:prstGeom prst="roundRect">
              <a:avLst>
                <a:gd name="adj" fmla="val 50000"/>
              </a:avLst>
            </a:prstGeom>
            <a:solidFill>
              <a:schemeClr val="bg1">
                <a:alpha val="87000"/>
              </a:schemeClr>
            </a:solidFill>
            <a:ln w="38100">
              <a:solidFill>
                <a:srgbClr val="EA5A82"/>
              </a:solidFill>
            </a:ln>
            <a:effectLst>
              <a:outerShdw blurRad="50800" dist="381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a:cs typeface="+mn-ea"/>
                <a:sym typeface="+mn-lt"/>
              </a:endParaRPr>
            </a:p>
          </p:txBody>
        </p:sp>
        <p:sp>
          <p:nvSpPr>
            <p:cNvPr id="19" name="文本框 18"/>
            <p:cNvSpPr txBox="1"/>
            <p:nvPr/>
          </p:nvSpPr>
          <p:spPr>
            <a:xfrm>
              <a:off x="922902" y="5202689"/>
              <a:ext cx="2726380" cy="515052"/>
            </a:xfrm>
            <a:prstGeom prst="rect">
              <a:avLst/>
            </a:prstGeom>
            <a:noFill/>
          </p:spPr>
          <p:txBody>
            <a:bodyPr wrap="square" rtlCol="0">
              <a:spAutoFit/>
            </a:bodyPr>
            <a:lstStyle/>
            <a:p>
              <a:pPr algn="ctr"/>
              <a:r>
                <a:rPr lang="zh-CN" altLang="en-US" sz="2000" b="1" spc="-150" dirty="0">
                  <a:solidFill>
                    <a:srgbClr val="FF6D87"/>
                  </a:solidFill>
                  <a:cs typeface="+mn-ea"/>
                  <a:sym typeface="+mn-lt"/>
                </a:rPr>
                <a:t>活动内容概述</a:t>
              </a:r>
            </a:p>
          </p:txBody>
        </p:sp>
        <p:pic>
          <p:nvPicPr>
            <p:cNvPr id="20" name="图片 19"/>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1411388" y="3128802"/>
              <a:ext cx="1632477" cy="2166849"/>
            </a:xfrm>
            <a:prstGeom prst="rect">
              <a:avLst/>
            </a:prstGeom>
          </p:spPr>
        </p:pic>
        <p:sp>
          <p:nvSpPr>
            <p:cNvPr id="21" name="文本框 20"/>
            <p:cNvSpPr txBox="1"/>
            <p:nvPr/>
          </p:nvSpPr>
          <p:spPr>
            <a:xfrm>
              <a:off x="1413546" y="4064894"/>
              <a:ext cx="1628164" cy="832006"/>
            </a:xfrm>
            <a:prstGeom prst="rect">
              <a:avLst/>
            </a:prstGeom>
            <a:noFill/>
          </p:spPr>
          <p:txBody>
            <a:bodyPr wrap="square" rtlCol="0">
              <a:spAutoFit/>
            </a:bodyPr>
            <a:lstStyle/>
            <a:p>
              <a:pPr algn="ctr"/>
              <a:r>
                <a:rPr lang="en-US" altLang="zh-CN" sz="3600" dirty="0" smtClean="0">
                  <a:solidFill>
                    <a:schemeClr val="bg1"/>
                  </a:solidFill>
                  <a:effectLst>
                    <a:outerShdw blurRad="38100" dist="38100" dir="2700000" algn="tl">
                      <a:srgbClr val="000000">
                        <a:alpha val="30000"/>
                      </a:srgbClr>
                    </a:outerShdw>
                  </a:effectLst>
                  <a:cs typeface="+mn-ea"/>
                  <a:sym typeface="+mn-lt"/>
                </a:rPr>
                <a:t>01</a:t>
              </a:r>
              <a:endParaRPr lang="zh-CN" altLang="en-US" sz="3600" dirty="0">
                <a:solidFill>
                  <a:schemeClr val="bg1"/>
                </a:solidFill>
                <a:effectLst>
                  <a:outerShdw blurRad="38100" dist="38100" dir="2700000" algn="tl">
                    <a:srgbClr val="000000">
                      <a:alpha val="30000"/>
                    </a:srgbClr>
                  </a:outerShdw>
                </a:effectLst>
                <a:cs typeface="+mn-ea"/>
                <a:sym typeface="+mn-lt"/>
              </a:endParaRPr>
            </a:p>
          </p:txBody>
        </p:sp>
      </p:grpSp>
      <p:grpSp>
        <p:nvGrpSpPr>
          <p:cNvPr id="22" name="组合 21"/>
          <p:cNvGrpSpPr/>
          <p:nvPr/>
        </p:nvGrpSpPr>
        <p:grpSpPr>
          <a:xfrm>
            <a:off x="2815023" y="2500550"/>
            <a:ext cx="1975514" cy="2033189"/>
            <a:chOff x="966126" y="3128802"/>
            <a:chExt cx="2543032" cy="2617275"/>
          </a:xfrm>
        </p:grpSpPr>
        <p:sp>
          <p:nvSpPr>
            <p:cNvPr id="23" name="圆角矩形 22"/>
            <p:cNvSpPr/>
            <p:nvPr/>
          </p:nvSpPr>
          <p:spPr>
            <a:xfrm>
              <a:off x="966126" y="5149653"/>
              <a:ext cx="2523002" cy="596424"/>
            </a:xfrm>
            <a:prstGeom prst="roundRect">
              <a:avLst>
                <a:gd name="adj" fmla="val 50000"/>
              </a:avLst>
            </a:prstGeom>
            <a:solidFill>
              <a:schemeClr val="bg1">
                <a:alpha val="87000"/>
              </a:schemeClr>
            </a:solidFill>
            <a:ln w="38100">
              <a:solidFill>
                <a:srgbClr val="EA5A82"/>
              </a:solidFill>
            </a:ln>
            <a:effectLst>
              <a:outerShdw blurRad="50800" dist="381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a:cs typeface="+mn-ea"/>
                <a:sym typeface="+mn-lt"/>
              </a:endParaRPr>
            </a:p>
          </p:txBody>
        </p:sp>
        <p:sp>
          <p:nvSpPr>
            <p:cNvPr id="24" name="文本框 23"/>
            <p:cNvSpPr txBox="1"/>
            <p:nvPr/>
          </p:nvSpPr>
          <p:spPr>
            <a:xfrm>
              <a:off x="986156" y="5164503"/>
              <a:ext cx="2523002" cy="515052"/>
            </a:xfrm>
            <a:prstGeom prst="rect">
              <a:avLst/>
            </a:prstGeom>
            <a:noFill/>
          </p:spPr>
          <p:txBody>
            <a:bodyPr wrap="square" rtlCol="0">
              <a:spAutoFit/>
            </a:bodyPr>
            <a:lstStyle/>
            <a:p>
              <a:pPr algn="ctr"/>
              <a:r>
                <a:rPr lang="zh-CN" altLang="en-US" sz="2000" b="1" spc="-150" dirty="0">
                  <a:solidFill>
                    <a:srgbClr val="FF6D87"/>
                  </a:solidFill>
                  <a:cs typeface="+mn-ea"/>
                  <a:sym typeface="+mn-lt"/>
                </a:rPr>
                <a:t>活动细节安排</a:t>
              </a:r>
            </a:p>
          </p:txBody>
        </p:sp>
        <p:pic>
          <p:nvPicPr>
            <p:cNvPr id="25" name="图片 24"/>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1411388" y="3128802"/>
              <a:ext cx="1632477" cy="2166849"/>
            </a:xfrm>
            <a:prstGeom prst="rect">
              <a:avLst/>
            </a:prstGeom>
          </p:spPr>
        </p:pic>
        <p:sp>
          <p:nvSpPr>
            <p:cNvPr id="26" name="文本框 25"/>
            <p:cNvSpPr txBox="1"/>
            <p:nvPr/>
          </p:nvSpPr>
          <p:spPr>
            <a:xfrm>
              <a:off x="1413546" y="4064894"/>
              <a:ext cx="1628164" cy="832006"/>
            </a:xfrm>
            <a:prstGeom prst="rect">
              <a:avLst/>
            </a:prstGeom>
            <a:noFill/>
          </p:spPr>
          <p:txBody>
            <a:bodyPr wrap="square" rtlCol="0">
              <a:spAutoFit/>
            </a:bodyPr>
            <a:lstStyle/>
            <a:p>
              <a:pPr algn="ctr"/>
              <a:r>
                <a:rPr lang="en-US" altLang="zh-CN" sz="3600" dirty="0" smtClean="0">
                  <a:solidFill>
                    <a:schemeClr val="bg1"/>
                  </a:solidFill>
                  <a:effectLst>
                    <a:outerShdw blurRad="38100" dist="38100" dir="2700000" algn="tl">
                      <a:srgbClr val="000000">
                        <a:alpha val="30000"/>
                      </a:srgbClr>
                    </a:outerShdw>
                  </a:effectLst>
                  <a:cs typeface="+mn-ea"/>
                  <a:sym typeface="+mn-lt"/>
                </a:rPr>
                <a:t>02</a:t>
              </a:r>
              <a:endParaRPr lang="zh-CN" altLang="en-US" sz="3600" dirty="0">
                <a:solidFill>
                  <a:schemeClr val="bg1"/>
                </a:solidFill>
                <a:effectLst>
                  <a:outerShdw blurRad="38100" dist="38100" dir="2700000" algn="tl">
                    <a:srgbClr val="000000">
                      <a:alpha val="30000"/>
                    </a:srgbClr>
                  </a:outerShdw>
                </a:effectLst>
                <a:cs typeface="+mn-ea"/>
                <a:sym typeface="+mn-lt"/>
              </a:endParaRPr>
            </a:p>
          </p:txBody>
        </p:sp>
      </p:grpSp>
      <p:grpSp>
        <p:nvGrpSpPr>
          <p:cNvPr id="27" name="组合 26"/>
          <p:cNvGrpSpPr/>
          <p:nvPr/>
        </p:nvGrpSpPr>
        <p:grpSpPr>
          <a:xfrm>
            <a:off x="7496031" y="2500550"/>
            <a:ext cx="2012767" cy="2033189"/>
            <a:chOff x="931578" y="3128802"/>
            <a:chExt cx="2590987" cy="2617275"/>
          </a:xfrm>
        </p:grpSpPr>
        <p:sp>
          <p:nvSpPr>
            <p:cNvPr id="28" name="圆角矩形 27"/>
            <p:cNvSpPr/>
            <p:nvPr/>
          </p:nvSpPr>
          <p:spPr>
            <a:xfrm>
              <a:off x="966126" y="5149653"/>
              <a:ext cx="2523002" cy="596424"/>
            </a:xfrm>
            <a:prstGeom prst="roundRect">
              <a:avLst>
                <a:gd name="adj" fmla="val 50000"/>
              </a:avLst>
            </a:prstGeom>
            <a:solidFill>
              <a:schemeClr val="bg1">
                <a:alpha val="87000"/>
              </a:schemeClr>
            </a:solidFill>
            <a:ln w="38100">
              <a:solidFill>
                <a:srgbClr val="EA5A82"/>
              </a:solidFill>
            </a:ln>
            <a:effectLst>
              <a:outerShdw blurRad="50800" dist="381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a:cs typeface="+mn-ea"/>
                <a:sym typeface="+mn-lt"/>
              </a:endParaRPr>
            </a:p>
          </p:txBody>
        </p:sp>
        <p:sp>
          <p:nvSpPr>
            <p:cNvPr id="29" name="文本框 28"/>
            <p:cNvSpPr txBox="1"/>
            <p:nvPr/>
          </p:nvSpPr>
          <p:spPr>
            <a:xfrm>
              <a:off x="931578" y="5149651"/>
              <a:ext cx="2590987" cy="515052"/>
            </a:xfrm>
            <a:prstGeom prst="rect">
              <a:avLst/>
            </a:prstGeom>
            <a:noFill/>
          </p:spPr>
          <p:txBody>
            <a:bodyPr wrap="square" rtlCol="0">
              <a:spAutoFit/>
            </a:bodyPr>
            <a:lstStyle/>
            <a:p>
              <a:pPr algn="ctr"/>
              <a:r>
                <a:rPr lang="zh-CN" altLang="en-US" sz="2000" b="1" spc="-150" dirty="0">
                  <a:solidFill>
                    <a:srgbClr val="FF6D87"/>
                  </a:solidFill>
                  <a:cs typeface="+mn-ea"/>
                  <a:sym typeface="+mn-lt"/>
                </a:rPr>
                <a:t>活动经费预算</a:t>
              </a:r>
            </a:p>
          </p:txBody>
        </p:sp>
        <p:pic>
          <p:nvPicPr>
            <p:cNvPr id="30" name="图片 29"/>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1411388" y="3128802"/>
              <a:ext cx="1632477" cy="2166849"/>
            </a:xfrm>
            <a:prstGeom prst="rect">
              <a:avLst/>
            </a:prstGeom>
          </p:spPr>
        </p:pic>
        <p:sp>
          <p:nvSpPr>
            <p:cNvPr id="31" name="文本框 30"/>
            <p:cNvSpPr txBox="1"/>
            <p:nvPr/>
          </p:nvSpPr>
          <p:spPr>
            <a:xfrm>
              <a:off x="1413546" y="4064894"/>
              <a:ext cx="1628164" cy="832006"/>
            </a:xfrm>
            <a:prstGeom prst="rect">
              <a:avLst/>
            </a:prstGeom>
            <a:noFill/>
          </p:spPr>
          <p:txBody>
            <a:bodyPr wrap="square" rtlCol="0">
              <a:spAutoFit/>
            </a:bodyPr>
            <a:lstStyle/>
            <a:p>
              <a:pPr algn="ctr"/>
              <a:r>
                <a:rPr lang="en-US" altLang="zh-CN" sz="3600" dirty="0" smtClean="0">
                  <a:solidFill>
                    <a:schemeClr val="bg1"/>
                  </a:solidFill>
                  <a:effectLst>
                    <a:outerShdw blurRad="38100" dist="38100" dir="2700000" algn="tl">
                      <a:srgbClr val="000000">
                        <a:alpha val="30000"/>
                      </a:srgbClr>
                    </a:outerShdw>
                  </a:effectLst>
                  <a:cs typeface="+mn-ea"/>
                  <a:sym typeface="+mn-lt"/>
                </a:rPr>
                <a:t>03</a:t>
              </a:r>
              <a:endParaRPr lang="zh-CN" altLang="en-US" sz="3600" dirty="0">
                <a:solidFill>
                  <a:schemeClr val="bg1"/>
                </a:solidFill>
                <a:effectLst>
                  <a:outerShdw blurRad="38100" dist="38100" dir="2700000" algn="tl">
                    <a:srgbClr val="000000">
                      <a:alpha val="30000"/>
                    </a:srgbClr>
                  </a:outerShdw>
                </a:effectLst>
                <a:cs typeface="+mn-ea"/>
                <a:sym typeface="+mn-lt"/>
              </a:endParaRPr>
            </a:p>
          </p:txBody>
        </p:sp>
      </p:grpSp>
      <p:grpSp>
        <p:nvGrpSpPr>
          <p:cNvPr id="32" name="组合 31"/>
          <p:cNvGrpSpPr/>
          <p:nvPr/>
        </p:nvGrpSpPr>
        <p:grpSpPr>
          <a:xfrm>
            <a:off x="9623809" y="2500550"/>
            <a:ext cx="1986792" cy="2033189"/>
            <a:chOff x="931578" y="3128802"/>
            <a:chExt cx="2557550" cy="2617275"/>
          </a:xfrm>
        </p:grpSpPr>
        <p:sp>
          <p:nvSpPr>
            <p:cNvPr id="33" name="圆角矩形 32"/>
            <p:cNvSpPr/>
            <p:nvPr/>
          </p:nvSpPr>
          <p:spPr>
            <a:xfrm>
              <a:off x="966126" y="5149653"/>
              <a:ext cx="2523002" cy="596424"/>
            </a:xfrm>
            <a:prstGeom prst="roundRect">
              <a:avLst>
                <a:gd name="adj" fmla="val 50000"/>
              </a:avLst>
            </a:prstGeom>
            <a:solidFill>
              <a:schemeClr val="bg1">
                <a:alpha val="87000"/>
              </a:schemeClr>
            </a:solidFill>
            <a:ln w="38100">
              <a:solidFill>
                <a:srgbClr val="EA5A82"/>
              </a:solidFill>
            </a:ln>
            <a:effectLst>
              <a:outerShdw blurRad="50800" dist="381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a:cs typeface="+mn-ea"/>
                <a:sym typeface="+mn-lt"/>
              </a:endParaRPr>
            </a:p>
          </p:txBody>
        </p:sp>
        <p:sp>
          <p:nvSpPr>
            <p:cNvPr id="34" name="文本框 33"/>
            <p:cNvSpPr txBox="1"/>
            <p:nvPr/>
          </p:nvSpPr>
          <p:spPr>
            <a:xfrm>
              <a:off x="931578" y="5190337"/>
              <a:ext cx="2557550" cy="515052"/>
            </a:xfrm>
            <a:prstGeom prst="rect">
              <a:avLst/>
            </a:prstGeom>
            <a:noFill/>
          </p:spPr>
          <p:txBody>
            <a:bodyPr wrap="square" rtlCol="0">
              <a:spAutoFit/>
            </a:bodyPr>
            <a:lstStyle/>
            <a:p>
              <a:pPr algn="ctr"/>
              <a:r>
                <a:rPr lang="zh-CN" altLang="en-US" sz="2000" b="1" spc="-150" dirty="0">
                  <a:solidFill>
                    <a:srgbClr val="FF6D87"/>
                  </a:solidFill>
                  <a:cs typeface="+mn-ea"/>
                  <a:sym typeface="+mn-lt"/>
                </a:rPr>
                <a:t>活动效果预期</a:t>
              </a:r>
            </a:p>
          </p:txBody>
        </p:sp>
        <p:pic>
          <p:nvPicPr>
            <p:cNvPr id="35" name="图片 34"/>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1411388" y="3128802"/>
              <a:ext cx="1632477" cy="2166849"/>
            </a:xfrm>
            <a:prstGeom prst="rect">
              <a:avLst/>
            </a:prstGeom>
          </p:spPr>
        </p:pic>
        <p:sp>
          <p:nvSpPr>
            <p:cNvPr id="36" name="文本框 35"/>
            <p:cNvSpPr txBox="1"/>
            <p:nvPr/>
          </p:nvSpPr>
          <p:spPr>
            <a:xfrm>
              <a:off x="1413546" y="4064894"/>
              <a:ext cx="1628164" cy="832006"/>
            </a:xfrm>
            <a:prstGeom prst="rect">
              <a:avLst/>
            </a:prstGeom>
            <a:noFill/>
          </p:spPr>
          <p:txBody>
            <a:bodyPr wrap="square" rtlCol="0">
              <a:spAutoFit/>
            </a:bodyPr>
            <a:lstStyle/>
            <a:p>
              <a:pPr algn="ctr"/>
              <a:r>
                <a:rPr lang="en-US" altLang="zh-CN" sz="3600" dirty="0" smtClean="0">
                  <a:solidFill>
                    <a:schemeClr val="bg1"/>
                  </a:solidFill>
                  <a:effectLst>
                    <a:outerShdw blurRad="38100" dist="38100" dir="2700000" algn="tl">
                      <a:srgbClr val="000000">
                        <a:alpha val="30000"/>
                      </a:srgbClr>
                    </a:outerShdw>
                  </a:effectLst>
                  <a:cs typeface="+mn-ea"/>
                  <a:sym typeface="+mn-lt"/>
                </a:rPr>
                <a:t>04</a:t>
              </a:r>
              <a:endParaRPr lang="zh-CN" altLang="en-US" sz="3600" dirty="0">
                <a:solidFill>
                  <a:schemeClr val="bg1"/>
                </a:solidFill>
                <a:effectLst>
                  <a:outerShdw blurRad="38100" dist="38100" dir="2700000" algn="tl">
                    <a:srgbClr val="000000">
                      <a:alpha val="30000"/>
                    </a:srgbClr>
                  </a:outerShdw>
                </a:effectLst>
                <a:cs typeface="+mn-ea"/>
                <a:sym typeface="+mn-lt"/>
              </a:endParaRPr>
            </a:p>
          </p:txBody>
        </p:sp>
      </p:grpSp>
      <p:pic>
        <p:nvPicPr>
          <p:cNvPr id="37" name="图片 36"/>
          <p:cNvPicPr>
            <a:picLocks noChangeAspect="1"/>
          </p:cNvPicPr>
          <p:nvPr/>
        </p:nvPicPr>
        <p:blipFill rotWithShape="1">
          <a:blip r:embed="rId7" cstate="screen">
            <a:extLst>
              <a:ext uri="{28A0092B-C50C-407E-A947-70E740481C1C}">
                <a14:useLocalDpi xmlns:a14="http://schemas.microsoft.com/office/drawing/2010/main"/>
              </a:ext>
            </a:extLst>
          </a:blip>
          <a:srcRect/>
          <a:stretch>
            <a:fillRect/>
          </a:stretch>
        </p:blipFill>
        <p:spPr>
          <a:xfrm>
            <a:off x="3579067" y="45989"/>
            <a:ext cx="4846211" cy="2448793"/>
          </a:xfrm>
          <a:prstGeom prst="rect">
            <a:avLst/>
          </a:prstGeom>
        </p:spPr>
      </p:pic>
      <p:sp>
        <p:nvSpPr>
          <p:cNvPr id="38" name="矩形 37"/>
          <p:cNvSpPr/>
          <p:nvPr/>
        </p:nvSpPr>
        <p:spPr>
          <a:xfrm rot="16200000">
            <a:off x="5901211" y="-157717"/>
            <a:ext cx="492443" cy="1528432"/>
          </a:xfrm>
          <a:prstGeom prst="rect">
            <a:avLst/>
          </a:prstGeom>
          <a:noFill/>
        </p:spPr>
        <p:txBody>
          <a:bodyPr vert="eaVert" wrap="none">
            <a:spAutoFit/>
          </a:bodyPr>
          <a:lstStyle/>
          <a:p>
            <a:pPr algn="ctr">
              <a:defRPr/>
            </a:pPr>
            <a:r>
              <a:rPr lang="en-US" altLang="zh-CN" sz="2000" b="1" dirty="0">
                <a:solidFill>
                  <a:schemeClr val="bg1"/>
                </a:solidFill>
                <a:cs typeface="+mn-ea"/>
                <a:sym typeface="+mn-lt"/>
              </a:rPr>
              <a:t>CONTENTS</a:t>
            </a:r>
            <a:endParaRPr lang="zh-CN" altLang="en-US" sz="2000" b="1" dirty="0">
              <a:solidFill>
                <a:schemeClr val="bg1"/>
              </a:solidFill>
              <a:cs typeface="+mn-ea"/>
              <a:sym typeface="+mn-lt"/>
            </a:endParaRPr>
          </a:p>
        </p:txBody>
      </p:sp>
      <p:sp>
        <p:nvSpPr>
          <p:cNvPr id="39" name="KSO_Shape"/>
          <p:cNvSpPr/>
          <p:nvPr>
            <p:custDataLst>
              <p:tags r:id="rId1"/>
            </p:custDataLst>
          </p:nvPr>
        </p:nvSpPr>
        <p:spPr>
          <a:xfrm flipH="1">
            <a:off x="5195256" y="399719"/>
            <a:ext cx="1974691" cy="179881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36000" bIns="0" anchor="ctr">
            <a:scene3d>
              <a:camera prst="orthographicFront"/>
              <a:lightRig rig="threePt" dir="t"/>
            </a:scene3d>
            <a:sp3d contourW="12700">
              <a:contourClr>
                <a:srgbClr val="FFFFFF"/>
              </a:contourClr>
            </a:sp3d>
          </a:bodyPr>
          <a:lstStyle/>
          <a:p>
            <a:pPr algn="ctr">
              <a:defRPr/>
            </a:pPr>
            <a:r>
              <a:rPr lang="zh-CN" altLang="en-US" sz="4800" b="1" dirty="0">
                <a:solidFill>
                  <a:schemeClr val="bg1"/>
                </a:solidFill>
                <a:cs typeface="+mn-ea"/>
                <a:sym typeface="+mn-lt"/>
              </a:rPr>
              <a:t>目  录</a:t>
            </a:r>
            <a:endParaRPr lang="en-US" altLang="zh-CN" sz="4800" b="1" dirty="0">
              <a:solidFill>
                <a:schemeClr val="bg1"/>
              </a:solidFill>
              <a:cs typeface="+mn-ea"/>
              <a:sym typeface="+mn-lt"/>
            </a:endParaRPr>
          </a:p>
        </p:txBody>
      </p:sp>
    </p:spTree>
    <p:extLst>
      <p:ext uri="{BB962C8B-B14F-4D97-AF65-F5344CB8AC3E}">
        <p14:creationId xmlns:p14="http://schemas.microsoft.com/office/powerpoint/2010/main" val="1441417167"/>
      </p:ext>
    </p:extLst>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fade">
                                      <p:cBhvr>
                                        <p:cTn id="7" dur="500"/>
                                        <p:tgtEl>
                                          <p:spTgt spid="3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8"/>
                                        </p:tgtEl>
                                        <p:attrNameLst>
                                          <p:attrName>style.visibility</p:attrName>
                                        </p:attrNameLst>
                                      </p:cBhvr>
                                      <p:to>
                                        <p:strVal val="visible"/>
                                      </p:to>
                                    </p:set>
                                    <p:animEffect transition="in" filter="fade">
                                      <p:cBhvr>
                                        <p:cTn id="11" dur="1000"/>
                                        <p:tgtEl>
                                          <p:spTgt spid="38"/>
                                        </p:tgtEl>
                                      </p:cBhvr>
                                    </p:animEffect>
                                    <p:anim calcmode="lin" valueType="num">
                                      <p:cBhvr>
                                        <p:cTn id="12" dur="1000" fill="hold"/>
                                        <p:tgtEl>
                                          <p:spTgt spid="38"/>
                                        </p:tgtEl>
                                        <p:attrNameLst>
                                          <p:attrName>ppt_x</p:attrName>
                                        </p:attrNameLst>
                                      </p:cBhvr>
                                      <p:tavLst>
                                        <p:tav tm="0">
                                          <p:val>
                                            <p:strVal val="#ppt_x"/>
                                          </p:val>
                                        </p:tav>
                                        <p:tav tm="100000">
                                          <p:val>
                                            <p:strVal val="#ppt_x"/>
                                          </p:val>
                                        </p:tav>
                                      </p:tavLst>
                                    </p:anim>
                                    <p:anim calcmode="lin" valueType="num">
                                      <p:cBhvr>
                                        <p:cTn id="13" dur="1000" fill="hold"/>
                                        <p:tgtEl>
                                          <p:spTgt spid="38"/>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39"/>
                                        </p:tgtEl>
                                        <p:attrNameLst>
                                          <p:attrName>style.visibility</p:attrName>
                                        </p:attrNameLst>
                                      </p:cBhvr>
                                      <p:to>
                                        <p:strVal val="visible"/>
                                      </p:to>
                                    </p:set>
                                    <p:animEffect transition="in" filter="fade">
                                      <p:cBhvr>
                                        <p:cTn id="17" dur="1000"/>
                                        <p:tgtEl>
                                          <p:spTgt spid="39"/>
                                        </p:tgtEl>
                                      </p:cBhvr>
                                    </p:animEffect>
                                    <p:anim calcmode="lin" valueType="num">
                                      <p:cBhvr>
                                        <p:cTn id="18" dur="1000" fill="hold"/>
                                        <p:tgtEl>
                                          <p:spTgt spid="39"/>
                                        </p:tgtEl>
                                        <p:attrNameLst>
                                          <p:attrName>ppt_x</p:attrName>
                                        </p:attrNameLst>
                                      </p:cBhvr>
                                      <p:tavLst>
                                        <p:tav tm="0">
                                          <p:val>
                                            <p:strVal val="#ppt_x"/>
                                          </p:val>
                                        </p:tav>
                                        <p:tav tm="100000">
                                          <p:val>
                                            <p:strVal val="#ppt_x"/>
                                          </p:val>
                                        </p:tav>
                                      </p:tavLst>
                                    </p:anim>
                                    <p:anim calcmode="lin" valueType="num">
                                      <p:cBhvr>
                                        <p:cTn id="19" dur="1000" fill="hold"/>
                                        <p:tgtEl>
                                          <p:spTgt spid="39"/>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16"/>
                                        </p:tgtEl>
                                        <p:attrNameLst>
                                          <p:attrName>style.visibility</p:attrName>
                                        </p:attrNameLst>
                                      </p:cBhvr>
                                      <p:to>
                                        <p:strVal val="visible"/>
                                      </p:to>
                                    </p:set>
                                    <p:animEffect transition="in" filter="fade">
                                      <p:cBhvr>
                                        <p:cTn id="22" dur="1000"/>
                                        <p:tgtEl>
                                          <p:spTgt spid="16"/>
                                        </p:tgtEl>
                                      </p:cBhvr>
                                    </p:animEffect>
                                    <p:anim calcmode="lin" valueType="num">
                                      <p:cBhvr>
                                        <p:cTn id="23" dur="1000" fill="hold"/>
                                        <p:tgtEl>
                                          <p:spTgt spid="16"/>
                                        </p:tgtEl>
                                        <p:attrNameLst>
                                          <p:attrName>ppt_x</p:attrName>
                                        </p:attrNameLst>
                                      </p:cBhvr>
                                      <p:tavLst>
                                        <p:tav tm="0">
                                          <p:val>
                                            <p:strVal val="#ppt_x"/>
                                          </p:val>
                                        </p:tav>
                                        <p:tav tm="100000">
                                          <p:val>
                                            <p:strVal val="#ppt_x"/>
                                          </p:val>
                                        </p:tav>
                                      </p:tavLst>
                                    </p:anim>
                                    <p:anim calcmode="lin" valueType="num">
                                      <p:cBhvr>
                                        <p:cTn id="24" dur="1000" fill="hold"/>
                                        <p:tgtEl>
                                          <p:spTgt spid="16"/>
                                        </p:tgtEl>
                                        <p:attrNameLst>
                                          <p:attrName>ppt_y</p:attrName>
                                        </p:attrNameLst>
                                      </p:cBhvr>
                                      <p:tavLst>
                                        <p:tav tm="0">
                                          <p:val>
                                            <p:strVal val="#ppt_y+.1"/>
                                          </p:val>
                                        </p:tav>
                                        <p:tav tm="100000">
                                          <p:val>
                                            <p:strVal val="#ppt_y"/>
                                          </p:val>
                                        </p:tav>
                                      </p:tavLst>
                                    </p:anim>
                                  </p:childTnLst>
                                </p:cTn>
                              </p:par>
                            </p:childTnLst>
                          </p:cTn>
                        </p:par>
                        <p:par>
                          <p:cTn id="25" fill="hold">
                            <p:stCondLst>
                              <p:cond delay="2500"/>
                            </p:stCondLst>
                            <p:childTnLst>
                              <p:par>
                                <p:cTn id="26" presetID="2" presetClass="entr" presetSubtype="2" fill="hold" nodeType="afterEffect">
                                  <p:stCondLst>
                                    <p:cond delay="0"/>
                                  </p:stCondLst>
                                  <p:childTnLst>
                                    <p:set>
                                      <p:cBhvr>
                                        <p:cTn id="27" dur="1" fill="hold">
                                          <p:stCondLst>
                                            <p:cond delay="0"/>
                                          </p:stCondLst>
                                        </p:cTn>
                                        <p:tgtEl>
                                          <p:spTgt spid="17"/>
                                        </p:tgtEl>
                                        <p:attrNameLst>
                                          <p:attrName>style.visibility</p:attrName>
                                        </p:attrNameLst>
                                      </p:cBhvr>
                                      <p:to>
                                        <p:strVal val="visible"/>
                                      </p:to>
                                    </p:set>
                                    <p:anim calcmode="lin" valueType="num">
                                      <p:cBhvr additive="base">
                                        <p:cTn id="28" dur="500" fill="hold"/>
                                        <p:tgtEl>
                                          <p:spTgt spid="17"/>
                                        </p:tgtEl>
                                        <p:attrNameLst>
                                          <p:attrName>ppt_x</p:attrName>
                                        </p:attrNameLst>
                                      </p:cBhvr>
                                      <p:tavLst>
                                        <p:tav tm="0">
                                          <p:val>
                                            <p:strVal val="1+#ppt_w/2"/>
                                          </p:val>
                                        </p:tav>
                                        <p:tav tm="100000">
                                          <p:val>
                                            <p:strVal val="#ppt_x"/>
                                          </p:val>
                                        </p:tav>
                                      </p:tavLst>
                                    </p:anim>
                                    <p:anim calcmode="lin" valueType="num">
                                      <p:cBhvr additive="base">
                                        <p:cTn id="29" dur="500" fill="hold"/>
                                        <p:tgtEl>
                                          <p:spTgt spid="17"/>
                                        </p:tgtEl>
                                        <p:attrNameLst>
                                          <p:attrName>ppt_y</p:attrName>
                                        </p:attrNameLst>
                                      </p:cBhvr>
                                      <p:tavLst>
                                        <p:tav tm="0">
                                          <p:val>
                                            <p:strVal val="#ppt_y"/>
                                          </p:val>
                                        </p:tav>
                                        <p:tav tm="100000">
                                          <p:val>
                                            <p:strVal val="#ppt_y"/>
                                          </p:val>
                                        </p:tav>
                                      </p:tavLst>
                                    </p:anim>
                                  </p:childTnLst>
                                </p:cTn>
                              </p:par>
                              <p:par>
                                <p:cTn id="30" presetID="2" presetClass="entr" presetSubtype="2" fill="hold" nodeType="withEffect">
                                  <p:stCondLst>
                                    <p:cond delay="0"/>
                                  </p:stCondLst>
                                  <p:childTnLst>
                                    <p:set>
                                      <p:cBhvr>
                                        <p:cTn id="31" dur="1" fill="hold">
                                          <p:stCondLst>
                                            <p:cond delay="0"/>
                                          </p:stCondLst>
                                        </p:cTn>
                                        <p:tgtEl>
                                          <p:spTgt spid="22"/>
                                        </p:tgtEl>
                                        <p:attrNameLst>
                                          <p:attrName>style.visibility</p:attrName>
                                        </p:attrNameLst>
                                      </p:cBhvr>
                                      <p:to>
                                        <p:strVal val="visible"/>
                                      </p:to>
                                    </p:set>
                                    <p:anim calcmode="lin" valueType="num">
                                      <p:cBhvr additive="base">
                                        <p:cTn id="32" dur="500" fill="hold"/>
                                        <p:tgtEl>
                                          <p:spTgt spid="22"/>
                                        </p:tgtEl>
                                        <p:attrNameLst>
                                          <p:attrName>ppt_x</p:attrName>
                                        </p:attrNameLst>
                                      </p:cBhvr>
                                      <p:tavLst>
                                        <p:tav tm="0">
                                          <p:val>
                                            <p:strVal val="1+#ppt_w/2"/>
                                          </p:val>
                                        </p:tav>
                                        <p:tav tm="100000">
                                          <p:val>
                                            <p:strVal val="#ppt_x"/>
                                          </p:val>
                                        </p:tav>
                                      </p:tavLst>
                                    </p:anim>
                                    <p:anim calcmode="lin" valueType="num">
                                      <p:cBhvr additive="base">
                                        <p:cTn id="33" dur="500" fill="hold"/>
                                        <p:tgtEl>
                                          <p:spTgt spid="22"/>
                                        </p:tgtEl>
                                        <p:attrNameLst>
                                          <p:attrName>ppt_y</p:attrName>
                                        </p:attrNameLst>
                                      </p:cBhvr>
                                      <p:tavLst>
                                        <p:tav tm="0">
                                          <p:val>
                                            <p:strVal val="#ppt_y"/>
                                          </p:val>
                                        </p:tav>
                                        <p:tav tm="100000">
                                          <p:val>
                                            <p:strVal val="#ppt_y"/>
                                          </p:val>
                                        </p:tav>
                                      </p:tavLst>
                                    </p:anim>
                                  </p:childTnLst>
                                </p:cTn>
                              </p:par>
                              <p:par>
                                <p:cTn id="34" presetID="2" presetClass="entr" presetSubtype="2" fill="hold" nodeType="withEffect">
                                  <p:stCondLst>
                                    <p:cond delay="0"/>
                                  </p:stCondLst>
                                  <p:childTnLst>
                                    <p:set>
                                      <p:cBhvr>
                                        <p:cTn id="35" dur="1" fill="hold">
                                          <p:stCondLst>
                                            <p:cond delay="0"/>
                                          </p:stCondLst>
                                        </p:cTn>
                                        <p:tgtEl>
                                          <p:spTgt spid="27"/>
                                        </p:tgtEl>
                                        <p:attrNameLst>
                                          <p:attrName>style.visibility</p:attrName>
                                        </p:attrNameLst>
                                      </p:cBhvr>
                                      <p:to>
                                        <p:strVal val="visible"/>
                                      </p:to>
                                    </p:set>
                                    <p:anim calcmode="lin" valueType="num">
                                      <p:cBhvr additive="base">
                                        <p:cTn id="36" dur="500" fill="hold"/>
                                        <p:tgtEl>
                                          <p:spTgt spid="27"/>
                                        </p:tgtEl>
                                        <p:attrNameLst>
                                          <p:attrName>ppt_x</p:attrName>
                                        </p:attrNameLst>
                                      </p:cBhvr>
                                      <p:tavLst>
                                        <p:tav tm="0">
                                          <p:val>
                                            <p:strVal val="1+#ppt_w/2"/>
                                          </p:val>
                                        </p:tav>
                                        <p:tav tm="100000">
                                          <p:val>
                                            <p:strVal val="#ppt_x"/>
                                          </p:val>
                                        </p:tav>
                                      </p:tavLst>
                                    </p:anim>
                                    <p:anim calcmode="lin" valueType="num">
                                      <p:cBhvr additive="base">
                                        <p:cTn id="37" dur="500" fill="hold"/>
                                        <p:tgtEl>
                                          <p:spTgt spid="27"/>
                                        </p:tgtEl>
                                        <p:attrNameLst>
                                          <p:attrName>ppt_y</p:attrName>
                                        </p:attrNameLst>
                                      </p:cBhvr>
                                      <p:tavLst>
                                        <p:tav tm="0">
                                          <p:val>
                                            <p:strVal val="#ppt_y"/>
                                          </p:val>
                                        </p:tav>
                                        <p:tav tm="100000">
                                          <p:val>
                                            <p:strVal val="#ppt_y"/>
                                          </p:val>
                                        </p:tav>
                                      </p:tavLst>
                                    </p:anim>
                                  </p:childTnLst>
                                </p:cTn>
                              </p:par>
                              <p:par>
                                <p:cTn id="38" presetID="2" presetClass="entr" presetSubtype="2" fill="hold" nodeType="withEffect">
                                  <p:stCondLst>
                                    <p:cond delay="0"/>
                                  </p:stCondLst>
                                  <p:childTnLst>
                                    <p:set>
                                      <p:cBhvr>
                                        <p:cTn id="39" dur="1" fill="hold">
                                          <p:stCondLst>
                                            <p:cond delay="0"/>
                                          </p:stCondLst>
                                        </p:cTn>
                                        <p:tgtEl>
                                          <p:spTgt spid="32"/>
                                        </p:tgtEl>
                                        <p:attrNameLst>
                                          <p:attrName>style.visibility</p:attrName>
                                        </p:attrNameLst>
                                      </p:cBhvr>
                                      <p:to>
                                        <p:strVal val="visible"/>
                                      </p:to>
                                    </p:set>
                                    <p:anim calcmode="lin" valueType="num">
                                      <p:cBhvr additive="base">
                                        <p:cTn id="40" dur="500" fill="hold"/>
                                        <p:tgtEl>
                                          <p:spTgt spid="32"/>
                                        </p:tgtEl>
                                        <p:attrNameLst>
                                          <p:attrName>ppt_x</p:attrName>
                                        </p:attrNameLst>
                                      </p:cBhvr>
                                      <p:tavLst>
                                        <p:tav tm="0">
                                          <p:val>
                                            <p:strVal val="1+#ppt_w/2"/>
                                          </p:val>
                                        </p:tav>
                                        <p:tav tm="100000">
                                          <p:val>
                                            <p:strVal val="#ppt_x"/>
                                          </p:val>
                                        </p:tav>
                                      </p:tavLst>
                                    </p:anim>
                                    <p:anim calcmode="lin" valueType="num">
                                      <p:cBhvr additive="base">
                                        <p:cTn id="41" dur="500" fill="hold"/>
                                        <p:tgtEl>
                                          <p:spTgt spid="3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p:bldP spid="39"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 name="五角星 18">
            <a:extLst>
              <a:ext uri="{FF2B5EF4-FFF2-40B4-BE49-F238E27FC236}">
                <a16:creationId xmlns:a16="http://schemas.microsoft.com/office/drawing/2014/main" id="{926C5E8C-5CD0-4883-86C8-9BA37077E12E}"/>
              </a:ext>
            </a:extLst>
          </p:cNvPr>
          <p:cNvSpPr/>
          <p:nvPr/>
        </p:nvSpPr>
        <p:spPr>
          <a:xfrm rot="2134838">
            <a:off x="8638367" y="1248886"/>
            <a:ext cx="1979121" cy="2009085"/>
          </a:xfrm>
          <a:custGeom>
            <a:avLst/>
            <a:gdLst/>
            <a:ahLst/>
            <a:cxnLst/>
            <a:rect l="l" t="t" r="r" b="b"/>
            <a:pathLst>
              <a:path w="2146515" h="2179015">
                <a:moveTo>
                  <a:pt x="471122" y="237422"/>
                </a:moveTo>
                <a:lnTo>
                  <a:pt x="747200" y="241233"/>
                </a:lnTo>
                <a:lnTo>
                  <a:pt x="1073258" y="0"/>
                </a:lnTo>
                <a:lnTo>
                  <a:pt x="1393697" y="237076"/>
                </a:lnTo>
                <a:lnTo>
                  <a:pt x="1750864" y="225501"/>
                </a:lnTo>
                <a:lnTo>
                  <a:pt x="1842069" y="552087"/>
                </a:lnTo>
                <a:lnTo>
                  <a:pt x="2146515" y="756238"/>
                </a:lnTo>
                <a:lnTo>
                  <a:pt x="2015413" y="1118523"/>
                </a:lnTo>
                <a:lnTo>
                  <a:pt x="2117270" y="1425471"/>
                </a:lnTo>
                <a:lnTo>
                  <a:pt x="1851783" y="1606493"/>
                </a:lnTo>
                <a:lnTo>
                  <a:pt x="1736567" y="1979858"/>
                </a:lnTo>
                <a:lnTo>
                  <a:pt x="1341430" y="1970902"/>
                </a:lnTo>
                <a:lnTo>
                  <a:pt x="1063978" y="2179015"/>
                </a:lnTo>
                <a:lnTo>
                  <a:pt x="790207" y="1971239"/>
                </a:lnTo>
                <a:lnTo>
                  <a:pt x="409948" y="1979858"/>
                </a:lnTo>
                <a:lnTo>
                  <a:pt x="298033" y="1617190"/>
                </a:lnTo>
                <a:lnTo>
                  <a:pt x="46603" y="1444761"/>
                </a:lnTo>
                <a:lnTo>
                  <a:pt x="150057" y="1170905"/>
                </a:lnTo>
                <a:lnTo>
                  <a:pt x="0" y="756238"/>
                </a:lnTo>
                <a:lnTo>
                  <a:pt x="386524" y="497047"/>
                </a:lnTo>
                <a:close/>
              </a:path>
            </a:pathLst>
          </a:custGeom>
          <a:solidFill>
            <a:srgbClr val="FF6D87"/>
          </a:solidFill>
          <a:ln w="31750" cap="flat" cmpd="sng">
            <a:solidFill>
              <a:srgbClr val="FCFCFC"/>
            </a:solidFill>
            <a:miter lim="800000"/>
            <a:headEnd/>
            <a:tailEnd/>
          </a:ln>
        </p:spPr>
        <p:txBody>
          <a:bodyPr/>
          <a:lstStyle/>
          <a:p>
            <a:pPr defTabSz="1219170">
              <a:defRPr/>
            </a:pPr>
            <a:endParaRPr lang="zh-CN" altLang="en-US" sz="2160" kern="0">
              <a:solidFill>
                <a:srgbClr val="000000"/>
              </a:solidFill>
              <a:cs typeface="+mn-ea"/>
              <a:sym typeface="+mn-lt"/>
            </a:endParaRPr>
          </a:p>
        </p:txBody>
      </p:sp>
      <p:sp>
        <p:nvSpPr>
          <p:cNvPr id="4" name="文本框 18">
            <a:extLst>
              <a:ext uri="{FF2B5EF4-FFF2-40B4-BE49-F238E27FC236}">
                <a16:creationId xmlns:a16="http://schemas.microsoft.com/office/drawing/2014/main" id="{C9547C80-EFAE-420E-9799-CBB4842C7043}"/>
              </a:ext>
            </a:extLst>
          </p:cNvPr>
          <p:cNvSpPr txBox="1">
            <a:spLocks noChangeArrowheads="1"/>
          </p:cNvSpPr>
          <p:nvPr/>
        </p:nvSpPr>
        <p:spPr bwMode="auto">
          <a:xfrm>
            <a:off x="1885950" y="3865825"/>
            <a:ext cx="1863725" cy="3427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nSpc>
                <a:spcPct val="80000"/>
              </a:lnSpc>
            </a:pPr>
            <a:r>
              <a:rPr lang="zh-CN" altLang="en-US" sz="2000" dirty="0">
                <a:solidFill>
                  <a:schemeClr val="bg1"/>
                </a:solidFill>
                <a:latin typeface="+mn-lt"/>
                <a:ea typeface="+mn-ea"/>
                <a:cs typeface="+mn-ea"/>
                <a:sym typeface="+mn-lt"/>
              </a:rPr>
              <a:t>输入标题</a:t>
            </a:r>
            <a:endParaRPr lang="en-US" altLang="zh-CN" sz="2000" dirty="0">
              <a:solidFill>
                <a:schemeClr val="bg1"/>
              </a:solidFill>
              <a:latin typeface="+mn-lt"/>
              <a:ea typeface="+mn-ea"/>
              <a:cs typeface="+mn-ea"/>
              <a:sym typeface="+mn-lt"/>
            </a:endParaRPr>
          </a:p>
        </p:txBody>
      </p:sp>
      <p:sp>
        <p:nvSpPr>
          <p:cNvPr id="5" name="等腰三角形 20">
            <a:extLst>
              <a:ext uri="{FF2B5EF4-FFF2-40B4-BE49-F238E27FC236}">
                <a16:creationId xmlns:a16="http://schemas.microsoft.com/office/drawing/2014/main" id="{336C3CBB-3E06-48CA-A2BC-D395866F3BD0}"/>
              </a:ext>
            </a:extLst>
          </p:cNvPr>
          <p:cNvSpPr>
            <a:spLocks noChangeArrowheads="1"/>
          </p:cNvSpPr>
          <p:nvPr/>
        </p:nvSpPr>
        <p:spPr bwMode="auto">
          <a:xfrm flipV="1">
            <a:off x="2247900" y="3440020"/>
            <a:ext cx="277813" cy="239712"/>
          </a:xfrm>
          <a:prstGeom prst="triangle">
            <a:avLst>
              <a:gd name="adj" fmla="val 50000"/>
            </a:avLst>
          </a:prstGeom>
          <a:solidFill>
            <a:schemeClr val="bg1"/>
          </a:solidFill>
          <a:ln>
            <a:noFill/>
          </a:ln>
          <a:extLst/>
        </p:spPr>
        <p:txBody>
          <a:bodyPr anchor="ctr"/>
          <a:lstStyle/>
          <a:p>
            <a:pPr algn="ctr" eaLnBrk="1" hangingPunct="1"/>
            <a:endParaRPr lang="zh-CN" altLang="en-US">
              <a:solidFill>
                <a:schemeClr val="bg1"/>
              </a:solidFill>
              <a:cs typeface="+mn-ea"/>
              <a:sym typeface="+mn-lt"/>
            </a:endParaRPr>
          </a:p>
        </p:txBody>
      </p:sp>
      <p:sp>
        <p:nvSpPr>
          <p:cNvPr id="6" name="文本框 23">
            <a:extLst>
              <a:ext uri="{FF2B5EF4-FFF2-40B4-BE49-F238E27FC236}">
                <a16:creationId xmlns:a16="http://schemas.microsoft.com/office/drawing/2014/main" id="{B078A8F8-225A-4766-95EB-2BA70B1539F9}"/>
              </a:ext>
            </a:extLst>
          </p:cNvPr>
          <p:cNvSpPr txBox="1">
            <a:spLocks noChangeArrowheads="1"/>
          </p:cNvSpPr>
          <p:nvPr/>
        </p:nvSpPr>
        <p:spPr bwMode="auto">
          <a:xfrm>
            <a:off x="1228099" y="4260156"/>
            <a:ext cx="2470419" cy="7038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nSpc>
                <a:spcPct val="150000"/>
              </a:lnSpc>
            </a:pPr>
            <a:r>
              <a:rPr lang="zh-CN" altLang="en-US" sz="1400" dirty="0">
                <a:solidFill>
                  <a:schemeClr val="bg1"/>
                </a:solidFill>
                <a:latin typeface="+mn-lt"/>
                <a:ea typeface="+mn-ea"/>
                <a:cs typeface="+mn-ea"/>
                <a:sym typeface="+mn-lt"/>
              </a:rPr>
              <a:t>双击输入替换内容双击输入替换内容双击输入替换内容</a:t>
            </a:r>
            <a:endParaRPr lang="en-US" altLang="zh-CN" sz="1400" dirty="0">
              <a:solidFill>
                <a:schemeClr val="bg1"/>
              </a:solidFill>
              <a:latin typeface="+mn-lt"/>
              <a:ea typeface="+mn-ea"/>
              <a:cs typeface="+mn-ea"/>
              <a:sym typeface="+mn-lt"/>
            </a:endParaRPr>
          </a:p>
        </p:txBody>
      </p:sp>
      <p:sp>
        <p:nvSpPr>
          <p:cNvPr id="19" name="文本框 24">
            <a:extLst>
              <a:ext uri="{FF2B5EF4-FFF2-40B4-BE49-F238E27FC236}">
                <a16:creationId xmlns:a16="http://schemas.microsoft.com/office/drawing/2014/main" id="{790AE451-087C-4819-8013-51A827F2D446}"/>
              </a:ext>
            </a:extLst>
          </p:cNvPr>
          <p:cNvSpPr txBox="1">
            <a:spLocks noChangeArrowheads="1"/>
          </p:cNvSpPr>
          <p:nvPr/>
        </p:nvSpPr>
        <p:spPr bwMode="auto">
          <a:xfrm>
            <a:off x="4650379" y="4272856"/>
            <a:ext cx="2606674" cy="7038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nSpc>
                <a:spcPct val="150000"/>
              </a:lnSpc>
            </a:pPr>
            <a:r>
              <a:rPr lang="zh-CN" altLang="en-US" sz="1400" dirty="0">
                <a:solidFill>
                  <a:schemeClr val="bg1"/>
                </a:solidFill>
                <a:latin typeface="+mn-lt"/>
                <a:ea typeface="+mn-ea"/>
                <a:cs typeface="+mn-ea"/>
                <a:sym typeface="+mn-lt"/>
              </a:rPr>
              <a:t>双击输入替换内容双击输入替换内容双击输入替换内容双击</a:t>
            </a:r>
            <a:endParaRPr lang="en-US" altLang="zh-CN" sz="1400" dirty="0">
              <a:solidFill>
                <a:schemeClr val="bg1"/>
              </a:solidFill>
              <a:latin typeface="+mn-lt"/>
              <a:ea typeface="+mn-ea"/>
              <a:cs typeface="+mn-ea"/>
              <a:sym typeface="+mn-lt"/>
            </a:endParaRPr>
          </a:p>
        </p:txBody>
      </p:sp>
      <p:sp>
        <p:nvSpPr>
          <p:cNvPr id="20" name="等腰三角形 21">
            <a:extLst>
              <a:ext uri="{FF2B5EF4-FFF2-40B4-BE49-F238E27FC236}">
                <a16:creationId xmlns:a16="http://schemas.microsoft.com/office/drawing/2014/main" id="{A81D3EDE-2D12-4005-8261-7BD962B8702E}"/>
              </a:ext>
            </a:extLst>
          </p:cNvPr>
          <p:cNvSpPr>
            <a:spLocks noChangeArrowheads="1"/>
          </p:cNvSpPr>
          <p:nvPr/>
        </p:nvSpPr>
        <p:spPr bwMode="auto">
          <a:xfrm flipV="1">
            <a:off x="5765800" y="3440020"/>
            <a:ext cx="279400" cy="239712"/>
          </a:xfrm>
          <a:prstGeom prst="triangle">
            <a:avLst>
              <a:gd name="adj" fmla="val 50000"/>
            </a:avLst>
          </a:prstGeom>
          <a:solidFill>
            <a:schemeClr val="bg1"/>
          </a:solidFill>
          <a:ln>
            <a:noFill/>
          </a:ln>
          <a:extLst/>
        </p:spPr>
        <p:txBody>
          <a:bodyPr anchor="ctr"/>
          <a:lstStyle/>
          <a:p>
            <a:pPr algn="ctr" eaLnBrk="1" hangingPunct="1"/>
            <a:endParaRPr lang="zh-CN" altLang="en-US" sz="1600">
              <a:solidFill>
                <a:schemeClr val="bg1"/>
              </a:solidFill>
              <a:cs typeface="+mn-ea"/>
              <a:sym typeface="+mn-lt"/>
            </a:endParaRPr>
          </a:p>
        </p:txBody>
      </p:sp>
      <p:sp>
        <p:nvSpPr>
          <p:cNvPr id="21" name="文本框 73">
            <a:extLst>
              <a:ext uri="{FF2B5EF4-FFF2-40B4-BE49-F238E27FC236}">
                <a16:creationId xmlns:a16="http://schemas.microsoft.com/office/drawing/2014/main" id="{A00B75D6-EDCC-4EC0-9122-D3A5F26037F4}"/>
              </a:ext>
            </a:extLst>
          </p:cNvPr>
          <p:cNvSpPr txBox="1">
            <a:spLocks noChangeArrowheads="1"/>
          </p:cNvSpPr>
          <p:nvPr/>
        </p:nvSpPr>
        <p:spPr bwMode="auto">
          <a:xfrm>
            <a:off x="5318125" y="3865825"/>
            <a:ext cx="1865312" cy="3427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nSpc>
                <a:spcPct val="80000"/>
              </a:lnSpc>
            </a:pPr>
            <a:r>
              <a:rPr lang="zh-CN" altLang="en-US" sz="2000" dirty="0">
                <a:solidFill>
                  <a:schemeClr val="bg1"/>
                </a:solidFill>
                <a:latin typeface="+mn-lt"/>
                <a:ea typeface="+mn-ea"/>
                <a:cs typeface="+mn-ea"/>
                <a:sym typeface="+mn-lt"/>
              </a:rPr>
              <a:t>输入标题</a:t>
            </a:r>
            <a:endParaRPr lang="en-US" altLang="zh-CN" sz="2000" dirty="0">
              <a:solidFill>
                <a:schemeClr val="bg1"/>
              </a:solidFill>
              <a:latin typeface="+mn-lt"/>
              <a:ea typeface="+mn-ea"/>
              <a:cs typeface="+mn-ea"/>
              <a:sym typeface="+mn-lt"/>
            </a:endParaRPr>
          </a:p>
        </p:txBody>
      </p:sp>
      <p:sp>
        <p:nvSpPr>
          <p:cNvPr id="38" name="文本框 24">
            <a:extLst>
              <a:ext uri="{FF2B5EF4-FFF2-40B4-BE49-F238E27FC236}">
                <a16:creationId xmlns:a16="http://schemas.microsoft.com/office/drawing/2014/main" id="{B5BEA194-B639-4409-961A-5C1CD3D3B1EB}"/>
              </a:ext>
            </a:extLst>
          </p:cNvPr>
          <p:cNvSpPr txBox="1">
            <a:spLocks noChangeArrowheads="1"/>
          </p:cNvSpPr>
          <p:nvPr/>
        </p:nvSpPr>
        <p:spPr bwMode="auto">
          <a:xfrm>
            <a:off x="8398466" y="4272856"/>
            <a:ext cx="2606674" cy="7038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nSpc>
                <a:spcPct val="150000"/>
              </a:lnSpc>
            </a:pPr>
            <a:r>
              <a:rPr lang="zh-CN" altLang="en-US" sz="1400" dirty="0">
                <a:solidFill>
                  <a:schemeClr val="bg1"/>
                </a:solidFill>
                <a:latin typeface="+mn-lt"/>
                <a:ea typeface="+mn-ea"/>
                <a:cs typeface="+mn-ea"/>
                <a:sym typeface="+mn-lt"/>
              </a:rPr>
              <a:t>双击输入替换内容双击输入替换内容双击输入替换内容双击</a:t>
            </a:r>
            <a:endParaRPr lang="en-US" altLang="zh-CN" sz="1400" dirty="0">
              <a:solidFill>
                <a:schemeClr val="bg1"/>
              </a:solidFill>
              <a:latin typeface="+mn-lt"/>
              <a:ea typeface="+mn-ea"/>
              <a:cs typeface="+mn-ea"/>
              <a:sym typeface="+mn-lt"/>
            </a:endParaRPr>
          </a:p>
        </p:txBody>
      </p:sp>
      <p:sp>
        <p:nvSpPr>
          <p:cNvPr id="39" name="等腰三角形 22">
            <a:extLst>
              <a:ext uri="{FF2B5EF4-FFF2-40B4-BE49-F238E27FC236}">
                <a16:creationId xmlns:a16="http://schemas.microsoft.com/office/drawing/2014/main" id="{234C53B9-2AA8-4EC5-8D7C-A89C912A38E0}"/>
              </a:ext>
            </a:extLst>
          </p:cNvPr>
          <p:cNvSpPr>
            <a:spLocks noChangeArrowheads="1"/>
          </p:cNvSpPr>
          <p:nvPr/>
        </p:nvSpPr>
        <p:spPr bwMode="auto">
          <a:xfrm flipV="1">
            <a:off x="9510713" y="3440020"/>
            <a:ext cx="279400" cy="239712"/>
          </a:xfrm>
          <a:prstGeom prst="triangle">
            <a:avLst>
              <a:gd name="adj" fmla="val 50000"/>
            </a:avLst>
          </a:prstGeom>
          <a:solidFill>
            <a:schemeClr val="bg1"/>
          </a:solidFill>
          <a:ln>
            <a:noFill/>
          </a:ln>
          <a:extLst/>
        </p:spPr>
        <p:txBody>
          <a:bodyPr anchor="ctr"/>
          <a:lstStyle/>
          <a:p>
            <a:pPr algn="ctr" eaLnBrk="1" hangingPunct="1"/>
            <a:endParaRPr lang="zh-CN" altLang="en-US" sz="1600">
              <a:solidFill>
                <a:schemeClr val="bg1"/>
              </a:solidFill>
              <a:cs typeface="+mn-ea"/>
              <a:sym typeface="+mn-lt"/>
            </a:endParaRPr>
          </a:p>
        </p:txBody>
      </p:sp>
      <p:sp>
        <p:nvSpPr>
          <p:cNvPr id="42" name="文本框 102">
            <a:extLst>
              <a:ext uri="{FF2B5EF4-FFF2-40B4-BE49-F238E27FC236}">
                <a16:creationId xmlns:a16="http://schemas.microsoft.com/office/drawing/2014/main" id="{D883C1B8-618F-4DBF-8D69-EE7D162F7FC1}"/>
              </a:ext>
            </a:extLst>
          </p:cNvPr>
          <p:cNvSpPr txBox="1">
            <a:spLocks noChangeArrowheads="1"/>
          </p:cNvSpPr>
          <p:nvPr/>
        </p:nvSpPr>
        <p:spPr bwMode="auto">
          <a:xfrm>
            <a:off x="9113837" y="3865825"/>
            <a:ext cx="1863725" cy="3427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nSpc>
                <a:spcPct val="80000"/>
              </a:lnSpc>
            </a:pPr>
            <a:r>
              <a:rPr lang="zh-CN" altLang="en-US" sz="2000" dirty="0">
                <a:solidFill>
                  <a:schemeClr val="bg1"/>
                </a:solidFill>
                <a:latin typeface="+mn-lt"/>
                <a:ea typeface="+mn-ea"/>
                <a:cs typeface="+mn-ea"/>
                <a:sym typeface="+mn-lt"/>
              </a:rPr>
              <a:t>输入标题</a:t>
            </a:r>
            <a:endParaRPr lang="en-US" altLang="zh-CN" sz="2000" dirty="0">
              <a:solidFill>
                <a:schemeClr val="bg1"/>
              </a:solidFill>
              <a:latin typeface="+mn-lt"/>
              <a:ea typeface="+mn-ea"/>
              <a:cs typeface="+mn-ea"/>
              <a:sym typeface="+mn-lt"/>
            </a:endParaRPr>
          </a:p>
        </p:txBody>
      </p:sp>
      <p:pic>
        <p:nvPicPr>
          <p:cNvPr id="45" name="图片 44"/>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004253" y="-53898"/>
            <a:ext cx="1094340" cy="1094340"/>
          </a:xfrm>
          <a:prstGeom prst="rect">
            <a:avLst/>
          </a:prstGeom>
        </p:spPr>
      </p:pic>
      <p:sp>
        <p:nvSpPr>
          <p:cNvPr id="46" name="Title 3">
            <a:extLst>
              <a:ext uri="{FF2B5EF4-FFF2-40B4-BE49-F238E27FC236}">
                <a16:creationId xmlns:a16="http://schemas.microsoft.com/office/drawing/2014/main" id="{EDE0BA32-E411-4643-920E-6083B35A4886}"/>
              </a:ext>
            </a:extLst>
          </p:cNvPr>
          <p:cNvSpPr txBox="1">
            <a:spLocks/>
          </p:cNvSpPr>
          <p:nvPr/>
        </p:nvSpPr>
        <p:spPr>
          <a:xfrm>
            <a:off x="4234930" y="265406"/>
            <a:ext cx="3676420" cy="340607"/>
          </a:xfrm>
          <a:prstGeom prst="rect">
            <a:avLst/>
          </a:prstGeom>
        </p:spPr>
        <p:txBody>
          <a:bodyPr/>
          <a:lstStyle>
            <a:lvl1pPr algn="l" defTabSz="914400" rtl="0" eaLnBrk="1" latinLnBrk="0" hangingPunct="1">
              <a:lnSpc>
                <a:spcPct val="70000"/>
              </a:lnSpc>
              <a:spcBef>
                <a:spcPct val="0"/>
              </a:spcBef>
              <a:buNone/>
              <a:defRPr sz="3600" b="1" i="0" kern="1200">
                <a:solidFill>
                  <a:schemeClr val="tx1"/>
                </a:solidFill>
                <a:latin typeface="Roboto Thin" charset="0"/>
                <a:ea typeface="Roboto Thin" charset="0"/>
                <a:cs typeface="Roboto Thin" charset="0"/>
              </a:defRPr>
            </a:lvl1pPr>
          </a:lstStyle>
          <a:p>
            <a:pPr>
              <a:lnSpc>
                <a:spcPct val="80000"/>
              </a:lnSpc>
            </a:pPr>
            <a:r>
              <a:rPr lang="en-US" altLang="zh-CN" sz="3200" b="0" dirty="0" smtClean="0">
                <a:solidFill>
                  <a:srgbClr val="FF6D87"/>
                </a:solidFill>
                <a:latin typeface="+mn-lt"/>
                <a:ea typeface="+mn-ea"/>
                <a:cs typeface="+mn-ea"/>
                <a:sym typeface="+mn-lt"/>
              </a:rPr>
              <a:t>04</a:t>
            </a:r>
            <a:r>
              <a:rPr lang="en-US" altLang="zh-CN" sz="3200" b="0" dirty="0" smtClean="0">
                <a:solidFill>
                  <a:schemeClr val="bg1"/>
                </a:solidFill>
                <a:latin typeface="+mn-lt"/>
                <a:ea typeface="+mn-ea"/>
                <a:cs typeface="+mn-ea"/>
                <a:sym typeface="+mn-lt"/>
              </a:rPr>
              <a:t>  </a:t>
            </a:r>
            <a:r>
              <a:rPr lang="zh-CN" altLang="en-US" sz="3200" b="0" dirty="0" smtClean="0">
                <a:solidFill>
                  <a:schemeClr val="bg1"/>
                </a:solidFill>
                <a:latin typeface="+mn-lt"/>
                <a:ea typeface="+mn-ea"/>
                <a:cs typeface="+mn-ea"/>
                <a:sym typeface="+mn-lt"/>
              </a:rPr>
              <a:t>活动效果预期</a:t>
            </a:r>
            <a:endParaRPr lang="en-US" sz="3200" b="0" dirty="0">
              <a:solidFill>
                <a:schemeClr val="bg1"/>
              </a:solidFill>
              <a:latin typeface="+mn-lt"/>
              <a:ea typeface="+mn-ea"/>
              <a:cs typeface="+mn-ea"/>
              <a:sym typeface="+mn-lt"/>
            </a:endParaRPr>
          </a:p>
        </p:txBody>
      </p:sp>
      <p:sp>
        <p:nvSpPr>
          <p:cNvPr id="47" name="五角星 18">
            <a:extLst>
              <a:ext uri="{FF2B5EF4-FFF2-40B4-BE49-F238E27FC236}">
                <a16:creationId xmlns:a16="http://schemas.microsoft.com/office/drawing/2014/main" id="{A368E03B-0C23-4EC7-AA88-C8909BF92241}"/>
              </a:ext>
            </a:extLst>
          </p:cNvPr>
          <p:cNvSpPr/>
          <p:nvPr/>
        </p:nvSpPr>
        <p:spPr>
          <a:xfrm rot="2134838">
            <a:off x="1370816" y="1248887"/>
            <a:ext cx="1979121" cy="2009085"/>
          </a:xfrm>
          <a:custGeom>
            <a:avLst/>
            <a:gdLst/>
            <a:ahLst/>
            <a:cxnLst/>
            <a:rect l="l" t="t" r="r" b="b"/>
            <a:pathLst>
              <a:path w="2146515" h="2179015">
                <a:moveTo>
                  <a:pt x="471122" y="237422"/>
                </a:moveTo>
                <a:lnTo>
                  <a:pt x="747200" y="241233"/>
                </a:lnTo>
                <a:lnTo>
                  <a:pt x="1073258" y="0"/>
                </a:lnTo>
                <a:lnTo>
                  <a:pt x="1393697" y="237076"/>
                </a:lnTo>
                <a:lnTo>
                  <a:pt x="1750864" y="225501"/>
                </a:lnTo>
                <a:lnTo>
                  <a:pt x="1842069" y="552087"/>
                </a:lnTo>
                <a:lnTo>
                  <a:pt x="2146515" y="756238"/>
                </a:lnTo>
                <a:lnTo>
                  <a:pt x="2015413" y="1118523"/>
                </a:lnTo>
                <a:lnTo>
                  <a:pt x="2117270" y="1425471"/>
                </a:lnTo>
                <a:lnTo>
                  <a:pt x="1851783" y="1606493"/>
                </a:lnTo>
                <a:lnTo>
                  <a:pt x="1736567" y="1979858"/>
                </a:lnTo>
                <a:lnTo>
                  <a:pt x="1341430" y="1970902"/>
                </a:lnTo>
                <a:lnTo>
                  <a:pt x="1063978" y="2179015"/>
                </a:lnTo>
                <a:lnTo>
                  <a:pt x="790207" y="1971239"/>
                </a:lnTo>
                <a:lnTo>
                  <a:pt x="409948" y="1979858"/>
                </a:lnTo>
                <a:lnTo>
                  <a:pt x="298033" y="1617190"/>
                </a:lnTo>
                <a:lnTo>
                  <a:pt x="46603" y="1444761"/>
                </a:lnTo>
                <a:lnTo>
                  <a:pt x="150057" y="1170905"/>
                </a:lnTo>
                <a:lnTo>
                  <a:pt x="0" y="756238"/>
                </a:lnTo>
                <a:lnTo>
                  <a:pt x="386524" y="497047"/>
                </a:lnTo>
                <a:close/>
              </a:path>
            </a:pathLst>
          </a:custGeom>
          <a:solidFill>
            <a:srgbClr val="FF6D87"/>
          </a:solidFill>
          <a:ln w="31750" cap="flat" cmpd="sng">
            <a:solidFill>
              <a:srgbClr val="FCFCFC"/>
            </a:solidFill>
            <a:miter lim="800000"/>
            <a:headEnd/>
            <a:tailEnd/>
          </a:ln>
        </p:spPr>
        <p:txBody>
          <a:bodyPr/>
          <a:lstStyle/>
          <a:p>
            <a:pPr defTabSz="1219170">
              <a:defRPr/>
            </a:pPr>
            <a:endParaRPr lang="zh-CN" altLang="en-US" sz="2160" kern="0">
              <a:solidFill>
                <a:srgbClr val="000000"/>
              </a:solidFill>
              <a:cs typeface="+mn-ea"/>
              <a:sym typeface="+mn-lt"/>
            </a:endParaRPr>
          </a:p>
        </p:txBody>
      </p:sp>
      <p:grpSp>
        <p:nvGrpSpPr>
          <p:cNvPr id="48" name="组合 47">
            <a:extLst>
              <a:ext uri="{FF2B5EF4-FFF2-40B4-BE49-F238E27FC236}">
                <a16:creationId xmlns:a16="http://schemas.microsoft.com/office/drawing/2014/main" id="{2C9563DC-FF84-4655-B478-7DA42277C763}"/>
              </a:ext>
            </a:extLst>
          </p:cNvPr>
          <p:cNvGrpSpPr/>
          <p:nvPr/>
        </p:nvGrpSpPr>
        <p:grpSpPr>
          <a:xfrm>
            <a:off x="2146897" y="1681090"/>
            <a:ext cx="450091" cy="452285"/>
            <a:chOff x="1912141" y="1824035"/>
            <a:chExt cx="488159" cy="490540"/>
          </a:xfrm>
          <a:solidFill>
            <a:schemeClr val="bg1"/>
          </a:solidFill>
        </p:grpSpPr>
        <p:sp>
          <p:nvSpPr>
            <p:cNvPr id="49" name="饼形 21">
              <a:extLst>
                <a:ext uri="{FF2B5EF4-FFF2-40B4-BE49-F238E27FC236}">
                  <a16:creationId xmlns:a16="http://schemas.microsoft.com/office/drawing/2014/main" id="{8A3F1BF8-D8A4-4ACC-88CA-181786B1570C}"/>
                </a:ext>
              </a:extLst>
            </p:cNvPr>
            <p:cNvSpPr/>
            <p:nvPr/>
          </p:nvSpPr>
          <p:spPr>
            <a:xfrm>
              <a:off x="1912141" y="1847847"/>
              <a:ext cx="466728" cy="466728"/>
            </a:xfrm>
            <a:prstGeom prst="pie">
              <a:avLst>
                <a:gd name="adj1" fmla="val 2668795"/>
                <a:gd name="adj2" fmla="val 16200000"/>
              </a:avLst>
            </a:prstGeom>
            <a:grpFill/>
            <a:ln w="25400" cap="flat" cmpd="sng" algn="ctr">
              <a:noFill/>
              <a:prstDash val="solid"/>
            </a:ln>
            <a:effectLst/>
          </p:spPr>
          <p:txBody>
            <a:bodyPr rtlCol="0" anchor="ctr"/>
            <a:lstStyle/>
            <a:p>
              <a:pPr algn="ctr" defTabSz="1219170">
                <a:defRPr/>
              </a:pPr>
              <a:endParaRPr lang="zh-CN" altLang="en-US" sz="2160" kern="0">
                <a:solidFill>
                  <a:prstClr val="black"/>
                </a:solidFill>
                <a:cs typeface="+mn-ea"/>
                <a:sym typeface="+mn-lt"/>
              </a:endParaRPr>
            </a:p>
          </p:txBody>
        </p:sp>
        <p:sp>
          <p:nvSpPr>
            <p:cNvPr id="50" name="饼形 22">
              <a:extLst>
                <a:ext uri="{FF2B5EF4-FFF2-40B4-BE49-F238E27FC236}">
                  <a16:creationId xmlns:a16="http://schemas.microsoft.com/office/drawing/2014/main" id="{30D881F3-283B-4E08-B3D2-DA6EE7DF0E12}"/>
                </a:ext>
              </a:extLst>
            </p:cNvPr>
            <p:cNvSpPr/>
            <p:nvPr/>
          </p:nvSpPr>
          <p:spPr>
            <a:xfrm>
              <a:off x="1933572" y="1824035"/>
              <a:ext cx="466728" cy="466728"/>
            </a:xfrm>
            <a:prstGeom prst="pie">
              <a:avLst>
                <a:gd name="adj1" fmla="val 16168367"/>
                <a:gd name="adj2" fmla="val 21599985"/>
              </a:avLst>
            </a:prstGeom>
            <a:grpFill/>
            <a:ln w="25400" cap="flat" cmpd="sng" algn="ctr">
              <a:noFill/>
              <a:prstDash val="solid"/>
            </a:ln>
            <a:effectLst/>
          </p:spPr>
          <p:txBody>
            <a:bodyPr rtlCol="0" anchor="ctr"/>
            <a:lstStyle/>
            <a:p>
              <a:pPr algn="ctr" defTabSz="1219170">
                <a:defRPr/>
              </a:pPr>
              <a:endParaRPr lang="zh-CN" altLang="en-US" sz="2160" kern="0">
                <a:solidFill>
                  <a:prstClr val="black"/>
                </a:solidFill>
                <a:cs typeface="+mn-ea"/>
                <a:sym typeface="+mn-lt"/>
              </a:endParaRPr>
            </a:p>
          </p:txBody>
        </p:sp>
      </p:grpSp>
      <p:sp>
        <p:nvSpPr>
          <p:cNvPr id="51" name="TextBox 6">
            <a:extLst>
              <a:ext uri="{FF2B5EF4-FFF2-40B4-BE49-F238E27FC236}">
                <a16:creationId xmlns:a16="http://schemas.microsoft.com/office/drawing/2014/main" id="{18945F56-3FE3-4180-8CD0-CE726A29B7B1}"/>
              </a:ext>
            </a:extLst>
          </p:cNvPr>
          <p:cNvSpPr txBox="1"/>
          <p:nvPr/>
        </p:nvSpPr>
        <p:spPr>
          <a:xfrm>
            <a:off x="1534890" y="2303938"/>
            <a:ext cx="1654968" cy="424732"/>
          </a:xfrm>
          <a:prstGeom prst="rect">
            <a:avLst/>
          </a:prstGeom>
          <a:noFill/>
        </p:spPr>
        <p:txBody>
          <a:bodyPr wrap="square" rtlCol="0">
            <a:spAutoFit/>
          </a:bodyPr>
          <a:lstStyle>
            <a:defPPr>
              <a:defRPr lang="zh-CN"/>
            </a:defPPr>
            <a:lvl1pPr algn="ctr">
              <a:defRPr sz="2000">
                <a:solidFill>
                  <a:srgbClr val="FFFFFF"/>
                </a:solidFill>
                <a:latin typeface="方正正准黑简体" panose="02000000000000000000" pitchFamily="2" charset="-122"/>
                <a:ea typeface="方正正准黑简体" panose="02000000000000000000" pitchFamily="2" charset="-122"/>
              </a:defRPr>
            </a:lvl1pPr>
          </a:lstStyle>
          <a:p>
            <a:pPr defTabSz="1219170"/>
            <a:r>
              <a:rPr lang="zh-CN" altLang="en-US" sz="2160">
                <a:solidFill>
                  <a:schemeClr val="bg1"/>
                </a:solidFill>
                <a:latin typeface="+mn-lt"/>
                <a:ea typeface="+mn-ea"/>
                <a:cs typeface="+mn-ea"/>
                <a:sym typeface="+mn-lt"/>
              </a:rPr>
              <a:t>输入标题</a:t>
            </a:r>
            <a:endParaRPr lang="zh-CN" altLang="en-US" sz="2160" dirty="0">
              <a:solidFill>
                <a:schemeClr val="bg1"/>
              </a:solidFill>
              <a:latin typeface="+mn-lt"/>
              <a:ea typeface="+mn-ea"/>
              <a:cs typeface="+mn-ea"/>
              <a:sym typeface="+mn-lt"/>
            </a:endParaRPr>
          </a:p>
        </p:txBody>
      </p:sp>
      <p:sp>
        <p:nvSpPr>
          <p:cNvPr id="52" name="五角星 18">
            <a:extLst>
              <a:ext uri="{FF2B5EF4-FFF2-40B4-BE49-F238E27FC236}">
                <a16:creationId xmlns:a16="http://schemas.microsoft.com/office/drawing/2014/main" id="{926C5E8C-5CD0-4883-86C8-9BA37077E12E}"/>
              </a:ext>
            </a:extLst>
          </p:cNvPr>
          <p:cNvSpPr/>
          <p:nvPr/>
        </p:nvSpPr>
        <p:spPr>
          <a:xfrm rot="2134838">
            <a:off x="4916201" y="1282423"/>
            <a:ext cx="1979121" cy="2009085"/>
          </a:xfrm>
          <a:custGeom>
            <a:avLst/>
            <a:gdLst/>
            <a:ahLst/>
            <a:cxnLst/>
            <a:rect l="l" t="t" r="r" b="b"/>
            <a:pathLst>
              <a:path w="2146515" h="2179015">
                <a:moveTo>
                  <a:pt x="471122" y="237422"/>
                </a:moveTo>
                <a:lnTo>
                  <a:pt x="747200" y="241233"/>
                </a:lnTo>
                <a:lnTo>
                  <a:pt x="1073258" y="0"/>
                </a:lnTo>
                <a:lnTo>
                  <a:pt x="1393697" y="237076"/>
                </a:lnTo>
                <a:lnTo>
                  <a:pt x="1750864" y="225501"/>
                </a:lnTo>
                <a:lnTo>
                  <a:pt x="1842069" y="552087"/>
                </a:lnTo>
                <a:lnTo>
                  <a:pt x="2146515" y="756238"/>
                </a:lnTo>
                <a:lnTo>
                  <a:pt x="2015413" y="1118523"/>
                </a:lnTo>
                <a:lnTo>
                  <a:pt x="2117270" y="1425471"/>
                </a:lnTo>
                <a:lnTo>
                  <a:pt x="1851783" y="1606493"/>
                </a:lnTo>
                <a:lnTo>
                  <a:pt x="1736567" y="1979858"/>
                </a:lnTo>
                <a:lnTo>
                  <a:pt x="1341430" y="1970902"/>
                </a:lnTo>
                <a:lnTo>
                  <a:pt x="1063978" y="2179015"/>
                </a:lnTo>
                <a:lnTo>
                  <a:pt x="790207" y="1971239"/>
                </a:lnTo>
                <a:lnTo>
                  <a:pt x="409948" y="1979858"/>
                </a:lnTo>
                <a:lnTo>
                  <a:pt x="298033" y="1617190"/>
                </a:lnTo>
                <a:lnTo>
                  <a:pt x="46603" y="1444761"/>
                </a:lnTo>
                <a:lnTo>
                  <a:pt x="150057" y="1170905"/>
                </a:lnTo>
                <a:lnTo>
                  <a:pt x="0" y="756238"/>
                </a:lnTo>
                <a:lnTo>
                  <a:pt x="386524" y="497047"/>
                </a:lnTo>
                <a:close/>
              </a:path>
            </a:pathLst>
          </a:custGeom>
          <a:solidFill>
            <a:srgbClr val="FF6D87"/>
          </a:solidFill>
          <a:ln w="31750" cap="flat" cmpd="sng">
            <a:solidFill>
              <a:srgbClr val="FCFCFC"/>
            </a:solidFill>
            <a:miter lim="800000"/>
            <a:headEnd/>
            <a:tailEnd/>
          </a:ln>
        </p:spPr>
        <p:txBody>
          <a:bodyPr/>
          <a:lstStyle/>
          <a:p>
            <a:pPr defTabSz="1219170">
              <a:defRPr/>
            </a:pPr>
            <a:endParaRPr lang="zh-CN" altLang="en-US" sz="2160" kern="0">
              <a:solidFill>
                <a:srgbClr val="000000"/>
              </a:solidFill>
              <a:cs typeface="+mn-ea"/>
              <a:sym typeface="+mn-lt"/>
            </a:endParaRPr>
          </a:p>
        </p:txBody>
      </p:sp>
      <p:sp>
        <p:nvSpPr>
          <p:cNvPr id="53" name="TextBox 8">
            <a:extLst>
              <a:ext uri="{FF2B5EF4-FFF2-40B4-BE49-F238E27FC236}">
                <a16:creationId xmlns:a16="http://schemas.microsoft.com/office/drawing/2014/main" id="{AB82C543-2A25-4E9A-A23B-82EF1EE5F57B}"/>
              </a:ext>
            </a:extLst>
          </p:cNvPr>
          <p:cNvSpPr txBox="1"/>
          <p:nvPr/>
        </p:nvSpPr>
        <p:spPr>
          <a:xfrm>
            <a:off x="5160354" y="2349733"/>
            <a:ext cx="1511496" cy="424732"/>
          </a:xfrm>
          <a:prstGeom prst="rect">
            <a:avLst/>
          </a:prstGeom>
          <a:noFill/>
        </p:spPr>
        <p:txBody>
          <a:bodyPr wrap="square" rtlCol="0">
            <a:spAutoFit/>
          </a:bodyPr>
          <a:lstStyle>
            <a:defPPr>
              <a:defRPr lang="zh-CN"/>
            </a:defPPr>
            <a:lvl1pPr algn="ctr">
              <a:defRPr sz="2000">
                <a:solidFill>
                  <a:srgbClr val="FFFFFF"/>
                </a:solidFill>
                <a:latin typeface="方正正准黑简体" panose="02000000000000000000" pitchFamily="2" charset="-122"/>
                <a:ea typeface="方正正准黑简体" panose="02000000000000000000" pitchFamily="2" charset="-122"/>
              </a:defRPr>
            </a:lvl1pPr>
          </a:lstStyle>
          <a:p>
            <a:pPr defTabSz="1219170"/>
            <a:r>
              <a:rPr lang="zh-CN" altLang="en-US" sz="2160">
                <a:solidFill>
                  <a:schemeClr val="bg1"/>
                </a:solidFill>
                <a:latin typeface="+mn-lt"/>
                <a:ea typeface="+mn-ea"/>
                <a:cs typeface="+mn-ea"/>
                <a:sym typeface="+mn-lt"/>
              </a:rPr>
              <a:t>输入标题</a:t>
            </a:r>
            <a:endParaRPr lang="zh-CN" altLang="en-US" sz="2160" dirty="0">
              <a:solidFill>
                <a:schemeClr val="bg1"/>
              </a:solidFill>
              <a:latin typeface="+mn-lt"/>
              <a:ea typeface="+mn-ea"/>
              <a:cs typeface="+mn-ea"/>
              <a:sym typeface="+mn-lt"/>
            </a:endParaRPr>
          </a:p>
        </p:txBody>
      </p:sp>
      <p:sp>
        <p:nvSpPr>
          <p:cNvPr id="54" name="TextBox 10">
            <a:extLst>
              <a:ext uri="{FF2B5EF4-FFF2-40B4-BE49-F238E27FC236}">
                <a16:creationId xmlns:a16="http://schemas.microsoft.com/office/drawing/2014/main" id="{A0FCABF7-6BB4-4C6F-BFD5-BA7A6604C081}"/>
              </a:ext>
            </a:extLst>
          </p:cNvPr>
          <p:cNvSpPr txBox="1"/>
          <p:nvPr/>
        </p:nvSpPr>
        <p:spPr>
          <a:xfrm>
            <a:off x="8780613" y="2311558"/>
            <a:ext cx="1654968" cy="424732"/>
          </a:xfrm>
          <a:prstGeom prst="rect">
            <a:avLst/>
          </a:prstGeom>
          <a:noFill/>
        </p:spPr>
        <p:txBody>
          <a:bodyPr wrap="square" rtlCol="0">
            <a:spAutoFit/>
          </a:bodyPr>
          <a:lstStyle/>
          <a:p>
            <a:pPr algn="ctr" defTabSz="1219170"/>
            <a:r>
              <a:rPr lang="zh-CN" altLang="en-US" sz="2160" dirty="0">
                <a:solidFill>
                  <a:schemeClr val="bg1"/>
                </a:solidFill>
                <a:cs typeface="+mn-ea"/>
                <a:sym typeface="+mn-lt"/>
              </a:rPr>
              <a:t>输入标题</a:t>
            </a:r>
          </a:p>
        </p:txBody>
      </p:sp>
      <p:grpSp>
        <p:nvGrpSpPr>
          <p:cNvPr id="55" name="组合 54">
            <a:extLst>
              <a:ext uri="{FF2B5EF4-FFF2-40B4-BE49-F238E27FC236}">
                <a16:creationId xmlns:a16="http://schemas.microsoft.com/office/drawing/2014/main" id="{9020832A-BCAA-490E-9D78-907C8251F83B}"/>
              </a:ext>
            </a:extLst>
          </p:cNvPr>
          <p:cNvGrpSpPr/>
          <p:nvPr/>
        </p:nvGrpSpPr>
        <p:grpSpPr>
          <a:xfrm>
            <a:off x="5602961" y="1721324"/>
            <a:ext cx="615449" cy="432113"/>
            <a:chOff x="2409665" y="939861"/>
            <a:chExt cx="5638961" cy="3959164"/>
          </a:xfrm>
          <a:solidFill>
            <a:schemeClr val="bg1"/>
          </a:solidFill>
        </p:grpSpPr>
        <p:sp>
          <p:nvSpPr>
            <p:cNvPr id="56" name="流程图: 联系 2">
              <a:extLst>
                <a:ext uri="{FF2B5EF4-FFF2-40B4-BE49-F238E27FC236}">
                  <a16:creationId xmlns:a16="http://schemas.microsoft.com/office/drawing/2014/main" id="{D5BE9B75-96DA-402C-9FD4-6A6E4C321F41}"/>
                </a:ext>
              </a:extLst>
            </p:cNvPr>
            <p:cNvSpPr/>
            <p:nvPr/>
          </p:nvSpPr>
          <p:spPr>
            <a:xfrm>
              <a:off x="3884040" y="1024462"/>
              <a:ext cx="2680685" cy="3874563"/>
            </a:xfrm>
            <a:custGeom>
              <a:avLst/>
              <a:gdLst/>
              <a:ahLst/>
              <a:cxnLst/>
              <a:rect l="l" t="t" r="r" b="b"/>
              <a:pathLst>
                <a:path w="2680685" h="3874563">
                  <a:moveTo>
                    <a:pt x="1049911" y="1326547"/>
                  </a:moveTo>
                  <a:lnTo>
                    <a:pt x="1130886" y="1416545"/>
                  </a:lnTo>
                  <a:lnTo>
                    <a:pt x="1130989" y="1416517"/>
                  </a:lnTo>
                  <a:lnTo>
                    <a:pt x="1312935" y="1622593"/>
                  </a:lnTo>
                  <a:lnTo>
                    <a:pt x="1164126" y="2754124"/>
                  </a:lnTo>
                  <a:lnTo>
                    <a:pt x="1330469" y="3179256"/>
                  </a:lnTo>
                  <a:cubicBezTo>
                    <a:pt x="1393318" y="3185424"/>
                    <a:pt x="1456167" y="2747966"/>
                    <a:pt x="1519023" y="2754127"/>
                  </a:cubicBezTo>
                  <a:lnTo>
                    <a:pt x="1368996" y="1613275"/>
                  </a:lnTo>
                  <a:lnTo>
                    <a:pt x="1547978" y="1410556"/>
                  </a:lnTo>
                  <a:lnTo>
                    <a:pt x="1549687" y="1411027"/>
                  </a:lnTo>
                  <a:lnTo>
                    <a:pt x="1625697" y="1326547"/>
                  </a:lnTo>
                  <a:lnTo>
                    <a:pt x="1740228" y="1463512"/>
                  </a:lnTo>
                  <a:lnTo>
                    <a:pt x="2163777" y="1580180"/>
                  </a:lnTo>
                  <a:lnTo>
                    <a:pt x="2163105" y="1571541"/>
                  </a:lnTo>
                  <a:lnTo>
                    <a:pt x="2369061" y="1628276"/>
                  </a:lnTo>
                  <a:lnTo>
                    <a:pt x="2376321" y="1626429"/>
                  </a:lnTo>
                  <a:lnTo>
                    <a:pt x="2619825" y="2583371"/>
                  </a:lnTo>
                  <a:lnTo>
                    <a:pt x="2622880" y="2582594"/>
                  </a:lnTo>
                  <a:lnTo>
                    <a:pt x="2678814" y="2802409"/>
                  </a:lnTo>
                  <a:lnTo>
                    <a:pt x="2680685" y="2803247"/>
                  </a:lnTo>
                  <a:lnTo>
                    <a:pt x="2208786" y="3856531"/>
                  </a:lnTo>
                  <a:lnTo>
                    <a:pt x="2208786" y="3871389"/>
                  </a:lnTo>
                  <a:lnTo>
                    <a:pt x="2049180" y="3871389"/>
                  </a:lnTo>
                  <a:lnTo>
                    <a:pt x="2049443" y="3874563"/>
                  </a:lnTo>
                  <a:lnTo>
                    <a:pt x="648500" y="3874563"/>
                  </a:lnTo>
                  <a:lnTo>
                    <a:pt x="648762" y="3871389"/>
                  </a:lnTo>
                  <a:lnTo>
                    <a:pt x="456186" y="3871389"/>
                  </a:lnTo>
                  <a:lnTo>
                    <a:pt x="456186" y="3867966"/>
                  </a:lnTo>
                  <a:lnTo>
                    <a:pt x="0" y="2849753"/>
                  </a:lnTo>
                  <a:lnTo>
                    <a:pt x="1070" y="2845549"/>
                  </a:lnTo>
                  <a:lnTo>
                    <a:pt x="3080" y="2844648"/>
                  </a:lnTo>
                  <a:lnTo>
                    <a:pt x="1407" y="2844222"/>
                  </a:lnTo>
                  <a:lnTo>
                    <a:pt x="309256" y="1634409"/>
                  </a:lnTo>
                  <a:lnTo>
                    <a:pt x="492252" y="1583998"/>
                  </a:lnTo>
                  <a:lnTo>
                    <a:pt x="491584" y="1592643"/>
                  </a:lnTo>
                  <a:lnTo>
                    <a:pt x="927899" y="1472458"/>
                  </a:lnTo>
                  <a:close/>
                  <a:moveTo>
                    <a:pt x="1330482" y="0"/>
                  </a:moveTo>
                  <a:cubicBezTo>
                    <a:pt x="1677575" y="0"/>
                    <a:pt x="1958952" y="281376"/>
                    <a:pt x="1958952" y="628469"/>
                  </a:cubicBezTo>
                  <a:cubicBezTo>
                    <a:pt x="1958952" y="975562"/>
                    <a:pt x="1677575" y="1256939"/>
                    <a:pt x="1330482" y="1256939"/>
                  </a:cubicBezTo>
                  <a:cubicBezTo>
                    <a:pt x="983390" y="1256939"/>
                    <a:pt x="702013" y="975562"/>
                    <a:pt x="702013" y="628469"/>
                  </a:cubicBezTo>
                  <a:cubicBezTo>
                    <a:pt x="702013" y="281376"/>
                    <a:pt x="983390" y="0"/>
                    <a:pt x="1330482" y="0"/>
                  </a:cubicBezTo>
                  <a:close/>
                </a:path>
              </a:pathLst>
            </a:custGeom>
            <a:grpFill/>
            <a:ln w="25400" cap="flat" cmpd="sng" algn="ctr">
              <a:noFill/>
              <a:prstDash val="solid"/>
            </a:ln>
            <a:effectLst/>
          </p:spPr>
          <p:txBody>
            <a:bodyPr rtlCol="0" anchor="ctr"/>
            <a:lstStyle/>
            <a:p>
              <a:pPr algn="ctr" defTabSz="1219170">
                <a:defRPr/>
              </a:pPr>
              <a:endParaRPr lang="zh-CN" altLang="en-US" sz="2160" kern="0">
                <a:solidFill>
                  <a:srgbClr val="33A6B2"/>
                </a:solidFill>
                <a:cs typeface="+mn-ea"/>
                <a:sym typeface="+mn-lt"/>
              </a:endParaRPr>
            </a:p>
          </p:txBody>
        </p:sp>
        <p:sp>
          <p:nvSpPr>
            <p:cNvPr id="57" name="流程图: 联系 2">
              <a:extLst>
                <a:ext uri="{FF2B5EF4-FFF2-40B4-BE49-F238E27FC236}">
                  <a16:creationId xmlns:a16="http://schemas.microsoft.com/office/drawing/2014/main" id="{044F12C9-8912-4BC5-8E56-605207FFC848}"/>
                </a:ext>
              </a:extLst>
            </p:cNvPr>
            <p:cNvSpPr/>
            <p:nvPr/>
          </p:nvSpPr>
          <p:spPr>
            <a:xfrm>
              <a:off x="2409665" y="939861"/>
              <a:ext cx="1914686" cy="2767416"/>
            </a:xfrm>
            <a:custGeom>
              <a:avLst/>
              <a:gdLst/>
              <a:ahLst/>
              <a:cxnLst/>
              <a:rect l="l" t="t" r="r" b="b"/>
              <a:pathLst>
                <a:path w="2680685" h="3874563">
                  <a:moveTo>
                    <a:pt x="1049911" y="1326547"/>
                  </a:moveTo>
                  <a:lnTo>
                    <a:pt x="1130886" y="1416545"/>
                  </a:lnTo>
                  <a:lnTo>
                    <a:pt x="1130989" y="1416517"/>
                  </a:lnTo>
                  <a:lnTo>
                    <a:pt x="1312935" y="1622593"/>
                  </a:lnTo>
                  <a:lnTo>
                    <a:pt x="1164126" y="2754124"/>
                  </a:lnTo>
                  <a:lnTo>
                    <a:pt x="1330469" y="3179256"/>
                  </a:lnTo>
                  <a:cubicBezTo>
                    <a:pt x="1393318" y="3185424"/>
                    <a:pt x="1456167" y="2747966"/>
                    <a:pt x="1519023" y="2754127"/>
                  </a:cubicBezTo>
                  <a:lnTo>
                    <a:pt x="1368996" y="1613275"/>
                  </a:lnTo>
                  <a:lnTo>
                    <a:pt x="1547978" y="1410556"/>
                  </a:lnTo>
                  <a:lnTo>
                    <a:pt x="1549687" y="1411027"/>
                  </a:lnTo>
                  <a:lnTo>
                    <a:pt x="1625697" y="1326547"/>
                  </a:lnTo>
                  <a:lnTo>
                    <a:pt x="1740228" y="1463512"/>
                  </a:lnTo>
                  <a:lnTo>
                    <a:pt x="2163777" y="1580180"/>
                  </a:lnTo>
                  <a:lnTo>
                    <a:pt x="2163105" y="1571541"/>
                  </a:lnTo>
                  <a:lnTo>
                    <a:pt x="2369061" y="1628276"/>
                  </a:lnTo>
                  <a:lnTo>
                    <a:pt x="2376321" y="1626429"/>
                  </a:lnTo>
                  <a:lnTo>
                    <a:pt x="2619825" y="2583371"/>
                  </a:lnTo>
                  <a:lnTo>
                    <a:pt x="2622880" y="2582594"/>
                  </a:lnTo>
                  <a:lnTo>
                    <a:pt x="2678814" y="2802409"/>
                  </a:lnTo>
                  <a:lnTo>
                    <a:pt x="2680685" y="2803247"/>
                  </a:lnTo>
                  <a:lnTo>
                    <a:pt x="2208786" y="3856531"/>
                  </a:lnTo>
                  <a:lnTo>
                    <a:pt x="2208786" y="3871389"/>
                  </a:lnTo>
                  <a:lnTo>
                    <a:pt x="2049180" y="3871389"/>
                  </a:lnTo>
                  <a:lnTo>
                    <a:pt x="2049443" y="3874563"/>
                  </a:lnTo>
                  <a:lnTo>
                    <a:pt x="648500" y="3874563"/>
                  </a:lnTo>
                  <a:lnTo>
                    <a:pt x="648762" y="3871389"/>
                  </a:lnTo>
                  <a:lnTo>
                    <a:pt x="456186" y="3871389"/>
                  </a:lnTo>
                  <a:lnTo>
                    <a:pt x="456186" y="3867966"/>
                  </a:lnTo>
                  <a:lnTo>
                    <a:pt x="0" y="2849753"/>
                  </a:lnTo>
                  <a:lnTo>
                    <a:pt x="1070" y="2845549"/>
                  </a:lnTo>
                  <a:lnTo>
                    <a:pt x="3080" y="2844648"/>
                  </a:lnTo>
                  <a:lnTo>
                    <a:pt x="1407" y="2844222"/>
                  </a:lnTo>
                  <a:lnTo>
                    <a:pt x="309256" y="1634409"/>
                  </a:lnTo>
                  <a:lnTo>
                    <a:pt x="492252" y="1583998"/>
                  </a:lnTo>
                  <a:lnTo>
                    <a:pt x="491584" y="1592643"/>
                  </a:lnTo>
                  <a:lnTo>
                    <a:pt x="927899" y="1472458"/>
                  </a:lnTo>
                  <a:close/>
                  <a:moveTo>
                    <a:pt x="1330482" y="0"/>
                  </a:moveTo>
                  <a:cubicBezTo>
                    <a:pt x="1677575" y="0"/>
                    <a:pt x="1958952" y="281376"/>
                    <a:pt x="1958952" y="628469"/>
                  </a:cubicBezTo>
                  <a:cubicBezTo>
                    <a:pt x="1958952" y="975562"/>
                    <a:pt x="1677575" y="1256939"/>
                    <a:pt x="1330482" y="1256939"/>
                  </a:cubicBezTo>
                  <a:cubicBezTo>
                    <a:pt x="983390" y="1256939"/>
                    <a:pt x="702013" y="975562"/>
                    <a:pt x="702013" y="628469"/>
                  </a:cubicBezTo>
                  <a:cubicBezTo>
                    <a:pt x="702013" y="281376"/>
                    <a:pt x="983390" y="0"/>
                    <a:pt x="1330482" y="0"/>
                  </a:cubicBezTo>
                  <a:close/>
                </a:path>
              </a:pathLst>
            </a:custGeom>
            <a:grpFill/>
            <a:ln w="25400" cap="flat" cmpd="sng" algn="ctr">
              <a:noFill/>
              <a:prstDash val="solid"/>
            </a:ln>
            <a:effectLst/>
          </p:spPr>
          <p:txBody>
            <a:bodyPr rtlCol="0" anchor="ctr"/>
            <a:lstStyle/>
            <a:p>
              <a:pPr algn="ctr" defTabSz="1219170">
                <a:defRPr/>
              </a:pPr>
              <a:endParaRPr lang="zh-CN" altLang="en-US" sz="2160" kern="0">
                <a:solidFill>
                  <a:srgbClr val="33A6B2"/>
                </a:solidFill>
                <a:cs typeface="+mn-ea"/>
                <a:sym typeface="+mn-lt"/>
              </a:endParaRPr>
            </a:p>
          </p:txBody>
        </p:sp>
        <p:sp>
          <p:nvSpPr>
            <p:cNvPr id="58" name="流程图: 联系 2">
              <a:extLst>
                <a:ext uri="{FF2B5EF4-FFF2-40B4-BE49-F238E27FC236}">
                  <a16:creationId xmlns:a16="http://schemas.microsoft.com/office/drawing/2014/main" id="{0E88D1A4-692D-47A0-8294-7CEACD09E00F}"/>
                </a:ext>
              </a:extLst>
            </p:cNvPr>
            <p:cNvSpPr/>
            <p:nvPr/>
          </p:nvSpPr>
          <p:spPr>
            <a:xfrm>
              <a:off x="6133940" y="939861"/>
              <a:ext cx="1914686" cy="2767416"/>
            </a:xfrm>
            <a:custGeom>
              <a:avLst/>
              <a:gdLst/>
              <a:ahLst/>
              <a:cxnLst/>
              <a:rect l="l" t="t" r="r" b="b"/>
              <a:pathLst>
                <a:path w="2680685" h="3874563">
                  <a:moveTo>
                    <a:pt x="1049911" y="1326547"/>
                  </a:moveTo>
                  <a:lnTo>
                    <a:pt x="1130886" y="1416545"/>
                  </a:lnTo>
                  <a:lnTo>
                    <a:pt x="1130989" y="1416517"/>
                  </a:lnTo>
                  <a:lnTo>
                    <a:pt x="1312935" y="1622593"/>
                  </a:lnTo>
                  <a:lnTo>
                    <a:pt x="1164126" y="2754124"/>
                  </a:lnTo>
                  <a:lnTo>
                    <a:pt x="1330469" y="3179256"/>
                  </a:lnTo>
                  <a:cubicBezTo>
                    <a:pt x="1393318" y="3185424"/>
                    <a:pt x="1456167" y="2747966"/>
                    <a:pt x="1519023" y="2754127"/>
                  </a:cubicBezTo>
                  <a:lnTo>
                    <a:pt x="1368996" y="1613275"/>
                  </a:lnTo>
                  <a:lnTo>
                    <a:pt x="1547978" y="1410556"/>
                  </a:lnTo>
                  <a:lnTo>
                    <a:pt x="1549687" y="1411027"/>
                  </a:lnTo>
                  <a:lnTo>
                    <a:pt x="1625697" y="1326547"/>
                  </a:lnTo>
                  <a:lnTo>
                    <a:pt x="1740228" y="1463512"/>
                  </a:lnTo>
                  <a:lnTo>
                    <a:pt x="2163777" y="1580180"/>
                  </a:lnTo>
                  <a:lnTo>
                    <a:pt x="2163105" y="1571541"/>
                  </a:lnTo>
                  <a:lnTo>
                    <a:pt x="2369061" y="1628276"/>
                  </a:lnTo>
                  <a:lnTo>
                    <a:pt x="2376321" y="1626429"/>
                  </a:lnTo>
                  <a:lnTo>
                    <a:pt x="2619825" y="2583371"/>
                  </a:lnTo>
                  <a:lnTo>
                    <a:pt x="2622880" y="2582594"/>
                  </a:lnTo>
                  <a:lnTo>
                    <a:pt x="2678814" y="2802409"/>
                  </a:lnTo>
                  <a:lnTo>
                    <a:pt x="2680685" y="2803247"/>
                  </a:lnTo>
                  <a:lnTo>
                    <a:pt x="2208786" y="3856531"/>
                  </a:lnTo>
                  <a:lnTo>
                    <a:pt x="2208786" y="3871389"/>
                  </a:lnTo>
                  <a:lnTo>
                    <a:pt x="2049180" y="3871389"/>
                  </a:lnTo>
                  <a:lnTo>
                    <a:pt x="2049443" y="3874563"/>
                  </a:lnTo>
                  <a:lnTo>
                    <a:pt x="648500" y="3874563"/>
                  </a:lnTo>
                  <a:lnTo>
                    <a:pt x="648762" y="3871389"/>
                  </a:lnTo>
                  <a:lnTo>
                    <a:pt x="456186" y="3871389"/>
                  </a:lnTo>
                  <a:lnTo>
                    <a:pt x="456186" y="3867966"/>
                  </a:lnTo>
                  <a:lnTo>
                    <a:pt x="0" y="2849753"/>
                  </a:lnTo>
                  <a:lnTo>
                    <a:pt x="1070" y="2845549"/>
                  </a:lnTo>
                  <a:lnTo>
                    <a:pt x="3080" y="2844648"/>
                  </a:lnTo>
                  <a:lnTo>
                    <a:pt x="1407" y="2844222"/>
                  </a:lnTo>
                  <a:lnTo>
                    <a:pt x="309256" y="1634409"/>
                  </a:lnTo>
                  <a:lnTo>
                    <a:pt x="492252" y="1583998"/>
                  </a:lnTo>
                  <a:lnTo>
                    <a:pt x="491584" y="1592643"/>
                  </a:lnTo>
                  <a:lnTo>
                    <a:pt x="927899" y="1472458"/>
                  </a:lnTo>
                  <a:close/>
                  <a:moveTo>
                    <a:pt x="1330482" y="0"/>
                  </a:moveTo>
                  <a:cubicBezTo>
                    <a:pt x="1677575" y="0"/>
                    <a:pt x="1958952" y="281376"/>
                    <a:pt x="1958952" y="628469"/>
                  </a:cubicBezTo>
                  <a:cubicBezTo>
                    <a:pt x="1958952" y="975562"/>
                    <a:pt x="1677575" y="1256939"/>
                    <a:pt x="1330482" y="1256939"/>
                  </a:cubicBezTo>
                  <a:cubicBezTo>
                    <a:pt x="983390" y="1256939"/>
                    <a:pt x="702013" y="975562"/>
                    <a:pt x="702013" y="628469"/>
                  </a:cubicBezTo>
                  <a:cubicBezTo>
                    <a:pt x="702013" y="281376"/>
                    <a:pt x="983390" y="0"/>
                    <a:pt x="1330482" y="0"/>
                  </a:cubicBezTo>
                  <a:close/>
                </a:path>
              </a:pathLst>
            </a:custGeom>
            <a:grpFill/>
            <a:ln w="25400" cap="flat" cmpd="sng" algn="ctr">
              <a:noFill/>
              <a:prstDash val="solid"/>
            </a:ln>
            <a:effectLst/>
          </p:spPr>
          <p:txBody>
            <a:bodyPr rtlCol="0" anchor="ctr"/>
            <a:lstStyle/>
            <a:p>
              <a:pPr algn="ctr" defTabSz="1219170">
                <a:defRPr/>
              </a:pPr>
              <a:endParaRPr lang="zh-CN" altLang="en-US" sz="2160" kern="0">
                <a:solidFill>
                  <a:srgbClr val="33A6B2"/>
                </a:solidFill>
                <a:cs typeface="+mn-ea"/>
                <a:sym typeface="+mn-lt"/>
              </a:endParaRPr>
            </a:p>
          </p:txBody>
        </p:sp>
      </p:grpSp>
      <p:sp>
        <p:nvSpPr>
          <p:cNvPr id="59" name="矩形 25">
            <a:extLst>
              <a:ext uri="{FF2B5EF4-FFF2-40B4-BE49-F238E27FC236}">
                <a16:creationId xmlns:a16="http://schemas.microsoft.com/office/drawing/2014/main" id="{8D731D2F-8510-48CE-807D-ACD259F7D009}"/>
              </a:ext>
            </a:extLst>
          </p:cNvPr>
          <p:cNvSpPr/>
          <p:nvPr/>
        </p:nvSpPr>
        <p:spPr>
          <a:xfrm>
            <a:off x="9356343" y="1664116"/>
            <a:ext cx="473043" cy="478677"/>
          </a:xfrm>
          <a:custGeom>
            <a:avLst/>
            <a:gdLst/>
            <a:ahLst/>
            <a:cxnLst/>
            <a:rect l="l" t="t" r="r" b="b"/>
            <a:pathLst>
              <a:path w="4210679" h="4260850">
                <a:moveTo>
                  <a:pt x="83635" y="0"/>
                </a:moveTo>
                <a:lnTo>
                  <a:pt x="832931" y="0"/>
                </a:lnTo>
                <a:cubicBezTo>
                  <a:pt x="878523" y="0"/>
                  <a:pt x="915483" y="36960"/>
                  <a:pt x="915483" y="82552"/>
                </a:cubicBezTo>
                <a:lnTo>
                  <a:pt x="915483" y="412748"/>
                </a:lnTo>
                <a:cubicBezTo>
                  <a:pt x="915483" y="443274"/>
                  <a:pt x="898914" y="469930"/>
                  <a:pt x="873607" y="483053"/>
                </a:cubicBezTo>
                <a:lnTo>
                  <a:pt x="4210679" y="483053"/>
                </a:lnTo>
                <a:lnTo>
                  <a:pt x="4210679" y="1893780"/>
                </a:lnTo>
                <a:lnTo>
                  <a:pt x="1406022" y="2781301"/>
                </a:lnTo>
                <a:lnTo>
                  <a:pt x="4210679" y="2781301"/>
                </a:lnTo>
                <a:lnTo>
                  <a:pt x="4210679" y="3305175"/>
                </a:lnTo>
                <a:lnTo>
                  <a:pt x="3591246" y="3305175"/>
                </a:lnTo>
                <a:cubicBezTo>
                  <a:pt x="3812567" y="3348853"/>
                  <a:pt x="3979359" y="3544073"/>
                  <a:pt x="3979359" y="3778250"/>
                </a:cubicBezTo>
                <a:cubicBezTo>
                  <a:pt x="3979359" y="4044783"/>
                  <a:pt x="3763292" y="4260850"/>
                  <a:pt x="3496759" y="4260850"/>
                </a:cubicBezTo>
                <a:cubicBezTo>
                  <a:pt x="3230226" y="4260850"/>
                  <a:pt x="3014159" y="4044783"/>
                  <a:pt x="3014159" y="3778250"/>
                </a:cubicBezTo>
                <a:cubicBezTo>
                  <a:pt x="3014159" y="3544073"/>
                  <a:pt x="3180952" y="3348853"/>
                  <a:pt x="3402273" y="3305175"/>
                </a:cubicBezTo>
                <a:lnTo>
                  <a:pt x="1267146" y="3305175"/>
                </a:lnTo>
                <a:cubicBezTo>
                  <a:pt x="1488467" y="3348853"/>
                  <a:pt x="1655259" y="3544073"/>
                  <a:pt x="1655259" y="3778250"/>
                </a:cubicBezTo>
                <a:cubicBezTo>
                  <a:pt x="1655259" y="4044783"/>
                  <a:pt x="1439192" y="4260850"/>
                  <a:pt x="1172659" y="4260850"/>
                </a:cubicBezTo>
                <a:cubicBezTo>
                  <a:pt x="906126" y="4260850"/>
                  <a:pt x="690059" y="4044783"/>
                  <a:pt x="690059" y="3778250"/>
                </a:cubicBezTo>
                <a:cubicBezTo>
                  <a:pt x="690059" y="3544073"/>
                  <a:pt x="856851" y="3348853"/>
                  <a:pt x="1078173" y="3305175"/>
                </a:cubicBezTo>
                <a:lnTo>
                  <a:pt x="972633" y="3305175"/>
                </a:lnTo>
                <a:cubicBezTo>
                  <a:pt x="944058" y="3143250"/>
                  <a:pt x="972634" y="3276600"/>
                  <a:pt x="963109" y="2781300"/>
                </a:cubicBezTo>
                <a:cubicBezTo>
                  <a:pt x="451270" y="464482"/>
                  <a:pt x="618551" y="1241439"/>
                  <a:pt x="451247" y="494159"/>
                </a:cubicBezTo>
                <a:lnTo>
                  <a:pt x="36010" y="492918"/>
                </a:lnTo>
                <a:cubicBezTo>
                  <a:pt x="-9582" y="492918"/>
                  <a:pt x="1083" y="489297"/>
                  <a:pt x="1083" y="443705"/>
                </a:cubicBezTo>
                <a:lnTo>
                  <a:pt x="1083" y="82552"/>
                </a:lnTo>
                <a:cubicBezTo>
                  <a:pt x="1083" y="36960"/>
                  <a:pt x="38043" y="0"/>
                  <a:pt x="83635" y="0"/>
                </a:cubicBezTo>
                <a:close/>
              </a:path>
            </a:pathLst>
          </a:custGeom>
          <a:solidFill>
            <a:schemeClr val="bg1"/>
          </a:solidFill>
          <a:ln w="25400" cap="flat" cmpd="sng" algn="ctr">
            <a:noFill/>
            <a:prstDash val="solid"/>
          </a:ln>
          <a:effectLst/>
        </p:spPr>
        <p:txBody>
          <a:bodyPr rtlCol="0" anchor="ctr"/>
          <a:lstStyle/>
          <a:p>
            <a:pPr algn="ctr" defTabSz="1219170">
              <a:defRPr/>
            </a:pPr>
            <a:endParaRPr lang="zh-CN" altLang="en-US" sz="2160" kern="0">
              <a:solidFill>
                <a:prstClr val="white"/>
              </a:solidFill>
              <a:cs typeface="+mn-ea"/>
              <a:sym typeface="+mn-lt"/>
            </a:endParaRPr>
          </a:p>
        </p:txBody>
      </p:sp>
    </p:spTree>
    <p:extLst>
      <p:ext uri="{BB962C8B-B14F-4D97-AF65-F5344CB8AC3E}">
        <p14:creationId xmlns:p14="http://schemas.microsoft.com/office/powerpoint/2010/main" val="417708491"/>
      </p:ext>
    </p:extLst>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45"/>
                                        </p:tgtEl>
                                        <p:attrNameLst>
                                          <p:attrName>style.visibility</p:attrName>
                                        </p:attrNameLst>
                                      </p:cBhvr>
                                      <p:to>
                                        <p:strVal val="visible"/>
                                      </p:to>
                                    </p:set>
                                    <p:anim calcmode="lin" valueType="num">
                                      <p:cBhvr>
                                        <p:cTn id="7" dur="500" fill="hold"/>
                                        <p:tgtEl>
                                          <p:spTgt spid="45"/>
                                        </p:tgtEl>
                                        <p:attrNameLst>
                                          <p:attrName>ppt_w</p:attrName>
                                        </p:attrNameLst>
                                      </p:cBhvr>
                                      <p:tavLst>
                                        <p:tav tm="0">
                                          <p:val>
                                            <p:fltVal val="0"/>
                                          </p:val>
                                        </p:tav>
                                        <p:tav tm="100000">
                                          <p:val>
                                            <p:strVal val="#ppt_w"/>
                                          </p:val>
                                        </p:tav>
                                      </p:tavLst>
                                    </p:anim>
                                    <p:anim calcmode="lin" valueType="num">
                                      <p:cBhvr>
                                        <p:cTn id="8" dur="500" fill="hold"/>
                                        <p:tgtEl>
                                          <p:spTgt spid="45"/>
                                        </p:tgtEl>
                                        <p:attrNameLst>
                                          <p:attrName>ppt_h</p:attrName>
                                        </p:attrNameLst>
                                      </p:cBhvr>
                                      <p:tavLst>
                                        <p:tav tm="0">
                                          <p:val>
                                            <p:fltVal val="0"/>
                                          </p:val>
                                        </p:tav>
                                        <p:tav tm="100000">
                                          <p:val>
                                            <p:strVal val="#ppt_h"/>
                                          </p:val>
                                        </p:tav>
                                      </p:tavLst>
                                    </p:anim>
                                    <p:animEffect transition="in" filter="fade">
                                      <p:cBhvr>
                                        <p:cTn id="9" dur="500"/>
                                        <p:tgtEl>
                                          <p:spTgt spid="45"/>
                                        </p:tgtEl>
                                      </p:cBhvr>
                                    </p:animEffect>
                                  </p:childTnLst>
                                </p:cTn>
                              </p:par>
                            </p:childTnLst>
                          </p:cTn>
                        </p:par>
                      </p:childTnLst>
                    </p:cTn>
                  </p:par>
                  <p:par>
                    <p:cTn id="10" fill="hold">
                      <p:stCondLst>
                        <p:cond delay="indefinite"/>
                      </p:stCondLst>
                      <p:childTnLst>
                        <p:par>
                          <p:cTn id="11" fill="hold">
                            <p:stCondLst>
                              <p:cond delay="0"/>
                            </p:stCondLst>
                            <p:childTnLst>
                              <p:par>
                                <p:cTn id="12" presetID="6" presetClass="entr" presetSubtype="16" fill="hold" grpId="0" nodeType="clickEffect">
                                  <p:stCondLst>
                                    <p:cond delay="0"/>
                                  </p:stCondLst>
                                  <p:childTnLst>
                                    <p:set>
                                      <p:cBhvr>
                                        <p:cTn id="13" dur="1" fill="hold">
                                          <p:stCondLst>
                                            <p:cond delay="0"/>
                                          </p:stCondLst>
                                        </p:cTn>
                                        <p:tgtEl>
                                          <p:spTgt spid="46"/>
                                        </p:tgtEl>
                                        <p:attrNameLst>
                                          <p:attrName>style.visibility</p:attrName>
                                        </p:attrNameLst>
                                      </p:cBhvr>
                                      <p:to>
                                        <p:strVal val="visible"/>
                                      </p:to>
                                    </p:set>
                                    <p:animEffect transition="in" filter="circle(in)">
                                      <p:cBhvr>
                                        <p:cTn id="14" dur="2000"/>
                                        <p:tgtEl>
                                          <p:spTgt spid="46"/>
                                        </p:tgtEl>
                                      </p:cBhvr>
                                    </p:animEffect>
                                  </p:childTnLst>
                                </p:cTn>
                              </p:par>
                              <p:par>
                                <p:cTn id="15" presetID="10" presetClass="entr" presetSubtype="0" fill="hold" grpId="0" nodeType="with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500"/>
                                        <p:tgtEl>
                                          <p:spTgt spid="5"/>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fade">
                                      <p:cBhvr>
                                        <p:cTn id="20" dur="500"/>
                                        <p:tgtEl>
                                          <p:spTgt spid="4"/>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6"/>
                                        </p:tgtEl>
                                        <p:attrNameLst>
                                          <p:attrName>style.visibility</p:attrName>
                                        </p:attrNameLst>
                                      </p:cBhvr>
                                      <p:to>
                                        <p:strVal val="visible"/>
                                      </p:to>
                                    </p:set>
                                    <p:animEffect transition="in" filter="fade">
                                      <p:cBhvr>
                                        <p:cTn id="23" dur="500"/>
                                        <p:tgtEl>
                                          <p:spTgt spid="6"/>
                                        </p:tgtEl>
                                      </p:cBhvr>
                                    </p:animEffect>
                                  </p:childTnLst>
                                </p:cTn>
                              </p:par>
                            </p:childTnLst>
                          </p:cTn>
                        </p:par>
                        <p:par>
                          <p:cTn id="24" fill="hold">
                            <p:stCondLst>
                              <p:cond delay="2000"/>
                            </p:stCondLst>
                            <p:childTnLst>
                              <p:par>
                                <p:cTn id="25" presetID="10" presetClass="entr" presetSubtype="0" fill="hold" grpId="0" nodeType="afterEffect">
                                  <p:stCondLst>
                                    <p:cond delay="0"/>
                                  </p:stCondLst>
                                  <p:childTnLst>
                                    <p:set>
                                      <p:cBhvr>
                                        <p:cTn id="26" dur="1" fill="hold">
                                          <p:stCondLst>
                                            <p:cond delay="0"/>
                                          </p:stCondLst>
                                        </p:cTn>
                                        <p:tgtEl>
                                          <p:spTgt spid="20"/>
                                        </p:tgtEl>
                                        <p:attrNameLst>
                                          <p:attrName>style.visibility</p:attrName>
                                        </p:attrNameLst>
                                      </p:cBhvr>
                                      <p:to>
                                        <p:strVal val="visible"/>
                                      </p:to>
                                    </p:set>
                                    <p:animEffect transition="in" filter="fade">
                                      <p:cBhvr>
                                        <p:cTn id="27" dur="500"/>
                                        <p:tgtEl>
                                          <p:spTgt spid="20"/>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21"/>
                                        </p:tgtEl>
                                        <p:attrNameLst>
                                          <p:attrName>style.visibility</p:attrName>
                                        </p:attrNameLst>
                                      </p:cBhvr>
                                      <p:to>
                                        <p:strVal val="visible"/>
                                      </p:to>
                                    </p:set>
                                    <p:animEffect transition="in" filter="fade">
                                      <p:cBhvr>
                                        <p:cTn id="30" dur="500"/>
                                        <p:tgtEl>
                                          <p:spTgt spid="21"/>
                                        </p:tgtEl>
                                      </p:cBhvr>
                                    </p:animEffect>
                                  </p:childTnLst>
                                </p:cTn>
                              </p:par>
                              <p:par>
                                <p:cTn id="31" presetID="10" presetClass="entr" presetSubtype="0" fill="hold" grpId="0" nodeType="with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500"/>
                                        <p:tgtEl>
                                          <p:spTgt spid="19"/>
                                        </p:tgtEl>
                                      </p:cBhvr>
                                    </p:animEffect>
                                  </p:childTnLst>
                                </p:cTn>
                              </p:par>
                              <p:par>
                                <p:cTn id="34" presetID="10" presetClass="entr" presetSubtype="0" fill="hold" grpId="0" nodeType="withEffect">
                                  <p:stCondLst>
                                    <p:cond delay="0"/>
                                  </p:stCondLst>
                                  <p:childTnLst>
                                    <p:set>
                                      <p:cBhvr>
                                        <p:cTn id="35" dur="1" fill="hold">
                                          <p:stCondLst>
                                            <p:cond delay="0"/>
                                          </p:stCondLst>
                                        </p:cTn>
                                        <p:tgtEl>
                                          <p:spTgt spid="39"/>
                                        </p:tgtEl>
                                        <p:attrNameLst>
                                          <p:attrName>style.visibility</p:attrName>
                                        </p:attrNameLst>
                                      </p:cBhvr>
                                      <p:to>
                                        <p:strVal val="visible"/>
                                      </p:to>
                                    </p:set>
                                    <p:animEffect transition="in" filter="fade">
                                      <p:cBhvr>
                                        <p:cTn id="36" dur="500"/>
                                        <p:tgtEl>
                                          <p:spTgt spid="39"/>
                                        </p:tgtEl>
                                      </p:cBhvr>
                                    </p:animEffect>
                                  </p:childTnLst>
                                </p:cTn>
                              </p:par>
                              <p:par>
                                <p:cTn id="37" presetID="10" presetClass="entr" presetSubtype="0" fill="hold" grpId="0" nodeType="withEffect">
                                  <p:stCondLst>
                                    <p:cond delay="0"/>
                                  </p:stCondLst>
                                  <p:childTnLst>
                                    <p:set>
                                      <p:cBhvr>
                                        <p:cTn id="38" dur="1" fill="hold">
                                          <p:stCondLst>
                                            <p:cond delay="0"/>
                                          </p:stCondLst>
                                        </p:cTn>
                                        <p:tgtEl>
                                          <p:spTgt spid="42"/>
                                        </p:tgtEl>
                                        <p:attrNameLst>
                                          <p:attrName>style.visibility</p:attrName>
                                        </p:attrNameLst>
                                      </p:cBhvr>
                                      <p:to>
                                        <p:strVal val="visible"/>
                                      </p:to>
                                    </p:set>
                                    <p:animEffect transition="in" filter="fade">
                                      <p:cBhvr>
                                        <p:cTn id="39" dur="500"/>
                                        <p:tgtEl>
                                          <p:spTgt spid="42"/>
                                        </p:tgtEl>
                                      </p:cBhvr>
                                    </p:animEffect>
                                  </p:childTnLst>
                                </p:cTn>
                              </p:par>
                              <p:par>
                                <p:cTn id="40" presetID="10" presetClass="entr" presetSubtype="0" fill="hold" grpId="0" nodeType="withEffect">
                                  <p:stCondLst>
                                    <p:cond delay="0"/>
                                  </p:stCondLst>
                                  <p:childTnLst>
                                    <p:set>
                                      <p:cBhvr>
                                        <p:cTn id="41" dur="1" fill="hold">
                                          <p:stCondLst>
                                            <p:cond delay="0"/>
                                          </p:stCondLst>
                                        </p:cTn>
                                        <p:tgtEl>
                                          <p:spTgt spid="38"/>
                                        </p:tgtEl>
                                        <p:attrNameLst>
                                          <p:attrName>style.visibility</p:attrName>
                                        </p:attrNameLst>
                                      </p:cBhvr>
                                      <p:to>
                                        <p:strVal val="visible"/>
                                      </p:to>
                                    </p:set>
                                    <p:animEffect transition="in" filter="fade">
                                      <p:cBhvr>
                                        <p:cTn id="42" dur="500"/>
                                        <p:tgtEl>
                                          <p:spTgt spid="38"/>
                                        </p:tgtEl>
                                      </p:cBhvr>
                                    </p:animEffect>
                                  </p:childTnLst>
                                </p:cTn>
                              </p:par>
                            </p:childTnLst>
                          </p:cTn>
                        </p:par>
                        <p:par>
                          <p:cTn id="43" fill="hold">
                            <p:stCondLst>
                              <p:cond delay="2500"/>
                            </p:stCondLst>
                            <p:childTnLst>
                              <p:par>
                                <p:cTn id="44" presetID="37" presetClass="entr" presetSubtype="0" fill="hold" grpId="1" nodeType="afterEffect">
                                  <p:stCondLst>
                                    <p:cond delay="0"/>
                                  </p:stCondLst>
                                  <p:childTnLst>
                                    <p:set>
                                      <p:cBhvr>
                                        <p:cTn id="45" dur="1" fill="hold">
                                          <p:stCondLst>
                                            <p:cond delay="0"/>
                                          </p:stCondLst>
                                        </p:cTn>
                                        <p:tgtEl>
                                          <p:spTgt spid="5"/>
                                        </p:tgtEl>
                                        <p:attrNameLst>
                                          <p:attrName>style.visibility</p:attrName>
                                        </p:attrNameLst>
                                      </p:cBhvr>
                                      <p:to>
                                        <p:strVal val="visible"/>
                                      </p:to>
                                    </p:set>
                                    <p:animEffect transition="in" filter="fade">
                                      <p:cBhvr>
                                        <p:cTn id="46" dur="1000"/>
                                        <p:tgtEl>
                                          <p:spTgt spid="5"/>
                                        </p:tgtEl>
                                      </p:cBhvr>
                                    </p:animEffect>
                                    <p:anim calcmode="lin" valueType="num">
                                      <p:cBhvr>
                                        <p:cTn id="47" dur="1000" fill="hold"/>
                                        <p:tgtEl>
                                          <p:spTgt spid="5"/>
                                        </p:tgtEl>
                                        <p:attrNameLst>
                                          <p:attrName>ppt_x</p:attrName>
                                        </p:attrNameLst>
                                      </p:cBhvr>
                                      <p:tavLst>
                                        <p:tav tm="0">
                                          <p:val>
                                            <p:strVal val="#ppt_x"/>
                                          </p:val>
                                        </p:tav>
                                        <p:tav tm="100000">
                                          <p:val>
                                            <p:strVal val="#ppt_x"/>
                                          </p:val>
                                        </p:tav>
                                      </p:tavLst>
                                    </p:anim>
                                    <p:anim calcmode="lin" valueType="num">
                                      <p:cBhvr>
                                        <p:cTn id="48" dur="900" decel="100000" fill="hold"/>
                                        <p:tgtEl>
                                          <p:spTgt spid="5"/>
                                        </p:tgtEl>
                                        <p:attrNameLst>
                                          <p:attrName>ppt_y</p:attrName>
                                        </p:attrNameLst>
                                      </p:cBhvr>
                                      <p:tavLst>
                                        <p:tav tm="0">
                                          <p:val>
                                            <p:strVal val="#ppt_y+1"/>
                                          </p:val>
                                        </p:tav>
                                        <p:tav tm="100000">
                                          <p:val>
                                            <p:strVal val="#ppt_y-.03"/>
                                          </p:val>
                                        </p:tav>
                                      </p:tavLst>
                                    </p:anim>
                                    <p:anim calcmode="lin" valueType="num">
                                      <p:cBhvr>
                                        <p:cTn id="49" dur="100" accel="100000" fill="hold">
                                          <p:stCondLst>
                                            <p:cond delay="900"/>
                                          </p:stCondLst>
                                        </p:cTn>
                                        <p:tgtEl>
                                          <p:spTgt spid="5"/>
                                        </p:tgtEl>
                                        <p:attrNameLst>
                                          <p:attrName>ppt_y</p:attrName>
                                        </p:attrNameLst>
                                      </p:cBhvr>
                                      <p:tavLst>
                                        <p:tav tm="0">
                                          <p:val>
                                            <p:strVal val="#ppt_y-.03"/>
                                          </p:val>
                                        </p:tav>
                                        <p:tav tm="100000">
                                          <p:val>
                                            <p:strVal val="#ppt_y"/>
                                          </p:val>
                                        </p:tav>
                                      </p:tavLst>
                                    </p:anim>
                                  </p:childTnLst>
                                </p:cTn>
                              </p:par>
                              <p:par>
                                <p:cTn id="50" presetID="37" presetClass="entr" presetSubtype="0" fill="hold" grpId="1" nodeType="withEffect">
                                  <p:stCondLst>
                                    <p:cond delay="0"/>
                                  </p:stCondLst>
                                  <p:childTnLst>
                                    <p:set>
                                      <p:cBhvr>
                                        <p:cTn id="51" dur="1" fill="hold">
                                          <p:stCondLst>
                                            <p:cond delay="0"/>
                                          </p:stCondLst>
                                        </p:cTn>
                                        <p:tgtEl>
                                          <p:spTgt spid="20"/>
                                        </p:tgtEl>
                                        <p:attrNameLst>
                                          <p:attrName>style.visibility</p:attrName>
                                        </p:attrNameLst>
                                      </p:cBhvr>
                                      <p:to>
                                        <p:strVal val="visible"/>
                                      </p:to>
                                    </p:set>
                                    <p:animEffect transition="in" filter="fade">
                                      <p:cBhvr>
                                        <p:cTn id="52" dur="1000"/>
                                        <p:tgtEl>
                                          <p:spTgt spid="20"/>
                                        </p:tgtEl>
                                      </p:cBhvr>
                                    </p:animEffect>
                                    <p:anim calcmode="lin" valueType="num">
                                      <p:cBhvr>
                                        <p:cTn id="53" dur="1000" fill="hold"/>
                                        <p:tgtEl>
                                          <p:spTgt spid="20"/>
                                        </p:tgtEl>
                                        <p:attrNameLst>
                                          <p:attrName>ppt_x</p:attrName>
                                        </p:attrNameLst>
                                      </p:cBhvr>
                                      <p:tavLst>
                                        <p:tav tm="0">
                                          <p:val>
                                            <p:strVal val="#ppt_x"/>
                                          </p:val>
                                        </p:tav>
                                        <p:tav tm="100000">
                                          <p:val>
                                            <p:strVal val="#ppt_x"/>
                                          </p:val>
                                        </p:tav>
                                      </p:tavLst>
                                    </p:anim>
                                    <p:anim calcmode="lin" valueType="num">
                                      <p:cBhvr>
                                        <p:cTn id="54" dur="900" decel="100000" fill="hold"/>
                                        <p:tgtEl>
                                          <p:spTgt spid="20"/>
                                        </p:tgtEl>
                                        <p:attrNameLst>
                                          <p:attrName>ppt_y</p:attrName>
                                        </p:attrNameLst>
                                      </p:cBhvr>
                                      <p:tavLst>
                                        <p:tav tm="0">
                                          <p:val>
                                            <p:strVal val="#ppt_y+1"/>
                                          </p:val>
                                        </p:tav>
                                        <p:tav tm="100000">
                                          <p:val>
                                            <p:strVal val="#ppt_y-.03"/>
                                          </p:val>
                                        </p:tav>
                                      </p:tavLst>
                                    </p:anim>
                                    <p:anim calcmode="lin" valueType="num">
                                      <p:cBhvr>
                                        <p:cTn id="55"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par>
                                <p:cTn id="56" presetID="37" presetClass="entr" presetSubtype="0" fill="hold" grpId="1" nodeType="withEffect">
                                  <p:stCondLst>
                                    <p:cond delay="0"/>
                                  </p:stCondLst>
                                  <p:childTnLst>
                                    <p:set>
                                      <p:cBhvr>
                                        <p:cTn id="57" dur="1" fill="hold">
                                          <p:stCondLst>
                                            <p:cond delay="0"/>
                                          </p:stCondLst>
                                        </p:cTn>
                                        <p:tgtEl>
                                          <p:spTgt spid="39"/>
                                        </p:tgtEl>
                                        <p:attrNameLst>
                                          <p:attrName>style.visibility</p:attrName>
                                        </p:attrNameLst>
                                      </p:cBhvr>
                                      <p:to>
                                        <p:strVal val="visible"/>
                                      </p:to>
                                    </p:set>
                                    <p:animEffect transition="in" filter="fade">
                                      <p:cBhvr>
                                        <p:cTn id="58" dur="1000"/>
                                        <p:tgtEl>
                                          <p:spTgt spid="39"/>
                                        </p:tgtEl>
                                      </p:cBhvr>
                                    </p:animEffect>
                                    <p:anim calcmode="lin" valueType="num">
                                      <p:cBhvr>
                                        <p:cTn id="59" dur="1000" fill="hold"/>
                                        <p:tgtEl>
                                          <p:spTgt spid="39"/>
                                        </p:tgtEl>
                                        <p:attrNameLst>
                                          <p:attrName>ppt_x</p:attrName>
                                        </p:attrNameLst>
                                      </p:cBhvr>
                                      <p:tavLst>
                                        <p:tav tm="0">
                                          <p:val>
                                            <p:strVal val="#ppt_x"/>
                                          </p:val>
                                        </p:tav>
                                        <p:tav tm="100000">
                                          <p:val>
                                            <p:strVal val="#ppt_x"/>
                                          </p:val>
                                        </p:tav>
                                      </p:tavLst>
                                    </p:anim>
                                    <p:anim calcmode="lin" valueType="num">
                                      <p:cBhvr>
                                        <p:cTn id="60" dur="900" decel="100000" fill="hold"/>
                                        <p:tgtEl>
                                          <p:spTgt spid="39"/>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62" fill="hold">
                            <p:stCondLst>
                              <p:cond delay="3500"/>
                            </p:stCondLst>
                            <p:childTnLst>
                              <p:par>
                                <p:cTn id="63" presetID="49" presetClass="entr" presetSubtype="0" decel="100000" fill="hold" grpId="1" nodeType="afterEffect">
                                  <p:stCondLst>
                                    <p:cond delay="0"/>
                                  </p:stCondLst>
                                  <p:childTnLst>
                                    <p:set>
                                      <p:cBhvr>
                                        <p:cTn id="64" dur="1" fill="hold">
                                          <p:stCondLst>
                                            <p:cond delay="0"/>
                                          </p:stCondLst>
                                        </p:cTn>
                                        <p:tgtEl>
                                          <p:spTgt spid="4"/>
                                        </p:tgtEl>
                                        <p:attrNameLst>
                                          <p:attrName>style.visibility</p:attrName>
                                        </p:attrNameLst>
                                      </p:cBhvr>
                                      <p:to>
                                        <p:strVal val="visible"/>
                                      </p:to>
                                    </p:set>
                                    <p:anim calcmode="lin" valueType="num">
                                      <p:cBhvr>
                                        <p:cTn id="65" dur="500" fill="hold"/>
                                        <p:tgtEl>
                                          <p:spTgt spid="4"/>
                                        </p:tgtEl>
                                        <p:attrNameLst>
                                          <p:attrName>ppt_w</p:attrName>
                                        </p:attrNameLst>
                                      </p:cBhvr>
                                      <p:tavLst>
                                        <p:tav tm="0">
                                          <p:val>
                                            <p:fltVal val="0"/>
                                          </p:val>
                                        </p:tav>
                                        <p:tav tm="100000">
                                          <p:val>
                                            <p:strVal val="#ppt_w"/>
                                          </p:val>
                                        </p:tav>
                                      </p:tavLst>
                                    </p:anim>
                                    <p:anim calcmode="lin" valueType="num">
                                      <p:cBhvr>
                                        <p:cTn id="66" dur="500" fill="hold"/>
                                        <p:tgtEl>
                                          <p:spTgt spid="4"/>
                                        </p:tgtEl>
                                        <p:attrNameLst>
                                          <p:attrName>ppt_h</p:attrName>
                                        </p:attrNameLst>
                                      </p:cBhvr>
                                      <p:tavLst>
                                        <p:tav tm="0">
                                          <p:val>
                                            <p:fltVal val="0"/>
                                          </p:val>
                                        </p:tav>
                                        <p:tav tm="100000">
                                          <p:val>
                                            <p:strVal val="#ppt_h"/>
                                          </p:val>
                                        </p:tav>
                                      </p:tavLst>
                                    </p:anim>
                                    <p:anim calcmode="lin" valueType="num">
                                      <p:cBhvr>
                                        <p:cTn id="67" dur="500" fill="hold"/>
                                        <p:tgtEl>
                                          <p:spTgt spid="4"/>
                                        </p:tgtEl>
                                        <p:attrNameLst>
                                          <p:attrName>style.rotation</p:attrName>
                                        </p:attrNameLst>
                                      </p:cBhvr>
                                      <p:tavLst>
                                        <p:tav tm="0">
                                          <p:val>
                                            <p:fltVal val="360"/>
                                          </p:val>
                                        </p:tav>
                                        <p:tav tm="100000">
                                          <p:val>
                                            <p:fltVal val="0"/>
                                          </p:val>
                                        </p:tav>
                                      </p:tavLst>
                                    </p:anim>
                                    <p:animEffect transition="in" filter="fade">
                                      <p:cBhvr>
                                        <p:cTn id="68" dur="500"/>
                                        <p:tgtEl>
                                          <p:spTgt spid="4"/>
                                        </p:tgtEl>
                                      </p:cBhvr>
                                    </p:animEffect>
                                  </p:childTnLst>
                                </p:cTn>
                              </p:par>
                              <p:par>
                                <p:cTn id="69" presetID="49" presetClass="entr" presetSubtype="0" decel="100000" fill="hold" grpId="1" nodeType="withEffect">
                                  <p:stCondLst>
                                    <p:cond delay="0"/>
                                  </p:stCondLst>
                                  <p:childTnLst>
                                    <p:set>
                                      <p:cBhvr>
                                        <p:cTn id="70" dur="1" fill="hold">
                                          <p:stCondLst>
                                            <p:cond delay="0"/>
                                          </p:stCondLst>
                                        </p:cTn>
                                        <p:tgtEl>
                                          <p:spTgt spid="6"/>
                                        </p:tgtEl>
                                        <p:attrNameLst>
                                          <p:attrName>style.visibility</p:attrName>
                                        </p:attrNameLst>
                                      </p:cBhvr>
                                      <p:to>
                                        <p:strVal val="visible"/>
                                      </p:to>
                                    </p:set>
                                    <p:anim calcmode="lin" valueType="num">
                                      <p:cBhvr>
                                        <p:cTn id="71" dur="500" fill="hold"/>
                                        <p:tgtEl>
                                          <p:spTgt spid="6"/>
                                        </p:tgtEl>
                                        <p:attrNameLst>
                                          <p:attrName>ppt_w</p:attrName>
                                        </p:attrNameLst>
                                      </p:cBhvr>
                                      <p:tavLst>
                                        <p:tav tm="0">
                                          <p:val>
                                            <p:fltVal val="0"/>
                                          </p:val>
                                        </p:tav>
                                        <p:tav tm="100000">
                                          <p:val>
                                            <p:strVal val="#ppt_w"/>
                                          </p:val>
                                        </p:tav>
                                      </p:tavLst>
                                    </p:anim>
                                    <p:anim calcmode="lin" valueType="num">
                                      <p:cBhvr>
                                        <p:cTn id="72" dur="500" fill="hold"/>
                                        <p:tgtEl>
                                          <p:spTgt spid="6"/>
                                        </p:tgtEl>
                                        <p:attrNameLst>
                                          <p:attrName>ppt_h</p:attrName>
                                        </p:attrNameLst>
                                      </p:cBhvr>
                                      <p:tavLst>
                                        <p:tav tm="0">
                                          <p:val>
                                            <p:fltVal val="0"/>
                                          </p:val>
                                        </p:tav>
                                        <p:tav tm="100000">
                                          <p:val>
                                            <p:strVal val="#ppt_h"/>
                                          </p:val>
                                        </p:tav>
                                      </p:tavLst>
                                    </p:anim>
                                    <p:anim calcmode="lin" valueType="num">
                                      <p:cBhvr>
                                        <p:cTn id="73" dur="500" fill="hold"/>
                                        <p:tgtEl>
                                          <p:spTgt spid="6"/>
                                        </p:tgtEl>
                                        <p:attrNameLst>
                                          <p:attrName>style.rotation</p:attrName>
                                        </p:attrNameLst>
                                      </p:cBhvr>
                                      <p:tavLst>
                                        <p:tav tm="0">
                                          <p:val>
                                            <p:fltVal val="360"/>
                                          </p:val>
                                        </p:tav>
                                        <p:tav tm="100000">
                                          <p:val>
                                            <p:fltVal val="0"/>
                                          </p:val>
                                        </p:tav>
                                      </p:tavLst>
                                    </p:anim>
                                    <p:animEffect transition="in" filter="fade">
                                      <p:cBhvr>
                                        <p:cTn id="74" dur="500"/>
                                        <p:tgtEl>
                                          <p:spTgt spid="6"/>
                                        </p:tgtEl>
                                      </p:cBhvr>
                                    </p:animEffect>
                                  </p:childTnLst>
                                </p:cTn>
                              </p:par>
                              <p:par>
                                <p:cTn id="75" presetID="49" presetClass="entr" presetSubtype="0" decel="100000" fill="hold" grpId="1" nodeType="withEffect">
                                  <p:stCondLst>
                                    <p:cond delay="0"/>
                                  </p:stCondLst>
                                  <p:childTnLst>
                                    <p:set>
                                      <p:cBhvr>
                                        <p:cTn id="76" dur="1" fill="hold">
                                          <p:stCondLst>
                                            <p:cond delay="0"/>
                                          </p:stCondLst>
                                        </p:cTn>
                                        <p:tgtEl>
                                          <p:spTgt spid="21"/>
                                        </p:tgtEl>
                                        <p:attrNameLst>
                                          <p:attrName>style.visibility</p:attrName>
                                        </p:attrNameLst>
                                      </p:cBhvr>
                                      <p:to>
                                        <p:strVal val="visible"/>
                                      </p:to>
                                    </p:set>
                                    <p:anim calcmode="lin" valueType="num">
                                      <p:cBhvr>
                                        <p:cTn id="77" dur="500" fill="hold"/>
                                        <p:tgtEl>
                                          <p:spTgt spid="21"/>
                                        </p:tgtEl>
                                        <p:attrNameLst>
                                          <p:attrName>ppt_w</p:attrName>
                                        </p:attrNameLst>
                                      </p:cBhvr>
                                      <p:tavLst>
                                        <p:tav tm="0">
                                          <p:val>
                                            <p:fltVal val="0"/>
                                          </p:val>
                                        </p:tav>
                                        <p:tav tm="100000">
                                          <p:val>
                                            <p:strVal val="#ppt_w"/>
                                          </p:val>
                                        </p:tav>
                                      </p:tavLst>
                                    </p:anim>
                                    <p:anim calcmode="lin" valueType="num">
                                      <p:cBhvr>
                                        <p:cTn id="78" dur="500" fill="hold"/>
                                        <p:tgtEl>
                                          <p:spTgt spid="21"/>
                                        </p:tgtEl>
                                        <p:attrNameLst>
                                          <p:attrName>ppt_h</p:attrName>
                                        </p:attrNameLst>
                                      </p:cBhvr>
                                      <p:tavLst>
                                        <p:tav tm="0">
                                          <p:val>
                                            <p:fltVal val="0"/>
                                          </p:val>
                                        </p:tav>
                                        <p:tav tm="100000">
                                          <p:val>
                                            <p:strVal val="#ppt_h"/>
                                          </p:val>
                                        </p:tav>
                                      </p:tavLst>
                                    </p:anim>
                                    <p:anim calcmode="lin" valueType="num">
                                      <p:cBhvr>
                                        <p:cTn id="79" dur="500" fill="hold"/>
                                        <p:tgtEl>
                                          <p:spTgt spid="21"/>
                                        </p:tgtEl>
                                        <p:attrNameLst>
                                          <p:attrName>style.rotation</p:attrName>
                                        </p:attrNameLst>
                                      </p:cBhvr>
                                      <p:tavLst>
                                        <p:tav tm="0">
                                          <p:val>
                                            <p:fltVal val="360"/>
                                          </p:val>
                                        </p:tav>
                                        <p:tav tm="100000">
                                          <p:val>
                                            <p:fltVal val="0"/>
                                          </p:val>
                                        </p:tav>
                                      </p:tavLst>
                                    </p:anim>
                                    <p:animEffect transition="in" filter="fade">
                                      <p:cBhvr>
                                        <p:cTn id="80" dur="500"/>
                                        <p:tgtEl>
                                          <p:spTgt spid="21"/>
                                        </p:tgtEl>
                                      </p:cBhvr>
                                    </p:animEffect>
                                  </p:childTnLst>
                                </p:cTn>
                              </p:par>
                              <p:par>
                                <p:cTn id="81" presetID="49" presetClass="entr" presetSubtype="0" decel="100000" fill="hold" grpId="1" nodeType="withEffect">
                                  <p:stCondLst>
                                    <p:cond delay="0"/>
                                  </p:stCondLst>
                                  <p:childTnLst>
                                    <p:set>
                                      <p:cBhvr>
                                        <p:cTn id="82" dur="1" fill="hold">
                                          <p:stCondLst>
                                            <p:cond delay="0"/>
                                          </p:stCondLst>
                                        </p:cTn>
                                        <p:tgtEl>
                                          <p:spTgt spid="19"/>
                                        </p:tgtEl>
                                        <p:attrNameLst>
                                          <p:attrName>style.visibility</p:attrName>
                                        </p:attrNameLst>
                                      </p:cBhvr>
                                      <p:to>
                                        <p:strVal val="visible"/>
                                      </p:to>
                                    </p:set>
                                    <p:anim calcmode="lin" valueType="num">
                                      <p:cBhvr>
                                        <p:cTn id="83" dur="500" fill="hold"/>
                                        <p:tgtEl>
                                          <p:spTgt spid="19"/>
                                        </p:tgtEl>
                                        <p:attrNameLst>
                                          <p:attrName>ppt_w</p:attrName>
                                        </p:attrNameLst>
                                      </p:cBhvr>
                                      <p:tavLst>
                                        <p:tav tm="0">
                                          <p:val>
                                            <p:fltVal val="0"/>
                                          </p:val>
                                        </p:tav>
                                        <p:tav tm="100000">
                                          <p:val>
                                            <p:strVal val="#ppt_w"/>
                                          </p:val>
                                        </p:tav>
                                      </p:tavLst>
                                    </p:anim>
                                    <p:anim calcmode="lin" valueType="num">
                                      <p:cBhvr>
                                        <p:cTn id="84" dur="500" fill="hold"/>
                                        <p:tgtEl>
                                          <p:spTgt spid="19"/>
                                        </p:tgtEl>
                                        <p:attrNameLst>
                                          <p:attrName>ppt_h</p:attrName>
                                        </p:attrNameLst>
                                      </p:cBhvr>
                                      <p:tavLst>
                                        <p:tav tm="0">
                                          <p:val>
                                            <p:fltVal val="0"/>
                                          </p:val>
                                        </p:tav>
                                        <p:tav tm="100000">
                                          <p:val>
                                            <p:strVal val="#ppt_h"/>
                                          </p:val>
                                        </p:tav>
                                      </p:tavLst>
                                    </p:anim>
                                    <p:anim calcmode="lin" valueType="num">
                                      <p:cBhvr>
                                        <p:cTn id="85" dur="500" fill="hold"/>
                                        <p:tgtEl>
                                          <p:spTgt spid="19"/>
                                        </p:tgtEl>
                                        <p:attrNameLst>
                                          <p:attrName>style.rotation</p:attrName>
                                        </p:attrNameLst>
                                      </p:cBhvr>
                                      <p:tavLst>
                                        <p:tav tm="0">
                                          <p:val>
                                            <p:fltVal val="360"/>
                                          </p:val>
                                        </p:tav>
                                        <p:tav tm="100000">
                                          <p:val>
                                            <p:fltVal val="0"/>
                                          </p:val>
                                        </p:tav>
                                      </p:tavLst>
                                    </p:anim>
                                    <p:animEffect transition="in" filter="fade">
                                      <p:cBhvr>
                                        <p:cTn id="86" dur="500"/>
                                        <p:tgtEl>
                                          <p:spTgt spid="19"/>
                                        </p:tgtEl>
                                      </p:cBhvr>
                                    </p:animEffect>
                                  </p:childTnLst>
                                </p:cTn>
                              </p:par>
                              <p:par>
                                <p:cTn id="87" presetID="49" presetClass="entr" presetSubtype="0" decel="100000" fill="hold" grpId="1" nodeType="withEffect">
                                  <p:stCondLst>
                                    <p:cond delay="0"/>
                                  </p:stCondLst>
                                  <p:childTnLst>
                                    <p:set>
                                      <p:cBhvr>
                                        <p:cTn id="88" dur="1" fill="hold">
                                          <p:stCondLst>
                                            <p:cond delay="0"/>
                                          </p:stCondLst>
                                        </p:cTn>
                                        <p:tgtEl>
                                          <p:spTgt spid="42"/>
                                        </p:tgtEl>
                                        <p:attrNameLst>
                                          <p:attrName>style.visibility</p:attrName>
                                        </p:attrNameLst>
                                      </p:cBhvr>
                                      <p:to>
                                        <p:strVal val="visible"/>
                                      </p:to>
                                    </p:set>
                                    <p:anim calcmode="lin" valueType="num">
                                      <p:cBhvr>
                                        <p:cTn id="89" dur="500" fill="hold"/>
                                        <p:tgtEl>
                                          <p:spTgt spid="42"/>
                                        </p:tgtEl>
                                        <p:attrNameLst>
                                          <p:attrName>ppt_w</p:attrName>
                                        </p:attrNameLst>
                                      </p:cBhvr>
                                      <p:tavLst>
                                        <p:tav tm="0">
                                          <p:val>
                                            <p:fltVal val="0"/>
                                          </p:val>
                                        </p:tav>
                                        <p:tav tm="100000">
                                          <p:val>
                                            <p:strVal val="#ppt_w"/>
                                          </p:val>
                                        </p:tav>
                                      </p:tavLst>
                                    </p:anim>
                                    <p:anim calcmode="lin" valueType="num">
                                      <p:cBhvr>
                                        <p:cTn id="90" dur="500" fill="hold"/>
                                        <p:tgtEl>
                                          <p:spTgt spid="42"/>
                                        </p:tgtEl>
                                        <p:attrNameLst>
                                          <p:attrName>ppt_h</p:attrName>
                                        </p:attrNameLst>
                                      </p:cBhvr>
                                      <p:tavLst>
                                        <p:tav tm="0">
                                          <p:val>
                                            <p:fltVal val="0"/>
                                          </p:val>
                                        </p:tav>
                                        <p:tav tm="100000">
                                          <p:val>
                                            <p:strVal val="#ppt_h"/>
                                          </p:val>
                                        </p:tav>
                                      </p:tavLst>
                                    </p:anim>
                                    <p:anim calcmode="lin" valueType="num">
                                      <p:cBhvr>
                                        <p:cTn id="91" dur="500" fill="hold"/>
                                        <p:tgtEl>
                                          <p:spTgt spid="42"/>
                                        </p:tgtEl>
                                        <p:attrNameLst>
                                          <p:attrName>style.rotation</p:attrName>
                                        </p:attrNameLst>
                                      </p:cBhvr>
                                      <p:tavLst>
                                        <p:tav tm="0">
                                          <p:val>
                                            <p:fltVal val="360"/>
                                          </p:val>
                                        </p:tav>
                                        <p:tav tm="100000">
                                          <p:val>
                                            <p:fltVal val="0"/>
                                          </p:val>
                                        </p:tav>
                                      </p:tavLst>
                                    </p:anim>
                                    <p:animEffect transition="in" filter="fade">
                                      <p:cBhvr>
                                        <p:cTn id="92" dur="500"/>
                                        <p:tgtEl>
                                          <p:spTgt spid="42"/>
                                        </p:tgtEl>
                                      </p:cBhvr>
                                    </p:animEffect>
                                  </p:childTnLst>
                                </p:cTn>
                              </p:par>
                              <p:par>
                                <p:cTn id="93" presetID="49" presetClass="entr" presetSubtype="0" decel="100000" fill="hold" grpId="1" nodeType="withEffect">
                                  <p:stCondLst>
                                    <p:cond delay="0"/>
                                  </p:stCondLst>
                                  <p:childTnLst>
                                    <p:set>
                                      <p:cBhvr>
                                        <p:cTn id="94" dur="1" fill="hold">
                                          <p:stCondLst>
                                            <p:cond delay="0"/>
                                          </p:stCondLst>
                                        </p:cTn>
                                        <p:tgtEl>
                                          <p:spTgt spid="38"/>
                                        </p:tgtEl>
                                        <p:attrNameLst>
                                          <p:attrName>style.visibility</p:attrName>
                                        </p:attrNameLst>
                                      </p:cBhvr>
                                      <p:to>
                                        <p:strVal val="visible"/>
                                      </p:to>
                                    </p:set>
                                    <p:anim calcmode="lin" valueType="num">
                                      <p:cBhvr>
                                        <p:cTn id="95" dur="500" fill="hold"/>
                                        <p:tgtEl>
                                          <p:spTgt spid="38"/>
                                        </p:tgtEl>
                                        <p:attrNameLst>
                                          <p:attrName>ppt_w</p:attrName>
                                        </p:attrNameLst>
                                      </p:cBhvr>
                                      <p:tavLst>
                                        <p:tav tm="0">
                                          <p:val>
                                            <p:fltVal val="0"/>
                                          </p:val>
                                        </p:tav>
                                        <p:tav tm="100000">
                                          <p:val>
                                            <p:strVal val="#ppt_w"/>
                                          </p:val>
                                        </p:tav>
                                      </p:tavLst>
                                    </p:anim>
                                    <p:anim calcmode="lin" valueType="num">
                                      <p:cBhvr>
                                        <p:cTn id="96" dur="500" fill="hold"/>
                                        <p:tgtEl>
                                          <p:spTgt spid="38"/>
                                        </p:tgtEl>
                                        <p:attrNameLst>
                                          <p:attrName>ppt_h</p:attrName>
                                        </p:attrNameLst>
                                      </p:cBhvr>
                                      <p:tavLst>
                                        <p:tav tm="0">
                                          <p:val>
                                            <p:fltVal val="0"/>
                                          </p:val>
                                        </p:tav>
                                        <p:tav tm="100000">
                                          <p:val>
                                            <p:strVal val="#ppt_h"/>
                                          </p:val>
                                        </p:tav>
                                      </p:tavLst>
                                    </p:anim>
                                    <p:anim calcmode="lin" valueType="num">
                                      <p:cBhvr>
                                        <p:cTn id="97" dur="500" fill="hold"/>
                                        <p:tgtEl>
                                          <p:spTgt spid="38"/>
                                        </p:tgtEl>
                                        <p:attrNameLst>
                                          <p:attrName>style.rotation</p:attrName>
                                        </p:attrNameLst>
                                      </p:cBhvr>
                                      <p:tavLst>
                                        <p:tav tm="0">
                                          <p:val>
                                            <p:fltVal val="360"/>
                                          </p:val>
                                        </p:tav>
                                        <p:tav tm="100000">
                                          <p:val>
                                            <p:fltVal val="0"/>
                                          </p:val>
                                        </p:tav>
                                      </p:tavLst>
                                    </p:anim>
                                    <p:animEffect transition="in" filter="fade">
                                      <p:cBhvr>
                                        <p:cTn id="98" dur="500"/>
                                        <p:tgtEl>
                                          <p:spTgt spid="38"/>
                                        </p:tgtEl>
                                      </p:cBhvr>
                                    </p:animEffect>
                                  </p:childTnLst>
                                </p:cTn>
                              </p:par>
                            </p:childTnLst>
                          </p:cTn>
                        </p:par>
                        <p:par>
                          <p:cTn id="99" fill="hold">
                            <p:stCondLst>
                              <p:cond delay="4000"/>
                            </p:stCondLst>
                            <p:childTnLst>
                              <p:par>
                                <p:cTn id="100" presetID="53" presetClass="entr" presetSubtype="16" fill="hold" grpId="0" nodeType="afterEffect">
                                  <p:stCondLst>
                                    <p:cond delay="0"/>
                                  </p:stCondLst>
                                  <p:childTnLst>
                                    <p:set>
                                      <p:cBhvr>
                                        <p:cTn id="101" dur="1" fill="hold">
                                          <p:stCondLst>
                                            <p:cond delay="0"/>
                                          </p:stCondLst>
                                        </p:cTn>
                                        <p:tgtEl>
                                          <p:spTgt spid="47"/>
                                        </p:tgtEl>
                                        <p:attrNameLst>
                                          <p:attrName>style.visibility</p:attrName>
                                        </p:attrNameLst>
                                      </p:cBhvr>
                                      <p:to>
                                        <p:strVal val="visible"/>
                                      </p:to>
                                    </p:set>
                                    <p:anim calcmode="lin" valueType="num">
                                      <p:cBhvr>
                                        <p:cTn id="102" dur="500" fill="hold"/>
                                        <p:tgtEl>
                                          <p:spTgt spid="47"/>
                                        </p:tgtEl>
                                        <p:attrNameLst>
                                          <p:attrName>ppt_w</p:attrName>
                                        </p:attrNameLst>
                                      </p:cBhvr>
                                      <p:tavLst>
                                        <p:tav tm="0">
                                          <p:val>
                                            <p:fltVal val="0"/>
                                          </p:val>
                                        </p:tav>
                                        <p:tav tm="100000">
                                          <p:val>
                                            <p:strVal val="#ppt_w"/>
                                          </p:val>
                                        </p:tav>
                                      </p:tavLst>
                                    </p:anim>
                                    <p:anim calcmode="lin" valueType="num">
                                      <p:cBhvr>
                                        <p:cTn id="103" dur="500" fill="hold"/>
                                        <p:tgtEl>
                                          <p:spTgt spid="47"/>
                                        </p:tgtEl>
                                        <p:attrNameLst>
                                          <p:attrName>ppt_h</p:attrName>
                                        </p:attrNameLst>
                                      </p:cBhvr>
                                      <p:tavLst>
                                        <p:tav tm="0">
                                          <p:val>
                                            <p:fltVal val="0"/>
                                          </p:val>
                                        </p:tav>
                                        <p:tav tm="100000">
                                          <p:val>
                                            <p:strVal val="#ppt_h"/>
                                          </p:val>
                                        </p:tav>
                                      </p:tavLst>
                                    </p:anim>
                                    <p:animEffect transition="in" filter="fade">
                                      <p:cBhvr>
                                        <p:cTn id="104" dur="500"/>
                                        <p:tgtEl>
                                          <p:spTgt spid="47"/>
                                        </p:tgtEl>
                                      </p:cBhvr>
                                    </p:animEffect>
                                  </p:childTnLst>
                                </p:cTn>
                              </p:par>
                            </p:childTnLst>
                          </p:cTn>
                        </p:par>
                        <p:par>
                          <p:cTn id="105" fill="hold">
                            <p:stCondLst>
                              <p:cond delay="4500"/>
                            </p:stCondLst>
                            <p:childTnLst>
                              <p:par>
                                <p:cTn id="106" presetID="10" presetClass="entr" presetSubtype="0" fill="hold" nodeType="afterEffect">
                                  <p:stCondLst>
                                    <p:cond delay="0"/>
                                  </p:stCondLst>
                                  <p:childTnLst>
                                    <p:set>
                                      <p:cBhvr>
                                        <p:cTn id="107" dur="1" fill="hold">
                                          <p:stCondLst>
                                            <p:cond delay="0"/>
                                          </p:stCondLst>
                                        </p:cTn>
                                        <p:tgtEl>
                                          <p:spTgt spid="48"/>
                                        </p:tgtEl>
                                        <p:attrNameLst>
                                          <p:attrName>style.visibility</p:attrName>
                                        </p:attrNameLst>
                                      </p:cBhvr>
                                      <p:to>
                                        <p:strVal val="visible"/>
                                      </p:to>
                                    </p:set>
                                    <p:animEffect transition="in" filter="fade">
                                      <p:cBhvr>
                                        <p:cTn id="108" dur="500"/>
                                        <p:tgtEl>
                                          <p:spTgt spid="48"/>
                                        </p:tgtEl>
                                      </p:cBhvr>
                                    </p:animEffect>
                                  </p:childTnLst>
                                </p:cTn>
                              </p:par>
                            </p:childTnLst>
                          </p:cTn>
                        </p:par>
                        <p:par>
                          <p:cTn id="109" fill="hold">
                            <p:stCondLst>
                              <p:cond delay="5000"/>
                            </p:stCondLst>
                            <p:childTnLst>
                              <p:par>
                                <p:cTn id="110" presetID="16" presetClass="entr" presetSubtype="21" fill="hold" grpId="0" nodeType="afterEffect">
                                  <p:stCondLst>
                                    <p:cond delay="0"/>
                                  </p:stCondLst>
                                  <p:childTnLst>
                                    <p:set>
                                      <p:cBhvr>
                                        <p:cTn id="111" dur="1" fill="hold">
                                          <p:stCondLst>
                                            <p:cond delay="0"/>
                                          </p:stCondLst>
                                        </p:cTn>
                                        <p:tgtEl>
                                          <p:spTgt spid="51"/>
                                        </p:tgtEl>
                                        <p:attrNameLst>
                                          <p:attrName>style.visibility</p:attrName>
                                        </p:attrNameLst>
                                      </p:cBhvr>
                                      <p:to>
                                        <p:strVal val="visible"/>
                                      </p:to>
                                    </p:set>
                                    <p:animEffect transition="in" filter="barn(inVertical)">
                                      <p:cBhvr>
                                        <p:cTn id="112" dur="500"/>
                                        <p:tgtEl>
                                          <p:spTgt spid="51"/>
                                        </p:tgtEl>
                                      </p:cBhvr>
                                    </p:animEffect>
                                  </p:childTnLst>
                                </p:cTn>
                              </p:par>
                            </p:childTnLst>
                          </p:cTn>
                        </p:par>
                        <p:par>
                          <p:cTn id="113" fill="hold">
                            <p:stCondLst>
                              <p:cond delay="5500"/>
                            </p:stCondLst>
                            <p:childTnLst>
                              <p:par>
                                <p:cTn id="114" presetID="53" presetClass="entr" presetSubtype="16" fill="hold" grpId="0" nodeType="afterEffect">
                                  <p:stCondLst>
                                    <p:cond delay="0"/>
                                  </p:stCondLst>
                                  <p:childTnLst>
                                    <p:set>
                                      <p:cBhvr>
                                        <p:cTn id="115" dur="1" fill="hold">
                                          <p:stCondLst>
                                            <p:cond delay="0"/>
                                          </p:stCondLst>
                                        </p:cTn>
                                        <p:tgtEl>
                                          <p:spTgt spid="52"/>
                                        </p:tgtEl>
                                        <p:attrNameLst>
                                          <p:attrName>style.visibility</p:attrName>
                                        </p:attrNameLst>
                                      </p:cBhvr>
                                      <p:to>
                                        <p:strVal val="visible"/>
                                      </p:to>
                                    </p:set>
                                    <p:anim calcmode="lin" valueType="num">
                                      <p:cBhvr>
                                        <p:cTn id="116" dur="500" fill="hold"/>
                                        <p:tgtEl>
                                          <p:spTgt spid="52"/>
                                        </p:tgtEl>
                                        <p:attrNameLst>
                                          <p:attrName>ppt_w</p:attrName>
                                        </p:attrNameLst>
                                      </p:cBhvr>
                                      <p:tavLst>
                                        <p:tav tm="0">
                                          <p:val>
                                            <p:fltVal val="0"/>
                                          </p:val>
                                        </p:tav>
                                        <p:tav tm="100000">
                                          <p:val>
                                            <p:strVal val="#ppt_w"/>
                                          </p:val>
                                        </p:tav>
                                      </p:tavLst>
                                    </p:anim>
                                    <p:anim calcmode="lin" valueType="num">
                                      <p:cBhvr>
                                        <p:cTn id="117" dur="500" fill="hold"/>
                                        <p:tgtEl>
                                          <p:spTgt spid="52"/>
                                        </p:tgtEl>
                                        <p:attrNameLst>
                                          <p:attrName>ppt_h</p:attrName>
                                        </p:attrNameLst>
                                      </p:cBhvr>
                                      <p:tavLst>
                                        <p:tav tm="0">
                                          <p:val>
                                            <p:fltVal val="0"/>
                                          </p:val>
                                        </p:tav>
                                        <p:tav tm="100000">
                                          <p:val>
                                            <p:strVal val="#ppt_h"/>
                                          </p:val>
                                        </p:tav>
                                      </p:tavLst>
                                    </p:anim>
                                    <p:animEffect transition="in" filter="fade">
                                      <p:cBhvr>
                                        <p:cTn id="118" dur="500"/>
                                        <p:tgtEl>
                                          <p:spTgt spid="52"/>
                                        </p:tgtEl>
                                      </p:cBhvr>
                                    </p:animEffect>
                                  </p:childTnLst>
                                </p:cTn>
                              </p:par>
                            </p:childTnLst>
                          </p:cTn>
                        </p:par>
                        <p:par>
                          <p:cTn id="119" fill="hold">
                            <p:stCondLst>
                              <p:cond delay="6000"/>
                            </p:stCondLst>
                            <p:childTnLst>
                              <p:par>
                                <p:cTn id="120" presetID="10" presetClass="entr" presetSubtype="0" fill="hold" nodeType="afterEffect">
                                  <p:stCondLst>
                                    <p:cond delay="0"/>
                                  </p:stCondLst>
                                  <p:childTnLst>
                                    <p:set>
                                      <p:cBhvr>
                                        <p:cTn id="121" dur="1" fill="hold">
                                          <p:stCondLst>
                                            <p:cond delay="0"/>
                                          </p:stCondLst>
                                        </p:cTn>
                                        <p:tgtEl>
                                          <p:spTgt spid="55"/>
                                        </p:tgtEl>
                                        <p:attrNameLst>
                                          <p:attrName>style.visibility</p:attrName>
                                        </p:attrNameLst>
                                      </p:cBhvr>
                                      <p:to>
                                        <p:strVal val="visible"/>
                                      </p:to>
                                    </p:set>
                                    <p:animEffect transition="in" filter="fade">
                                      <p:cBhvr>
                                        <p:cTn id="122" dur="500"/>
                                        <p:tgtEl>
                                          <p:spTgt spid="55"/>
                                        </p:tgtEl>
                                      </p:cBhvr>
                                    </p:animEffect>
                                  </p:childTnLst>
                                </p:cTn>
                              </p:par>
                            </p:childTnLst>
                          </p:cTn>
                        </p:par>
                        <p:par>
                          <p:cTn id="123" fill="hold">
                            <p:stCondLst>
                              <p:cond delay="6500"/>
                            </p:stCondLst>
                            <p:childTnLst>
                              <p:par>
                                <p:cTn id="124" presetID="16" presetClass="entr" presetSubtype="21" fill="hold" grpId="0" nodeType="afterEffect">
                                  <p:stCondLst>
                                    <p:cond delay="0"/>
                                  </p:stCondLst>
                                  <p:childTnLst>
                                    <p:set>
                                      <p:cBhvr>
                                        <p:cTn id="125" dur="1" fill="hold">
                                          <p:stCondLst>
                                            <p:cond delay="0"/>
                                          </p:stCondLst>
                                        </p:cTn>
                                        <p:tgtEl>
                                          <p:spTgt spid="53"/>
                                        </p:tgtEl>
                                        <p:attrNameLst>
                                          <p:attrName>style.visibility</p:attrName>
                                        </p:attrNameLst>
                                      </p:cBhvr>
                                      <p:to>
                                        <p:strVal val="visible"/>
                                      </p:to>
                                    </p:set>
                                    <p:animEffect transition="in" filter="barn(inVertical)">
                                      <p:cBhvr>
                                        <p:cTn id="126" dur="500"/>
                                        <p:tgtEl>
                                          <p:spTgt spid="53"/>
                                        </p:tgtEl>
                                      </p:cBhvr>
                                    </p:animEffect>
                                  </p:childTnLst>
                                </p:cTn>
                              </p:par>
                            </p:childTnLst>
                          </p:cTn>
                        </p:par>
                        <p:par>
                          <p:cTn id="127" fill="hold">
                            <p:stCondLst>
                              <p:cond delay="7000"/>
                            </p:stCondLst>
                            <p:childTnLst>
                              <p:par>
                                <p:cTn id="128" presetID="10" presetClass="entr" presetSubtype="0" fill="hold" grpId="0" nodeType="afterEffect">
                                  <p:stCondLst>
                                    <p:cond delay="0"/>
                                  </p:stCondLst>
                                  <p:childTnLst>
                                    <p:set>
                                      <p:cBhvr>
                                        <p:cTn id="129" dur="1" fill="hold">
                                          <p:stCondLst>
                                            <p:cond delay="0"/>
                                          </p:stCondLst>
                                        </p:cTn>
                                        <p:tgtEl>
                                          <p:spTgt spid="59"/>
                                        </p:tgtEl>
                                        <p:attrNameLst>
                                          <p:attrName>style.visibility</p:attrName>
                                        </p:attrNameLst>
                                      </p:cBhvr>
                                      <p:to>
                                        <p:strVal val="visible"/>
                                      </p:to>
                                    </p:set>
                                    <p:animEffect transition="in" filter="fade">
                                      <p:cBhvr>
                                        <p:cTn id="130" dur="500"/>
                                        <p:tgtEl>
                                          <p:spTgt spid="59"/>
                                        </p:tgtEl>
                                      </p:cBhvr>
                                    </p:animEffect>
                                  </p:childTnLst>
                                </p:cTn>
                              </p:par>
                            </p:childTnLst>
                          </p:cTn>
                        </p:par>
                        <p:par>
                          <p:cTn id="131" fill="hold">
                            <p:stCondLst>
                              <p:cond delay="7500"/>
                            </p:stCondLst>
                            <p:childTnLst>
                              <p:par>
                                <p:cTn id="132" presetID="16" presetClass="entr" presetSubtype="21" fill="hold" grpId="0" nodeType="afterEffect">
                                  <p:stCondLst>
                                    <p:cond delay="0"/>
                                  </p:stCondLst>
                                  <p:childTnLst>
                                    <p:set>
                                      <p:cBhvr>
                                        <p:cTn id="133" dur="1" fill="hold">
                                          <p:stCondLst>
                                            <p:cond delay="0"/>
                                          </p:stCondLst>
                                        </p:cTn>
                                        <p:tgtEl>
                                          <p:spTgt spid="54"/>
                                        </p:tgtEl>
                                        <p:attrNameLst>
                                          <p:attrName>style.visibility</p:attrName>
                                        </p:attrNameLst>
                                      </p:cBhvr>
                                      <p:to>
                                        <p:strVal val="visible"/>
                                      </p:to>
                                    </p:set>
                                    <p:animEffect transition="in" filter="barn(inVertical)">
                                      <p:cBhvr>
                                        <p:cTn id="134" dur="500"/>
                                        <p:tgtEl>
                                          <p:spTgt spid="54"/>
                                        </p:tgtEl>
                                      </p:cBhvr>
                                    </p:animEffect>
                                  </p:childTnLst>
                                </p:cTn>
                              </p:par>
                            </p:childTnLst>
                          </p:cTn>
                        </p:par>
                        <p:par>
                          <p:cTn id="135" fill="hold">
                            <p:stCondLst>
                              <p:cond delay="8000"/>
                            </p:stCondLst>
                            <p:childTnLst>
                              <p:par>
                                <p:cTn id="136" presetID="53" presetClass="entr" presetSubtype="16" fill="hold" grpId="0" nodeType="afterEffect">
                                  <p:stCondLst>
                                    <p:cond delay="0"/>
                                  </p:stCondLst>
                                  <p:childTnLst>
                                    <p:set>
                                      <p:cBhvr>
                                        <p:cTn id="137" dur="1" fill="hold">
                                          <p:stCondLst>
                                            <p:cond delay="0"/>
                                          </p:stCondLst>
                                        </p:cTn>
                                        <p:tgtEl>
                                          <p:spTgt spid="60"/>
                                        </p:tgtEl>
                                        <p:attrNameLst>
                                          <p:attrName>style.visibility</p:attrName>
                                        </p:attrNameLst>
                                      </p:cBhvr>
                                      <p:to>
                                        <p:strVal val="visible"/>
                                      </p:to>
                                    </p:set>
                                    <p:anim calcmode="lin" valueType="num">
                                      <p:cBhvr>
                                        <p:cTn id="138" dur="500" fill="hold"/>
                                        <p:tgtEl>
                                          <p:spTgt spid="60"/>
                                        </p:tgtEl>
                                        <p:attrNameLst>
                                          <p:attrName>ppt_w</p:attrName>
                                        </p:attrNameLst>
                                      </p:cBhvr>
                                      <p:tavLst>
                                        <p:tav tm="0">
                                          <p:val>
                                            <p:fltVal val="0"/>
                                          </p:val>
                                        </p:tav>
                                        <p:tav tm="100000">
                                          <p:val>
                                            <p:strVal val="#ppt_w"/>
                                          </p:val>
                                        </p:tav>
                                      </p:tavLst>
                                    </p:anim>
                                    <p:anim calcmode="lin" valueType="num">
                                      <p:cBhvr>
                                        <p:cTn id="139" dur="500" fill="hold"/>
                                        <p:tgtEl>
                                          <p:spTgt spid="60"/>
                                        </p:tgtEl>
                                        <p:attrNameLst>
                                          <p:attrName>ppt_h</p:attrName>
                                        </p:attrNameLst>
                                      </p:cBhvr>
                                      <p:tavLst>
                                        <p:tav tm="0">
                                          <p:val>
                                            <p:fltVal val="0"/>
                                          </p:val>
                                        </p:tav>
                                        <p:tav tm="100000">
                                          <p:val>
                                            <p:strVal val="#ppt_h"/>
                                          </p:val>
                                        </p:tav>
                                      </p:tavLst>
                                    </p:anim>
                                    <p:animEffect transition="in" filter="fade">
                                      <p:cBhvr>
                                        <p:cTn id="140"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 grpId="0" animBg="1"/>
      <p:bldP spid="4" grpId="0" autoUpdateAnimBg="0"/>
      <p:bldP spid="4" grpId="1"/>
      <p:bldP spid="5" grpId="0" animBg="1" autoUpdateAnimBg="0"/>
      <p:bldP spid="5" grpId="1" animBg="1"/>
      <p:bldP spid="6" grpId="0" autoUpdateAnimBg="0"/>
      <p:bldP spid="6" grpId="1"/>
      <p:bldP spid="19" grpId="0" autoUpdateAnimBg="0"/>
      <p:bldP spid="19" grpId="1"/>
      <p:bldP spid="20" grpId="0" animBg="1" autoUpdateAnimBg="0"/>
      <p:bldP spid="20" grpId="1" animBg="1"/>
      <p:bldP spid="21" grpId="0" autoUpdateAnimBg="0"/>
      <p:bldP spid="21" grpId="1"/>
      <p:bldP spid="38" grpId="0" autoUpdateAnimBg="0"/>
      <p:bldP spid="38" grpId="1"/>
      <p:bldP spid="39" grpId="0" animBg="1" autoUpdateAnimBg="0"/>
      <p:bldP spid="39" grpId="1" animBg="1"/>
      <p:bldP spid="42" grpId="0" autoUpdateAnimBg="0"/>
      <p:bldP spid="42" grpId="1"/>
      <p:bldP spid="46" grpId="0"/>
      <p:bldP spid="47" grpId="0" animBg="1"/>
      <p:bldP spid="51" grpId="0"/>
      <p:bldP spid="52" grpId="0" animBg="1"/>
      <p:bldP spid="53" grpId="0"/>
      <p:bldP spid="54" grpId="0"/>
      <p:bldP spid="59"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81">
            <a:extLst>
              <a:ext uri="{FF2B5EF4-FFF2-40B4-BE49-F238E27FC236}">
                <a16:creationId xmlns:a16="http://schemas.microsoft.com/office/drawing/2014/main" id="{AFA41D20-4768-4038-97F1-E6A33A496534}"/>
              </a:ext>
            </a:extLst>
          </p:cNvPr>
          <p:cNvPicPr>
            <a:picLocks noChangeAspect="1" noChangeArrowheads="1"/>
          </p:cNvPicPr>
          <p:nvPr/>
        </p:nvPicPr>
        <p:blipFill rotWithShape="1">
          <a:blip r:embed="rId3" cstate="screen">
            <a:extLst>
              <a:ext uri="{28A0092B-C50C-407E-A947-70E740481C1C}">
                <a14:useLocalDpi xmlns:a14="http://schemas.microsoft.com/office/drawing/2010/main"/>
              </a:ext>
            </a:extLst>
          </a:blip>
          <a:srcRect/>
          <a:stretch/>
        </p:blipFill>
        <p:spPr bwMode="auto">
          <a:xfrm>
            <a:off x="4945063" y="2124074"/>
            <a:ext cx="6754210" cy="21018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Sev01">
            <a:extLst>
              <a:ext uri="{FF2B5EF4-FFF2-40B4-BE49-F238E27FC236}">
                <a16:creationId xmlns:a16="http://schemas.microsoft.com/office/drawing/2014/main" id="{213EBE06-FE99-4C34-9FF8-9E53AD2B98C9}"/>
              </a:ext>
            </a:extLst>
          </p:cNvPr>
          <p:cNvSpPr>
            <a:spLocks noChangeArrowheads="1"/>
          </p:cNvSpPr>
          <p:nvPr/>
        </p:nvSpPr>
        <p:spPr bwMode="auto">
          <a:xfrm>
            <a:off x="5908675" y="3906838"/>
            <a:ext cx="1225550" cy="1225550"/>
          </a:xfrm>
          <a:prstGeom prst="rect">
            <a:avLst/>
          </a:prstGeom>
          <a:solidFill>
            <a:srgbClr val="FF6D87"/>
          </a:solidFill>
          <a:ln>
            <a:noFill/>
          </a:ln>
          <a:effectLst>
            <a:innerShdw blurRad="114300">
              <a:prstClr val="black"/>
            </a:innerShdw>
          </a:effectLst>
          <a:extLst/>
        </p:spPr>
        <p:txBody>
          <a:bodyPr anchor="ctr"/>
          <a:lstStyle/>
          <a:p>
            <a:pPr algn="ctr" eaLnBrk="1" hangingPunct="1"/>
            <a:endParaRPr lang="en-US" altLang="zh-CN">
              <a:solidFill>
                <a:srgbClr val="FFFFFF"/>
              </a:solidFill>
              <a:cs typeface="+mn-ea"/>
              <a:sym typeface="+mn-lt"/>
            </a:endParaRPr>
          </a:p>
        </p:txBody>
      </p:sp>
      <p:sp>
        <p:nvSpPr>
          <p:cNvPr id="4" name="Sev02">
            <a:extLst>
              <a:ext uri="{FF2B5EF4-FFF2-40B4-BE49-F238E27FC236}">
                <a16:creationId xmlns:a16="http://schemas.microsoft.com/office/drawing/2014/main" id="{1C873564-013F-49D9-90F2-5EA73E8C1FF1}"/>
              </a:ext>
            </a:extLst>
          </p:cNvPr>
          <p:cNvSpPr>
            <a:spLocks noChangeArrowheads="1"/>
          </p:cNvSpPr>
          <p:nvPr/>
        </p:nvSpPr>
        <p:spPr bwMode="auto">
          <a:xfrm>
            <a:off x="7246938" y="3906838"/>
            <a:ext cx="1225550" cy="1225550"/>
          </a:xfrm>
          <a:prstGeom prst="rect">
            <a:avLst/>
          </a:prstGeom>
          <a:solidFill>
            <a:schemeClr val="bg1"/>
          </a:solidFill>
          <a:ln>
            <a:noFill/>
          </a:ln>
          <a:effectLst>
            <a:innerShdw blurRad="114300">
              <a:prstClr val="black"/>
            </a:innerShdw>
          </a:effectLst>
          <a:extLst/>
        </p:spPr>
        <p:txBody>
          <a:bodyPr anchor="ctr"/>
          <a:lstStyle/>
          <a:p>
            <a:pPr algn="ctr" eaLnBrk="1" hangingPunct="1"/>
            <a:endParaRPr lang="en-US" altLang="zh-CN">
              <a:solidFill>
                <a:srgbClr val="FFFFFF"/>
              </a:solidFill>
              <a:cs typeface="+mn-ea"/>
              <a:sym typeface="+mn-lt"/>
            </a:endParaRPr>
          </a:p>
        </p:txBody>
      </p:sp>
      <p:sp>
        <p:nvSpPr>
          <p:cNvPr id="5" name="Sev03">
            <a:extLst>
              <a:ext uri="{FF2B5EF4-FFF2-40B4-BE49-F238E27FC236}">
                <a16:creationId xmlns:a16="http://schemas.microsoft.com/office/drawing/2014/main" id="{2A679C08-F04B-4EA2-A85C-A6AC7661CF01}"/>
              </a:ext>
            </a:extLst>
          </p:cNvPr>
          <p:cNvSpPr>
            <a:spLocks noChangeArrowheads="1"/>
          </p:cNvSpPr>
          <p:nvPr/>
        </p:nvSpPr>
        <p:spPr bwMode="auto">
          <a:xfrm>
            <a:off x="8585200" y="3906838"/>
            <a:ext cx="1225550" cy="1225550"/>
          </a:xfrm>
          <a:prstGeom prst="rect">
            <a:avLst/>
          </a:prstGeom>
          <a:solidFill>
            <a:srgbClr val="FF6D87"/>
          </a:solidFill>
          <a:ln>
            <a:noFill/>
          </a:ln>
          <a:effectLst>
            <a:innerShdw blurRad="114300">
              <a:prstClr val="black"/>
            </a:innerShdw>
          </a:effectLst>
          <a:extLst/>
        </p:spPr>
        <p:txBody>
          <a:bodyPr anchor="ctr"/>
          <a:lstStyle/>
          <a:p>
            <a:pPr algn="ctr" eaLnBrk="1" hangingPunct="1"/>
            <a:endParaRPr lang="en-US" altLang="zh-CN">
              <a:solidFill>
                <a:srgbClr val="FFFFFF"/>
              </a:solidFill>
              <a:cs typeface="+mn-ea"/>
              <a:sym typeface="+mn-lt"/>
            </a:endParaRPr>
          </a:p>
        </p:txBody>
      </p:sp>
      <p:sp>
        <p:nvSpPr>
          <p:cNvPr id="6" name="Sev04">
            <a:extLst>
              <a:ext uri="{FF2B5EF4-FFF2-40B4-BE49-F238E27FC236}">
                <a16:creationId xmlns:a16="http://schemas.microsoft.com/office/drawing/2014/main" id="{054A3BF0-9DEB-40C5-AF03-C0364CECA0DA}"/>
              </a:ext>
            </a:extLst>
          </p:cNvPr>
          <p:cNvSpPr>
            <a:spLocks noChangeArrowheads="1"/>
          </p:cNvSpPr>
          <p:nvPr/>
        </p:nvSpPr>
        <p:spPr bwMode="auto">
          <a:xfrm>
            <a:off x="9907588" y="3906838"/>
            <a:ext cx="1225550" cy="1225550"/>
          </a:xfrm>
          <a:prstGeom prst="rect">
            <a:avLst/>
          </a:prstGeom>
          <a:solidFill>
            <a:schemeClr val="bg1"/>
          </a:solidFill>
          <a:ln>
            <a:noFill/>
          </a:ln>
          <a:effectLst>
            <a:innerShdw blurRad="114300">
              <a:prstClr val="black"/>
            </a:innerShdw>
          </a:effectLst>
          <a:extLst/>
        </p:spPr>
        <p:txBody>
          <a:bodyPr anchor="ctr"/>
          <a:lstStyle/>
          <a:p>
            <a:pPr algn="ctr" eaLnBrk="1" hangingPunct="1"/>
            <a:endParaRPr lang="en-US" altLang="zh-CN">
              <a:solidFill>
                <a:srgbClr val="FFFFFF"/>
              </a:solidFill>
              <a:cs typeface="+mn-ea"/>
              <a:sym typeface="+mn-lt"/>
            </a:endParaRPr>
          </a:p>
        </p:txBody>
      </p:sp>
      <p:sp>
        <p:nvSpPr>
          <p:cNvPr id="7" name="Freeform 52">
            <a:extLst>
              <a:ext uri="{FF2B5EF4-FFF2-40B4-BE49-F238E27FC236}">
                <a16:creationId xmlns:a16="http://schemas.microsoft.com/office/drawing/2014/main" id="{0DB5AD8F-98BA-4694-9F06-02E8E47EB049}"/>
              </a:ext>
            </a:extLst>
          </p:cNvPr>
          <p:cNvSpPr>
            <a:spLocks noEditPoints="1"/>
          </p:cNvSpPr>
          <p:nvPr/>
        </p:nvSpPr>
        <p:spPr bwMode="auto">
          <a:xfrm>
            <a:off x="10285413" y="4267200"/>
            <a:ext cx="469900" cy="504825"/>
          </a:xfrm>
          <a:custGeom>
            <a:avLst/>
            <a:gdLst>
              <a:gd name="T0" fmla="*/ 2147483647 w 67"/>
              <a:gd name="T1" fmla="*/ 2147483647 h 72"/>
              <a:gd name="T2" fmla="*/ 2147483647 w 67"/>
              <a:gd name="T3" fmla="*/ 2147483647 h 72"/>
              <a:gd name="T4" fmla="*/ 245940049 w 67"/>
              <a:gd name="T5" fmla="*/ 2147483647 h 72"/>
              <a:gd name="T6" fmla="*/ 0 w 67"/>
              <a:gd name="T7" fmla="*/ 2147483647 h 72"/>
              <a:gd name="T8" fmla="*/ 0 w 67"/>
              <a:gd name="T9" fmla="*/ 786566430 h 72"/>
              <a:gd name="T10" fmla="*/ 245940049 w 67"/>
              <a:gd name="T11" fmla="*/ 540765735 h 72"/>
              <a:gd name="T12" fmla="*/ 491880099 w 67"/>
              <a:gd name="T13" fmla="*/ 540765735 h 72"/>
              <a:gd name="T14" fmla="*/ 491880099 w 67"/>
              <a:gd name="T15" fmla="*/ 344122375 h 72"/>
              <a:gd name="T16" fmla="*/ 787012366 w 67"/>
              <a:gd name="T17" fmla="*/ 0 h 72"/>
              <a:gd name="T18" fmla="*/ 934574993 w 67"/>
              <a:gd name="T19" fmla="*/ 0 h 72"/>
              <a:gd name="T20" fmla="*/ 1229707260 w 67"/>
              <a:gd name="T21" fmla="*/ 344122375 h 72"/>
              <a:gd name="T22" fmla="*/ 1229707260 w 67"/>
              <a:gd name="T23" fmla="*/ 540765735 h 72"/>
              <a:gd name="T24" fmla="*/ 2016719625 w 67"/>
              <a:gd name="T25" fmla="*/ 540765735 h 72"/>
              <a:gd name="T26" fmla="*/ 2016719625 w 67"/>
              <a:gd name="T27" fmla="*/ 344122375 h 72"/>
              <a:gd name="T28" fmla="*/ 2147483647 w 67"/>
              <a:gd name="T29" fmla="*/ 0 h 72"/>
              <a:gd name="T30" fmla="*/ 2147483647 w 67"/>
              <a:gd name="T31" fmla="*/ 0 h 72"/>
              <a:gd name="T32" fmla="*/ 2147483647 w 67"/>
              <a:gd name="T33" fmla="*/ 344122375 h 72"/>
              <a:gd name="T34" fmla="*/ 2147483647 w 67"/>
              <a:gd name="T35" fmla="*/ 540765735 h 72"/>
              <a:gd name="T36" fmla="*/ 2147483647 w 67"/>
              <a:gd name="T37" fmla="*/ 540765735 h 72"/>
              <a:gd name="T38" fmla="*/ 2147483647 w 67"/>
              <a:gd name="T39" fmla="*/ 786566430 h 72"/>
              <a:gd name="T40" fmla="*/ 2147483647 w 67"/>
              <a:gd name="T41" fmla="*/ 2147483647 h 72"/>
              <a:gd name="T42" fmla="*/ 2147483647 w 67"/>
              <a:gd name="T43" fmla="*/ 2147483647 h 72"/>
              <a:gd name="T44" fmla="*/ 2147483647 w 67"/>
              <a:gd name="T45" fmla="*/ 1278174831 h 72"/>
              <a:gd name="T46" fmla="*/ 245940049 w 67"/>
              <a:gd name="T47" fmla="*/ 1278174831 h 72"/>
              <a:gd name="T48" fmla="*/ 245940049 w 67"/>
              <a:gd name="T49" fmla="*/ 2147483647 h 72"/>
              <a:gd name="T50" fmla="*/ 2147483647 w 67"/>
              <a:gd name="T51" fmla="*/ 2147483647 h 72"/>
              <a:gd name="T52" fmla="*/ 983767210 w 67"/>
              <a:gd name="T53" fmla="*/ 344122375 h 72"/>
              <a:gd name="T54" fmla="*/ 934574993 w 67"/>
              <a:gd name="T55" fmla="*/ 245800695 h 72"/>
              <a:gd name="T56" fmla="*/ 787012366 w 67"/>
              <a:gd name="T57" fmla="*/ 245800695 h 72"/>
              <a:gd name="T58" fmla="*/ 737820148 w 67"/>
              <a:gd name="T59" fmla="*/ 344122375 h 72"/>
              <a:gd name="T60" fmla="*/ 737820148 w 67"/>
              <a:gd name="T61" fmla="*/ 884888110 h 72"/>
              <a:gd name="T62" fmla="*/ 787012366 w 67"/>
              <a:gd name="T63" fmla="*/ 983209791 h 72"/>
              <a:gd name="T64" fmla="*/ 934574993 w 67"/>
              <a:gd name="T65" fmla="*/ 983209791 h 72"/>
              <a:gd name="T66" fmla="*/ 983767210 w 67"/>
              <a:gd name="T67" fmla="*/ 884888110 h 72"/>
              <a:gd name="T68" fmla="*/ 983767210 w 67"/>
              <a:gd name="T69" fmla="*/ 344122375 h 72"/>
              <a:gd name="T70" fmla="*/ 2147483647 w 67"/>
              <a:gd name="T71" fmla="*/ 344122375 h 72"/>
              <a:gd name="T72" fmla="*/ 2147483647 w 67"/>
              <a:gd name="T73" fmla="*/ 245800695 h 72"/>
              <a:gd name="T74" fmla="*/ 2147483647 w 67"/>
              <a:gd name="T75" fmla="*/ 245800695 h 72"/>
              <a:gd name="T76" fmla="*/ 2147483647 w 67"/>
              <a:gd name="T77" fmla="*/ 344122375 h 72"/>
              <a:gd name="T78" fmla="*/ 2147483647 w 67"/>
              <a:gd name="T79" fmla="*/ 884888110 h 72"/>
              <a:gd name="T80" fmla="*/ 2147483647 w 67"/>
              <a:gd name="T81" fmla="*/ 983209791 h 72"/>
              <a:gd name="T82" fmla="*/ 2147483647 w 67"/>
              <a:gd name="T83" fmla="*/ 983209791 h 72"/>
              <a:gd name="T84" fmla="*/ 2147483647 w 67"/>
              <a:gd name="T85" fmla="*/ 884888110 h 72"/>
              <a:gd name="T86" fmla="*/ 2147483647 w 67"/>
              <a:gd name="T87" fmla="*/ 344122375 h 72"/>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67" h="72">
                <a:moveTo>
                  <a:pt x="67" y="67"/>
                </a:moveTo>
                <a:cubicBezTo>
                  <a:pt x="67" y="70"/>
                  <a:pt x="64" y="72"/>
                  <a:pt x="61" y="72"/>
                </a:cubicBezTo>
                <a:cubicBezTo>
                  <a:pt x="5" y="72"/>
                  <a:pt x="5" y="72"/>
                  <a:pt x="5" y="72"/>
                </a:cubicBezTo>
                <a:cubicBezTo>
                  <a:pt x="2" y="72"/>
                  <a:pt x="0" y="70"/>
                  <a:pt x="0" y="67"/>
                </a:cubicBezTo>
                <a:cubicBezTo>
                  <a:pt x="0" y="16"/>
                  <a:pt x="0" y="16"/>
                  <a:pt x="0" y="16"/>
                </a:cubicBezTo>
                <a:cubicBezTo>
                  <a:pt x="0" y="13"/>
                  <a:pt x="2" y="11"/>
                  <a:pt x="5" y="11"/>
                </a:cubicBezTo>
                <a:cubicBezTo>
                  <a:pt x="10" y="11"/>
                  <a:pt x="10" y="11"/>
                  <a:pt x="10" y="11"/>
                </a:cubicBezTo>
                <a:cubicBezTo>
                  <a:pt x="10" y="7"/>
                  <a:pt x="10" y="7"/>
                  <a:pt x="10" y="7"/>
                </a:cubicBezTo>
                <a:cubicBezTo>
                  <a:pt x="10" y="3"/>
                  <a:pt x="13" y="0"/>
                  <a:pt x="16" y="0"/>
                </a:cubicBezTo>
                <a:cubicBezTo>
                  <a:pt x="19" y="0"/>
                  <a:pt x="19" y="0"/>
                  <a:pt x="19" y="0"/>
                </a:cubicBezTo>
                <a:cubicBezTo>
                  <a:pt x="23" y="0"/>
                  <a:pt x="25" y="3"/>
                  <a:pt x="25" y="7"/>
                </a:cubicBezTo>
                <a:cubicBezTo>
                  <a:pt x="25" y="11"/>
                  <a:pt x="25" y="11"/>
                  <a:pt x="25" y="11"/>
                </a:cubicBezTo>
                <a:cubicBezTo>
                  <a:pt x="41" y="11"/>
                  <a:pt x="41" y="11"/>
                  <a:pt x="41" y="11"/>
                </a:cubicBezTo>
                <a:cubicBezTo>
                  <a:pt x="41" y="7"/>
                  <a:pt x="41" y="7"/>
                  <a:pt x="41" y="7"/>
                </a:cubicBezTo>
                <a:cubicBezTo>
                  <a:pt x="41" y="3"/>
                  <a:pt x="44" y="0"/>
                  <a:pt x="47" y="0"/>
                </a:cubicBezTo>
                <a:cubicBezTo>
                  <a:pt x="50" y="0"/>
                  <a:pt x="50" y="0"/>
                  <a:pt x="50" y="0"/>
                </a:cubicBezTo>
                <a:cubicBezTo>
                  <a:pt x="53" y="0"/>
                  <a:pt x="56" y="3"/>
                  <a:pt x="56" y="7"/>
                </a:cubicBezTo>
                <a:cubicBezTo>
                  <a:pt x="56" y="11"/>
                  <a:pt x="56" y="11"/>
                  <a:pt x="56" y="11"/>
                </a:cubicBezTo>
                <a:cubicBezTo>
                  <a:pt x="61" y="11"/>
                  <a:pt x="61" y="11"/>
                  <a:pt x="61" y="11"/>
                </a:cubicBezTo>
                <a:cubicBezTo>
                  <a:pt x="64" y="11"/>
                  <a:pt x="67" y="13"/>
                  <a:pt x="67" y="16"/>
                </a:cubicBezTo>
                <a:lnTo>
                  <a:pt x="67" y="67"/>
                </a:lnTo>
                <a:close/>
                <a:moveTo>
                  <a:pt x="61" y="67"/>
                </a:moveTo>
                <a:cubicBezTo>
                  <a:pt x="61" y="26"/>
                  <a:pt x="61" y="26"/>
                  <a:pt x="61" y="26"/>
                </a:cubicBezTo>
                <a:cubicBezTo>
                  <a:pt x="5" y="26"/>
                  <a:pt x="5" y="26"/>
                  <a:pt x="5" y="26"/>
                </a:cubicBezTo>
                <a:cubicBezTo>
                  <a:pt x="5" y="67"/>
                  <a:pt x="5" y="67"/>
                  <a:pt x="5" y="67"/>
                </a:cubicBezTo>
                <a:lnTo>
                  <a:pt x="61" y="67"/>
                </a:lnTo>
                <a:close/>
                <a:moveTo>
                  <a:pt x="20" y="7"/>
                </a:moveTo>
                <a:cubicBezTo>
                  <a:pt x="20" y="6"/>
                  <a:pt x="20" y="5"/>
                  <a:pt x="19" y="5"/>
                </a:cubicBezTo>
                <a:cubicBezTo>
                  <a:pt x="16" y="5"/>
                  <a:pt x="16" y="5"/>
                  <a:pt x="16" y="5"/>
                </a:cubicBezTo>
                <a:cubicBezTo>
                  <a:pt x="16" y="5"/>
                  <a:pt x="15" y="6"/>
                  <a:pt x="15" y="7"/>
                </a:cubicBezTo>
                <a:cubicBezTo>
                  <a:pt x="15" y="18"/>
                  <a:pt x="15" y="18"/>
                  <a:pt x="15" y="18"/>
                </a:cubicBezTo>
                <a:cubicBezTo>
                  <a:pt x="15" y="19"/>
                  <a:pt x="16" y="20"/>
                  <a:pt x="16" y="20"/>
                </a:cubicBezTo>
                <a:cubicBezTo>
                  <a:pt x="19" y="20"/>
                  <a:pt x="19" y="20"/>
                  <a:pt x="19" y="20"/>
                </a:cubicBezTo>
                <a:cubicBezTo>
                  <a:pt x="20" y="20"/>
                  <a:pt x="20" y="19"/>
                  <a:pt x="20" y="18"/>
                </a:cubicBezTo>
                <a:lnTo>
                  <a:pt x="20" y="7"/>
                </a:lnTo>
                <a:close/>
                <a:moveTo>
                  <a:pt x="51" y="7"/>
                </a:moveTo>
                <a:cubicBezTo>
                  <a:pt x="51" y="6"/>
                  <a:pt x="51" y="5"/>
                  <a:pt x="50" y="5"/>
                </a:cubicBezTo>
                <a:cubicBezTo>
                  <a:pt x="47" y="5"/>
                  <a:pt x="47" y="5"/>
                  <a:pt x="47" y="5"/>
                </a:cubicBezTo>
                <a:cubicBezTo>
                  <a:pt x="47" y="5"/>
                  <a:pt x="46" y="6"/>
                  <a:pt x="46" y="7"/>
                </a:cubicBezTo>
                <a:cubicBezTo>
                  <a:pt x="46" y="18"/>
                  <a:pt x="46" y="18"/>
                  <a:pt x="46" y="18"/>
                </a:cubicBezTo>
                <a:cubicBezTo>
                  <a:pt x="46" y="19"/>
                  <a:pt x="47" y="20"/>
                  <a:pt x="47" y="20"/>
                </a:cubicBezTo>
                <a:cubicBezTo>
                  <a:pt x="50" y="20"/>
                  <a:pt x="50" y="20"/>
                  <a:pt x="50" y="20"/>
                </a:cubicBezTo>
                <a:cubicBezTo>
                  <a:pt x="51" y="20"/>
                  <a:pt x="51" y="19"/>
                  <a:pt x="51" y="18"/>
                </a:cubicBezTo>
                <a:lnTo>
                  <a:pt x="51" y="7"/>
                </a:lnTo>
                <a:close/>
              </a:path>
            </a:pathLst>
          </a:custGeom>
          <a:solidFill>
            <a:srgbClr val="FF3F5F"/>
          </a:solidFill>
          <a:ln>
            <a:noFill/>
          </a:ln>
          <a:extLst/>
        </p:spPr>
        <p:txBody>
          <a:bodyPr lIns="121682" tIns="60841" rIns="121682" bIns="60841"/>
          <a:lstStyle/>
          <a:p>
            <a:endParaRPr lang="zh-CN" altLang="en-US">
              <a:cs typeface="+mn-ea"/>
              <a:sym typeface="+mn-lt"/>
            </a:endParaRPr>
          </a:p>
        </p:txBody>
      </p:sp>
      <p:sp>
        <p:nvSpPr>
          <p:cNvPr id="8" name="Freeform 42">
            <a:extLst>
              <a:ext uri="{FF2B5EF4-FFF2-40B4-BE49-F238E27FC236}">
                <a16:creationId xmlns:a16="http://schemas.microsoft.com/office/drawing/2014/main" id="{40848E7F-63ED-4D34-860E-EA948B81E72B}"/>
              </a:ext>
            </a:extLst>
          </p:cNvPr>
          <p:cNvSpPr>
            <a:spLocks noEditPoints="1"/>
          </p:cNvSpPr>
          <p:nvPr/>
        </p:nvSpPr>
        <p:spPr bwMode="auto">
          <a:xfrm>
            <a:off x="6265863" y="4300538"/>
            <a:ext cx="511175" cy="439737"/>
          </a:xfrm>
          <a:custGeom>
            <a:avLst/>
            <a:gdLst>
              <a:gd name="T0" fmla="*/ 2147483647 w 73"/>
              <a:gd name="T1" fmla="*/ 2147483647 h 63"/>
              <a:gd name="T2" fmla="*/ 2147483647 w 73"/>
              <a:gd name="T3" fmla="*/ 2147483647 h 63"/>
              <a:gd name="T4" fmla="*/ 2147483647 w 73"/>
              <a:gd name="T5" fmla="*/ 2147483647 h 63"/>
              <a:gd name="T6" fmla="*/ 2147483647 w 73"/>
              <a:gd name="T7" fmla="*/ 2147483647 h 63"/>
              <a:gd name="T8" fmla="*/ 2147483647 w 73"/>
              <a:gd name="T9" fmla="*/ 2147483647 h 63"/>
              <a:gd name="T10" fmla="*/ 1274870450 w 73"/>
              <a:gd name="T11" fmla="*/ 2147483647 h 63"/>
              <a:gd name="T12" fmla="*/ 1176808879 w 73"/>
              <a:gd name="T13" fmla="*/ 2147483647 h 63"/>
              <a:gd name="T14" fmla="*/ 1274870450 w 73"/>
              <a:gd name="T15" fmla="*/ 2147483647 h 63"/>
              <a:gd name="T16" fmla="*/ 294198718 w 73"/>
              <a:gd name="T17" fmla="*/ 2147483647 h 63"/>
              <a:gd name="T18" fmla="*/ 0 w 73"/>
              <a:gd name="T19" fmla="*/ 2147483647 h 63"/>
              <a:gd name="T20" fmla="*/ 0 w 73"/>
              <a:gd name="T21" fmla="*/ 292320406 h 63"/>
              <a:gd name="T22" fmla="*/ 294198718 w 73"/>
              <a:gd name="T23" fmla="*/ 0 h 63"/>
              <a:gd name="T24" fmla="*/ 2147483647 w 73"/>
              <a:gd name="T25" fmla="*/ 0 h 63"/>
              <a:gd name="T26" fmla="*/ 2147483647 w 73"/>
              <a:gd name="T27" fmla="*/ 292320406 h 63"/>
              <a:gd name="T28" fmla="*/ 2147483647 w 73"/>
              <a:gd name="T29" fmla="*/ 2147483647 h 63"/>
              <a:gd name="T30" fmla="*/ 2147483647 w 73"/>
              <a:gd name="T31" fmla="*/ 292320406 h 63"/>
              <a:gd name="T32" fmla="*/ 2147483647 w 73"/>
              <a:gd name="T33" fmla="*/ 243600338 h 63"/>
              <a:gd name="T34" fmla="*/ 294198718 w 73"/>
              <a:gd name="T35" fmla="*/ 243600338 h 63"/>
              <a:gd name="T36" fmla="*/ 245167933 w 73"/>
              <a:gd name="T37" fmla="*/ 292320406 h 63"/>
              <a:gd name="T38" fmla="*/ 245167933 w 73"/>
              <a:gd name="T39" fmla="*/ 1802628542 h 63"/>
              <a:gd name="T40" fmla="*/ 294198718 w 73"/>
              <a:gd name="T41" fmla="*/ 1900068677 h 63"/>
              <a:gd name="T42" fmla="*/ 2147483647 w 73"/>
              <a:gd name="T43" fmla="*/ 1900068677 h 63"/>
              <a:gd name="T44" fmla="*/ 2147483647 w 73"/>
              <a:gd name="T45" fmla="*/ 1802628542 h 63"/>
              <a:gd name="T46" fmla="*/ 2147483647 w 73"/>
              <a:gd name="T47" fmla="*/ 292320406 h 63"/>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73" h="63">
                <a:moveTo>
                  <a:pt x="73" y="47"/>
                </a:moveTo>
                <a:cubicBezTo>
                  <a:pt x="73" y="50"/>
                  <a:pt x="70" y="53"/>
                  <a:pt x="67" y="53"/>
                </a:cubicBezTo>
                <a:cubicBezTo>
                  <a:pt x="46" y="53"/>
                  <a:pt x="46" y="53"/>
                  <a:pt x="46" y="53"/>
                </a:cubicBezTo>
                <a:cubicBezTo>
                  <a:pt x="46" y="56"/>
                  <a:pt x="48" y="59"/>
                  <a:pt x="48" y="60"/>
                </a:cubicBezTo>
                <a:cubicBezTo>
                  <a:pt x="48" y="62"/>
                  <a:pt x="47" y="63"/>
                  <a:pt x="46" y="63"/>
                </a:cubicBezTo>
                <a:cubicBezTo>
                  <a:pt x="26" y="63"/>
                  <a:pt x="26" y="63"/>
                  <a:pt x="26" y="63"/>
                </a:cubicBezTo>
                <a:cubicBezTo>
                  <a:pt x="25" y="63"/>
                  <a:pt x="24" y="62"/>
                  <a:pt x="24" y="60"/>
                </a:cubicBezTo>
                <a:cubicBezTo>
                  <a:pt x="24" y="59"/>
                  <a:pt x="26" y="56"/>
                  <a:pt x="26" y="53"/>
                </a:cubicBezTo>
                <a:cubicBezTo>
                  <a:pt x="6" y="53"/>
                  <a:pt x="6" y="53"/>
                  <a:pt x="6" y="53"/>
                </a:cubicBezTo>
                <a:cubicBezTo>
                  <a:pt x="2" y="53"/>
                  <a:pt x="0" y="50"/>
                  <a:pt x="0" y="47"/>
                </a:cubicBezTo>
                <a:cubicBezTo>
                  <a:pt x="0" y="6"/>
                  <a:pt x="0" y="6"/>
                  <a:pt x="0" y="6"/>
                </a:cubicBezTo>
                <a:cubicBezTo>
                  <a:pt x="0" y="2"/>
                  <a:pt x="2" y="0"/>
                  <a:pt x="6" y="0"/>
                </a:cubicBezTo>
                <a:cubicBezTo>
                  <a:pt x="67" y="0"/>
                  <a:pt x="67" y="0"/>
                  <a:pt x="67" y="0"/>
                </a:cubicBezTo>
                <a:cubicBezTo>
                  <a:pt x="70" y="0"/>
                  <a:pt x="73" y="2"/>
                  <a:pt x="73" y="6"/>
                </a:cubicBezTo>
                <a:lnTo>
                  <a:pt x="73" y="47"/>
                </a:lnTo>
                <a:close/>
                <a:moveTo>
                  <a:pt x="68" y="6"/>
                </a:moveTo>
                <a:cubicBezTo>
                  <a:pt x="68" y="5"/>
                  <a:pt x="67" y="5"/>
                  <a:pt x="67" y="5"/>
                </a:cubicBezTo>
                <a:cubicBezTo>
                  <a:pt x="6" y="5"/>
                  <a:pt x="6" y="5"/>
                  <a:pt x="6" y="5"/>
                </a:cubicBezTo>
                <a:cubicBezTo>
                  <a:pt x="5" y="5"/>
                  <a:pt x="5" y="5"/>
                  <a:pt x="5" y="6"/>
                </a:cubicBezTo>
                <a:cubicBezTo>
                  <a:pt x="5" y="37"/>
                  <a:pt x="5" y="37"/>
                  <a:pt x="5" y="37"/>
                </a:cubicBezTo>
                <a:cubicBezTo>
                  <a:pt x="5" y="38"/>
                  <a:pt x="5" y="39"/>
                  <a:pt x="6" y="39"/>
                </a:cubicBezTo>
                <a:cubicBezTo>
                  <a:pt x="67" y="39"/>
                  <a:pt x="67" y="39"/>
                  <a:pt x="67" y="39"/>
                </a:cubicBezTo>
                <a:cubicBezTo>
                  <a:pt x="67" y="39"/>
                  <a:pt x="68" y="38"/>
                  <a:pt x="68" y="37"/>
                </a:cubicBezTo>
                <a:lnTo>
                  <a:pt x="68" y="6"/>
                </a:lnTo>
                <a:close/>
              </a:path>
            </a:pathLst>
          </a:custGeom>
          <a:solidFill>
            <a:schemeClr val="bg1"/>
          </a:solidFill>
          <a:ln>
            <a:noFill/>
          </a:ln>
          <a:extLst/>
        </p:spPr>
        <p:txBody>
          <a:bodyPr lIns="121682" tIns="60841" rIns="121682" bIns="60841"/>
          <a:lstStyle/>
          <a:p>
            <a:endParaRPr lang="zh-CN" altLang="en-US">
              <a:cs typeface="+mn-ea"/>
              <a:sym typeface="+mn-lt"/>
            </a:endParaRPr>
          </a:p>
        </p:txBody>
      </p:sp>
      <p:sp>
        <p:nvSpPr>
          <p:cNvPr id="9" name="Freeform 178">
            <a:extLst>
              <a:ext uri="{FF2B5EF4-FFF2-40B4-BE49-F238E27FC236}">
                <a16:creationId xmlns:a16="http://schemas.microsoft.com/office/drawing/2014/main" id="{5DD6B225-CE6B-4CAF-B7F8-464B5A627322}"/>
              </a:ext>
            </a:extLst>
          </p:cNvPr>
          <p:cNvSpPr>
            <a:spLocks noEditPoints="1"/>
          </p:cNvSpPr>
          <p:nvPr/>
        </p:nvSpPr>
        <p:spPr bwMode="auto">
          <a:xfrm>
            <a:off x="8942388" y="4327525"/>
            <a:ext cx="511175" cy="385763"/>
          </a:xfrm>
          <a:custGeom>
            <a:avLst/>
            <a:gdLst>
              <a:gd name="T0" fmla="*/ 1653796713 w 158"/>
              <a:gd name="T1" fmla="*/ 1250530186 h 119"/>
              <a:gd name="T2" fmla="*/ 0 w 158"/>
              <a:gd name="T3" fmla="*/ 1250530186 h 119"/>
              <a:gd name="T4" fmla="*/ 0 w 158"/>
              <a:gd name="T5" fmla="*/ 0 h 119"/>
              <a:gd name="T6" fmla="*/ 94205023 w 158"/>
              <a:gd name="T7" fmla="*/ 0 h 119"/>
              <a:gd name="T8" fmla="*/ 94205023 w 158"/>
              <a:gd name="T9" fmla="*/ 1134934196 h 119"/>
              <a:gd name="T10" fmla="*/ 1653796713 w 158"/>
              <a:gd name="T11" fmla="*/ 1134934196 h 119"/>
              <a:gd name="T12" fmla="*/ 1653796713 w 158"/>
              <a:gd name="T13" fmla="*/ 1250530186 h 119"/>
              <a:gd name="T14" fmla="*/ 523352612 w 158"/>
              <a:gd name="T15" fmla="*/ 1040357427 h 119"/>
              <a:gd name="T16" fmla="*/ 303544127 w 158"/>
              <a:gd name="T17" fmla="*/ 1040357427 h 119"/>
              <a:gd name="T18" fmla="*/ 303544127 w 158"/>
              <a:gd name="T19" fmla="*/ 630518278 h 119"/>
              <a:gd name="T20" fmla="*/ 523352612 w 158"/>
              <a:gd name="T21" fmla="*/ 630518278 h 119"/>
              <a:gd name="T22" fmla="*/ 523352612 w 158"/>
              <a:gd name="T23" fmla="*/ 1040357427 h 119"/>
              <a:gd name="T24" fmla="*/ 816430592 w 158"/>
              <a:gd name="T25" fmla="*/ 1040357427 h 119"/>
              <a:gd name="T26" fmla="*/ 617557635 w 158"/>
              <a:gd name="T27" fmla="*/ 1040357427 h 119"/>
              <a:gd name="T28" fmla="*/ 617557635 w 158"/>
              <a:gd name="T29" fmla="*/ 199663149 h 119"/>
              <a:gd name="T30" fmla="*/ 816430592 w 158"/>
              <a:gd name="T31" fmla="*/ 199663149 h 119"/>
              <a:gd name="T32" fmla="*/ 816430592 w 158"/>
              <a:gd name="T33" fmla="*/ 1040357427 h 119"/>
              <a:gd name="T34" fmla="*/ 1140910247 w 158"/>
              <a:gd name="T35" fmla="*/ 1040357427 h 119"/>
              <a:gd name="T36" fmla="*/ 931567908 w 158"/>
              <a:gd name="T37" fmla="*/ 1040357427 h 119"/>
              <a:gd name="T38" fmla="*/ 931567908 w 158"/>
              <a:gd name="T39" fmla="*/ 409839150 h 119"/>
              <a:gd name="T40" fmla="*/ 1140910247 w 158"/>
              <a:gd name="T41" fmla="*/ 409839150 h 119"/>
              <a:gd name="T42" fmla="*/ 1140910247 w 158"/>
              <a:gd name="T43" fmla="*/ 1040357427 h 119"/>
              <a:gd name="T44" fmla="*/ 1454923756 w 158"/>
              <a:gd name="T45" fmla="*/ 1040357427 h 119"/>
              <a:gd name="T46" fmla="*/ 1245581417 w 158"/>
              <a:gd name="T47" fmla="*/ 1040357427 h 119"/>
              <a:gd name="T48" fmla="*/ 1245581417 w 158"/>
              <a:gd name="T49" fmla="*/ 115595990 h 119"/>
              <a:gd name="T50" fmla="*/ 1454923756 w 158"/>
              <a:gd name="T51" fmla="*/ 115595990 h 119"/>
              <a:gd name="T52" fmla="*/ 1454923756 w 158"/>
              <a:gd name="T53" fmla="*/ 1040357427 h 119"/>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158" h="119">
                <a:moveTo>
                  <a:pt x="158" y="119"/>
                </a:moveTo>
                <a:lnTo>
                  <a:pt x="0" y="119"/>
                </a:lnTo>
                <a:lnTo>
                  <a:pt x="0" y="0"/>
                </a:lnTo>
                <a:lnTo>
                  <a:pt x="9" y="0"/>
                </a:lnTo>
                <a:lnTo>
                  <a:pt x="9" y="108"/>
                </a:lnTo>
                <a:lnTo>
                  <a:pt x="158" y="108"/>
                </a:lnTo>
                <a:lnTo>
                  <a:pt x="158" y="119"/>
                </a:lnTo>
                <a:close/>
                <a:moveTo>
                  <a:pt x="50" y="99"/>
                </a:moveTo>
                <a:lnTo>
                  <a:pt x="29" y="99"/>
                </a:lnTo>
                <a:lnTo>
                  <a:pt x="29" y="60"/>
                </a:lnTo>
                <a:lnTo>
                  <a:pt x="50" y="60"/>
                </a:lnTo>
                <a:lnTo>
                  <a:pt x="50" y="99"/>
                </a:lnTo>
                <a:close/>
                <a:moveTo>
                  <a:pt x="78" y="99"/>
                </a:moveTo>
                <a:lnTo>
                  <a:pt x="59" y="99"/>
                </a:lnTo>
                <a:lnTo>
                  <a:pt x="59" y="19"/>
                </a:lnTo>
                <a:lnTo>
                  <a:pt x="78" y="19"/>
                </a:lnTo>
                <a:lnTo>
                  <a:pt x="78" y="99"/>
                </a:lnTo>
                <a:close/>
                <a:moveTo>
                  <a:pt x="109" y="99"/>
                </a:moveTo>
                <a:lnTo>
                  <a:pt x="89" y="99"/>
                </a:lnTo>
                <a:lnTo>
                  <a:pt x="89" y="39"/>
                </a:lnTo>
                <a:lnTo>
                  <a:pt x="109" y="39"/>
                </a:lnTo>
                <a:lnTo>
                  <a:pt x="109" y="99"/>
                </a:lnTo>
                <a:close/>
                <a:moveTo>
                  <a:pt x="139" y="99"/>
                </a:moveTo>
                <a:lnTo>
                  <a:pt x="119" y="99"/>
                </a:lnTo>
                <a:lnTo>
                  <a:pt x="119" y="11"/>
                </a:lnTo>
                <a:lnTo>
                  <a:pt x="139" y="11"/>
                </a:lnTo>
                <a:lnTo>
                  <a:pt x="139" y="99"/>
                </a:lnTo>
                <a:close/>
              </a:path>
            </a:pathLst>
          </a:custGeom>
          <a:solidFill>
            <a:schemeClr val="bg1"/>
          </a:solidFill>
          <a:ln>
            <a:noFill/>
          </a:ln>
          <a:extLst/>
        </p:spPr>
        <p:txBody>
          <a:bodyPr lIns="121682" tIns="60841" rIns="121682" bIns="60841"/>
          <a:lstStyle/>
          <a:p>
            <a:endParaRPr lang="zh-CN" altLang="en-US">
              <a:cs typeface="+mn-ea"/>
              <a:sym typeface="+mn-lt"/>
            </a:endParaRPr>
          </a:p>
        </p:txBody>
      </p:sp>
      <p:sp>
        <p:nvSpPr>
          <p:cNvPr id="10" name="Freeform 86">
            <a:extLst>
              <a:ext uri="{FF2B5EF4-FFF2-40B4-BE49-F238E27FC236}">
                <a16:creationId xmlns:a16="http://schemas.microsoft.com/office/drawing/2014/main" id="{B35D4693-1240-42DF-8398-A3E0FC49AB83}"/>
              </a:ext>
            </a:extLst>
          </p:cNvPr>
          <p:cNvSpPr>
            <a:spLocks noEditPoints="1"/>
          </p:cNvSpPr>
          <p:nvPr/>
        </p:nvSpPr>
        <p:spPr bwMode="auto">
          <a:xfrm>
            <a:off x="7685088" y="4225925"/>
            <a:ext cx="349250" cy="588963"/>
          </a:xfrm>
          <a:custGeom>
            <a:avLst/>
            <a:gdLst>
              <a:gd name="T0" fmla="*/ 2147483647 w 29"/>
              <a:gd name="T1" fmla="*/ 2147483647 h 49"/>
              <a:gd name="T2" fmla="*/ 2147483647 w 29"/>
              <a:gd name="T3" fmla="*/ 2147483647 h 49"/>
              <a:gd name="T4" fmla="*/ 725187517 w 29"/>
              <a:gd name="T5" fmla="*/ 2147483647 h 49"/>
              <a:gd name="T6" fmla="*/ 0 w 29"/>
              <a:gd name="T7" fmla="*/ 2147483647 h 49"/>
              <a:gd name="T8" fmla="*/ 0 w 29"/>
              <a:gd name="T9" fmla="*/ 722357110 h 49"/>
              <a:gd name="T10" fmla="*/ 725187517 w 29"/>
              <a:gd name="T11" fmla="*/ 0 h 49"/>
              <a:gd name="T12" fmla="*/ 2147483647 w 29"/>
              <a:gd name="T13" fmla="*/ 0 h 49"/>
              <a:gd name="T14" fmla="*/ 2147483647 w 29"/>
              <a:gd name="T15" fmla="*/ 722357110 h 49"/>
              <a:gd name="T16" fmla="*/ 2147483647 w 29"/>
              <a:gd name="T17" fmla="*/ 2147483647 h 49"/>
              <a:gd name="T18" fmla="*/ 2147483647 w 29"/>
              <a:gd name="T19" fmla="*/ 1589190449 h 49"/>
              <a:gd name="T20" fmla="*/ 2147483647 w 29"/>
              <a:gd name="T21" fmla="*/ 1444726239 h 49"/>
              <a:gd name="T22" fmla="*/ 725187517 w 29"/>
              <a:gd name="T23" fmla="*/ 1444726239 h 49"/>
              <a:gd name="T24" fmla="*/ 435105284 w 29"/>
              <a:gd name="T25" fmla="*/ 1589190449 h 49"/>
              <a:gd name="T26" fmla="*/ 435105284 w 29"/>
              <a:gd name="T27" fmla="*/ 2147483647 h 49"/>
              <a:gd name="T28" fmla="*/ 725187517 w 29"/>
              <a:gd name="T29" fmla="*/ 2147483647 h 49"/>
              <a:gd name="T30" fmla="*/ 2147483647 w 29"/>
              <a:gd name="T31" fmla="*/ 2147483647 h 49"/>
              <a:gd name="T32" fmla="*/ 2147483647 w 29"/>
              <a:gd name="T33" fmla="*/ 2147483647 h 49"/>
              <a:gd name="T34" fmla="*/ 2147483647 w 29"/>
              <a:gd name="T35" fmla="*/ 1589190449 h 49"/>
              <a:gd name="T36" fmla="*/ 2147483647 w 29"/>
              <a:gd name="T37" fmla="*/ 722357110 h 49"/>
              <a:gd name="T38" fmla="*/ 1595398086 w 29"/>
              <a:gd name="T39" fmla="*/ 722357110 h 49"/>
              <a:gd name="T40" fmla="*/ 1595398086 w 29"/>
              <a:gd name="T41" fmla="*/ 866833339 h 49"/>
              <a:gd name="T42" fmla="*/ 1595398086 w 29"/>
              <a:gd name="T43" fmla="*/ 866833339 h 49"/>
              <a:gd name="T44" fmla="*/ 2147483647 w 29"/>
              <a:gd name="T45" fmla="*/ 866833339 h 49"/>
              <a:gd name="T46" fmla="*/ 2147483647 w 29"/>
              <a:gd name="T47" fmla="*/ 866833339 h 49"/>
              <a:gd name="T48" fmla="*/ 2147483647 w 29"/>
              <a:gd name="T49" fmla="*/ 722357110 h 49"/>
              <a:gd name="T50" fmla="*/ 2030503371 w 29"/>
              <a:gd name="T51" fmla="*/ 2147483647 h 49"/>
              <a:gd name="T52" fmla="*/ 1595398086 w 29"/>
              <a:gd name="T53" fmla="*/ 2147483647 h 49"/>
              <a:gd name="T54" fmla="*/ 2030503371 w 29"/>
              <a:gd name="T55" fmla="*/ 2147483647 h 49"/>
              <a:gd name="T56" fmla="*/ 2147483647 w 29"/>
              <a:gd name="T57" fmla="*/ 2147483647 h 49"/>
              <a:gd name="T58" fmla="*/ 2030503371 w 29"/>
              <a:gd name="T59" fmla="*/ 2147483647 h 49"/>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0" t="0" r="r" b="b"/>
            <a:pathLst>
              <a:path w="29" h="49">
                <a:moveTo>
                  <a:pt x="29" y="44"/>
                </a:moveTo>
                <a:cubicBezTo>
                  <a:pt x="29" y="47"/>
                  <a:pt x="27" y="49"/>
                  <a:pt x="24" y="49"/>
                </a:cubicBezTo>
                <a:cubicBezTo>
                  <a:pt x="5" y="49"/>
                  <a:pt x="5" y="49"/>
                  <a:pt x="5" y="49"/>
                </a:cubicBezTo>
                <a:cubicBezTo>
                  <a:pt x="2" y="49"/>
                  <a:pt x="0" y="47"/>
                  <a:pt x="0" y="44"/>
                </a:cubicBezTo>
                <a:cubicBezTo>
                  <a:pt x="0" y="5"/>
                  <a:pt x="0" y="5"/>
                  <a:pt x="0" y="5"/>
                </a:cubicBezTo>
                <a:cubicBezTo>
                  <a:pt x="0" y="3"/>
                  <a:pt x="2" y="0"/>
                  <a:pt x="5" y="0"/>
                </a:cubicBezTo>
                <a:cubicBezTo>
                  <a:pt x="24" y="0"/>
                  <a:pt x="24" y="0"/>
                  <a:pt x="24" y="0"/>
                </a:cubicBezTo>
                <a:cubicBezTo>
                  <a:pt x="27" y="0"/>
                  <a:pt x="29" y="3"/>
                  <a:pt x="29" y="5"/>
                </a:cubicBezTo>
                <a:lnTo>
                  <a:pt x="29" y="44"/>
                </a:lnTo>
                <a:close/>
                <a:moveTo>
                  <a:pt x="25" y="11"/>
                </a:moveTo>
                <a:cubicBezTo>
                  <a:pt x="25" y="11"/>
                  <a:pt x="25" y="10"/>
                  <a:pt x="24" y="10"/>
                </a:cubicBezTo>
                <a:cubicBezTo>
                  <a:pt x="5" y="10"/>
                  <a:pt x="5" y="10"/>
                  <a:pt x="5" y="10"/>
                </a:cubicBezTo>
                <a:cubicBezTo>
                  <a:pt x="4" y="10"/>
                  <a:pt x="3" y="11"/>
                  <a:pt x="3" y="11"/>
                </a:cubicBezTo>
                <a:cubicBezTo>
                  <a:pt x="3" y="38"/>
                  <a:pt x="3" y="38"/>
                  <a:pt x="3" y="38"/>
                </a:cubicBezTo>
                <a:cubicBezTo>
                  <a:pt x="3" y="39"/>
                  <a:pt x="4" y="39"/>
                  <a:pt x="5" y="39"/>
                </a:cubicBezTo>
                <a:cubicBezTo>
                  <a:pt x="24" y="39"/>
                  <a:pt x="24" y="39"/>
                  <a:pt x="24" y="39"/>
                </a:cubicBezTo>
                <a:cubicBezTo>
                  <a:pt x="25" y="39"/>
                  <a:pt x="25" y="39"/>
                  <a:pt x="25" y="38"/>
                </a:cubicBezTo>
                <a:lnTo>
                  <a:pt x="25" y="11"/>
                </a:lnTo>
                <a:close/>
                <a:moveTo>
                  <a:pt x="17" y="5"/>
                </a:moveTo>
                <a:cubicBezTo>
                  <a:pt x="11" y="5"/>
                  <a:pt x="11" y="5"/>
                  <a:pt x="11" y="5"/>
                </a:cubicBezTo>
                <a:cubicBezTo>
                  <a:pt x="11" y="5"/>
                  <a:pt x="11" y="6"/>
                  <a:pt x="11" y="6"/>
                </a:cubicBezTo>
                <a:cubicBezTo>
                  <a:pt x="11" y="6"/>
                  <a:pt x="11" y="6"/>
                  <a:pt x="11" y="6"/>
                </a:cubicBezTo>
                <a:cubicBezTo>
                  <a:pt x="17" y="6"/>
                  <a:pt x="17" y="6"/>
                  <a:pt x="17" y="6"/>
                </a:cubicBezTo>
                <a:cubicBezTo>
                  <a:pt x="18" y="6"/>
                  <a:pt x="18" y="6"/>
                  <a:pt x="18" y="6"/>
                </a:cubicBezTo>
                <a:cubicBezTo>
                  <a:pt x="18" y="6"/>
                  <a:pt x="18" y="5"/>
                  <a:pt x="17" y="5"/>
                </a:cubicBezTo>
                <a:close/>
                <a:moveTo>
                  <a:pt x="14" y="41"/>
                </a:moveTo>
                <a:cubicBezTo>
                  <a:pt x="13" y="41"/>
                  <a:pt x="11" y="42"/>
                  <a:pt x="11" y="44"/>
                </a:cubicBezTo>
                <a:cubicBezTo>
                  <a:pt x="11" y="46"/>
                  <a:pt x="13" y="47"/>
                  <a:pt x="14" y="47"/>
                </a:cubicBezTo>
                <a:cubicBezTo>
                  <a:pt x="16" y="47"/>
                  <a:pt x="17" y="46"/>
                  <a:pt x="17" y="44"/>
                </a:cubicBezTo>
                <a:cubicBezTo>
                  <a:pt x="17" y="42"/>
                  <a:pt x="16" y="41"/>
                  <a:pt x="14" y="41"/>
                </a:cubicBezTo>
                <a:close/>
              </a:path>
            </a:pathLst>
          </a:custGeom>
          <a:solidFill>
            <a:srgbClr val="FF3F5F"/>
          </a:solidFill>
          <a:ln>
            <a:noFill/>
          </a:ln>
          <a:extLst/>
        </p:spPr>
        <p:txBody>
          <a:bodyPr lIns="121682" tIns="60841" rIns="121682" bIns="60841"/>
          <a:lstStyle/>
          <a:p>
            <a:endParaRPr lang="zh-CN" altLang="en-US">
              <a:cs typeface="+mn-ea"/>
              <a:sym typeface="+mn-lt"/>
            </a:endParaRPr>
          </a:p>
        </p:txBody>
      </p:sp>
      <p:grpSp>
        <p:nvGrpSpPr>
          <p:cNvPr id="18" name="组合 17">
            <a:extLst>
              <a:ext uri="{FF2B5EF4-FFF2-40B4-BE49-F238E27FC236}">
                <a16:creationId xmlns:a16="http://schemas.microsoft.com/office/drawing/2014/main" id="{E764476F-E85B-4A0D-91DB-F6BB905F7920}"/>
              </a:ext>
            </a:extLst>
          </p:cNvPr>
          <p:cNvGrpSpPr/>
          <p:nvPr/>
        </p:nvGrpSpPr>
        <p:grpSpPr>
          <a:xfrm>
            <a:off x="1035959" y="2030530"/>
            <a:ext cx="2940729" cy="1914395"/>
            <a:chOff x="1035959" y="2030530"/>
            <a:chExt cx="2940729" cy="1914395"/>
          </a:xfrm>
        </p:grpSpPr>
        <p:sp>
          <p:nvSpPr>
            <p:cNvPr id="16" name="矩形 98">
              <a:extLst>
                <a:ext uri="{FF2B5EF4-FFF2-40B4-BE49-F238E27FC236}">
                  <a16:creationId xmlns:a16="http://schemas.microsoft.com/office/drawing/2014/main" id="{83DE0063-C3E7-4135-93CE-5228A45EE161}"/>
                </a:ext>
              </a:extLst>
            </p:cNvPr>
            <p:cNvSpPr>
              <a:spLocks noChangeArrowheads="1"/>
            </p:cNvSpPr>
            <p:nvPr/>
          </p:nvSpPr>
          <p:spPr bwMode="auto">
            <a:xfrm>
              <a:off x="1035959" y="2329098"/>
              <a:ext cx="2940729" cy="16158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nSpc>
                  <a:spcPct val="150000"/>
                </a:lnSpc>
              </a:pPr>
              <a:r>
                <a:rPr lang="zh-CN" altLang="en-US" sz="1400" dirty="0">
                  <a:solidFill>
                    <a:schemeClr val="bg1"/>
                  </a:solidFill>
                  <a:cs typeface="+mn-ea"/>
                  <a:sym typeface="+mn-lt"/>
                </a:rPr>
                <a:t>双击输入替换内容双击输入替换内容双击输入替换内容双击输入替换内容</a:t>
              </a:r>
              <a:endParaRPr lang="en-US" altLang="zh-CN" sz="1400" dirty="0">
                <a:solidFill>
                  <a:schemeClr val="bg1"/>
                </a:solidFill>
                <a:cs typeface="+mn-ea"/>
                <a:sym typeface="+mn-lt"/>
              </a:endParaRPr>
            </a:p>
            <a:p>
              <a:pPr>
                <a:lnSpc>
                  <a:spcPct val="150000"/>
                </a:lnSpc>
              </a:pPr>
              <a:endParaRPr lang="en-US" altLang="zh-CN" sz="1400" dirty="0">
                <a:solidFill>
                  <a:schemeClr val="bg1"/>
                </a:solidFill>
                <a:cs typeface="+mn-ea"/>
                <a:sym typeface="+mn-lt"/>
              </a:endParaRPr>
            </a:p>
            <a:p>
              <a:pPr>
                <a:lnSpc>
                  <a:spcPct val="150000"/>
                </a:lnSpc>
              </a:pPr>
              <a:r>
                <a:rPr lang="zh-CN" altLang="en-US" sz="1400" dirty="0">
                  <a:solidFill>
                    <a:schemeClr val="bg1"/>
                  </a:solidFill>
                  <a:cs typeface="+mn-ea"/>
                  <a:sym typeface="+mn-lt"/>
                </a:rPr>
                <a:t>双击输入双击输入替换内容双击输入替换内容双击输入替换内容双击输入</a:t>
              </a:r>
              <a:endParaRPr lang="en-US" altLang="zh-CN" sz="1400" dirty="0">
                <a:solidFill>
                  <a:schemeClr val="bg1"/>
                </a:solidFill>
                <a:cs typeface="+mn-ea"/>
                <a:sym typeface="+mn-lt"/>
              </a:endParaRPr>
            </a:p>
          </p:txBody>
        </p:sp>
        <p:sp>
          <p:nvSpPr>
            <p:cNvPr id="17" name="TextBox 21">
              <a:extLst>
                <a:ext uri="{FF2B5EF4-FFF2-40B4-BE49-F238E27FC236}">
                  <a16:creationId xmlns:a16="http://schemas.microsoft.com/office/drawing/2014/main" id="{154E7437-6479-40B2-A3C0-47799A51C6D5}"/>
                </a:ext>
              </a:extLst>
            </p:cNvPr>
            <p:cNvSpPr txBox="1"/>
            <p:nvPr/>
          </p:nvSpPr>
          <p:spPr>
            <a:xfrm>
              <a:off x="1907092" y="2030530"/>
              <a:ext cx="1452756" cy="292644"/>
            </a:xfrm>
            <a:prstGeom prst="rect">
              <a:avLst/>
            </a:prstGeom>
            <a:noFill/>
          </p:spPr>
          <p:txBody>
            <a:bodyPr wrap="square" rtlCol="0">
              <a:spAutoFit/>
            </a:bodyPr>
            <a:lstStyle/>
            <a:p>
              <a:pPr>
                <a:lnSpc>
                  <a:spcPct val="80000"/>
                </a:lnSpc>
              </a:pPr>
              <a:r>
                <a:rPr lang="zh-CN" altLang="en-US" sz="1600" dirty="0">
                  <a:solidFill>
                    <a:schemeClr val="bg1"/>
                  </a:solidFill>
                  <a:cs typeface="+mn-ea"/>
                  <a:sym typeface="+mn-lt"/>
                </a:rPr>
                <a:t>输入标题</a:t>
              </a:r>
              <a:endParaRPr lang="en-US" altLang="zh-CN" sz="1600" dirty="0">
                <a:solidFill>
                  <a:schemeClr val="bg1"/>
                </a:solidFill>
                <a:cs typeface="+mn-ea"/>
                <a:sym typeface="+mn-lt"/>
              </a:endParaRPr>
            </a:p>
          </p:txBody>
        </p:sp>
      </p:grpSp>
      <p:pic>
        <p:nvPicPr>
          <p:cNvPr id="15" name="图片 14"/>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4004253" y="-53898"/>
            <a:ext cx="1094340" cy="1094340"/>
          </a:xfrm>
          <a:prstGeom prst="rect">
            <a:avLst/>
          </a:prstGeom>
        </p:spPr>
      </p:pic>
      <p:sp>
        <p:nvSpPr>
          <p:cNvPr id="19" name="Title 3">
            <a:extLst>
              <a:ext uri="{FF2B5EF4-FFF2-40B4-BE49-F238E27FC236}">
                <a16:creationId xmlns:a16="http://schemas.microsoft.com/office/drawing/2014/main" id="{EDE0BA32-E411-4643-920E-6083B35A4886}"/>
              </a:ext>
            </a:extLst>
          </p:cNvPr>
          <p:cNvSpPr txBox="1">
            <a:spLocks/>
          </p:cNvSpPr>
          <p:nvPr/>
        </p:nvSpPr>
        <p:spPr>
          <a:xfrm>
            <a:off x="4234930" y="265406"/>
            <a:ext cx="3676420" cy="340607"/>
          </a:xfrm>
          <a:prstGeom prst="rect">
            <a:avLst/>
          </a:prstGeom>
        </p:spPr>
        <p:txBody>
          <a:bodyPr/>
          <a:lstStyle>
            <a:lvl1pPr algn="l" defTabSz="914400" rtl="0" eaLnBrk="1" latinLnBrk="0" hangingPunct="1">
              <a:lnSpc>
                <a:spcPct val="70000"/>
              </a:lnSpc>
              <a:spcBef>
                <a:spcPct val="0"/>
              </a:spcBef>
              <a:buNone/>
              <a:defRPr sz="3600" b="1" i="0" kern="1200">
                <a:solidFill>
                  <a:schemeClr val="tx1"/>
                </a:solidFill>
                <a:latin typeface="Roboto Thin" charset="0"/>
                <a:ea typeface="Roboto Thin" charset="0"/>
                <a:cs typeface="Roboto Thin" charset="0"/>
              </a:defRPr>
            </a:lvl1pPr>
          </a:lstStyle>
          <a:p>
            <a:pPr>
              <a:lnSpc>
                <a:spcPct val="80000"/>
              </a:lnSpc>
            </a:pPr>
            <a:r>
              <a:rPr lang="en-US" altLang="zh-CN" sz="3200" b="0" dirty="0" smtClean="0">
                <a:solidFill>
                  <a:srgbClr val="FF6D87"/>
                </a:solidFill>
                <a:latin typeface="+mn-lt"/>
                <a:ea typeface="+mn-ea"/>
                <a:cs typeface="+mn-ea"/>
                <a:sym typeface="+mn-lt"/>
              </a:rPr>
              <a:t>04</a:t>
            </a:r>
            <a:r>
              <a:rPr lang="en-US" altLang="zh-CN" sz="3200" b="0" dirty="0" smtClean="0">
                <a:solidFill>
                  <a:schemeClr val="bg1"/>
                </a:solidFill>
                <a:latin typeface="+mn-lt"/>
                <a:ea typeface="+mn-ea"/>
                <a:cs typeface="+mn-ea"/>
                <a:sym typeface="+mn-lt"/>
              </a:rPr>
              <a:t>  </a:t>
            </a:r>
            <a:r>
              <a:rPr lang="zh-CN" altLang="en-US" sz="3200" b="0" dirty="0" smtClean="0">
                <a:solidFill>
                  <a:schemeClr val="bg1"/>
                </a:solidFill>
                <a:latin typeface="+mn-lt"/>
                <a:ea typeface="+mn-ea"/>
                <a:cs typeface="+mn-ea"/>
                <a:sym typeface="+mn-lt"/>
              </a:rPr>
              <a:t>活动效果预期</a:t>
            </a:r>
            <a:endParaRPr lang="en-US" sz="3200" b="0" dirty="0">
              <a:solidFill>
                <a:schemeClr val="bg1"/>
              </a:solidFill>
              <a:latin typeface="+mn-lt"/>
              <a:ea typeface="+mn-ea"/>
              <a:cs typeface="+mn-ea"/>
              <a:sym typeface="+mn-lt"/>
            </a:endParaRPr>
          </a:p>
        </p:txBody>
      </p:sp>
    </p:spTree>
    <p:extLst>
      <p:ext uri="{BB962C8B-B14F-4D97-AF65-F5344CB8AC3E}">
        <p14:creationId xmlns:p14="http://schemas.microsoft.com/office/powerpoint/2010/main" val="3795931762"/>
      </p:ext>
    </p:extLst>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cBhvr>
                                        <p:cTn id="7" dur="500" fill="hold"/>
                                        <p:tgtEl>
                                          <p:spTgt spid="15"/>
                                        </p:tgtEl>
                                        <p:attrNameLst>
                                          <p:attrName>ppt_w</p:attrName>
                                        </p:attrNameLst>
                                      </p:cBhvr>
                                      <p:tavLst>
                                        <p:tav tm="0">
                                          <p:val>
                                            <p:fltVal val="0"/>
                                          </p:val>
                                        </p:tav>
                                        <p:tav tm="100000">
                                          <p:val>
                                            <p:strVal val="#ppt_w"/>
                                          </p:val>
                                        </p:tav>
                                      </p:tavLst>
                                    </p:anim>
                                    <p:anim calcmode="lin" valueType="num">
                                      <p:cBhvr>
                                        <p:cTn id="8" dur="500" fill="hold"/>
                                        <p:tgtEl>
                                          <p:spTgt spid="15"/>
                                        </p:tgtEl>
                                        <p:attrNameLst>
                                          <p:attrName>ppt_h</p:attrName>
                                        </p:attrNameLst>
                                      </p:cBhvr>
                                      <p:tavLst>
                                        <p:tav tm="0">
                                          <p:val>
                                            <p:fltVal val="0"/>
                                          </p:val>
                                        </p:tav>
                                        <p:tav tm="100000">
                                          <p:val>
                                            <p:strVal val="#ppt_h"/>
                                          </p:val>
                                        </p:tav>
                                      </p:tavLst>
                                    </p:anim>
                                    <p:animEffect transition="in" filter="fade">
                                      <p:cBhvr>
                                        <p:cTn id="9" dur="500"/>
                                        <p:tgtEl>
                                          <p:spTgt spid="15"/>
                                        </p:tgtEl>
                                      </p:cBhvr>
                                    </p:animEffect>
                                  </p:childTnLst>
                                </p:cTn>
                              </p:par>
                            </p:childTnLst>
                          </p:cTn>
                        </p:par>
                      </p:childTnLst>
                    </p:cTn>
                  </p:par>
                  <p:par>
                    <p:cTn id="10" fill="hold">
                      <p:stCondLst>
                        <p:cond delay="indefinite"/>
                      </p:stCondLst>
                      <p:childTnLst>
                        <p:par>
                          <p:cTn id="11" fill="hold">
                            <p:stCondLst>
                              <p:cond delay="0"/>
                            </p:stCondLst>
                            <p:childTnLst>
                              <p:par>
                                <p:cTn id="12" presetID="6" presetClass="entr" presetSubtype="16" fill="hold" grpId="0" nodeType="clickEffect">
                                  <p:stCondLst>
                                    <p:cond delay="0"/>
                                  </p:stCondLst>
                                  <p:childTnLst>
                                    <p:set>
                                      <p:cBhvr>
                                        <p:cTn id="13" dur="1" fill="hold">
                                          <p:stCondLst>
                                            <p:cond delay="0"/>
                                          </p:stCondLst>
                                        </p:cTn>
                                        <p:tgtEl>
                                          <p:spTgt spid="19"/>
                                        </p:tgtEl>
                                        <p:attrNameLst>
                                          <p:attrName>style.visibility</p:attrName>
                                        </p:attrNameLst>
                                      </p:cBhvr>
                                      <p:to>
                                        <p:strVal val="visible"/>
                                      </p:to>
                                    </p:set>
                                    <p:animEffect transition="in" filter="circle(in)">
                                      <p:cBhvr>
                                        <p:cTn id="14" dur="2000"/>
                                        <p:tgtEl>
                                          <p:spTgt spid="19"/>
                                        </p:tgtEl>
                                      </p:cBhvr>
                                    </p:animEffect>
                                  </p:childTnLst>
                                </p:cTn>
                              </p:par>
                            </p:childTnLst>
                          </p:cTn>
                        </p:par>
                        <p:par>
                          <p:cTn id="15" fill="hold">
                            <p:stCondLst>
                              <p:cond delay="2000"/>
                            </p:stCondLst>
                            <p:childTnLst>
                              <p:par>
                                <p:cTn id="16" presetID="42" presetClass="entr" presetSubtype="0" fill="hold" nodeType="afterEffect">
                                  <p:stCondLst>
                                    <p:cond delay="0"/>
                                  </p:stCondLst>
                                  <p:childTnLst>
                                    <p:set>
                                      <p:cBhvr>
                                        <p:cTn id="17" dur="1" fill="hold">
                                          <p:stCondLst>
                                            <p:cond delay="0"/>
                                          </p:stCondLst>
                                        </p:cTn>
                                        <p:tgtEl>
                                          <p:spTgt spid="2"/>
                                        </p:tgtEl>
                                        <p:attrNameLst>
                                          <p:attrName>style.visibility</p:attrName>
                                        </p:attrNameLst>
                                      </p:cBhvr>
                                      <p:to>
                                        <p:strVal val="visible"/>
                                      </p:to>
                                    </p:set>
                                    <p:animEffect transition="in" filter="fade">
                                      <p:cBhvr>
                                        <p:cTn id="18" dur="1000"/>
                                        <p:tgtEl>
                                          <p:spTgt spid="2"/>
                                        </p:tgtEl>
                                      </p:cBhvr>
                                    </p:animEffect>
                                    <p:anim calcmode="lin" valueType="num">
                                      <p:cBhvr>
                                        <p:cTn id="19" dur="1000" fill="hold"/>
                                        <p:tgtEl>
                                          <p:spTgt spid="2"/>
                                        </p:tgtEl>
                                        <p:attrNameLst>
                                          <p:attrName>ppt_x</p:attrName>
                                        </p:attrNameLst>
                                      </p:cBhvr>
                                      <p:tavLst>
                                        <p:tav tm="0">
                                          <p:val>
                                            <p:strVal val="#ppt_x"/>
                                          </p:val>
                                        </p:tav>
                                        <p:tav tm="100000">
                                          <p:val>
                                            <p:strVal val="#ppt_x"/>
                                          </p:val>
                                        </p:tav>
                                      </p:tavLst>
                                    </p:anim>
                                    <p:anim calcmode="lin" valueType="num">
                                      <p:cBhvr>
                                        <p:cTn id="20" dur="1000" fill="hold"/>
                                        <p:tgtEl>
                                          <p:spTgt spid="2"/>
                                        </p:tgtEl>
                                        <p:attrNameLst>
                                          <p:attrName>ppt_y</p:attrName>
                                        </p:attrNameLst>
                                      </p:cBhvr>
                                      <p:tavLst>
                                        <p:tav tm="0">
                                          <p:val>
                                            <p:strVal val="#ppt_y+.1"/>
                                          </p:val>
                                        </p:tav>
                                        <p:tav tm="100000">
                                          <p:val>
                                            <p:strVal val="#ppt_y"/>
                                          </p:val>
                                        </p:tav>
                                      </p:tavLst>
                                    </p:anim>
                                  </p:childTnLst>
                                </p:cTn>
                              </p:par>
                            </p:childTnLst>
                          </p:cTn>
                        </p:par>
                        <p:par>
                          <p:cTn id="21" fill="hold">
                            <p:stCondLst>
                              <p:cond delay="3000"/>
                            </p:stCondLst>
                            <p:childTnLst>
                              <p:par>
                                <p:cTn id="22" presetID="37" presetClass="entr" presetSubtype="0" fill="hold" grpId="0" nodeType="afterEffect">
                                  <p:stCondLst>
                                    <p:cond delay="0"/>
                                  </p:stCondLst>
                                  <p:childTnLst>
                                    <p:set>
                                      <p:cBhvr>
                                        <p:cTn id="23" dur="1" fill="hold">
                                          <p:stCondLst>
                                            <p:cond delay="0"/>
                                          </p:stCondLst>
                                        </p:cTn>
                                        <p:tgtEl>
                                          <p:spTgt spid="3"/>
                                        </p:tgtEl>
                                        <p:attrNameLst>
                                          <p:attrName>style.visibility</p:attrName>
                                        </p:attrNameLst>
                                      </p:cBhvr>
                                      <p:to>
                                        <p:strVal val="visible"/>
                                      </p:to>
                                    </p:set>
                                    <p:animEffect transition="in" filter="fade">
                                      <p:cBhvr>
                                        <p:cTn id="24" dur="1000"/>
                                        <p:tgtEl>
                                          <p:spTgt spid="3"/>
                                        </p:tgtEl>
                                      </p:cBhvr>
                                    </p:animEffect>
                                    <p:anim calcmode="lin" valueType="num">
                                      <p:cBhvr>
                                        <p:cTn id="25" dur="1000" fill="hold"/>
                                        <p:tgtEl>
                                          <p:spTgt spid="3"/>
                                        </p:tgtEl>
                                        <p:attrNameLst>
                                          <p:attrName>ppt_x</p:attrName>
                                        </p:attrNameLst>
                                      </p:cBhvr>
                                      <p:tavLst>
                                        <p:tav tm="0">
                                          <p:val>
                                            <p:strVal val="#ppt_x"/>
                                          </p:val>
                                        </p:tav>
                                        <p:tav tm="100000">
                                          <p:val>
                                            <p:strVal val="#ppt_x"/>
                                          </p:val>
                                        </p:tav>
                                      </p:tavLst>
                                    </p:anim>
                                    <p:anim calcmode="lin" valueType="num">
                                      <p:cBhvr>
                                        <p:cTn id="26" dur="900" decel="100000" fill="hold"/>
                                        <p:tgtEl>
                                          <p:spTgt spid="3"/>
                                        </p:tgtEl>
                                        <p:attrNameLst>
                                          <p:attrName>ppt_y</p:attrName>
                                        </p:attrNameLst>
                                      </p:cBhvr>
                                      <p:tavLst>
                                        <p:tav tm="0">
                                          <p:val>
                                            <p:strVal val="#ppt_y+1"/>
                                          </p:val>
                                        </p:tav>
                                        <p:tav tm="100000">
                                          <p:val>
                                            <p:strVal val="#ppt_y-.03"/>
                                          </p:val>
                                        </p:tav>
                                      </p:tavLst>
                                    </p:anim>
                                    <p:anim calcmode="lin" valueType="num">
                                      <p:cBhvr>
                                        <p:cTn id="27"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par>
                                <p:cTn id="28" presetID="37" presetClass="entr" presetSubtype="0" fill="hold" grpId="0" nodeType="withEffect">
                                  <p:stCondLst>
                                    <p:cond delay="0"/>
                                  </p:stCondLst>
                                  <p:childTnLst>
                                    <p:set>
                                      <p:cBhvr>
                                        <p:cTn id="29" dur="1" fill="hold">
                                          <p:stCondLst>
                                            <p:cond delay="0"/>
                                          </p:stCondLst>
                                        </p:cTn>
                                        <p:tgtEl>
                                          <p:spTgt spid="4"/>
                                        </p:tgtEl>
                                        <p:attrNameLst>
                                          <p:attrName>style.visibility</p:attrName>
                                        </p:attrNameLst>
                                      </p:cBhvr>
                                      <p:to>
                                        <p:strVal val="visible"/>
                                      </p:to>
                                    </p:set>
                                    <p:animEffect transition="in" filter="fade">
                                      <p:cBhvr>
                                        <p:cTn id="30" dur="1000"/>
                                        <p:tgtEl>
                                          <p:spTgt spid="4"/>
                                        </p:tgtEl>
                                      </p:cBhvr>
                                    </p:animEffect>
                                    <p:anim calcmode="lin" valueType="num">
                                      <p:cBhvr>
                                        <p:cTn id="31" dur="1000" fill="hold"/>
                                        <p:tgtEl>
                                          <p:spTgt spid="4"/>
                                        </p:tgtEl>
                                        <p:attrNameLst>
                                          <p:attrName>ppt_x</p:attrName>
                                        </p:attrNameLst>
                                      </p:cBhvr>
                                      <p:tavLst>
                                        <p:tav tm="0">
                                          <p:val>
                                            <p:strVal val="#ppt_x"/>
                                          </p:val>
                                        </p:tav>
                                        <p:tav tm="100000">
                                          <p:val>
                                            <p:strVal val="#ppt_x"/>
                                          </p:val>
                                        </p:tav>
                                      </p:tavLst>
                                    </p:anim>
                                    <p:anim calcmode="lin" valueType="num">
                                      <p:cBhvr>
                                        <p:cTn id="32" dur="900" decel="100000" fill="hold"/>
                                        <p:tgtEl>
                                          <p:spTgt spid="4"/>
                                        </p:tgtEl>
                                        <p:attrNameLst>
                                          <p:attrName>ppt_y</p:attrName>
                                        </p:attrNameLst>
                                      </p:cBhvr>
                                      <p:tavLst>
                                        <p:tav tm="0">
                                          <p:val>
                                            <p:strVal val="#ppt_y+1"/>
                                          </p:val>
                                        </p:tav>
                                        <p:tav tm="100000">
                                          <p:val>
                                            <p:strVal val="#ppt_y-.03"/>
                                          </p:val>
                                        </p:tav>
                                      </p:tavLst>
                                    </p:anim>
                                    <p:anim calcmode="lin" valueType="num">
                                      <p:cBhvr>
                                        <p:cTn id="33" dur="100" accel="100000" fill="hold">
                                          <p:stCondLst>
                                            <p:cond delay="900"/>
                                          </p:stCondLst>
                                        </p:cTn>
                                        <p:tgtEl>
                                          <p:spTgt spid="4"/>
                                        </p:tgtEl>
                                        <p:attrNameLst>
                                          <p:attrName>ppt_y</p:attrName>
                                        </p:attrNameLst>
                                      </p:cBhvr>
                                      <p:tavLst>
                                        <p:tav tm="0">
                                          <p:val>
                                            <p:strVal val="#ppt_y-.03"/>
                                          </p:val>
                                        </p:tav>
                                        <p:tav tm="100000">
                                          <p:val>
                                            <p:strVal val="#ppt_y"/>
                                          </p:val>
                                        </p:tav>
                                      </p:tavLst>
                                    </p:anim>
                                  </p:childTnLst>
                                </p:cTn>
                              </p:par>
                              <p:par>
                                <p:cTn id="34" presetID="37" presetClass="entr" presetSubtype="0" fill="hold" grpId="0" nodeType="withEffect">
                                  <p:stCondLst>
                                    <p:cond delay="0"/>
                                  </p:stCondLst>
                                  <p:childTnLst>
                                    <p:set>
                                      <p:cBhvr>
                                        <p:cTn id="35" dur="1" fill="hold">
                                          <p:stCondLst>
                                            <p:cond delay="0"/>
                                          </p:stCondLst>
                                        </p:cTn>
                                        <p:tgtEl>
                                          <p:spTgt spid="5"/>
                                        </p:tgtEl>
                                        <p:attrNameLst>
                                          <p:attrName>style.visibility</p:attrName>
                                        </p:attrNameLst>
                                      </p:cBhvr>
                                      <p:to>
                                        <p:strVal val="visible"/>
                                      </p:to>
                                    </p:set>
                                    <p:animEffect transition="in" filter="fade">
                                      <p:cBhvr>
                                        <p:cTn id="36" dur="1000"/>
                                        <p:tgtEl>
                                          <p:spTgt spid="5"/>
                                        </p:tgtEl>
                                      </p:cBhvr>
                                    </p:animEffect>
                                    <p:anim calcmode="lin" valueType="num">
                                      <p:cBhvr>
                                        <p:cTn id="37" dur="1000" fill="hold"/>
                                        <p:tgtEl>
                                          <p:spTgt spid="5"/>
                                        </p:tgtEl>
                                        <p:attrNameLst>
                                          <p:attrName>ppt_x</p:attrName>
                                        </p:attrNameLst>
                                      </p:cBhvr>
                                      <p:tavLst>
                                        <p:tav tm="0">
                                          <p:val>
                                            <p:strVal val="#ppt_x"/>
                                          </p:val>
                                        </p:tav>
                                        <p:tav tm="100000">
                                          <p:val>
                                            <p:strVal val="#ppt_x"/>
                                          </p:val>
                                        </p:tav>
                                      </p:tavLst>
                                    </p:anim>
                                    <p:anim calcmode="lin" valueType="num">
                                      <p:cBhvr>
                                        <p:cTn id="38" dur="900" decel="100000" fill="hold"/>
                                        <p:tgtEl>
                                          <p:spTgt spid="5"/>
                                        </p:tgtEl>
                                        <p:attrNameLst>
                                          <p:attrName>ppt_y</p:attrName>
                                        </p:attrNameLst>
                                      </p:cBhvr>
                                      <p:tavLst>
                                        <p:tav tm="0">
                                          <p:val>
                                            <p:strVal val="#ppt_y+1"/>
                                          </p:val>
                                        </p:tav>
                                        <p:tav tm="100000">
                                          <p:val>
                                            <p:strVal val="#ppt_y-.03"/>
                                          </p:val>
                                        </p:tav>
                                      </p:tavLst>
                                    </p:anim>
                                    <p:anim calcmode="lin" valueType="num">
                                      <p:cBhvr>
                                        <p:cTn id="39" dur="100" accel="100000" fill="hold">
                                          <p:stCondLst>
                                            <p:cond delay="900"/>
                                          </p:stCondLst>
                                        </p:cTn>
                                        <p:tgtEl>
                                          <p:spTgt spid="5"/>
                                        </p:tgtEl>
                                        <p:attrNameLst>
                                          <p:attrName>ppt_y</p:attrName>
                                        </p:attrNameLst>
                                      </p:cBhvr>
                                      <p:tavLst>
                                        <p:tav tm="0">
                                          <p:val>
                                            <p:strVal val="#ppt_y-.03"/>
                                          </p:val>
                                        </p:tav>
                                        <p:tav tm="100000">
                                          <p:val>
                                            <p:strVal val="#ppt_y"/>
                                          </p:val>
                                        </p:tav>
                                      </p:tavLst>
                                    </p:anim>
                                  </p:childTnLst>
                                </p:cTn>
                              </p:par>
                              <p:par>
                                <p:cTn id="40" presetID="37" presetClass="entr" presetSubtype="0" fill="hold" grpId="0" nodeType="withEffect">
                                  <p:stCondLst>
                                    <p:cond delay="0"/>
                                  </p:stCondLst>
                                  <p:childTnLst>
                                    <p:set>
                                      <p:cBhvr>
                                        <p:cTn id="41" dur="1" fill="hold">
                                          <p:stCondLst>
                                            <p:cond delay="0"/>
                                          </p:stCondLst>
                                        </p:cTn>
                                        <p:tgtEl>
                                          <p:spTgt spid="6"/>
                                        </p:tgtEl>
                                        <p:attrNameLst>
                                          <p:attrName>style.visibility</p:attrName>
                                        </p:attrNameLst>
                                      </p:cBhvr>
                                      <p:to>
                                        <p:strVal val="visible"/>
                                      </p:to>
                                    </p:set>
                                    <p:animEffect transition="in" filter="fade">
                                      <p:cBhvr>
                                        <p:cTn id="42" dur="1000"/>
                                        <p:tgtEl>
                                          <p:spTgt spid="6"/>
                                        </p:tgtEl>
                                      </p:cBhvr>
                                    </p:animEffect>
                                    <p:anim calcmode="lin" valueType="num">
                                      <p:cBhvr>
                                        <p:cTn id="43" dur="1000" fill="hold"/>
                                        <p:tgtEl>
                                          <p:spTgt spid="6"/>
                                        </p:tgtEl>
                                        <p:attrNameLst>
                                          <p:attrName>ppt_x</p:attrName>
                                        </p:attrNameLst>
                                      </p:cBhvr>
                                      <p:tavLst>
                                        <p:tav tm="0">
                                          <p:val>
                                            <p:strVal val="#ppt_x"/>
                                          </p:val>
                                        </p:tav>
                                        <p:tav tm="100000">
                                          <p:val>
                                            <p:strVal val="#ppt_x"/>
                                          </p:val>
                                        </p:tav>
                                      </p:tavLst>
                                    </p:anim>
                                    <p:anim calcmode="lin" valueType="num">
                                      <p:cBhvr>
                                        <p:cTn id="44" dur="900" decel="100000" fill="hold"/>
                                        <p:tgtEl>
                                          <p:spTgt spid="6"/>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6"/>
                                        </p:tgtEl>
                                        <p:attrNameLst>
                                          <p:attrName>ppt_y</p:attrName>
                                        </p:attrNameLst>
                                      </p:cBhvr>
                                      <p:tavLst>
                                        <p:tav tm="0">
                                          <p:val>
                                            <p:strVal val="#ppt_y-.03"/>
                                          </p:val>
                                        </p:tav>
                                        <p:tav tm="100000">
                                          <p:val>
                                            <p:strVal val="#ppt_y"/>
                                          </p:val>
                                        </p:tav>
                                      </p:tavLst>
                                    </p:anim>
                                  </p:childTnLst>
                                </p:cTn>
                              </p:par>
                            </p:childTnLst>
                          </p:cTn>
                        </p:par>
                        <p:par>
                          <p:cTn id="46" fill="hold">
                            <p:stCondLst>
                              <p:cond delay="4000"/>
                            </p:stCondLst>
                            <p:childTnLst>
                              <p:par>
                                <p:cTn id="47" presetID="14" presetClass="entr" presetSubtype="10" fill="hold" nodeType="afterEffect">
                                  <p:stCondLst>
                                    <p:cond delay="0"/>
                                  </p:stCondLst>
                                  <p:childTnLst>
                                    <p:set>
                                      <p:cBhvr>
                                        <p:cTn id="48" dur="1" fill="hold">
                                          <p:stCondLst>
                                            <p:cond delay="0"/>
                                          </p:stCondLst>
                                        </p:cTn>
                                        <p:tgtEl>
                                          <p:spTgt spid="18"/>
                                        </p:tgtEl>
                                        <p:attrNameLst>
                                          <p:attrName>style.visibility</p:attrName>
                                        </p:attrNameLst>
                                      </p:cBhvr>
                                      <p:to>
                                        <p:strVal val="visible"/>
                                      </p:to>
                                    </p:set>
                                    <p:animEffect transition="in" filter="randombar(horizontal)">
                                      <p:cBhvr>
                                        <p:cTn id="49"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P spid="6" grpId="0" animBg="1"/>
      <p:bldP spid="19"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0" name="图片 49"/>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004253" y="-53898"/>
            <a:ext cx="1094340" cy="1094340"/>
          </a:xfrm>
          <a:prstGeom prst="rect">
            <a:avLst/>
          </a:prstGeom>
        </p:spPr>
      </p:pic>
      <p:sp>
        <p:nvSpPr>
          <p:cNvPr id="51" name="Title 3">
            <a:extLst>
              <a:ext uri="{FF2B5EF4-FFF2-40B4-BE49-F238E27FC236}">
                <a16:creationId xmlns:a16="http://schemas.microsoft.com/office/drawing/2014/main" id="{EDE0BA32-E411-4643-920E-6083B35A4886}"/>
              </a:ext>
            </a:extLst>
          </p:cNvPr>
          <p:cNvSpPr txBox="1">
            <a:spLocks/>
          </p:cNvSpPr>
          <p:nvPr/>
        </p:nvSpPr>
        <p:spPr>
          <a:xfrm>
            <a:off x="4234930" y="265406"/>
            <a:ext cx="3676420" cy="340607"/>
          </a:xfrm>
          <a:prstGeom prst="rect">
            <a:avLst/>
          </a:prstGeom>
        </p:spPr>
        <p:txBody>
          <a:bodyPr/>
          <a:lstStyle>
            <a:lvl1pPr algn="l" defTabSz="914400" rtl="0" eaLnBrk="1" latinLnBrk="0" hangingPunct="1">
              <a:lnSpc>
                <a:spcPct val="70000"/>
              </a:lnSpc>
              <a:spcBef>
                <a:spcPct val="0"/>
              </a:spcBef>
              <a:buNone/>
              <a:defRPr sz="3600" b="1" i="0" kern="1200">
                <a:solidFill>
                  <a:schemeClr val="tx1"/>
                </a:solidFill>
                <a:latin typeface="Roboto Thin" charset="0"/>
                <a:ea typeface="Roboto Thin" charset="0"/>
                <a:cs typeface="Roboto Thin" charset="0"/>
              </a:defRPr>
            </a:lvl1pPr>
          </a:lstStyle>
          <a:p>
            <a:pPr>
              <a:lnSpc>
                <a:spcPct val="80000"/>
              </a:lnSpc>
            </a:pPr>
            <a:r>
              <a:rPr lang="en-US" altLang="zh-CN" sz="3200" b="0" dirty="0" smtClean="0">
                <a:solidFill>
                  <a:srgbClr val="FF6D87"/>
                </a:solidFill>
                <a:latin typeface="+mn-lt"/>
                <a:ea typeface="+mn-ea"/>
                <a:cs typeface="+mn-ea"/>
                <a:sym typeface="+mn-lt"/>
              </a:rPr>
              <a:t>04</a:t>
            </a:r>
            <a:r>
              <a:rPr lang="en-US" altLang="zh-CN" sz="3200" b="0" dirty="0" smtClean="0">
                <a:solidFill>
                  <a:schemeClr val="bg1"/>
                </a:solidFill>
                <a:latin typeface="+mn-lt"/>
                <a:ea typeface="+mn-ea"/>
                <a:cs typeface="+mn-ea"/>
                <a:sym typeface="+mn-lt"/>
              </a:rPr>
              <a:t>  </a:t>
            </a:r>
            <a:r>
              <a:rPr lang="zh-CN" altLang="en-US" sz="3200" b="0" dirty="0" smtClean="0">
                <a:solidFill>
                  <a:schemeClr val="bg1"/>
                </a:solidFill>
                <a:latin typeface="+mn-lt"/>
                <a:ea typeface="+mn-ea"/>
                <a:cs typeface="+mn-ea"/>
                <a:sym typeface="+mn-lt"/>
              </a:rPr>
              <a:t>活动效果预期</a:t>
            </a:r>
            <a:endParaRPr lang="en-US" sz="3200" b="0" dirty="0">
              <a:solidFill>
                <a:schemeClr val="bg1"/>
              </a:solidFill>
              <a:latin typeface="+mn-lt"/>
              <a:ea typeface="+mn-ea"/>
              <a:cs typeface="+mn-ea"/>
              <a:sym typeface="+mn-lt"/>
            </a:endParaRPr>
          </a:p>
        </p:txBody>
      </p:sp>
      <p:sp>
        <p:nvSpPr>
          <p:cNvPr id="52" name="Freeform 5"/>
          <p:cNvSpPr>
            <a:spLocks/>
          </p:cNvSpPr>
          <p:nvPr/>
        </p:nvSpPr>
        <p:spPr bwMode="auto">
          <a:xfrm>
            <a:off x="4933410" y="2913275"/>
            <a:ext cx="1411673" cy="1916464"/>
          </a:xfrm>
          <a:custGeom>
            <a:avLst/>
            <a:gdLst/>
            <a:ahLst/>
            <a:cxnLst>
              <a:cxn ang="0">
                <a:pos x="182" y="10"/>
              </a:cxn>
              <a:cxn ang="0">
                <a:pos x="182" y="10"/>
              </a:cxn>
              <a:cxn ang="0">
                <a:pos x="265" y="57"/>
              </a:cxn>
              <a:cxn ang="0">
                <a:pos x="406" y="341"/>
              </a:cxn>
              <a:cxn ang="0">
                <a:pos x="411" y="384"/>
              </a:cxn>
              <a:cxn ang="0">
                <a:pos x="410" y="456"/>
              </a:cxn>
              <a:cxn ang="0">
                <a:pos x="395" y="559"/>
              </a:cxn>
              <a:cxn ang="0">
                <a:pos x="379" y="456"/>
              </a:cxn>
              <a:cxn ang="0">
                <a:pos x="357" y="402"/>
              </a:cxn>
              <a:cxn ang="0">
                <a:pos x="322" y="353"/>
              </a:cxn>
              <a:cxn ang="0">
                <a:pos x="119" y="262"/>
              </a:cxn>
              <a:cxn ang="0">
                <a:pos x="115" y="261"/>
              </a:cxn>
              <a:cxn ang="0">
                <a:pos x="87" y="254"/>
              </a:cxn>
              <a:cxn ang="0">
                <a:pos x="59" y="241"/>
              </a:cxn>
              <a:cxn ang="0">
                <a:pos x="39" y="224"/>
              </a:cxn>
              <a:cxn ang="0">
                <a:pos x="0" y="131"/>
              </a:cxn>
              <a:cxn ang="0">
                <a:pos x="39" y="39"/>
              </a:cxn>
              <a:cxn ang="0">
                <a:pos x="132" y="0"/>
              </a:cxn>
              <a:cxn ang="0">
                <a:pos x="144" y="1"/>
              </a:cxn>
              <a:cxn ang="0">
                <a:pos x="167" y="5"/>
              </a:cxn>
              <a:cxn ang="0">
                <a:pos x="182" y="10"/>
              </a:cxn>
            </a:cxnLst>
            <a:rect l="0" t="0" r="r" b="b"/>
            <a:pathLst>
              <a:path w="412" h="559">
                <a:moveTo>
                  <a:pt x="182" y="10"/>
                </a:moveTo>
                <a:cubicBezTo>
                  <a:pt x="182" y="10"/>
                  <a:pt x="182" y="10"/>
                  <a:pt x="182" y="10"/>
                </a:cubicBezTo>
                <a:cubicBezTo>
                  <a:pt x="216" y="24"/>
                  <a:pt x="244" y="40"/>
                  <a:pt x="265" y="57"/>
                </a:cubicBezTo>
                <a:cubicBezTo>
                  <a:pt x="339" y="116"/>
                  <a:pt x="385" y="210"/>
                  <a:pt x="406" y="341"/>
                </a:cubicBezTo>
                <a:cubicBezTo>
                  <a:pt x="408" y="355"/>
                  <a:pt x="409" y="369"/>
                  <a:pt x="411" y="384"/>
                </a:cubicBezTo>
                <a:cubicBezTo>
                  <a:pt x="412" y="406"/>
                  <a:pt x="412" y="430"/>
                  <a:pt x="410" y="456"/>
                </a:cubicBezTo>
                <a:cubicBezTo>
                  <a:pt x="408" y="488"/>
                  <a:pt x="403" y="522"/>
                  <a:pt x="395" y="559"/>
                </a:cubicBezTo>
                <a:cubicBezTo>
                  <a:pt x="393" y="520"/>
                  <a:pt x="387" y="486"/>
                  <a:pt x="379" y="456"/>
                </a:cubicBezTo>
                <a:cubicBezTo>
                  <a:pt x="373" y="436"/>
                  <a:pt x="366" y="418"/>
                  <a:pt x="357" y="402"/>
                </a:cubicBezTo>
                <a:cubicBezTo>
                  <a:pt x="347" y="382"/>
                  <a:pt x="336" y="366"/>
                  <a:pt x="322" y="353"/>
                </a:cubicBezTo>
                <a:cubicBezTo>
                  <a:pt x="285" y="315"/>
                  <a:pt x="218" y="284"/>
                  <a:pt x="119" y="262"/>
                </a:cubicBezTo>
                <a:cubicBezTo>
                  <a:pt x="118" y="262"/>
                  <a:pt x="116" y="261"/>
                  <a:pt x="115" y="261"/>
                </a:cubicBezTo>
                <a:cubicBezTo>
                  <a:pt x="106" y="259"/>
                  <a:pt x="97" y="257"/>
                  <a:pt x="87" y="254"/>
                </a:cubicBezTo>
                <a:cubicBezTo>
                  <a:pt x="77" y="252"/>
                  <a:pt x="68" y="247"/>
                  <a:pt x="59" y="241"/>
                </a:cubicBezTo>
                <a:cubicBezTo>
                  <a:pt x="52" y="236"/>
                  <a:pt x="45" y="231"/>
                  <a:pt x="39" y="224"/>
                </a:cubicBezTo>
                <a:cubicBezTo>
                  <a:pt x="13" y="198"/>
                  <a:pt x="0" y="168"/>
                  <a:pt x="0" y="131"/>
                </a:cubicBezTo>
                <a:cubicBezTo>
                  <a:pt x="0" y="95"/>
                  <a:pt x="13" y="64"/>
                  <a:pt x="39" y="39"/>
                </a:cubicBezTo>
                <a:cubicBezTo>
                  <a:pt x="64" y="13"/>
                  <a:pt x="95" y="0"/>
                  <a:pt x="132" y="0"/>
                </a:cubicBezTo>
                <a:cubicBezTo>
                  <a:pt x="136" y="0"/>
                  <a:pt x="140" y="0"/>
                  <a:pt x="144" y="1"/>
                </a:cubicBezTo>
                <a:cubicBezTo>
                  <a:pt x="152" y="1"/>
                  <a:pt x="160" y="3"/>
                  <a:pt x="167" y="5"/>
                </a:cubicBezTo>
                <a:cubicBezTo>
                  <a:pt x="172" y="6"/>
                  <a:pt x="177" y="8"/>
                  <a:pt x="182" y="10"/>
                </a:cubicBezTo>
                <a:close/>
              </a:path>
            </a:pathLst>
          </a:custGeom>
          <a:solidFill>
            <a:schemeClr val="bg1"/>
          </a:solidFill>
          <a:ln w="9525">
            <a:noFill/>
            <a:round/>
            <a:headEnd/>
            <a:tailEnd/>
          </a:ln>
        </p:spPr>
        <p:txBody>
          <a:bodyPr vert="horz" wrap="square" lIns="121682" tIns="60841" rIns="121682" bIns="60841" numCol="1" anchor="t" anchorCtr="0" compatLnSpc="1">
            <a:prstTxWarp prst="textNoShape">
              <a:avLst/>
            </a:prstTxWarp>
          </a:bodyPr>
          <a:lstStyle/>
          <a:p>
            <a:pPr marL="0" marR="0" lvl="0" indent="0" defTabSz="1373713" eaLnBrk="1" fontAlgn="auto" latinLnBrk="0" hangingPunct="1">
              <a:lnSpc>
                <a:spcPct val="100000"/>
              </a:lnSpc>
              <a:spcBef>
                <a:spcPts val="0"/>
              </a:spcBef>
              <a:spcAft>
                <a:spcPts val="0"/>
              </a:spcAft>
              <a:buClrTx/>
              <a:buSzTx/>
              <a:buFontTx/>
              <a:buNone/>
              <a:tabLst/>
              <a:defRPr/>
            </a:pPr>
            <a:endParaRPr kumimoji="0" lang="en-US" sz="3544" b="0" i="0" u="none" strike="noStrike" kern="0" cap="none" spc="0" normalizeH="0" baseline="0" noProof="0" smtClean="0">
              <a:ln>
                <a:noFill/>
              </a:ln>
              <a:solidFill>
                <a:schemeClr val="bg1"/>
              </a:solidFill>
              <a:effectLst/>
              <a:uLnTx/>
              <a:uFillTx/>
              <a:cs typeface="+mn-ea"/>
              <a:sym typeface="+mn-lt"/>
            </a:endParaRPr>
          </a:p>
        </p:txBody>
      </p:sp>
      <p:sp>
        <p:nvSpPr>
          <p:cNvPr id="53" name="Freeform 5"/>
          <p:cNvSpPr>
            <a:spLocks/>
          </p:cNvSpPr>
          <p:nvPr/>
        </p:nvSpPr>
        <p:spPr bwMode="auto">
          <a:xfrm flipH="1">
            <a:off x="6236189" y="2913275"/>
            <a:ext cx="1411673" cy="1916464"/>
          </a:xfrm>
          <a:custGeom>
            <a:avLst/>
            <a:gdLst/>
            <a:ahLst/>
            <a:cxnLst>
              <a:cxn ang="0">
                <a:pos x="182" y="10"/>
              </a:cxn>
              <a:cxn ang="0">
                <a:pos x="182" y="10"/>
              </a:cxn>
              <a:cxn ang="0">
                <a:pos x="265" y="57"/>
              </a:cxn>
              <a:cxn ang="0">
                <a:pos x="406" y="341"/>
              </a:cxn>
              <a:cxn ang="0">
                <a:pos x="411" y="384"/>
              </a:cxn>
              <a:cxn ang="0">
                <a:pos x="410" y="456"/>
              </a:cxn>
              <a:cxn ang="0">
                <a:pos x="395" y="559"/>
              </a:cxn>
              <a:cxn ang="0">
                <a:pos x="379" y="456"/>
              </a:cxn>
              <a:cxn ang="0">
                <a:pos x="357" y="402"/>
              </a:cxn>
              <a:cxn ang="0">
                <a:pos x="322" y="353"/>
              </a:cxn>
              <a:cxn ang="0">
                <a:pos x="119" y="262"/>
              </a:cxn>
              <a:cxn ang="0">
                <a:pos x="115" y="261"/>
              </a:cxn>
              <a:cxn ang="0">
                <a:pos x="87" y="254"/>
              </a:cxn>
              <a:cxn ang="0">
                <a:pos x="59" y="241"/>
              </a:cxn>
              <a:cxn ang="0">
                <a:pos x="39" y="224"/>
              </a:cxn>
              <a:cxn ang="0">
                <a:pos x="0" y="131"/>
              </a:cxn>
              <a:cxn ang="0">
                <a:pos x="39" y="39"/>
              </a:cxn>
              <a:cxn ang="0">
                <a:pos x="132" y="0"/>
              </a:cxn>
              <a:cxn ang="0">
                <a:pos x="144" y="1"/>
              </a:cxn>
              <a:cxn ang="0">
                <a:pos x="167" y="5"/>
              </a:cxn>
              <a:cxn ang="0">
                <a:pos x="182" y="10"/>
              </a:cxn>
            </a:cxnLst>
            <a:rect l="0" t="0" r="r" b="b"/>
            <a:pathLst>
              <a:path w="412" h="559">
                <a:moveTo>
                  <a:pt x="182" y="10"/>
                </a:moveTo>
                <a:cubicBezTo>
                  <a:pt x="182" y="10"/>
                  <a:pt x="182" y="10"/>
                  <a:pt x="182" y="10"/>
                </a:cubicBezTo>
                <a:cubicBezTo>
                  <a:pt x="216" y="24"/>
                  <a:pt x="244" y="40"/>
                  <a:pt x="265" y="57"/>
                </a:cubicBezTo>
                <a:cubicBezTo>
                  <a:pt x="339" y="116"/>
                  <a:pt x="385" y="210"/>
                  <a:pt x="406" y="341"/>
                </a:cubicBezTo>
                <a:cubicBezTo>
                  <a:pt x="408" y="355"/>
                  <a:pt x="409" y="369"/>
                  <a:pt x="411" y="384"/>
                </a:cubicBezTo>
                <a:cubicBezTo>
                  <a:pt x="412" y="406"/>
                  <a:pt x="412" y="430"/>
                  <a:pt x="410" y="456"/>
                </a:cubicBezTo>
                <a:cubicBezTo>
                  <a:pt x="408" y="488"/>
                  <a:pt x="403" y="522"/>
                  <a:pt x="395" y="559"/>
                </a:cubicBezTo>
                <a:cubicBezTo>
                  <a:pt x="393" y="520"/>
                  <a:pt x="387" y="486"/>
                  <a:pt x="379" y="456"/>
                </a:cubicBezTo>
                <a:cubicBezTo>
                  <a:pt x="373" y="436"/>
                  <a:pt x="366" y="418"/>
                  <a:pt x="357" y="402"/>
                </a:cubicBezTo>
                <a:cubicBezTo>
                  <a:pt x="347" y="382"/>
                  <a:pt x="336" y="366"/>
                  <a:pt x="322" y="353"/>
                </a:cubicBezTo>
                <a:cubicBezTo>
                  <a:pt x="285" y="315"/>
                  <a:pt x="218" y="284"/>
                  <a:pt x="119" y="262"/>
                </a:cubicBezTo>
                <a:cubicBezTo>
                  <a:pt x="118" y="262"/>
                  <a:pt x="116" y="261"/>
                  <a:pt x="115" y="261"/>
                </a:cubicBezTo>
                <a:cubicBezTo>
                  <a:pt x="106" y="259"/>
                  <a:pt x="97" y="257"/>
                  <a:pt x="87" y="254"/>
                </a:cubicBezTo>
                <a:cubicBezTo>
                  <a:pt x="77" y="252"/>
                  <a:pt x="68" y="247"/>
                  <a:pt x="59" y="241"/>
                </a:cubicBezTo>
                <a:cubicBezTo>
                  <a:pt x="52" y="236"/>
                  <a:pt x="45" y="231"/>
                  <a:pt x="39" y="224"/>
                </a:cubicBezTo>
                <a:cubicBezTo>
                  <a:pt x="13" y="198"/>
                  <a:pt x="0" y="168"/>
                  <a:pt x="0" y="131"/>
                </a:cubicBezTo>
                <a:cubicBezTo>
                  <a:pt x="0" y="95"/>
                  <a:pt x="13" y="64"/>
                  <a:pt x="39" y="39"/>
                </a:cubicBezTo>
                <a:cubicBezTo>
                  <a:pt x="64" y="13"/>
                  <a:pt x="95" y="0"/>
                  <a:pt x="132" y="0"/>
                </a:cubicBezTo>
                <a:cubicBezTo>
                  <a:pt x="136" y="0"/>
                  <a:pt x="140" y="0"/>
                  <a:pt x="144" y="1"/>
                </a:cubicBezTo>
                <a:cubicBezTo>
                  <a:pt x="152" y="1"/>
                  <a:pt x="160" y="3"/>
                  <a:pt x="167" y="5"/>
                </a:cubicBezTo>
                <a:cubicBezTo>
                  <a:pt x="172" y="6"/>
                  <a:pt x="177" y="8"/>
                  <a:pt x="182" y="10"/>
                </a:cubicBezTo>
                <a:close/>
              </a:path>
            </a:pathLst>
          </a:custGeom>
          <a:solidFill>
            <a:schemeClr val="bg1"/>
          </a:solidFill>
          <a:ln w="9525">
            <a:noFill/>
            <a:round/>
            <a:headEnd/>
            <a:tailEnd/>
          </a:ln>
        </p:spPr>
        <p:txBody>
          <a:bodyPr vert="horz" wrap="square" lIns="121682" tIns="60841" rIns="121682" bIns="60841" numCol="1" anchor="t" anchorCtr="0" compatLnSpc="1">
            <a:prstTxWarp prst="textNoShape">
              <a:avLst/>
            </a:prstTxWarp>
          </a:bodyPr>
          <a:lstStyle/>
          <a:p>
            <a:pPr marL="0" marR="0" lvl="0" indent="0" defTabSz="1373713" eaLnBrk="1" fontAlgn="auto" latinLnBrk="0" hangingPunct="1">
              <a:lnSpc>
                <a:spcPct val="100000"/>
              </a:lnSpc>
              <a:spcBef>
                <a:spcPts val="0"/>
              </a:spcBef>
              <a:spcAft>
                <a:spcPts val="0"/>
              </a:spcAft>
              <a:buClrTx/>
              <a:buSzTx/>
              <a:buFontTx/>
              <a:buNone/>
              <a:tabLst/>
              <a:defRPr/>
            </a:pPr>
            <a:endParaRPr kumimoji="0" lang="en-US" sz="3544" b="0" i="0" u="none" strike="noStrike" kern="0" cap="none" spc="0" normalizeH="0" baseline="0" noProof="0" smtClean="0">
              <a:ln>
                <a:noFill/>
              </a:ln>
              <a:solidFill>
                <a:schemeClr val="bg1"/>
              </a:solidFill>
              <a:effectLst/>
              <a:uLnTx/>
              <a:uFillTx/>
              <a:cs typeface="+mn-ea"/>
              <a:sym typeface="+mn-lt"/>
            </a:endParaRPr>
          </a:p>
        </p:txBody>
      </p:sp>
      <p:sp>
        <p:nvSpPr>
          <p:cNvPr id="54" name="Freeform 6"/>
          <p:cNvSpPr>
            <a:spLocks/>
          </p:cNvSpPr>
          <p:nvPr/>
        </p:nvSpPr>
        <p:spPr bwMode="auto">
          <a:xfrm>
            <a:off x="3598114" y="3040269"/>
            <a:ext cx="2732224" cy="2136315"/>
          </a:xfrm>
          <a:custGeom>
            <a:avLst/>
            <a:gdLst/>
            <a:ahLst/>
            <a:cxnLst>
              <a:cxn ang="0">
                <a:pos x="159" y="0"/>
              </a:cxn>
              <a:cxn ang="0">
                <a:pos x="271" y="47"/>
              </a:cxn>
              <a:cxn ang="0">
                <a:pos x="311" y="113"/>
              </a:cxn>
              <a:cxn ang="0">
                <a:pos x="316" y="137"/>
              </a:cxn>
              <a:cxn ang="0">
                <a:pos x="514" y="354"/>
              </a:cxn>
              <a:cxn ang="0">
                <a:pos x="785" y="623"/>
              </a:cxn>
              <a:cxn ang="0">
                <a:pos x="533" y="443"/>
              </a:cxn>
              <a:cxn ang="0">
                <a:pos x="300" y="427"/>
              </a:cxn>
              <a:cxn ang="0">
                <a:pos x="11" y="216"/>
              </a:cxn>
              <a:cxn ang="0">
                <a:pos x="0" y="158"/>
              </a:cxn>
              <a:cxn ang="0">
                <a:pos x="47" y="47"/>
              </a:cxn>
              <a:cxn ang="0">
                <a:pos x="159" y="0"/>
              </a:cxn>
            </a:cxnLst>
            <a:rect l="0" t="0" r="r" b="b"/>
            <a:pathLst>
              <a:path w="797" h="623">
                <a:moveTo>
                  <a:pt x="159" y="0"/>
                </a:moveTo>
                <a:cubicBezTo>
                  <a:pt x="203" y="0"/>
                  <a:pt x="240" y="16"/>
                  <a:pt x="271" y="47"/>
                </a:cubicBezTo>
                <a:cubicBezTo>
                  <a:pt x="290" y="66"/>
                  <a:pt x="304" y="88"/>
                  <a:pt x="311" y="113"/>
                </a:cubicBezTo>
                <a:cubicBezTo>
                  <a:pt x="313" y="121"/>
                  <a:pt x="315" y="129"/>
                  <a:pt x="316" y="137"/>
                </a:cubicBezTo>
                <a:cubicBezTo>
                  <a:pt x="342" y="248"/>
                  <a:pt x="408" y="320"/>
                  <a:pt x="514" y="354"/>
                </a:cubicBezTo>
                <a:cubicBezTo>
                  <a:pt x="706" y="404"/>
                  <a:pt x="797" y="493"/>
                  <a:pt x="785" y="623"/>
                </a:cubicBezTo>
                <a:cubicBezTo>
                  <a:pt x="770" y="504"/>
                  <a:pt x="686" y="444"/>
                  <a:pt x="533" y="443"/>
                </a:cubicBezTo>
                <a:cubicBezTo>
                  <a:pt x="453" y="445"/>
                  <a:pt x="375" y="440"/>
                  <a:pt x="300" y="427"/>
                </a:cubicBezTo>
                <a:cubicBezTo>
                  <a:pt x="156" y="401"/>
                  <a:pt x="60" y="331"/>
                  <a:pt x="11" y="216"/>
                </a:cubicBezTo>
                <a:cubicBezTo>
                  <a:pt x="4" y="198"/>
                  <a:pt x="0" y="179"/>
                  <a:pt x="0" y="158"/>
                </a:cubicBezTo>
                <a:cubicBezTo>
                  <a:pt x="0" y="115"/>
                  <a:pt x="16" y="77"/>
                  <a:pt x="47" y="47"/>
                </a:cubicBezTo>
                <a:cubicBezTo>
                  <a:pt x="78" y="16"/>
                  <a:pt x="115" y="0"/>
                  <a:pt x="159" y="0"/>
                </a:cubicBezTo>
                <a:close/>
              </a:path>
            </a:pathLst>
          </a:custGeom>
          <a:solidFill>
            <a:schemeClr val="bg1"/>
          </a:solidFill>
          <a:ln w="9525">
            <a:noFill/>
            <a:round/>
            <a:headEnd/>
            <a:tailEnd/>
          </a:ln>
        </p:spPr>
        <p:txBody>
          <a:bodyPr vert="horz" wrap="square" lIns="121682" tIns="60841" rIns="121682" bIns="60841" numCol="1" anchor="t" anchorCtr="0" compatLnSpc="1">
            <a:prstTxWarp prst="textNoShape">
              <a:avLst/>
            </a:prstTxWarp>
          </a:bodyPr>
          <a:lstStyle/>
          <a:p>
            <a:pPr marL="0" marR="0" lvl="0" indent="0" defTabSz="1373713" eaLnBrk="1" fontAlgn="auto" latinLnBrk="0" hangingPunct="1">
              <a:lnSpc>
                <a:spcPct val="100000"/>
              </a:lnSpc>
              <a:spcBef>
                <a:spcPts val="0"/>
              </a:spcBef>
              <a:spcAft>
                <a:spcPts val="0"/>
              </a:spcAft>
              <a:buClrTx/>
              <a:buSzTx/>
              <a:buFontTx/>
              <a:buNone/>
              <a:tabLst/>
              <a:defRPr/>
            </a:pPr>
            <a:endParaRPr kumimoji="0" lang="en-US" sz="3544" b="0" i="0" u="none" strike="noStrike" kern="0" cap="none" spc="0" normalizeH="0" baseline="0" noProof="0" smtClean="0">
              <a:ln>
                <a:noFill/>
              </a:ln>
              <a:solidFill>
                <a:schemeClr val="bg1"/>
              </a:solidFill>
              <a:effectLst/>
              <a:uLnTx/>
              <a:uFillTx/>
              <a:cs typeface="+mn-ea"/>
              <a:sym typeface="+mn-lt"/>
            </a:endParaRPr>
          </a:p>
        </p:txBody>
      </p:sp>
      <p:sp>
        <p:nvSpPr>
          <p:cNvPr id="55" name="Freeform 6"/>
          <p:cNvSpPr>
            <a:spLocks/>
          </p:cNvSpPr>
          <p:nvPr/>
        </p:nvSpPr>
        <p:spPr bwMode="auto">
          <a:xfrm flipH="1">
            <a:off x="6250936" y="3064093"/>
            <a:ext cx="2732224" cy="2136315"/>
          </a:xfrm>
          <a:custGeom>
            <a:avLst/>
            <a:gdLst/>
            <a:ahLst/>
            <a:cxnLst>
              <a:cxn ang="0">
                <a:pos x="159" y="0"/>
              </a:cxn>
              <a:cxn ang="0">
                <a:pos x="271" y="47"/>
              </a:cxn>
              <a:cxn ang="0">
                <a:pos x="311" y="113"/>
              </a:cxn>
              <a:cxn ang="0">
                <a:pos x="316" y="137"/>
              </a:cxn>
              <a:cxn ang="0">
                <a:pos x="514" y="354"/>
              </a:cxn>
              <a:cxn ang="0">
                <a:pos x="785" y="623"/>
              </a:cxn>
              <a:cxn ang="0">
                <a:pos x="533" y="443"/>
              </a:cxn>
              <a:cxn ang="0">
                <a:pos x="300" y="427"/>
              </a:cxn>
              <a:cxn ang="0">
                <a:pos x="11" y="216"/>
              </a:cxn>
              <a:cxn ang="0">
                <a:pos x="0" y="158"/>
              </a:cxn>
              <a:cxn ang="0">
                <a:pos x="47" y="47"/>
              </a:cxn>
              <a:cxn ang="0">
                <a:pos x="159" y="0"/>
              </a:cxn>
            </a:cxnLst>
            <a:rect l="0" t="0" r="r" b="b"/>
            <a:pathLst>
              <a:path w="797" h="623">
                <a:moveTo>
                  <a:pt x="159" y="0"/>
                </a:moveTo>
                <a:cubicBezTo>
                  <a:pt x="203" y="0"/>
                  <a:pt x="240" y="16"/>
                  <a:pt x="271" y="47"/>
                </a:cubicBezTo>
                <a:cubicBezTo>
                  <a:pt x="290" y="66"/>
                  <a:pt x="304" y="88"/>
                  <a:pt x="311" y="113"/>
                </a:cubicBezTo>
                <a:cubicBezTo>
                  <a:pt x="313" y="121"/>
                  <a:pt x="315" y="129"/>
                  <a:pt x="316" y="137"/>
                </a:cubicBezTo>
                <a:cubicBezTo>
                  <a:pt x="342" y="248"/>
                  <a:pt x="408" y="320"/>
                  <a:pt x="514" y="354"/>
                </a:cubicBezTo>
                <a:cubicBezTo>
                  <a:pt x="706" y="404"/>
                  <a:pt x="797" y="493"/>
                  <a:pt x="785" y="623"/>
                </a:cubicBezTo>
                <a:cubicBezTo>
                  <a:pt x="770" y="504"/>
                  <a:pt x="686" y="444"/>
                  <a:pt x="533" y="443"/>
                </a:cubicBezTo>
                <a:cubicBezTo>
                  <a:pt x="453" y="445"/>
                  <a:pt x="375" y="440"/>
                  <a:pt x="300" y="427"/>
                </a:cubicBezTo>
                <a:cubicBezTo>
                  <a:pt x="156" y="401"/>
                  <a:pt x="60" y="331"/>
                  <a:pt x="11" y="216"/>
                </a:cubicBezTo>
                <a:cubicBezTo>
                  <a:pt x="4" y="198"/>
                  <a:pt x="0" y="179"/>
                  <a:pt x="0" y="158"/>
                </a:cubicBezTo>
                <a:cubicBezTo>
                  <a:pt x="0" y="115"/>
                  <a:pt x="16" y="77"/>
                  <a:pt x="47" y="47"/>
                </a:cubicBezTo>
                <a:cubicBezTo>
                  <a:pt x="78" y="16"/>
                  <a:pt x="115" y="0"/>
                  <a:pt x="159" y="0"/>
                </a:cubicBezTo>
                <a:close/>
              </a:path>
            </a:pathLst>
          </a:custGeom>
          <a:solidFill>
            <a:schemeClr val="bg1"/>
          </a:solidFill>
          <a:ln w="9525">
            <a:noFill/>
            <a:round/>
            <a:headEnd/>
            <a:tailEnd/>
          </a:ln>
        </p:spPr>
        <p:txBody>
          <a:bodyPr vert="horz" wrap="square" lIns="121682" tIns="60841" rIns="121682" bIns="60841" numCol="1" anchor="t" anchorCtr="0" compatLnSpc="1">
            <a:prstTxWarp prst="textNoShape">
              <a:avLst/>
            </a:prstTxWarp>
          </a:bodyPr>
          <a:lstStyle/>
          <a:p>
            <a:pPr marL="0" marR="0" lvl="0" indent="0" defTabSz="1373713" eaLnBrk="1" fontAlgn="auto" latinLnBrk="0" hangingPunct="1">
              <a:lnSpc>
                <a:spcPct val="100000"/>
              </a:lnSpc>
              <a:spcBef>
                <a:spcPts val="0"/>
              </a:spcBef>
              <a:spcAft>
                <a:spcPts val="0"/>
              </a:spcAft>
              <a:buClrTx/>
              <a:buSzTx/>
              <a:buFontTx/>
              <a:buNone/>
              <a:tabLst/>
              <a:defRPr/>
            </a:pPr>
            <a:endParaRPr kumimoji="0" lang="en-US" sz="3544" b="0" i="0" u="none" strike="noStrike" kern="0" cap="none" spc="0" normalizeH="0" baseline="0" noProof="0" smtClean="0">
              <a:ln>
                <a:noFill/>
              </a:ln>
              <a:solidFill>
                <a:schemeClr val="bg1"/>
              </a:solidFill>
              <a:effectLst/>
              <a:uLnTx/>
              <a:uFillTx/>
              <a:cs typeface="+mn-ea"/>
              <a:sym typeface="+mn-lt"/>
            </a:endParaRPr>
          </a:p>
        </p:txBody>
      </p:sp>
      <p:sp>
        <p:nvSpPr>
          <p:cNvPr id="56" name="Freeform 7"/>
          <p:cNvSpPr>
            <a:spLocks/>
          </p:cNvSpPr>
          <p:nvPr/>
        </p:nvSpPr>
        <p:spPr bwMode="auto">
          <a:xfrm>
            <a:off x="2944385" y="4134220"/>
            <a:ext cx="3448341" cy="1834019"/>
          </a:xfrm>
          <a:custGeom>
            <a:avLst/>
            <a:gdLst/>
            <a:ahLst/>
            <a:cxnLst>
              <a:cxn ang="0">
                <a:pos x="101" y="357"/>
              </a:cxn>
              <a:cxn ang="0">
                <a:pos x="49" y="0"/>
              </a:cxn>
              <a:cxn ang="0">
                <a:pos x="481" y="173"/>
              </a:cxn>
              <a:cxn ang="0">
                <a:pos x="845" y="535"/>
              </a:cxn>
              <a:cxn ang="0">
                <a:pos x="673" y="368"/>
              </a:cxn>
              <a:cxn ang="0">
                <a:pos x="479" y="397"/>
              </a:cxn>
              <a:cxn ang="0">
                <a:pos x="101" y="357"/>
              </a:cxn>
            </a:cxnLst>
            <a:rect l="0" t="0" r="r" b="b"/>
            <a:pathLst>
              <a:path w="871" h="535">
                <a:moveTo>
                  <a:pt x="101" y="357"/>
                </a:moveTo>
                <a:cubicBezTo>
                  <a:pt x="17" y="278"/>
                  <a:pt x="0" y="159"/>
                  <a:pt x="49" y="0"/>
                </a:cubicBezTo>
                <a:cubicBezTo>
                  <a:pt x="103" y="117"/>
                  <a:pt x="247" y="175"/>
                  <a:pt x="481" y="173"/>
                </a:cubicBezTo>
                <a:cubicBezTo>
                  <a:pt x="750" y="162"/>
                  <a:pt x="871" y="282"/>
                  <a:pt x="845" y="535"/>
                </a:cubicBezTo>
                <a:cubicBezTo>
                  <a:pt x="838" y="430"/>
                  <a:pt x="780" y="374"/>
                  <a:pt x="673" y="368"/>
                </a:cubicBezTo>
                <a:cubicBezTo>
                  <a:pt x="611" y="367"/>
                  <a:pt x="547" y="377"/>
                  <a:pt x="479" y="397"/>
                </a:cubicBezTo>
                <a:cubicBezTo>
                  <a:pt x="316" y="442"/>
                  <a:pt x="190" y="429"/>
                  <a:pt x="101" y="357"/>
                </a:cubicBezTo>
                <a:close/>
              </a:path>
            </a:pathLst>
          </a:custGeom>
          <a:solidFill>
            <a:schemeClr val="bg1"/>
          </a:solidFill>
          <a:ln w="9525">
            <a:noFill/>
            <a:round/>
            <a:headEnd/>
            <a:tailEnd/>
          </a:ln>
        </p:spPr>
        <p:txBody>
          <a:bodyPr vert="horz" wrap="square" lIns="121682" tIns="60841" rIns="121682" bIns="60841" numCol="1" anchor="t" anchorCtr="0" compatLnSpc="1">
            <a:prstTxWarp prst="textNoShape">
              <a:avLst/>
            </a:prstTxWarp>
          </a:bodyPr>
          <a:lstStyle/>
          <a:p>
            <a:pPr marL="0" marR="0" lvl="0" indent="0" defTabSz="1373713" eaLnBrk="1" fontAlgn="auto" latinLnBrk="0" hangingPunct="1">
              <a:lnSpc>
                <a:spcPct val="100000"/>
              </a:lnSpc>
              <a:spcBef>
                <a:spcPts val="0"/>
              </a:spcBef>
              <a:spcAft>
                <a:spcPts val="0"/>
              </a:spcAft>
              <a:buClrTx/>
              <a:buSzTx/>
              <a:buFontTx/>
              <a:buNone/>
              <a:tabLst/>
              <a:defRPr/>
            </a:pPr>
            <a:endParaRPr kumimoji="0" lang="en-US" sz="3544" b="0" i="0" u="none" strike="noStrike" kern="0" cap="none" spc="0" normalizeH="0" baseline="0" noProof="0" smtClean="0">
              <a:ln>
                <a:noFill/>
              </a:ln>
              <a:solidFill>
                <a:schemeClr val="bg1"/>
              </a:solidFill>
              <a:effectLst/>
              <a:uLnTx/>
              <a:uFillTx/>
              <a:cs typeface="+mn-ea"/>
              <a:sym typeface="+mn-lt"/>
            </a:endParaRPr>
          </a:p>
        </p:txBody>
      </p:sp>
      <p:sp>
        <p:nvSpPr>
          <p:cNvPr id="57" name="Freeform 7"/>
          <p:cNvSpPr>
            <a:spLocks/>
          </p:cNvSpPr>
          <p:nvPr/>
        </p:nvSpPr>
        <p:spPr bwMode="auto">
          <a:xfrm flipH="1">
            <a:off x="6188547" y="4134220"/>
            <a:ext cx="3448341" cy="1834019"/>
          </a:xfrm>
          <a:custGeom>
            <a:avLst/>
            <a:gdLst/>
            <a:ahLst/>
            <a:cxnLst>
              <a:cxn ang="0">
                <a:pos x="101" y="357"/>
              </a:cxn>
              <a:cxn ang="0">
                <a:pos x="49" y="0"/>
              </a:cxn>
              <a:cxn ang="0">
                <a:pos x="481" y="173"/>
              </a:cxn>
              <a:cxn ang="0">
                <a:pos x="845" y="535"/>
              </a:cxn>
              <a:cxn ang="0">
                <a:pos x="673" y="368"/>
              </a:cxn>
              <a:cxn ang="0">
                <a:pos x="479" y="397"/>
              </a:cxn>
              <a:cxn ang="0">
                <a:pos x="101" y="357"/>
              </a:cxn>
            </a:cxnLst>
            <a:rect l="0" t="0" r="r" b="b"/>
            <a:pathLst>
              <a:path w="871" h="535">
                <a:moveTo>
                  <a:pt x="101" y="357"/>
                </a:moveTo>
                <a:cubicBezTo>
                  <a:pt x="17" y="278"/>
                  <a:pt x="0" y="159"/>
                  <a:pt x="49" y="0"/>
                </a:cubicBezTo>
                <a:cubicBezTo>
                  <a:pt x="103" y="117"/>
                  <a:pt x="247" y="175"/>
                  <a:pt x="481" y="173"/>
                </a:cubicBezTo>
                <a:cubicBezTo>
                  <a:pt x="750" y="162"/>
                  <a:pt x="871" y="282"/>
                  <a:pt x="845" y="535"/>
                </a:cubicBezTo>
                <a:cubicBezTo>
                  <a:pt x="838" y="430"/>
                  <a:pt x="780" y="374"/>
                  <a:pt x="673" y="368"/>
                </a:cubicBezTo>
                <a:cubicBezTo>
                  <a:pt x="611" y="367"/>
                  <a:pt x="547" y="377"/>
                  <a:pt x="479" y="397"/>
                </a:cubicBezTo>
                <a:cubicBezTo>
                  <a:pt x="316" y="442"/>
                  <a:pt x="190" y="429"/>
                  <a:pt x="101" y="357"/>
                </a:cubicBezTo>
                <a:close/>
              </a:path>
            </a:pathLst>
          </a:custGeom>
          <a:solidFill>
            <a:schemeClr val="bg1"/>
          </a:solidFill>
          <a:ln w="9525">
            <a:noFill/>
            <a:round/>
            <a:headEnd/>
            <a:tailEnd/>
          </a:ln>
        </p:spPr>
        <p:txBody>
          <a:bodyPr vert="horz" wrap="square" lIns="121682" tIns="60841" rIns="121682" bIns="60841" numCol="1" anchor="t" anchorCtr="0" compatLnSpc="1">
            <a:prstTxWarp prst="textNoShape">
              <a:avLst/>
            </a:prstTxWarp>
          </a:bodyPr>
          <a:lstStyle/>
          <a:p>
            <a:pPr marL="0" marR="0" lvl="0" indent="0" defTabSz="1373713" eaLnBrk="1" fontAlgn="auto" latinLnBrk="0" hangingPunct="1">
              <a:lnSpc>
                <a:spcPct val="100000"/>
              </a:lnSpc>
              <a:spcBef>
                <a:spcPts val="0"/>
              </a:spcBef>
              <a:spcAft>
                <a:spcPts val="0"/>
              </a:spcAft>
              <a:buClrTx/>
              <a:buSzTx/>
              <a:buFontTx/>
              <a:buNone/>
              <a:tabLst/>
              <a:defRPr/>
            </a:pPr>
            <a:endParaRPr kumimoji="0" lang="en-US" sz="3544" b="0" i="0" u="none" strike="noStrike" kern="0" cap="none" spc="0" normalizeH="0" baseline="0" noProof="0" smtClean="0">
              <a:ln>
                <a:noFill/>
              </a:ln>
              <a:solidFill>
                <a:schemeClr val="bg1"/>
              </a:solidFill>
              <a:effectLst/>
              <a:uLnTx/>
              <a:uFillTx/>
              <a:cs typeface="+mn-ea"/>
              <a:sym typeface="+mn-lt"/>
            </a:endParaRPr>
          </a:p>
        </p:txBody>
      </p:sp>
      <p:sp>
        <p:nvSpPr>
          <p:cNvPr id="58" name="Oval 76@|1FFC:2381804|FBC:16777215|LFC:16777215|LBC:16777215"/>
          <p:cNvSpPr/>
          <p:nvPr/>
        </p:nvSpPr>
        <p:spPr>
          <a:xfrm rot="14342338" flipH="1">
            <a:off x="5648052" y="1164340"/>
            <a:ext cx="1285168" cy="1285168"/>
          </a:xfrm>
          <a:prstGeom prst="ellipse">
            <a:avLst/>
          </a:prstGeom>
          <a:solidFill>
            <a:schemeClr val="bg1"/>
          </a:solidFill>
          <a:ln w="25400" cap="flat" cmpd="sng" algn="ctr">
            <a:noFill/>
            <a:prstDash val="solid"/>
          </a:ln>
          <a:effectLst/>
        </p:spPr>
        <p:txBody>
          <a:bodyPr rtlCol="0" anchor="ctr"/>
          <a:lstStyle/>
          <a:p>
            <a:pPr marL="0" marR="0" lvl="0" indent="0" algn="ctr" defTabSz="1373713" eaLnBrk="1" fontAlgn="auto" latinLnBrk="0" hangingPunct="1">
              <a:lnSpc>
                <a:spcPct val="100000"/>
              </a:lnSpc>
              <a:spcBef>
                <a:spcPts val="0"/>
              </a:spcBef>
              <a:spcAft>
                <a:spcPts val="0"/>
              </a:spcAft>
              <a:buClrTx/>
              <a:buSzTx/>
              <a:buFontTx/>
              <a:buNone/>
              <a:tabLst/>
              <a:defRPr/>
            </a:pPr>
            <a:endParaRPr kumimoji="0" lang="en-US" sz="3544" b="0" i="0" u="none" strike="noStrike" kern="0" cap="none" spc="0" normalizeH="0" baseline="0" noProof="0" dirty="0" smtClean="0">
              <a:ln>
                <a:noFill/>
              </a:ln>
              <a:solidFill>
                <a:schemeClr val="bg1"/>
              </a:solidFill>
              <a:effectLst/>
              <a:uLnTx/>
              <a:uFillTx/>
              <a:cs typeface="+mn-ea"/>
              <a:sym typeface="+mn-lt"/>
            </a:endParaRPr>
          </a:p>
        </p:txBody>
      </p:sp>
      <p:sp>
        <p:nvSpPr>
          <p:cNvPr id="59" name="Freeform 92@|5FFC:16777215|FBC:16777215|LFC:16777215|LBC:16777215"/>
          <p:cNvSpPr>
            <a:spLocks noEditPoints="1"/>
          </p:cNvSpPr>
          <p:nvPr/>
        </p:nvSpPr>
        <p:spPr bwMode="auto">
          <a:xfrm>
            <a:off x="5982031" y="1574789"/>
            <a:ext cx="617209" cy="464271"/>
          </a:xfrm>
          <a:custGeom>
            <a:avLst/>
            <a:gdLst/>
            <a:ahLst/>
            <a:cxnLst>
              <a:cxn ang="0">
                <a:pos x="101" y="2"/>
              </a:cxn>
              <a:cxn ang="0">
                <a:pos x="27" y="0"/>
              </a:cxn>
              <a:cxn ang="0">
                <a:pos x="2" y="22"/>
              </a:cxn>
              <a:cxn ang="0">
                <a:pos x="2" y="32"/>
              </a:cxn>
              <a:cxn ang="0">
                <a:pos x="61" y="92"/>
              </a:cxn>
              <a:cxn ang="0">
                <a:pos x="121" y="32"/>
              </a:cxn>
              <a:cxn ang="0">
                <a:pos x="120" y="22"/>
              </a:cxn>
              <a:cxn ang="0">
                <a:pos x="86" y="14"/>
              </a:cxn>
              <a:cxn ang="0">
                <a:pos x="93" y="8"/>
              </a:cxn>
              <a:cxn ang="0">
                <a:pos x="76" y="27"/>
              </a:cxn>
              <a:cxn ang="0">
                <a:pos x="93" y="27"/>
              </a:cxn>
              <a:cxn ang="0">
                <a:pos x="73" y="25"/>
              </a:cxn>
              <a:cxn ang="0">
                <a:pos x="75" y="9"/>
              </a:cxn>
              <a:cxn ang="0">
                <a:pos x="70" y="27"/>
              </a:cxn>
              <a:cxn ang="0">
                <a:pos x="61" y="20"/>
              </a:cxn>
              <a:cxn ang="0">
                <a:pos x="70" y="8"/>
              </a:cxn>
              <a:cxn ang="0">
                <a:pos x="53" y="8"/>
              </a:cxn>
              <a:cxn ang="0">
                <a:pos x="58" y="17"/>
              </a:cxn>
              <a:cxn ang="0">
                <a:pos x="40" y="16"/>
              </a:cxn>
              <a:cxn ang="0">
                <a:pos x="58" y="17"/>
              </a:cxn>
              <a:cxn ang="0">
                <a:pos x="30" y="27"/>
              </a:cxn>
              <a:cxn ang="0">
                <a:pos x="47" y="27"/>
              </a:cxn>
              <a:cxn ang="0">
                <a:pos x="37" y="14"/>
              </a:cxn>
              <a:cxn ang="0">
                <a:pos x="43" y="8"/>
              </a:cxn>
              <a:cxn ang="0">
                <a:pos x="34" y="17"/>
              </a:cxn>
              <a:cxn ang="0">
                <a:pos x="8" y="27"/>
              </a:cxn>
              <a:cxn ang="0">
                <a:pos x="11" y="31"/>
              </a:cxn>
              <a:cxn ang="0">
                <a:pos x="49" y="71"/>
              </a:cxn>
              <a:cxn ang="0">
                <a:pos x="29" y="31"/>
              </a:cxn>
              <a:cxn ang="0">
                <a:pos x="57" y="78"/>
              </a:cxn>
              <a:cxn ang="0">
                <a:pos x="52" y="31"/>
              </a:cxn>
              <a:cxn ang="0">
                <a:pos x="61" y="79"/>
              </a:cxn>
              <a:cxn ang="0">
                <a:pos x="65" y="78"/>
              </a:cxn>
              <a:cxn ang="0">
                <a:pos x="94" y="31"/>
              </a:cxn>
              <a:cxn ang="0">
                <a:pos x="74" y="71"/>
              </a:cxn>
              <a:cxn ang="0">
                <a:pos x="112" y="31"/>
              </a:cxn>
              <a:cxn ang="0">
                <a:pos x="99" y="27"/>
              </a:cxn>
              <a:cxn ang="0">
                <a:pos x="97" y="9"/>
              </a:cxn>
              <a:cxn ang="0">
                <a:pos x="99" y="27"/>
              </a:cxn>
              <a:cxn ang="0">
                <a:pos x="99" y="27"/>
              </a:cxn>
            </a:cxnLst>
            <a:rect l="0" t="0" r="r" b="b"/>
            <a:pathLst>
              <a:path w="123" h="92">
                <a:moveTo>
                  <a:pt x="120" y="22"/>
                </a:moveTo>
                <a:cubicBezTo>
                  <a:pt x="101" y="2"/>
                  <a:pt x="101" y="2"/>
                  <a:pt x="101" y="2"/>
                </a:cubicBezTo>
                <a:cubicBezTo>
                  <a:pt x="100" y="1"/>
                  <a:pt x="98" y="0"/>
                  <a:pt x="96" y="0"/>
                </a:cubicBezTo>
                <a:cubicBezTo>
                  <a:pt x="27" y="0"/>
                  <a:pt x="27" y="0"/>
                  <a:pt x="27" y="0"/>
                </a:cubicBezTo>
                <a:cubicBezTo>
                  <a:pt x="25" y="0"/>
                  <a:pt x="23" y="1"/>
                  <a:pt x="22" y="2"/>
                </a:cubicBezTo>
                <a:cubicBezTo>
                  <a:pt x="2" y="22"/>
                  <a:pt x="2" y="22"/>
                  <a:pt x="2" y="22"/>
                </a:cubicBezTo>
                <a:cubicBezTo>
                  <a:pt x="1" y="23"/>
                  <a:pt x="0" y="25"/>
                  <a:pt x="0" y="27"/>
                </a:cubicBezTo>
                <a:cubicBezTo>
                  <a:pt x="0" y="29"/>
                  <a:pt x="1" y="31"/>
                  <a:pt x="2" y="32"/>
                </a:cubicBezTo>
                <a:cubicBezTo>
                  <a:pt x="56" y="90"/>
                  <a:pt x="56" y="90"/>
                  <a:pt x="56" y="90"/>
                </a:cubicBezTo>
                <a:cubicBezTo>
                  <a:pt x="57" y="91"/>
                  <a:pt x="59" y="92"/>
                  <a:pt x="61" y="92"/>
                </a:cubicBezTo>
                <a:cubicBezTo>
                  <a:pt x="64" y="92"/>
                  <a:pt x="66" y="91"/>
                  <a:pt x="67" y="90"/>
                </a:cubicBezTo>
                <a:cubicBezTo>
                  <a:pt x="121" y="32"/>
                  <a:pt x="121" y="32"/>
                  <a:pt x="121" y="32"/>
                </a:cubicBezTo>
                <a:cubicBezTo>
                  <a:pt x="122" y="31"/>
                  <a:pt x="123" y="29"/>
                  <a:pt x="123" y="27"/>
                </a:cubicBezTo>
                <a:cubicBezTo>
                  <a:pt x="123" y="25"/>
                  <a:pt x="122" y="23"/>
                  <a:pt x="120" y="22"/>
                </a:cubicBezTo>
                <a:close/>
                <a:moveTo>
                  <a:pt x="93" y="8"/>
                </a:moveTo>
                <a:cubicBezTo>
                  <a:pt x="86" y="14"/>
                  <a:pt x="86" y="14"/>
                  <a:pt x="86" y="14"/>
                </a:cubicBezTo>
                <a:cubicBezTo>
                  <a:pt x="79" y="8"/>
                  <a:pt x="79" y="8"/>
                  <a:pt x="79" y="8"/>
                </a:cubicBezTo>
                <a:lnTo>
                  <a:pt x="93" y="8"/>
                </a:lnTo>
                <a:close/>
                <a:moveTo>
                  <a:pt x="93" y="27"/>
                </a:moveTo>
                <a:cubicBezTo>
                  <a:pt x="76" y="27"/>
                  <a:pt x="76" y="27"/>
                  <a:pt x="76" y="27"/>
                </a:cubicBezTo>
                <a:cubicBezTo>
                  <a:pt x="85" y="19"/>
                  <a:pt x="85" y="19"/>
                  <a:pt x="85" y="19"/>
                </a:cubicBezTo>
                <a:lnTo>
                  <a:pt x="93" y="27"/>
                </a:lnTo>
                <a:close/>
                <a:moveTo>
                  <a:pt x="83" y="16"/>
                </a:moveTo>
                <a:cubicBezTo>
                  <a:pt x="73" y="25"/>
                  <a:pt x="73" y="25"/>
                  <a:pt x="73" y="25"/>
                </a:cubicBezTo>
                <a:cubicBezTo>
                  <a:pt x="64" y="17"/>
                  <a:pt x="64" y="17"/>
                  <a:pt x="64" y="17"/>
                </a:cubicBezTo>
                <a:cubicBezTo>
                  <a:pt x="75" y="9"/>
                  <a:pt x="75" y="9"/>
                  <a:pt x="75" y="9"/>
                </a:cubicBezTo>
                <a:lnTo>
                  <a:pt x="83" y="16"/>
                </a:lnTo>
                <a:close/>
                <a:moveTo>
                  <a:pt x="70" y="27"/>
                </a:moveTo>
                <a:cubicBezTo>
                  <a:pt x="53" y="27"/>
                  <a:pt x="53" y="27"/>
                  <a:pt x="53" y="27"/>
                </a:cubicBezTo>
                <a:cubicBezTo>
                  <a:pt x="61" y="20"/>
                  <a:pt x="61" y="20"/>
                  <a:pt x="61" y="20"/>
                </a:cubicBezTo>
                <a:lnTo>
                  <a:pt x="70" y="27"/>
                </a:lnTo>
                <a:close/>
                <a:moveTo>
                  <a:pt x="70" y="8"/>
                </a:moveTo>
                <a:cubicBezTo>
                  <a:pt x="61" y="15"/>
                  <a:pt x="61" y="15"/>
                  <a:pt x="61" y="15"/>
                </a:cubicBezTo>
                <a:cubicBezTo>
                  <a:pt x="53" y="8"/>
                  <a:pt x="53" y="8"/>
                  <a:pt x="53" y="8"/>
                </a:cubicBezTo>
                <a:lnTo>
                  <a:pt x="70" y="8"/>
                </a:lnTo>
                <a:close/>
                <a:moveTo>
                  <a:pt x="58" y="17"/>
                </a:moveTo>
                <a:cubicBezTo>
                  <a:pt x="50" y="25"/>
                  <a:pt x="50" y="25"/>
                  <a:pt x="50" y="25"/>
                </a:cubicBezTo>
                <a:cubicBezTo>
                  <a:pt x="40" y="16"/>
                  <a:pt x="40" y="16"/>
                  <a:pt x="40" y="16"/>
                </a:cubicBezTo>
                <a:cubicBezTo>
                  <a:pt x="48" y="9"/>
                  <a:pt x="48" y="9"/>
                  <a:pt x="48" y="9"/>
                </a:cubicBezTo>
                <a:lnTo>
                  <a:pt x="58" y="17"/>
                </a:lnTo>
                <a:close/>
                <a:moveTo>
                  <a:pt x="47" y="27"/>
                </a:moveTo>
                <a:cubicBezTo>
                  <a:pt x="30" y="27"/>
                  <a:pt x="30" y="27"/>
                  <a:pt x="30" y="27"/>
                </a:cubicBezTo>
                <a:cubicBezTo>
                  <a:pt x="37" y="19"/>
                  <a:pt x="37" y="19"/>
                  <a:pt x="37" y="19"/>
                </a:cubicBezTo>
                <a:lnTo>
                  <a:pt x="47" y="27"/>
                </a:lnTo>
                <a:close/>
                <a:moveTo>
                  <a:pt x="43" y="8"/>
                </a:moveTo>
                <a:cubicBezTo>
                  <a:pt x="37" y="14"/>
                  <a:pt x="37" y="14"/>
                  <a:pt x="37" y="14"/>
                </a:cubicBezTo>
                <a:cubicBezTo>
                  <a:pt x="30" y="8"/>
                  <a:pt x="30" y="8"/>
                  <a:pt x="30" y="8"/>
                </a:cubicBezTo>
                <a:lnTo>
                  <a:pt x="43" y="8"/>
                </a:lnTo>
                <a:close/>
                <a:moveTo>
                  <a:pt x="26" y="9"/>
                </a:moveTo>
                <a:cubicBezTo>
                  <a:pt x="34" y="17"/>
                  <a:pt x="34" y="17"/>
                  <a:pt x="34" y="17"/>
                </a:cubicBezTo>
                <a:cubicBezTo>
                  <a:pt x="24" y="27"/>
                  <a:pt x="24" y="27"/>
                  <a:pt x="24" y="27"/>
                </a:cubicBezTo>
                <a:cubicBezTo>
                  <a:pt x="8" y="27"/>
                  <a:pt x="8" y="27"/>
                  <a:pt x="8" y="27"/>
                </a:cubicBezTo>
                <a:lnTo>
                  <a:pt x="26" y="9"/>
                </a:lnTo>
                <a:close/>
                <a:moveTo>
                  <a:pt x="11" y="31"/>
                </a:moveTo>
                <a:cubicBezTo>
                  <a:pt x="25" y="31"/>
                  <a:pt x="25" y="31"/>
                  <a:pt x="25" y="31"/>
                </a:cubicBezTo>
                <a:cubicBezTo>
                  <a:pt x="49" y="71"/>
                  <a:pt x="49" y="71"/>
                  <a:pt x="49" y="71"/>
                </a:cubicBezTo>
                <a:lnTo>
                  <a:pt x="11" y="31"/>
                </a:lnTo>
                <a:close/>
                <a:moveTo>
                  <a:pt x="29" y="31"/>
                </a:moveTo>
                <a:cubicBezTo>
                  <a:pt x="48" y="31"/>
                  <a:pt x="48" y="31"/>
                  <a:pt x="48" y="31"/>
                </a:cubicBezTo>
                <a:cubicBezTo>
                  <a:pt x="57" y="78"/>
                  <a:pt x="57" y="78"/>
                  <a:pt x="57" y="78"/>
                </a:cubicBezTo>
                <a:lnTo>
                  <a:pt x="29" y="31"/>
                </a:lnTo>
                <a:close/>
                <a:moveTo>
                  <a:pt x="52" y="31"/>
                </a:moveTo>
                <a:cubicBezTo>
                  <a:pt x="71" y="31"/>
                  <a:pt x="71" y="31"/>
                  <a:pt x="71" y="31"/>
                </a:cubicBezTo>
                <a:cubicBezTo>
                  <a:pt x="61" y="79"/>
                  <a:pt x="61" y="79"/>
                  <a:pt x="61" y="79"/>
                </a:cubicBezTo>
                <a:lnTo>
                  <a:pt x="52" y="31"/>
                </a:lnTo>
                <a:close/>
                <a:moveTo>
                  <a:pt x="65" y="78"/>
                </a:moveTo>
                <a:cubicBezTo>
                  <a:pt x="75" y="31"/>
                  <a:pt x="75" y="31"/>
                  <a:pt x="75" y="31"/>
                </a:cubicBezTo>
                <a:cubicBezTo>
                  <a:pt x="94" y="31"/>
                  <a:pt x="94" y="31"/>
                  <a:pt x="94" y="31"/>
                </a:cubicBezTo>
                <a:lnTo>
                  <a:pt x="65" y="78"/>
                </a:lnTo>
                <a:close/>
                <a:moveTo>
                  <a:pt x="74" y="71"/>
                </a:moveTo>
                <a:cubicBezTo>
                  <a:pt x="98" y="31"/>
                  <a:pt x="98" y="31"/>
                  <a:pt x="98" y="31"/>
                </a:cubicBezTo>
                <a:cubicBezTo>
                  <a:pt x="112" y="31"/>
                  <a:pt x="112" y="31"/>
                  <a:pt x="112" y="31"/>
                </a:cubicBezTo>
                <a:lnTo>
                  <a:pt x="74" y="71"/>
                </a:lnTo>
                <a:close/>
                <a:moveTo>
                  <a:pt x="99" y="27"/>
                </a:moveTo>
                <a:cubicBezTo>
                  <a:pt x="88" y="17"/>
                  <a:pt x="88" y="17"/>
                  <a:pt x="88" y="17"/>
                </a:cubicBezTo>
                <a:cubicBezTo>
                  <a:pt x="97" y="9"/>
                  <a:pt x="97" y="9"/>
                  <a:pt x="97" y="9"/>
                </a:cubicBezTo>
                <a:cubicBezTo>
                  <a:pt x="115" y="27"/>
                  <a:pt x="115" y="27"/>
                  <a:pt x="115" y="27"/>
                </a:cubicBezTo>
                <a:lnTo>
                  <a:pt x="99" y="27"/>
                </a:lnTo>
                <a:close/>
                <a:moveTo>
                  <a:pt x="99" y="27"/>
                </a:moveTo>
                <a:cubicBezTo>
                  <a:pt x="99" y="27"/>
                  <a:pt x="99" y="27"/>
                  <a:pt x="99" y="27"/>
                </a:cubicBezTo>
              </a:path>
            </a:pathLst>
          </a:custGeom>
          <a:solidFill>
            <a:srgbClr val="FF6D87"/>
          </a:solidFill>
          <a:ln w="9525">
            <a:noFill/>
            <a:round/>
            <a:headEnd/>
            <a:tailEnd/>
          </a:ln>
        </p:spPr>
        <p:txBody>
          <a:bodyPr vert="horz" wrap="square" lIns="121682" tIns="60841" rIns="121682" bIns="60841" numCol="1" anchor="t" anchorCtr="0" compatLnSpc="1">
            <a:prstTxWarp prst="textNoShape">
              <a:avLst/>
            </a:prstTxWarp>
          </a:bodyPr>
          <a:lstStyle/>
          <a:p>
            <a:pPr marL="0" marR="0" lvl="0" indent="0" defTabSz="1373713" eaLnBrk="1" fontAlgn="auto" latinLnBrk="0" hangingPunct="1">
              <a:lnSpc>
                <a:spcPct val="100000"/>
              </a:lnSpc>
              <a:spcBef>
                <a:spcPts val="0"/>
              </a:spcBef>
              <a:spcAft>
                <a:spcPts val="0"/>
              </a:spcAft>
              <a:buClrTx/>
              <a:buSzTx/>
              <a:buFontTx/>
              <a:buNone/>
              <a:tabLst/>
              <a:defRPr/>
            </a:pPr>
            <a:endParaRPr kumimoji="0" lang="en-US" sz="3544" b="0" i="0" u="none" strike="noStrike" kern="0" cap="none" spc="0" normalizeH="0" baseline="0" noProof="0" dirty="0" smtClean="0">
              <a:ln>
                <a:noFill/>
              </a:ln>
              <a:solidFill>
                <a:schemeClr val="bg1"/>
              </a:solidFill>
              <a:effectLst/>
              <a:uLnTx/>
              <a:uFillTx/>
              <a:cs typeface="+mn-ea"/>
              <a:sym typeface="+mn-lt"/>
            </a:endParaRPr>
          </a:p>
        </p:txBody>
      </p:sp>
      <p:sp>
        <p:nvSpPr>
          <p:cNvPr id="60" name="Freeform 83"/>
          <p:cNvSpPr>
            <a:spLocks noChangeAspect="1" noEditPoints="1"/>
          </p:cNvSpPr>
          <p:nvPr/>
        </p:nvSpPr>
        <p:spPr bwMode="auto">
          <a:xfrm>
            <a:off x="5240395" y="3132754"/>
            <a:ext cx="288643" cy="432971"/>
          </a:xfrm>
          <a:custGeom>
            <a:avLst/>
            <a:gdLst/>
            <a:ahLst/>
            <a:cxnLst>
              <a:cxn ang="0">
                <a:pos x="38" y="26"/>
              </a:cxn>
              <a:cxn ang="0">
                <a:pos x="24" y="55"/>
              </a:cxn>
              <a:cxn ang="0">
                <a:pos x="20" y="58"/>
              </a:cxn>
              <a:cxn ang="0">
                <a:pos x="16" y="55"/>
              </a:cxn>
              <a:cxn ang="0">
                <a:pos x="2" y="26"/>
              </a:cxn>
              <a:cxn ang="0">
                <a:pos x="0" y="19"/>
              </a:cxn>
              <a:cxn ang="0">
                <a:pos x="20" y="0"/>
              </a:cxn>
              <a:cxn ang="0">
                <a:pos x="39" y="19"/>
              </a:cxn>
              <a:cxn ang="0">
                <a:pos x="38" y="26"/>
              </a:cxn>
              <a:cxn ang="0">
                <a:pos x="20" y="9"/>
              </a:cxn>
              <a:cxn ang="0">
                <a:pos x="10" y="19"/>
              </a:cxn>
              <a:cxn ang="0">
                <a:pos x="20" y="29"/>
              </a:cxn>
              <a:cxn ang="0">
                <a:pos x="30" y="19"/>
              </a:cxn>
              <a:cxn ang="0">
                <a:pos x="20" y="9"/>
              </a:cxn>
            </a:cxnLst>
            <a:rect l="0" t="0" r="r" b="b"/>
            <a:pathLst>
              <a:path w="39" h="58">
                <a:moveTo>
                  <a:pt x="38" y="26"/>
                </a:moveTo>
                <a:cubicBezTo>
                  <a:pt x="24" y="55"/>
                  <a:pt x="24" y="55"/>
                  <a:pt x="24" y="55"/>
                </a:cubicBezTo>
                <a:cubicBezTo>
                  <a:pt x="23" y="57"/>
                  <a:pt x="22" y="58"/>
                  <a:pt x="20" y="58"/>
                </a:cubicBezTo>
                <a:cubicBezTo>
                  <a:pt x="18" y="58"/>
                  <a:pt x="16" y="57"/>
                  <a:pt x="16" y="55"/>
                </a:cubicBezTo>
                <a:cubicBezTo>
                  <a:pt x="2" y="26"/>
                  <a:pt x="2" y="26"/>
                  <a:pt x="2" y="26"/>
                </a:cubicBezTo>
                <a:cubicBezTo>
                  <a:pt x="1" y="24"/>
                  <a:pt x="0" y="21"/>
                  <a:pt x="0" y="19"/>
                </a:cubicBezTo>
                <a:cubicBezTo>
                  <a:pt x="0" y="8"/>
                  <a:pt x="9" y="0"/>
                  <a:pt x="20" y="0"/>
                </a:cubicBezTo>
                <a:cubicBezTo>
                  <a:pt x="31" y="0"/>
                  <a:pt x="39" y="8"/>
                  <a:pt x="39" y="19"/>
                </a:cubicBezTo>
                <a:cubicBezTo>
                  <a:pt x="39" y="21"/>
                  <a:pt x="39" y="24"/>
                  <a:pt x="38" y="26"/>
                </a:cubicBezTo>
                <a:close/>
                <a:moveTo>
                  <a:pt x="20" y="9"/>
                </a:moveTo>
                <a:cubicBezTo>
                  <a:pt x="15" y="9"/>
                  <a:pt x="10" y="14"/>
                  <a:pt x="10" y="19"/>
                </a:cubicBezTo>
                <a:cubicBezTo>
                  <a:pt x="10" y="24"/>
                  <a:pt x="15" y="29"/>
                  <a:pt x="20" y="29"/>
                </a:cubicBezTo>
                <a:cubicBezTo>
                  <a:pt x="25" y="29"/>
                  <a:pt x="30" y="24"/>
                  <a:pt x="30" y="19"/>
                </a:cubicBezTo>
                <a:cubicBezTo>
                  <a:pt x="30" y="14"/>
                  <a:pt x="25" y="9"/>
                  <a:pt x="20" y="9"/>
                </a:cubicBezTo>
                <a:close/>
              </a:path>
            </a:pathLst>
          </a:custGeom>
          <a:solidFill>
            <a:srgbClr val="FF6D87"/>
          </a:solidFill>
          <a:ln w="9525">
            <a:noFill/>
            <a:round/>
            <a:headEnd/>
            <a:tailEnd/>
          </a:ln>
        </p:spPr>
        <p:txBody>
          <a:bodyPr vert="horz" wrap="square" lIns="121682" tIns="60841" rIns="121682" bIns="60841" numCol="1" anchor="t" anchorCtr="0" compatLnSpc="1">
            <a:prstTxWarp prst="textNoShape">
              <a:avLst/>
            </a:prstTxWarp>
          </a:bodyPr>
          <a:lstStyle/>
          <a:p>
            <a:pPr marL="0" marR="0" lvl="0" indent="0" defTabSz="1373713" eaLnBrk="1" fontAlgn="auto" latinLnBrk="0" hangingPunct="1">
              <a:lnSpc>
                <a:spcPct val="100000"/>
              </a:lnSpc>
              <a:spcBef>
                <a:spcPts val="0"/>
              </a:spcBef>
              <a:spcAft>
                <a:spcPts val="0"/>
              </a:spcAft>
              <a:buClrTx/>
              <a:buSzTx/>
              <a:buFontTx/>
              <a:buNone/>
              <a:tabLst/>
              <a:defRPr/>
            </a:pPr>
            <a:endParaRPr kumimoji="0" lang="en-US" sz="3544" b="0" i="0" u="none" strike="noStrike" kern="0" cap="none" spc="0" normalizeH="0" baseline="0" noProof="0" dirty="0" smtClean="0">
              <a:ln>
                <a:noFill/>
              </a:ln>
              <a:solidFill>
                <a:schemeClr val="bg1"/>
              </a:solidFill>
              <a:effectLst/>
              <a:uLnTx/>
              <a:uFillTx/>
              <a:cs typeface="+mn-ea"/>
              <a:sym typeface="+mn-lt"/>
            </a:endParaRPr>
          </a:p>
        </p:txBody>
      </p:sp>
      <p:sp>
        <p:nvSpPr>
          <p:cNvPr id="61" name="Freeform 245"/>
          <p:cNvSpPr>
            <a:spLocks/>
          </p:cNvSpPr>
          <p:nvPr/>
        </p:nvSpPr>
        <p:spPr bwMode="auto">
          <a:xfrm>
            <a:off x="8724492" y="4735299"/>
            <a:ext cx="441286" cy="441286"/>
          </a:xfrm>
          <a:custGeom>
            <a:avLst/>
            <a:gdLst/>
            <a:ahLst/>
            <a:cxnLst>
              <a:cxn ang="0">
                <a:pos x="68" y="3"/>
              </a:cxn>
              <a:cxn ang="0">
                <a:pos x="58" y="61"/>
              </a:cxn>
              <a:cxn ang="0">
                <a:pos x="57" y="63"/>
              </a:cxn>
              <a:cxn ang="0">
                <a:pos x="56" y="63"/>
              </a:cxn>
              <a:cxn ang="0">
                <a:pos x="55" y="63"/>
              </a:cxn>
              <a:cxn ang="0">
                <a:pos x="38" y="56"/>
              </a:cxn>
              <a:cxn ang="0">
                <a:pos x="28" y="67"/>
              </a:cxn>
              <a:cxn ang="0">
                <a:pos x="26" y="68"/>
              </a:cxn>
              <a:cxn ang="0">
                <a:pos x="26" y="68"/>
              </a:cxn>
              <a:cxn ang="0">
                <a:pos x="24" y="65"/>
              </a:cxn>
              <a:cxn ang="0">
                <a:pos x="24" y="52"/>
              </a:cxn>
              <a:cxn ang="0">
                <a:pos x="57" y="12"/>
              </a:cxn>
              <a:cxn ang="0">
                <a:pos x="16" y="47"/>
              </a:cxn>
              <a:cxn ang="0">
                <a:pos x="1" y="41"/>
              </a:cxn>
              <a:cxn ang="0">
                <a:pos x="0" y="39"/>
              </a:cxn>
              <a:cxn ang="0">
                <a:pos x="1" y="36"/>
              </a:cxn>
              <a:cxn ang="0">
                <a:pos x="64" y="0"/>
              </a:cxn>
              <a:cxn ang="0">
                <a:pos x="65" y="0"/>
              </a:cxn>
              <a:cxn ang="0">
                <a:pos x="67" y="0"/>
              </a:cxn>
              <a:cxn ang="0">
                <a:pos x="68" y="3"/>
              </a:cxn>
            </a:cxnLst>
            <a:rect l="0" t="0" r="r" b="b"/>
            <a:pathLst>
              <a:path w="68" h="68">
                <a:moveTo>
                  <a:pt x="68" y="3"/>
                </a:moveTo>
                <a:cubicBezTo>
                  <a:pt x="58" y="61"/>
                  <a:pt x="58" y="61"/>
                  <a:pt x="58" y="61"/>
                </a:cubicBezTo>
                <a:cubicBezTo>
                  <a:pt x="58" y="62"/>
                  <a:pt x="57" y="62"/>
                  <a:pt x="57" y="63"/>
                </a:cubicBezTo>
                <a:cubicBezTo>
                  <a:pt x="56" y="63"/>
                  <a:pt x="56" y="63"/>
                  <a:pt x="56" y="63"/>
                </a:cubicBezTo>
                <a:cubicBezTo>
                  <a:pt x="55" y="63"/>
                  <a:pt x="55" y="63"/>
                  <a:pt x="55" y="63"/>
                </a:cubicBezTo>
                <a:cubicBezTo>
                  <a:pt x="38" y="56"/>
                  <a:pt x="38" y="56"/>
                  <a:pt x="38" y="56"/>
                </a:cubicBezTo>
                <a:cubicBezTo>
                  <a:pt x="28" y="67"/>
                  <a:pt x="28" y="67"/>
                  <a:pt x="28" y="67"/>
                </a:cubicBezTo>
                <a:cubicBezTo>
                  <a:pt x="28" y="67"/>
                  <a:pt x="27" y="68"/>
                  <a:pt x="26" y="68"/>
                </a:cubicBezTo>
                <a:cubicBezTo>
                  <a:pt x="26" y="68"/>
                  <a:pt x="26" y="68"/>
                  <a:pt x="26" y="68"/>
                </a:cubicBezTo>
                <a:cubicBezTo>
                  <a:pt x="25" y="67"/>
                  <a:pt x="24" y="66"/>
                  <a:pt x="24" y="65"/>
                </a:cubicBezTo>
                <a:cubicBezTo>
                  <a:pt x="24" y="52"/>
                  <a:pt x="24" y="52"/>
                  <a:pt x="24" y="52"/>
                </a:cubicBezTo>
                <a:cubicBezTo>
                  <a:pt x="57" y="12"/>
                  <a:pt x="57" y="12"/>
                  <a:pt x="57" y="12"/>
                </a:cubicBezTo>
                <a:cubicBezTo>
                  <a:pt x="16" y="47"/>
                  <a:pt x="16" y="47"/>
                  <a:pt x="16" y="47"/>
                </a:cubicBezTo>
                <a:cubicBezTo>
                  <a:pt x="1" y="41"/>
                  <a:pt x="1" y="41"/>
                  <a:pt x="1" y="41"/>
                </a:cubicBezTo>
                <a:cubicBezTo>
                  <a:pt x="0" y="40"/>
                  <a:pt x="0" y="40"/>
                  <a:pt x="0" y="39"/>
                </a:cubicBezTo>
                <a:cubicBezTo>
                  <a:pt x="0" y="38"/>
                  <a:pt x="0" y="37"/>
                  <a:pt x="1" y="36"/>
                </a:cubicBezTo>
                <a:cubicBezTo>
                  <a:pt x="64" y="0"/>
                  <a:pt x="64" y="0"/>
                  <a:pt x="64" y="0"/>
                </a:cubicBezTo>
                <a:cubicBezTo>
                  <a:pt x="65" y="0"/>
                  <a:pt x="65" y="0"/>
                  <a:pt x="65" y="0"/>
                </a:cubicBezTo>
                <a:cubicBezTo>
                  <a:pt x="66" y="0"/>
                  <a:pt x="66" y="0"/>
                  <a:pt x="67" y="0"/>
                </a:cubicBezTo>
                <a:cubicBezTo>
                  <a:pt x="68" y="1"/>
                  <a:pt x="68" y="2"/>
                  <a:pt x="68" y="3"/>
                </a:cubicBezTo>
                <a:close/>
              </a:path>
            </a:pathLst>
          </a:custGeom>
          <a:solidFill>
            <a:srgbClr val="FF6D87"/>
          </a:solidFill>
          <a:ln w="9525">
            <a:noFill/>
            <a:round/>
            <a:headEnd/>
            <a:tailEnd/>
          </a:ln>
        </p:spPr>
        <p:txBody>
          <a:bodyPr vert="horz" wrap="square" lIns="121682" tIns="60841" rIns="121682" bIns="60841" numCol="1" anchor="t" anchorCtr="0" compatLnSpc="1">
            <a:prstTxWarp prst="textNoShape">
              <a:avLst/>
            </a:prstTxWarp>
          </a:bodyPr>
          <a:lstStyle/>
          <a:p>
            <a:pPr marL="0" marR="0" lvl="0" indent="0" defTabSz="1373713" eaLnBrk="1" fontAlgn="auto" latinLnBrk="0" hangingPunct="1">
              <a:lnSpc>
                <a:spcPct val="100000"/>
              </a:lnSpc>
              <a:spcBef>
                <a:spcPts val="0"/>
              </a:spcBef>
              <a:spcAft>
                <a:spcPts val="0"/>
              </a:spcAft>
              <a:buClrTx/>
              <a:buSzTx/>
              <a:buFontTx/>
              <a:buNone/>
              <a:tabLst/>
              <a:defRPr/>
            </a:pPr>
            <a:endParaRPr kumimoji="0" lang="en-US" sz="3544" b="0" i="0" u="none" strike="noStrike" kern="0" cap="none" spc="0" normalizeH="0" baseline="0" noProof="0" dirty="0" smtClean="0">
              <a:ln>
                <a:noFill/>
              </a:ln>
              <a:solidFill>
                <a:schemeClr val="bg1"/>
              </a:solidFill>
              <a:effectLst/>
              <a:uLnTx/>
              <a:uFillTx/>
              <a:cs typeface="+mn-ea"/>
              <a:sym typeface="+mn-lt"/>
            </a:endParaRPr>
          </a:p>
        </p:txBody>
      </p:sp>
      <p:sp>
        <p:nvSpPr>
          <p:cNvPr id="62" name="Freeform 5"/>
          <p:cNvSpPr>
            <a:spLocks noEditPoints="1"/>
          </p:cNvSpPr>
          <p:nvPr/>
        </p:nvSpPr>
        <p:spPr bwMode="auto">
          <a:xfrm>
            <a:off x="8191915" y="3387900"/>
            <a:ext cx="492862" cy="492862"/>
          </a:xfrm>
          <a:custGeom>
            <a:avLst/>
            <a:gdLst/>
            <a:ahLst/>
            <a:cxnLst>
              <a:cxn ang="0">
                <a:pos x="0" y="192"/>
              </a:cxn>
              <a:cxn ang="0">
                <a:pos x="255" y="135"/>
              </a:cxn>
              <a:cxn ang="0">
                <a:pos x="277" y="122"/>
              </a:cxn>
              <a:cxn ang="0">
                <a:pos x="303" y="116"/>
              </a:cxn>
              <a:cxn ang="0">
                <a:pos x="296" y="105"/>
              </a:cxn>
              <a:cxn ang="0">
                <a:pos x="278" y="89"/>
              </a:cxn>
              <a:cxn ang="0">
                <a:pos x="265" y="90"/>
              </a:cxn>
              <a:cxn ang="0">
                <a:pos x="256" y="82"/>
              </a:cxn>
              <a:cxn ang="0">
                <a:pos x="231" y="73"/>
              </a:cxn>
              <a:cxn ang="0">
                <a:pos x="234" y="98"/>
              </a:cxn>
              <a:cxn ang="0">
                <a:pos x="224" y="118"/>
              </a:cxn>
              <a:cxn ang="0">
                <a:pos x="205" y="103"/>
              </a:cxn>
              <a:cxn ang="0">
                <a:pos x="175" y="89"/>
              </a:cxn>
              <a:cxn ang="0">
                <a:pos x="183" y="68"/>
              </a:cxn>
              <a:cxn ang="0">
                <a:pos x="212" y="58"/>
              </a:cxn>
              <a:cxn ang="0">
                <a:pos x="207" y="47"/>
              </a:cxn>
              <a:cxn ang="0">
                <a:pos x="188" y="50"/>
              </a:cxn>
              <a:cxn ang="0">
                <a:pos x="168" y="37"/>
              </a:cxn>
              <a:cxn ang="0">
                <a:pos x="171" y="52"/>
              </a:cxn>
              <a:cxn ang="0">
                <a:pos x="157" y="52"/>
              </a:cxn>
              <a:cxn ang="0">
                <a:pos x="141" y="40"/>
              </a:cxn>
              <a:cxn ang="0">
                <a:pos x="126" y="47"/>
              </a:cxn>
              <a:cxn ang="0">
                <a:pos x="143" y="51"/>
              </a:cxn>
              <a:cxn ang="0">
                <a:pos x="131" y="58"/>
              </a:cxn>
              <a:cxn ang="0">
                <a:pos x="56" y="107"/>
              </a:cxn>
              <a:cxn ang="0">
                <a:pos x="65" y="118"/>
              </a:cxn>
              <a:cxn ang="0">
                <a:pos x="79" y="135"/>
              </a:cxn>
              <a:cxn ang="0">
                <a:pos x="74" y="158"/>
              </a:cxn>
              <a:cxn ang="0">
                <a:pos x="88" y="185"/>
              </a:cxn>
              <a:cxn ang="0">
                <a:pos x="108" y="214"/>
              </a:cxn>
              <a:cxn ang="0">
                <a:pos x="118" y="227"/>
              </a:cxn>
              <a:cxn ang="0">
                <a:pos x="105" y="197"/>
              </a:cxn>
              <a:cxn ang="0">
                <a:pos x="125" y="225"/>
              </a:cxn>
              <a:cxn ang="0">
                <a:pos x="150" y="255"/>
              </a:cxn>
              <a:cxn ang="0">
                <a:pos x="184" y="269"/>
              </a:cxn>
              <a:cxn ang="0">
                <a:pos x="213" y="290"/>
              </a:cxn>
              <a:cxn ang="0">
                <a:pos x="224" y="288"/>
              </a:cxn>
              <a:cxn ang="0">
                <a:pos x="212" y="268"/>
              </a:cxn>
              <a:cxn ang="0">
                <a:pos x="197" y="262"/>
              </a:cxn>
              <a:cxn ang="0">
                <a:pos x="194" y="239"/>
              </a:cxn>
              <a:cxn ang="0">
                <a:pos x="171" y="250"/>
              </a:cxn>
              <a:cxn ang="0">
                <a:pos x="168" y="210"/>
              </a:cxn>
              <a:cxn ang="0">
                <a:pos x="184" y="206"/>
              </a:cxn>
              <a:cxn ang="0">
                <a:pos x="196" y="202"/>
              </a:cxn>
              <a:cxn ang="0">
                <a:pos x="214" y="211"/>
              </a:cxn>
              <a:cxn ang="0">
                <a:pos x="221" y="205"/>
              </a:cxn>
              <a:cxn ang="0">
                <a:pos x="234" y="179"/>
              </a:cxn>
              <a:cxn ang="0">
                <a:pos x="233" y="171"/>
              </a:cxn>
              <a:cxn ang="0">
                <a:pos x="252" y="157"/>
              </a:cxn>
              <a:cxn ang="0">
                <a:pos x="266" y="143"/>
              </a:cxn>
              <a:cxn ang="0">
                <a:pos x="273" y="131"/>
              </a:cxn>
              <a:cxn ang="0">
                <a:pos x="255" y="135"/>
              </a:cxn>
              <a:cxn ang="0">
                <a:pos x="295" y="298"/>
              </a:cxn>
              <a:cxn ang="0">
                <a:pos x="272" y="288"/>
              </a:cxn>
              <a:cxn ang="0">
                <a:pos x="251" y="288"/>
              </a:cxn>
              <a:cxn ang="0">
                <a:pos x="236" y="286"/>
              </a:cxn>
              <a:cxn ang="0">
                <a:pos x="230" y="307"/>
              </a:cxn>
              <a:cxn ang="0">
                <a:pos x="223" y="335"/>
              </a:cxn>
              <a:cxn ang="0">
                <a:pos x="308" y="302"/>
              </a:cxn>
            </a:cxnLst>
            <a:rect l="0" t="0" r="r" b="b"/>
            <a:pathLst>
              <a:path w="384" h="384">
                <a:moveTo>
                  <a:pt x="384" y="192"/>
                </a:moveTo>
                <a:cubicBezTo>
                  <a:pt x="384" y="298"/>
                  <a:pt x="298" y="384"/>
                  <a:pt x="192" y="384"/>
                </a:cubicBezTo>
                <a:cubicBezTo>
                  <a:pt x="86" y="384"/>
                  <a:pt x="0" y="298"/>
                  <a:pt x="0" y="192"/>
                </a:cubicBezTo>
                <a:cubicBezTo>
                  <a:pt x="0" y="86"/>
                  <a:pt x="86" y="0"/>
                  <a:pt x="192" y="0"/>
                </a:cubicBezTo>
                <a:cubicBezTo>
                  <a:pt x="298" y="0"/>
                  <a:pt x="384" y="86"/>
                  <a:pt x="384" y="192"/>
                </a:cubicBezTo>
                <a:close/>
                <a:moveTo>
                  <a:pt x="255" y="135"/>
                </a:moveTo>
                <a:cubicBezTo>
                  <a:pt x="256" y="135"/>
                  <a:pt x="257" y="130"/>
                  <a:pt x="258" y="129"/>
                </a:cubicBezTo>
                <a:cubicBezTo>
                  <a:pt x="260" y="127"/>
                  <a:pt x="262" y="126"/>
                  <a:pt x="264" y="125"/>
                </a:cubicBezTo>
                <a:cubicBezTo>
                  <a:pt x="268" y="124"/>
                  <a:pt x="272" y="123"/>
                  <a:pt x="277" y="122"/>
                </a:cubicBezTo>
                <a:cubicBezTo>
                  <a:pt x="281" y="121"/>
                  <a:pt x="286" y="121"/>
                  <a:pt x="289" y="125"/>
                </a:cubicBezTo>
                <a:cubicBezTo>
                  <a:pt x="289" y="124"/>
                  <a:pt x="295" y="119"/>
                  <a:pt x="295" y="119"/>
                </a:cubicBezTo>
                <a:cubicBezTo>
                  <a:pt x="298" y="118"/>
                  <a:pt x="301" y="118"/>
                  <a:pt x="303" y="116"/>
                </a:cubicBezTo>
                <a:cubicBezTo>
                  <a:pt x="303" y="115"/>
                  <a:pt x="303" y="110"/>
                  <a:pt x="303" y="110"/>
                </a:cubicBezTo>
                <a:cubicBezTo>
                  <a:pt x="299" y="111"/>
                  <a:pt x="298" y="107"/>
                  <a:pt x="297" y="103"/>
                </a:cubicBezTo>
                <a:cubicBezTo>
                  <a:pt x="297" y="104"/>
                  <a:pt x="297" y="104"/>
                  <a:pt x="296" y="105"/>
                </a:cubicBezTo>
                <a:cubicBezTo>
                  <a:pt x="296" y="102"/>
                  <a:pt x="291" y="104"/>
                  <a:pt x="290" y="104"/>
                </a:cubicBezTo>
                <a:cubicBezTo>
                  <a:pt x="284" y="102"/>
                  <a:pt x="285" y="98"/>
                  <a:pt x="283" y="94"/>
                </a:cubicBezTo>
                <a:cubicBezTo>
                  <a:pt x="282" y="92"/>
                  <a:pt x="279" y="91"/>
                  <a:pt x="278" y="89"/>
                </a:cubicBezTo>
                <a:cubicBezTo>
                  <a:pt x="277" y="87"/>
                  <a:pt x="277" y="84"/>
                  <a:pt x="274" y="84"/>
                </a:cubicBezTo>
                <a:cubicBezTo>
                  <a:pt x="273" y="84"/>
                  <a:pt x="270" y="89"/>
                  <a:pt x="270" y="89"/>
                </a:cubicBezTo>
                <a:cubicBezTo>
                  <a:pt x="267" y="88"/>
                  <a:pt x="266" y="89"/>
                  <a:pt x="265" y="90"/>
                </a:cubicBezTo>
                <a:cubicBezTo>
                  <a:pt x="263" y="91"/>
                  <a:pt x="262" y="91"/>
                  <a:pt x="260" y="92"/>
                </a:cubicBezTo>
                <a:cubicBezTo>
                  <a:pt x="265" y="90"/>
                  <a:pt x="258" y="88"/>
                  <a:pt x="256" y="88"/>
                </a:cubicBezTo>
                <a:cubicBezTo>
                  <a:pt x="260" y="87"/>
                  <a:pt x="258" y="83"/>
                  <a:pt x="256" y="82"/>
                </a:cubicBezTo>
                <a:cubicBezTo>
                  <a:pt x="256" y="82"/>
                  <a:pt x="257" y="82"/>
                  <a:pt x="257" y="82"/>
                </a:cubicBezTo>
                <a:cubicBezTo>
                  <a:pt x="257" y="79"/>
                  <a:pt x="250" y="77"/>
                  <a:pt x="247" y="76"/>
                </a:cubicBezTo>
                <a:cubicBezTo>
                  <a:pt x="245" y="74"/>
                  <a:pt x="233" y="72"/>
                  <a:pt x="231" y="73"/>
                </a:cubicBezTo>
                <a:cubicBezTo>
                  <a:pt x="228" y="75"/>
                  <a:pt x="231" y="80"/>
                  <a:pt x="231" y="83"/>
                </a:cubicBezTo>
                <a:cubicBezTo>
                  <a:pt x="232" y="86"/>
                  <a:pt x="228" y="86"/>
                  <a:pt x="228" y="89"/>
                </a:cubicBezTo>
                <a:cubicBezTo>
                  <a:pt x="228" y="93"/>
                  <a:pt x="236" y="92"/>
                  <a:pt x="234" y="98"/>
                </a:cubicBezTo>
                <a:cubicBezTo>
                  <a:pt x="233" y="102"/>
                  <a:pt x="228" y="102"/>
                  <a:pt x="226" y="105"/>
                </a:cubicBezTo>
                <a:cubicBezTo>
                  <a:pt x="224" y="108"/>
                  <a:pt x="227" y="112"/>
                  <a:pt x="229" y="114"/>
                </a:cubicBezTo>
                <a:cubicBezTo>
                  <a:pt x="231" y="115"/>
                  <a:pt x="225" y="118"/>
                  <a:pt x="224" y="118"/>
                </a:cubicBezTo>
                <a:cubicBezTo>
                  <a:pt x="220" y="120"/>
                  <a:pt x="217" y="114"/>
                  <a:pt x="216" y="110"/>
                </a:cubicBezTo>
                <a:cubicBezTo>
                  <a:pt x="215" y="108"/>
                  <a:pt x="215" y="104"/>
                  <a:pt x="212" y="103"/>
                </a:cubicBezTo>
                <a:cubicBezTo>
                  <a:pt x="210" y="102"/>
                  <a:pt x="206" y="102"/>
                  <a:pt x="205" y="103"/>
                </a:cubicBezTo>
                <a:cubicBezTo>
                  <a:pt x="203" y="99"/>
                  <a:pt x="198" y="98"/>
                  <a:pt x="194" y="97"/>
                </a:cubicBezTo>
                <a:cubicBezTo>
                  <a:pt x="189" y="95"/>
                  <a:pt x="185" y="95"/>
                  <a:pt x="180" y="96"/>
                </a:cubicBezTo>
                <a:cubicBezTo>
                  <a:pt x="181" y="95"/>
                  <a:pt x="179" y="88"/>
                  <a:pt x="175" y="89"/>
                </a:cubicBezTo>
                <a:cubicBezTo>
                  <a:pt x="176" y="86"/>
                  <a:pt x="176" y="84"/>
                  <a:pt x="176" y="81"/>
                </a:cubicBezTo>
                <a:cubicBezTo>
                  <a:pt x="177" y="79"/>
                  <a:pt x="178" y="77"/>
                  <a:pt x="179" y="75"/>
                </a:cubicBezTo>
                <a:cubicBezTo>
                  <a:pt x="180" y="74"/>
                  <a:pt x="185" y="69"/>
                  <a:pt x="183" y="68"/>
                </a:cubicBezTo>
                <a:cubicBezTo>
                  <a:pt x="188" y="69"/>
                  <a:pt x="193" y="69"/>
                  <a:pt x="196" y="66"/>
                </a:cubicBezTo>
                <a:cubicBezTo>
                  <a:pt x="198" y="63"/>
                  <a:pt x="199" y="60"/>
                  <a:pt x="202" y="57"/>
                </a:cubicBezTo>
                <a:cubicBezTo>
                  <a:pt x="205" y="53"/>
                  <a:pt x="209" y="58"/>
                  <a:pt x="212" y="58"/>
                </a:cubicBezTo>
                <a:cubicBezTo>
                  <a:pt x="217" y="59"/>
                  <a:pt x="217" y="53"/>
                  <a:pt x="214" y="51"/>
                </a:cubicBezTo>
                <a:cubicBezTo>
                  <a:pt x="218" y="51"/>
                  <a:pt x="215" y="45"/>
                  <a:pt x="213" y="44"/>
                </a:cubicBezTo>
                <a:cubicBezTo>
                  <a:pt x="211" y="43"/>
                  <a:pt x="202" y="46"/>
                  <a:pt x="207" y="47"/>
                </a:cubicBezTo>
                <a:cubicBezTo>
                  <a:pt x="206" y="47"/>
                  <a:pt x="200" y="59"/>
                  <a:pt x="196" y="53"/>
                </a:cubicBezTo>
                <a:cubicBezTo>
                  <a:pt x="195" y="52"/>
                  <a:pt x="195" y="47"/>
                  <a:pt x="193" y="46"/>
                </a:cubicBezTo>
                <a:cubicBezTo>
                  <a:pt x="190" y="46"/>
                  <a:pt x="189" y="49"/>
                  <a:pt x="188" y="50"/>
                </a:cubicBezTo>
                <a:cubicBezTo>
                  <a:pt x="190" y="47"/>
                  <a:pt x="181" y="45"/>
                  <a:pt x="180" y="44"/>
                </a:cubicBezTo>
                <a:cubicBezTo>
                  <a:pt x="183" y="42"/>
                  <a:pt x="180" y="39"/>
                  <a:pt x="178" y="38"/>
                </a:cubicBezTo>
                <a:cubicBezTo>
                  <a:pt x="176" y="36"/>
                  <a:pt x="169" y="35"/>
                  <a:pt x="168" y="37"/>
                </a:cubicBezTo>
                <a:cubicBezTo>
                  <a:pt x="163" y="43"/>
                  <a:pt x="173" y="44"/>
                  <a:pt x="175" y="45"/>
                </a:cubicBezTo>
                <a:cubicBezTo>
                  <a:pt x="176" y="46"/>
                  <a:pt x="179" y="48"/>
                  <a:pt x="177" y="49"/>
                </a:cubicBezTo>
                <a:cubicBezTo>
                  <a:pt x="176" y="50"/>
                  <a:pt x="171" y="51"/>
                  <a:pt x="171" y="52"/>
                </a:cubicBezTo>
                <a:cubicBezTo>
                  <a:pt x="169" y="54"/>
                  <a:pt x="172" y="57"/>
                  <a:pt x="170" y="59"/>
                </a:cubicBezTo>
                <a:cubicBezTo>
                  <a:pt x="168" y="57"/>
                  <a:pt x="168" y="53"/>
                  <a:pt x="166" y="50"/>
                </a:cubicBezTo>
                <a:cubicBezTo>
                  <a:pt x="168" y="53"/>
                  <a:pt x="157" y="52"/>
                  <a:pt x="157" y="52"/>
                </a:cubicBezTo>
                <a:cubicBezTo>
                  <a:pt x="154" y="52"/>
                  <a:pt x="148" y="54"/>
                  <a:pt x="145" y="50"/>
                </a:cubicBezTo>
                <a:cubicBezTo>
                  <a:pt x="144" y="49"/>
                  <a:pt x="144" y="44"/>
                  <a:pt x="146" y="45"/>
                </a:cubicBezTo>
                <a:cubicBezTo>
                  <a:pt x="144" y="43"/>
                  <a:pt x="142" y="41"/>
                  <a:pt x="141" y="40"/>
                </a:cubicBezTo>
                <a:cubicBezTo>
                  <a:pt x="132" y="43"/>
                  <a:pt x="125" y="47"/>
                  <a:pt x="117" y="51"/>
                </a:cubicBezTo>
                <a:cubicBezTo>
                  <a:pt x="118" y="51"/>
                  <a:pt x="119" y="51"/>
                  <a:pt x="120" y="50"/>
                </a:cubicBezTo>
                <a:cubicBezTo>
                  <a:pt x="122" y="50"/>
                  <a:pt x="124" y="48"/>
                  <a:pt x="126" y="47"/>
                </a:cubicBezTo>
                <a:cubicBezTo>
                  <a:pt x="128" y="46"/>
                  <a:pt x="134" y="43"/>
                  <a:pt x="136" y="46"/>
                </a:cubicBezTo>
                <a:cubicBezTo>
                  <a:pt x="137" y="45"/>
                  <a:pt x="137" y="45"/>
                  <a:pt x="138" y="44"/>
                </a:cubicBezTo>
                <a:cubicBezTo>
                  <a:pt x="139" y="46"/>
                  <a:pt x="141" y="48"/>
                  <a:pt x="143" y="51"/>
                </a:cubicBezTo>
                <a:cubicBezTo>
                  <a:pt x="141" y="50"/>
                  <a:pt x="137" y="50"/>
                  <a:pt x="135" y="50"/>
                </a:cubicBezTo>
                <a:cubicBezTo>
                  <a:pt x="133" y="51"/>
                  <a:pt x="130" y="51"/>
                  <a:pt x="130" y="53"/>
                </a:cubicBezTo>
                <a:cubicBezTo>
                  <a:pt x="130" y="55"/>
                  <a:pt x="131" y="57"/>
                  <a:pt x="131" y="58"/>
                </a:cubicBezTo>
                <a:cubicBezTo>
                  <a:pt x="128" y="56"/>
                  <a:pt x="125" y="52"/>
                  <a:pt x="121" y="51"/>
                </a:cubicBezTo>
                <a:cubicBezTo>
                  <a:pt x="119" y="51"/>
                  <a:pt x="117" y="51"/>
                  <a:pt x="115" y="52"/>
                </a:cubicBezTo>
                <a:cubicBezTo>
                  <a:pt x="91" y="65"/>
                  <a:pt x="71" y="84"/>
                  <a:pt x="56" y="107"/>
                </a:cubicBezTo>
                <a:cubicBezTo>
                  <a:pt x="57" y="108"/>
                  <a:pt x="58" y="109"/>
                  <a:pt x="59" y="109"/>
                </a:cubicBezTo>
                <a:cubicBezTo>
                  <a:pt x="62" y="110"/>
                  <a:pt x="59" y="117"/>
                  <a:pt x="64" y="113"/>
                </a:cubicBezTo>
                <a:cubicBezTo>
                  <a:pt x="66" y="115"/>
                  <a:pt x="66" y="116"/>
                  <a:pt x="65" y="118"/>
                </a:cubicBezTo>
                <a:cubicBezTo>
                  <a:pt x="65" y="118"/>
                  <a:pt x="75" y="124"/>
                  <a:pt x="76" y="125"/>
                </a:cubicBezTo>
                <a:cubicBezTo>
                  <a:pt x="78" y="126"/>
                  <a:pt x="80" y="128"/>
                  <a:pt x="81" y="130"/>
                </a:cubicBezTo>
                <a:cubicBezTo>
                  <a:pt x="82" y="132"/>
                  <a:pt x="80" y="134"/>
                  <a:pt x="79" y="135"/>
                </a:cubicBezTo>
                <a:cubicBezTo>
                  <a:pt x="78" y="134"/>
                  <a:pt x="75" y="130"/>
                  <a:pt x="74" y="131"/>
                </a:cubicBezTo>
                <a:cubicBezTo>
                  <a:pt x="73" y="133"/>
                  <a:pt x="74" y="139"/>
                  <a:pt x="77" y="139"/>
                </a:cubicBezTo>
                <a:cubicBezTo>
                  <a:pt x="73" y="139"/>
                  <a:pt x="75" y="155"/>
                  <a:pt x="74" y="158"/>
                </a:cubicBezTo>
                <a:cubicBezTo>
                  <a:pt x="74" y="158"/>
                  <a:pt x="74" y="158"/>
                  <a:pt x="74" y="158"/>
                </a:cubicBezTo>
                <a:cubicBezTo>
                  <a:pt x="73" y="161"/>
                  <a:pt x="76" y="173"/>
                  <a:pt x="81" y="172"/>
                </a:cubicBezTo>
                <a:cubicBezTo>
                  <a:pt x="78" y="172"/>
                  <a:pt x="87" y="184"/>
                  <a:pt x="88" y="185"/>
                </a:cubicBezTo>
                <a:cubicBezTo>
                  <a:pt x="91" y="187"/>
                  <a:pt x="95" y="188"/>
                  <a:pt x="97" y="192"/>
                </a:cubicBezTo>
                <a:cubicBezTo>
                  <a:pt x="100" y="195"/>
                  <a:pt x="100" y="201"/>
                  <a:pt x="103" y="203"/>
                </a:cubicBezTo>
                <a:cubicBezTo>
                  <a:pt x="102" y="206"/>
                  <a:pt x="108" y="210"/>
                  <a:pt x="108" y="214"/>
                </a:cubicBezTo>
                <a:cubicBezTo>
                  <a:pt x="108" y="214"/>
                  <a:pt x="107" y="214"/>
                  <a:pt x="107" y="215"/>
                </a:cubicBezTo>
                <a:cubicBezTo>
                  <a:pt x="108" y="218"/>
                  <a:pt x="113" y="218"/>
                  <a:pt x="115" y="221"/>
                </a:cubicBezTo>
                <a:cubicBezTo>
                  <a:pt x="116" y="223"/>
                  <a:pt x="115" y="228"/>
                  <a:pt x="118" y="227"/>
                </a:cubicBezTo>
                <a:cubicBezTo>
                  <a:pt x="118" y="222"/>
                  <a:pt x="115" y="216"/>
                  <a:pt x="112" y="212"/>
                </a:cubicBezTo>
                <a:cubicBezTo>
                  <a:pt x="110" y="209"/>
                  <a:pt x="109" y="207"/>
                  <a:pt x="108" y="204"/>
                </a:cubicBezTo>
                <a:cubicBezTo>
                  <a:pt x="106" y="202"/>
                  <a:pt x="106" y="199"/>
                  <a:pt x="105" y="197"/>
                </a:cubicBezTo>
                <a:cubicBezTo>
                  <a:pt x="106" y="197"/>
                  <a:pt x="112" y="199"/>
                  <a:pt x="111" y="200"/>
                </a:cubicBezTo>
                <a:cubicBezTo>
                  <a:pt x="109" y="205"/>
                  <a:pt x="119" y="214"/>
                  <a:pt x="122" y="217"/>
                </a:cubicBezTo>
                <a:cubicBezTo>
                  <a:pt x="123" y="218"/>
                  <a:pt x="128" y="225"/>
                  <a:pt x="125" y="225"/>
                </a:cubicBezTo>
                <a:cubicBezTo>
                  <a:pt x="129" y="225"/>
                  <a:pt x="133" y="230"/>
                  <a:pt x="135" y="233"/>
                </a:cubicBezTo>
                <a:cubicBezTo>
                  <a:pt x="137" y="236"/>
                  <a:pt x="136" y="241"/>
                  <a:pt x="138" y="245"/>
                </a:cubicBezTo>
                <a:cubicBezTo>
                  <a:pt x="139" y="250"/>
                  <a:pt x="146" y="252"/>
                  <a:pt x="150" y="255"/>
                </a:cubicBezTo>
                <a:cubicBezTo>
                  <a:pt x="154" y="256"/>
                  <a:pt x="157" y="259"/>
                  <a:pt x="160" y="260"/>
                </a:cubicBezTo>
                <a:cubicBezTo>
                  <a:pt x="166" y="262"/>
                  <a:pt x="167" y="260"/>
                  <a:pt x="171" y="260"/>
                </a:cubicBezTo>
                <a:cubicBezTo>
                  <a:pt x="178" y="259"/>
                  <a:pt x="179" y="266"/>
                  <a:pt x="184" y="269"/>
                </a:cubicBezTo>
                <a:cubicBezTo>
                  <a:pt x="187" y="270"/>
                  <a:pt x="194" y="273"/>
                  <a:pt x="198" y="271"/>
                </a:cubicBezTo>
                <a:cubicBezTo>
                  <a:pt x="196" y="272"/>
                  <a:pt x="203" y="282"/>
                  <a:pt x="204" y="283"/>
                </a:cubicBezTo>
                <a:cubicBezTo>
                  <a:pt x="206" y="286"/>
                  <a:pt x="210" y="287"/>
                  <a:pt x="213" y="290"/>
                </a:cubicBezTo>
                <a:cubicBezTo>
                  <a:pt x="213" y="290"/>
                  <a:pt x="214" y="289"/>
                  <a:pt x="214" y="288"/>
                </a:cubicBezTo>
                <a:cubicBezTo>
                  <a:pt x="213" y="291"/>
                  <a:pt x="218" y="296"/>
                  <a:pt x="221" y="296"/>
                </a:cubicBezTo>
                <a:cubicBezTo>
                  <a:pt x="223" y="295"/>
                  <a:pt x="224" y="290"/>
                  <a:pt x="224" y="288"/>
                </a:cubicBezTo>
                <a:cubicBezTo>
                  <a:pt x="219" y="290"/>
                  <a:pt x="215" y="288"/>
                  <a:pt x="212" y="283"/>
                </a:cubicBezTo>
                <a:cubicBezTo>
                  <a:pt x="211" y="282"/>
                  <a:pt x="207" y="275"/>
                  <a:pt x="211" y="275"/>
                </a:cubicBezTo>
                <a:cubicBezTo>
                  <a:pt x="216" y="275"/>
                  <a:pt x="212" y="271"/>
                  <a:pt x="212" y="268"/>
                </a:cubicBezTo>
                <a:cubicBezTo>
                  <a:pt x="211" y="264"/>
                  <a:pt x="208" y="262"/>
                  <a:pt x="206" y="259"/>
                </a:cubicBezTo>
                <a:cubicBezTo>
                  <a:pt x="205" y="262"/>
                  <a:pt x="200" y="261"/>
                  <a:pt x="198" y="259"/>
                </a:cubicBezTo>
                <a:cubicBezTo>
                  <a:pt x="198" y="259"/>
                  <a:pt x="197" y="261"/>
                  <a:pt x="197" y="262"/>
                </a:cubicBezTo>
                <a:cubicBezTo>
                  <a:pt x="196" y="262"/>
                  <a:pt x="195" y="262"/>
                  <a:pt x="194" y="261"/>
                </a:cubicBezTo>
                <a:cubicBezTo>
                  <a:pt x="194" y="258"/>
                  <a:pt x="194" y="255"/>
                  <a:pt x="195" y="251"/>
                </a:cubicBezTo>
                <a:cubicBezTo>
                  <a:pt x="196" y="247"/>
                  <a:pt x="205" y="238"/>
                  <a:pt x="194" y="239"/>
                </a:cubicBezTo>
                <a:cubicBezTo>
                  <a:pt x="190" y="239"/>
                  <a:pt x="188" y="240"/>
                  <a:pt x="187" y="244"/>
                </a:cubicBezTo>
                <a:cubicBezTo>
                  <a:pt x="186" y="247"/>
                  <a:pt x="186" y="249"/>
                  <a:pt x="183" y="251"/>
                </a:cubicBezTo>
                <a:cubicBezTo>
                  <a:pt x="181" y="252"/>
                  <a:pt x="173" y="251"/>
                  <a:pt x="171" y="250"/>
                </a:cubicBezTo>
                <a:cubicBezTo>
                  <a:pt x="166" y="247"/>
                  <a:pt x="163" y="239"/>
                  <a:pt x="163" y="234"/>
                </a:cubicBezTo>
                <a:cubicBezTo>
                  <a:pt x="163" y="227"/>
                  <a:pt x="166" y="221"/>
                  <a:pt x="163" y="215"/>
                </a:cubicBezTo>
                <a:cubicBezTo>
                  <a:pt x="164" y="213"/>
                  <a:pt x="166" y="211"/>
                  <a:pt x="168" y="210"/>
                </a:cubicBezTo>
                <a:cubicBezTo>
                  <a:pt x="169" y="209"/>
                  <a:pt x="171" y="210"/>
                  <a:pt x="172" y="207"/>
                </a:cubicBezTo>
                <a:cubicBezTo>
                  <a:pt x="171" y="207"/>
                  <a:pt x="170" y="206"/>
                  <a:pt x="170" y="206"/>
                </a:cubicBezTo>
                <a:cubicBezTo>
                  <a:pt x="173" y="208"/>
                  <a:pt x="180" y="203"/>
                  <a:pt x="184" y="206"/>
                </a:cubicBezTo>
                <a:cubicBezTo>
                  <a:pt x="186" y="207"/>
                  <a:pt x="188" y="208"/>
                  <a:pt x="189" y="205"/>
                </a:cubicBezTo>
                <a:cubicBezTo>
                  <a:pt x="189" y="205"/>
                  <a:pt x="187" y="202"/>
                  <a:pt x="188" y="200"/>
                </a:cubicBezTo>
                <a:cubicBezTo>
                  <a:pt x="189" y="204"/>
                  <a:pt x="192" y="205"/>
                  <a:pt x="196" y="202"/>
                </a:cubicBezTo>
                <a:cubicBezTo>
                  <a:pt x="197" y="203"/>
                  <a:pt x="201" y="203"/>
                  <a:pt x="204" y="204"/>
                </a:cubicBezTo>
                <a:cubicBezTo>
                  <a:pt x="207" y="206"/>
                  <a:pt x="207" y="209"/>
                  <a:pt x="211" y="205"/>
                </a:cubicBezTo>
                <a:cubicBezTo>
                  <a:pt x="213" y="208"/>
                  <a:pt x="213" y="208"/>
                  <a:pt x="214" y="211"/>
                </a:cubicBezTo>
                <a:cubicBezTo>
                  <a:pt x="214" y="214"/>
                  <a:pt x="216" y="221"/>
                  <a:pt x="218" y="222"/>
                </a:cubicBezTo>
                <a:cubicBezTo>
                  <a:pt x="224" y="225"/>
                  <a:pt x="222" y="217"/>
                  <a:pt x="222" y="214"/>
                </a:cubicBezTo>
                <a:cubicBezTo>
                  <a:pt x="222" y="213"/>
                  <a:pt x="222" y="205"/>
                  <a:pt x="221" y="205"/>
                </a:cubicBezTo>
                <a:cubicBezTo>
                  <a:pt x="213" y="203"/>
                  <a:pt x="216" y="197"/>
                  <a:pt x="221" y="193"/>
                </a:cubicBezTo>
                <a:cubicBezTo>
                  <a:pt x="222" y="192"/>
                  <a:pt x="227" y="190"/>
                  <a:pt x="230" y="188"/>
                </a:cubicBezTo>
                <a:cubicBezTo>
                  <a:pt x="232" y="186"/>
                  <a:pt x="235" y="183"/>
                  <a:pt x="234" y="179"/>
                </a:cubicBezTo>
                <a:cubicBezTo>
                  <a:pt x="235" y="179"/>
                  <a:pt x="236" y="178"/>
                  <a:pt x="236" y="177"/>
                </a:cubicBezTo>
                <a:cubicBezTo>
                  <a:pt x="236" y="177"/>
                  <a:pt x="233" y="174"/>
                  <a:pt x="232" y="175"/>
                </a:cubicBezTo>
                <a:cubicBezTo>
                  <a:pt x="234" y="174"/>
                  <a:pt x="234" y="172"/>
                  <a:pt x="233" y="171"/>
                </a:cubicBezTo>
                <a:cubicBezTo>
                  <a:pt x="235" y="169"/>
                  <a:pt x="234" y="166"/>
                  <a:pt x="236" y="165"/>
                </a:cubicBezTo>
                <a:cubicBezTo>
                  <a:pt x="239" y="169"/>
                  <a:pt x="245" y="165"/>
                  <a:pt x="242" y="162"/>
                </a:cubicBezTo>
                <a:cubicBezTo>
                  <a:pt x="244" y="158"/>
                  <a:pt x="250" y="160"/>
                  <a:pt x="252" y="157"/>
                </a:cubicBezTo>
                <a:cubicBezTo>
                  <a:pt x="255" y="158"/>
                  <a:pt x="253" y="153"/>
                  <a:pt x="255" y="150"/>
                </a:cubicBezTo>
                <a:cubicBezTo>
                  <a:pt x="256" y="148"/>
                  <a:pt x="259" y="148"/>
                  <a:pt x="262" y="147"/>
                </a:cubicBezTo>
                <a:cubicBezTo>
                  <a:pt x="262" y="147"/>
                  <a:pt x="268" y="143"/>
                  <a:pt x="266" y="143"/>
                </a:cubicBezTo>
                <a:cubicBezTo>
                  <a:pt x="270" y="144"/>
                  <a:pt x="279" y="139"/>
                  <a:pt x="272" y="135"/>
                </a:cubicBezTo>
                <a:cubicBezTo>
                  <a:pt x="273" y="133"/>
                  <a:pt x="270" y="132"/>
                  <a:pt x="268" y="132"/>
                </a:cubicBezTo>
                <a:cubicBezTo>
                  <a:pt x="269" y="131"/>
                  <a:pt x="272" y="132"/>
                  <a:pt x="273" y="131"/>
                </a:cubicBezTo>
                <a:cubicBezTo>
                  <a:pt x="276" y="129"/>
                  <a:pt x="274" y="128"/>
                  <a:pt x="271" y="127"/>
                </a:cubicBezTo>
                <a:cubicBezTo>
                  <a:pt x="268" y="126"/>
                  <a:pt x="263" y="128"/>
                  <a:pt x="261" y="130"/>
                </a:cubicBezTo>
                <a:cubicBezTo>
                  <a:pt x="259" y="132"/>
                  <a:pt x="257" y="134"/>
                  <a:pt x="255" y="135"/>
                </a:cubicBezTo>
                <a:close/>
                <a:moveTo>
                  <a:pt x="308" y="302"/>
                </a:moveTo>
                <a:cubicBezTo>
                  <a:pt x="306" y="301"/>
                  <a:pt x="303" y="301"/>
                  <a:pt x="301" y="300"/>
                </a:cubicBezTo>
                <a:cubicBezTo>
                  <a:pt x="299" y="300"/>
                  <a:pt x="298" y="299"/>
                  <a:pt x="295" y="298"/>
                </a:cubicBezTo>
                <a:cubicBezTo>
                  <a:pt x="296" y="293"/>
                  <a:pt x="290" y="292"/>
                  <a:pt x="287" y="289"/>
                </a:cubicBezTo>
                <a:cubicBezTo>
                  <a:pt x="284" y="287"/>
                  <a:pt x="282" y="284"/>
                  <a:pt x="277" y="285"/>
                </a:cubicBezTo>
                <a:cubicBezTo>
                  <a:pt x="276" y="285"/>
                  <a:pt x="271" y="287"/>
                  <a:pt x="272" y="288"/>
                </a:cubicBezTo>
                <a:cubicBezTo>
                  <a:pt x="269" y="285"/>
                  <a:pt x="268" y="284"/>
                  <a:pt x="263" y="282"/>
                </a:cubicBezTo>
                <a:cubicBezTo>
                  <a:pt x="259" y="281"/>
                  <a:pt x="257" y="276"/>
                  <a:pt x="253" y="281"/>
                </a:cubicBezTo>
                <a:cubicBezTo>
                  <a:pt x="251" y="283"/>
                  <a:pt x="252" y="286"/>
                  <a:pt x="251" y="288"/>
                </a:cubicBezTo>
                <a:cubicBezTo>
                  <a:pt x="247" y="285"/>
                  <a:pt x="254" y="282"/>
                  <a:pt x="251" y="279"/>
                </a:cubicBezTo>
                <a:cubicBezTo>
                  <a:pt x="248" y="275"/>
                  <a:pt x="243" y="281"/>
                  <a:pt x="240" y="282"/>
                </a:cubicBezTo>
                <a:cubicBezTo>
                  <a:pt x="239" y="284"/>
                  <a:pt x="237" y="284"/>
                  <a:pt x="236" y="286"/>
                </a:cubicBezTo>
                <a:cubicBezTo>
                  <a:pt x="235" y="287"/>
                  <a:pt x="234" y="290"/>
                  <a:pt x="233" y="291"/>
                </a:cubicBezTo>
                <a:cubicBezTo>
                  <a:pt x="233" y="289"/>
                  <a:pt x="228" y="290"/>
                  <a:pt x="228" y="288"/>
                </a:cubicBezTo>
                <a:cubicBezTo>
                  <a:pt x="229" y="294"/>
                  <a:pt x="229" y="301"/>
                  <a:pt x="230" y="307"/>
                </a:cubicBezTo>
                <a:cubicBezTo>
                  <a:pt x="231" y="310"/>
                  <a:pt x="230" y="316"/>
                  <a:pt x="227" y="319"/>
                </a:cubicBezTo>
                <a:cubicBezTo>
                  <a:pt x="224" y="321"/>
                  <a:pt x="221" y="324"/>
                  <a:pt x="220" y="329"/>
                </a:cubicBezTo>
                <a:cubicBezTo>
                  <a:pt x="220" y="332"/>
                  <a:pt x="220" y="334"/>
                  <a:pt x="223" y="335"/>
                </a:cubicBezTo>
                <a:cubicBezTo>
                  <a:pt x="223" y="339"/>
                  <a:pt x="219" y="342"/>
                  <a:pt x="219" y="346"/>
                </a:cubicBezTo>
                <a:cubicBezTo>
                  <a:pt x="219" y="346"/>
                  <a:pt x="220" y="348"/>
                  <a:pt x="220" y="350"/>
                </a:cubicBezTo>
                <a:cubicBezTo>
                  <a:pt x="254" y="344"/>
                  <a:pt x="285" y="327"/>
                  <a:pt x="308" y="302"/>
                </a:cubicBezTo>
                <a:close/>
              </a:path>
            </a:pathLst>
          </a:custGeom>
          <a:solidFill>
            <a:srgbClr val="FF6D87"/>
          </a:solidFill>
          <a:ln w="9525">
            <a:noFill/>
            <a:round/>
            <a:headEnd/>
            <a:tailEnd/>
          </a:ln>
        </p:spPr>
        <p:txBody>
          <a:bodyPr vert="horz" wrap="square" lIns="121682" tIns="60841" rIns="121682" bIns="60841" numCol="1" anchor="t" anchorCtr="0" compatLnSpc="1">
            <a:prstTxWarp prst="textNoShape">
              <a:avLst/>
            </a:prstTxWarp>
          </a:bodyPr>
          <a:lstStyle/>
          <a:p>
            <a:pPr marL="0" marR="0" lvl="0" indent="0" defTabSz="1373713" eaLnBrk="1" fontAlgn="auto" latinLnBrk="0" hangingPunct="1">
              <a:lnSpc>
                <a:spcPct val="100000"/>
              </a:lnSpc>
              <a:spcBef>
                <a:spcPts val="0"/>
              </a:spcBef>
              <a:spcAft>
                <a:spcPts val="0"/>
              </a:spcAft>
              <a:buClrTx/>
              <a:buSzTx/>
              <a:buFontTx/>
              <a:buNone/>
              <a:tabLst/>
              <a:defRPr/>
            </a:pPr>
            <a:endParaRPr kumimoji="0" lang="en-US" sz="3544" b="0" i="0" u="none" strike="noStrike" kern="0" cap="none" spc="0" normalizeH="0" baseline="0" noProof="0" dirty="0" smtClean="0">
              <a:ln>
                <a:noFill/>
              </a:ln>
              <a:solidFill>
                <a:schemeClr val="bg1"/>
              </a:solidFill>
              <a:effectLst/>
              <a:uLnTx/>
              <a:uFillTx/>
              <a:cs typeface="+mn-ea"/>
              <a:sym typeface="+mn-lt"/>
            </a:endParaRPr>
          </a:p>
        </p:txBody>
      </p:sp>
      <p:sp>
        <p:nvSpPr>
          <p:cNvPr id="63" name="Freeform 217"/>
          <p:cNvSpPr>
            <a:spLocks noEditPoints="1"/>
          </p:cNvSpPr>
          <p:nvPr/>
        </p:nvSpPr>
        <p:spPr bwMode="auto">
          <a:xfrm>
            <a:off x="3571662" y="4839597"/>
            <a:ext cx="504187" cy="378141"/>
          </a:xfrm>
          <a:custGeom>
            <a:avLst/>
            <a:gdLst/>
            <a:ahLst/>
            <a:cxnLst>
              <a:cxn ang="0">
                <a:pos x="78" y="58"/>
              </a:cxn>
              <a:cxn ang="0">
                <a:pos x="0" y="58"/>
              </a:cxn>
              <a:cxn ang="0">
                <a:pos x="0" y="0"/>
              </a:cxn>
              <a:cxn ang="0">
                <a:pos x="5" y="0"/>
              </a:cxn>
              <a:cxn ang="0">
                <a:pos x="5" y="53"/>
              </a:cxn>
              <a:cxn ang="0">
                <a:pos x="78" y="53"/>
              </a:cxn>
              <a:cxn ang="0">
                <a:pos x="78" y="58"/>
              </a:cxn>
              <a:cxn ang="0">
                <a:pos x="73" y="22"/>
              </a:cxn>
              <a:cxn ang="0">
                <a:pos x="71" y="23"/>
              </a:cxn>
              <a:cxn ang="0">
                <a:pos x="66" y="18"/>
              </a:cxn>
              <a:cxn ang="0">
                <a:pos x="42" y="42"/>
              </a:cxn>
              <a:cxn ang="0">
                <a:pos x="40" y="42"/>
              </a:cxn>
              <a:cxn ang="0">
                <a:pos x="31" y="34"/>
              </a:cxn>
              <a:cxn ang="0">
                <a:pos x="16" y="49"/>
              </a:cxn>
              <a:cxn ang="0">
                <a:pos x="8" y="42"/>
              </a:cxn>
              <a:cxn ang="0">
                <a:pos x="30" y="20"/>
              </a:cxn>
              <a:cxn ang="0">
                <a:pos x="32" y="20"/>
              </a:cxn>
              <a:cxn ang="0">
                <a:pos x="41" y="29"/>
              </a:cxn>
              <a:cxn ang="0">
                <a:pos x="59" y="11"/>
              </a:cxn>
              <a:cxn ang="0">
                <a:pos x="54" y="6"/>
              </a:cxn>
              <a:cxn ang="0">
                <a:pos x="55" y="4"/>
              </a:cxn>
              <a:cxn ang="0">
                <a:pos x="71" y="4"/>
              </a:cxn>
              <a:cxn ang="0">
                <a:pos x="73" y="6"/>
              </a:cxn>
              <a:cxn ang="0">
                <a:pos x="73" y="22"/>
              </a:cxn>
            </a:cxnLst>
            <a:rect l="0" t="0" r="r" b="b"/>
            <a:pathLst>
              <a:path w="78" h="58">
                <a:moveTo>
                  <a:pt x="78" y="58"/>
                </a:moveTo>
                <a:cubicBezTo>
                  <a:pt x="0" y="58"/>
                  <a:pt x="0" y="58"/>
                  <a:pt x="0" y="58"/>
                </a:cubicBezTo>
                <a:cubicBezTo>
                  <a:pt x="0" y="0"/>
                  <a:pt x="0" y="0"/>
                  <a:pt x="0" y="0"/>
                </a:cubicBezTo>
                <a:cubicBezTo>
                  <a:pt x="5" y="0"/>
                  <a:pt x="5" y="0"/>
                  <a:pt x="5" y="0"/>
                </a:cubicBezTo>
                <a:cubicBezTo>
                  <a:pt x="5" y="53"/>
                  <a:pt x="5" y="53"/>
                  <a:pt x="5" y="53"/>
                </a:cubicBezTo>
                <a:cubicBezTo>
                  <a:pt x="78" y="53"/>
                  <a:pt x="78" y="53"/>
                  <a:pt x="78" y="53"/>
                </a:cubicBezTo>
                <a:lnTo>
                  <a:pt x="78" y="58"/>
                </a:lnTo>
                <a:close/>
                <a:moveTo>
                  <a:pt x="73" y="22"/>
                </a:moveTo>
                <a:cubicBezTo>
                  <a:pt x="73" y="23"/>
                  <a:pt x="71" y="24"/>
                  <a:pt x="71" y="23"/>
                </a:cubicBezTo>
                <a:cubicBezTo>
                  <a:pt x="66" y="18"/>
                  <a:pt x="66" y="18"/>
                  <a:pt x="66" y="18"/>
                </a:cubicBezTo>
                <a:cubicBezTo>
                  <a:pt x="42" y="42"/>
                  <a:pt x="42" y="42"/>
                  <a:pt x="42" y="42"/>
                </a:cubicBezTo>
                <a:cubicBezTo>
                  <a:pt x="41" y="43"/>
                  <a:pt x="41" y="43"/>
                  <a:pt x="40" y="42"/>
                </a:cubicBezTo>
                <a:cubicBezTo>
                  <a:pt x="31" y="34"/>
                  <a:pt x="31" y="34"/>
                  <a:pt x="31" y="34"/>
                </a:cubicBezTo>
                <a:cubicBezTo>
                  <a:pt x="16" y="49"/>
                  <a:pt x="16" y="49"/>
                  <a:pt x="16" y="49"/>
                </a:cubicBezTo>
                <a:cubicBezTo>
                  <a:pt x="8" y="42"/>
                  <a:pt x="8" y="42"/>
                  <a:pt x="8" y="42"/>
                </a:cubicBezTo>
                <a:cubicBezTo>
                  <a:pt x="30" y="20"/>
                  <a:pt x="30" y="20"/>
                  <a:pt x="30" y="20"/>
                </a:cubicBezTo>
                <a:cubicBezTo>
                  <a:pt x="31" y="19"/>
                  <a:pt x="32" y="19"/>
                  <a:pt x="32" y="20"/>
                </a:cubicBezTo>
                <a:cubicBezTo>
                  <a:pt x="41" y="29"/>
                  <a:pt x="41" y="29"/>
                  <a:pt x="41" y="29"/>
                </a:cubicBezTo>
                <a:cubicBezTo>
                  <a:pt x="59" y="11"/>
                  <a:pt x="59" y="11"/>
                  <a:pt x="59" y="11"/>
                </a:cubicBezTo>
                <a:cubicBezTo>
                  <a:pt x="54" y="6"/>
                  <a:pt x="54" y="6"/>
                  <a:pt x="54" y="6"/>
                </a:cubicBezTo>
                <a:cubicBezTo>
                  <a:pt x="53" y="6"/>
                  <a:pt x="54" y="4"/>
                  <a:pt x="55" y="4"/>
                </a:cubicBezTo>
                <a:cubicBezTo>
                  <a:pt x="71" y="4"/>
                  <a:pt x="71" y="4"/>
                  <a:pt x="71" y="4"/>
                </a:cubicBezTo>
                <a:cubicBezTo>
                  <a:pt x="72" y="4"/>
                  <a:pt x="73" y="5"/>
                  <a:pt x="73" y="6"/>
                </a:cubicBezTo>
                <a:lnTo>
                  <a:pt x="73" y="22"/>
                </a:lnTo>
                <a:close/>
              </a:path>
            </a:pathLst>
          </a:custGeom>
          <a:solidFill>
            <a:srgbClr val="FF6D87"/>
          </a:solidFill>
          <a:ln w="9525">
            <a:noFill/>
            <a:round/>
            <a:headEnd/>
            <a:tailEnd/>
          </a:ln>
        </p:spPr>
        <p:txBody>
          <a:bodyPr vert="horz" wrap="square" lIns="121682" tIns="60841" rIns="121682" bIns="60841" numCol="1" anchor="t" anchorCtr="0" compatLnSpc="1">
            <a:prstTxWarp prst="textNoShape">
              <a:avLst/>
            </a:prstTxWarp>
          </a:bodyPr>
          <a:lstStyle/>
          <a:p>
            <a:pPr marL="0" marR="0" lvl="0" indent="0" defTabSz="1373713" eaLnBrk="1" fontAlgn="auto" latinLnBrk="0" hangingPunct="1">
              <a:lnSpc>
                <a:spcPct val="100000"/>
              </a:lnSpc>
              <a:spcBef>
                <a:spcPts val="0"/>
              </a:spcBef>
              <a:spcAft>
                <a:spcPts val="0"/>
              </a:spcAft>
              <a:buClrTx/>
              <a:buSzTx/>
              <a:buFontTx/>
              <a:buNone/>
              <a:tabLst/>
              <a:defRPr/>
            </a:pPr>
            <a:endParaRPr kumimoji="0" lang="en-US" sz="3544" b="0" i="0" u="none" strike="noStrike" kern="0" cap="none" spc="0" normalizeH="0" baseline="0" noProof="0" dirty="0" smtClean="0">
              <a:ln>
                <a:noFill/>
              </a:ln>
              <a:solidFill>
                <a:schemeClr val="bg1"/>
              </a:solidFill>
              <a:effectLst/>
              <a:uLnTx/>
              <a:uFillTx/>
              <a:cs typeface="+mn-ea"/>
              <a:sym typeface="+mn-lt"/>
            </a:endParaRPr>
          </a:p>
        </p:txBody>
      </p:sp>
      <p:sp>
        <p:nvSpPr>
          <p:cNvPr id="64" name="Freeform 216"/>
          <p:cNvSpPr>
            <a:spLocks noEditPoints="1"/>
          </p:cNvSpPr>
          <p:nvPr/>
        </p:nvSpPr>
        <p:spPr bwMode="auto">
          <a:xfrm>
            <a:off x="3929849" y="3407648"/>
            <a:ext cx="451242" cy="454311"/>
          </a:xfrm>
          <a:custGeom>
            <a:avLst/>
            <a:gdLst/>
            <a:ahLst/>
            <a:cxnLst>
              <a:cxn ang="0">
                <a:pos x="68" y="34"/>
              </a:cxn>
              <a:cxn ang="0">
                <a:pos x="34" y="68"/>
              </a:cxn>
              <a:cxn ang="0">
                <a:pos x="0" y="34"/>
              </a:cxn>
              <a:cxn ang="0">
                <a:pos x="34" y="0"/>
              </a:cxn>
              <a:cxn ang="0">
                <a:pos x="68" y="34"/>
              </a:cxn>
              <a:cxn ang="0">
                <a:pos x="15" y="40"/>
              </a:cxn>
              <a:cxn ang="0">
                <a:pos x="14" y="34"/>
              </a:cxn>
              <a:cxn ang="0">
                <a:pos x="15" y="27"/>
              </a:cxn>
              <a:cxn ang="0">
                <a:pos x="8" y="20"/>
              </a:cxn>
              <a:cxn ang="0">
                <a:pos x="5" y="34"/>
              </a:cxn>
              <a:cxn ang="0">
                <a:pos x="8" y="47"/>
              </a:cxn>
              <a:cxn ang="0">
                <a:pos x="15" y="40"/>
              </a:cxn>
              <a:cxn ang="0">
                <a:pos x="48" y="34"/>
              </a:cxn>
              <a:cxn ang="0">
                <a:pos x="34" y="19"/>
              </a:cxn>
              <a:cxn ang="0">
                <a:pos x="19" y="34"/>
              </a:cxn>
              <a:cxn ang="0">
                <a:pos x="34" y="48"/>
              </a:cxn>
              <a:cxn ang="0">
                <a:pos x="48" y="34"/>
              </a:cxn>
              <a:cxn ang="0">
                <a:pos x="20" y="8"/>
              </a:cxn>
              <a:cxn ang="0">
                <a:pos x="27" y="15"/>
              </a:cxn>
              <a:cxn ang="0">
                <a:pos x="34" y="14"/>
              </a:cxn>
              <a:cxn ang="0">
                <a:pos x="40" y="15"/>
              </a:cxn>
              <a:cxn ang="0">
                <a:pos x="47" y="8"/>
              </a:cxn>
              <a:cxn ang="0">
                <a:pos x="34" y="5"/>
              </a:cxn>
              <a:cxn ang="0">
                <a:pos x="20" y="8"/>
              </a:cxn>
              <a:cxn ang="0">
                <a:pos x="47" y="59"/>
              </a:cxn>
              <a:cxn ang="0">
                <a:pos x="40" y="52"/>
              </a:cxn>
              <a:cxn ang="0">
                <a:pos x="34" y="53"/>
              </a:cxn>
              <a:cxn ang="0">
                <a:pos x="27" y="52"/>
              </a:cxn>
              <a:cxn ang="0">
                <a:pos x="20" y="59"/>
              </a:cxn>
              <a:cxn ang="0">
                <a:pos x="34" y="63"/>
              </a:cxn>
              <a:cxn ang="0">
                <a:pos x="47" y="59"/>
              </a:cxn>
              <a:cxn ang="0">
                <a:pos x="60" y="47"/>
              </a:cxn>
              <a:cxn ang="0">
                <a:pos x="63" y="34"/>
              </a:cxn>
              <a:cxn ang="0">
                <a:pos x="60" y="20"/>
              </a:cxn>
              <a:cxn ang="0">
                <a:pos x="52" y="27"/>
              </a:cxn>
              <a:cxn ang="0">
                <a:pos x="53" y="34"/>
              </a:cxn>
              <a:cxn ang="0">
                <a:pos x="52" y="40"/>
              </a:cxn>
              <a:cxn ang="0">
                <a:pos x="60" y="47"/>
              </a:cxn>
            </a:cxnLst>
            <a:rect l="0" t="0" r="r" b="b"/>
            <a:pathLst>
              <a:path w="68" h="68">
                <a:moveTo>
                  <a:pt x="68" y="34"/>
                </a:moveTo>
                <a:cubicBezTo>
                  <a:pt x="68" y="52"/>
                  <a:pt x="53" y="68"/>
                  <a:pt x="34" y="68"/>
                </a:cubicBezTo>
                <a:cubicBezTo>
                  <a:pt x="15" y="68"/>
                  <a:pt x="0" y="52"/>
                  <a:pt x="0" y="34"/>
                </a:cubicBezTo>
                <a:cubicBezTo>
                  <a:pt x="0" y="15"/>
                  <a:pt x="15" y="0"/>
                  <a:pt x="34" y="0"/>
                </a:cubicBezTo>
                <a:cubicBezTo>
                  <a:pt x="53" y="0"/>
                  <a:pt x="68" y="15"/>
                  <a:pt x="68" y="34"/>
                </a:cubicBezTo>
                <a:close/>
                <a:moveTo>
                  <a:pt x="15" y="40"/>
                </a:moveTo>
                <a:cubicBezTo>
                  <a:pt x="15" y="38"/>
                  <a:pt x="14" y="36"/>
                  <a:pt x="14" y="34"/>
                </a:cubicBezTo>
                <a:cubicBezTo>
                  <a:pt x="14" y="31"/>
                  <a:pt x="15" y="29"/>
                  <a:pt x="15" y="27"/>
                </a:cubicBezTo>
                <a:cubicBezTo>
                  <a:pt x="8" y="20"/>
                  <a:pt x="8" y="20"/>
                  <a:pt x="8" y="20"/>
                </a:cubicBezTo>
                <a:cubicBezTo>
                  <a:pt x="6" y="24"/>
                  <a:pt x="5" y="29"/>
                  <a:pt x="5" y="34"/>
                </a:cubicBezTo>
                <a:cubicBezTo>
                  <a:pt x="5" y="39"/>
                  <a:pt x="6" y="43"/>
                  <a:pt x="8" y="47"/>
                </a:cubicBezTo>
                <a:lnTo>
                  <a:pt x="15" y="40"/>
                </a:lnTo>
                <a:close/>
                <a:moveTo>
                  <a:pt x="48" y="34"/>
                </a:moveTo>
                <a:cubicBezTo>
                  <a:pt x="48" y="26"/>
                  <a:pt x="42" y="19"/>
                  <a:pt x="34" y="19"/>
                </a:cubicBezTo>
                <a:cubicBezTo>
                  <a:pt x="26" y="19"/>
                  <a:pt x="19" y="26"/>
                  <a:pt x="19" y="34"/>
                </a:cubicBezTo>
                <a:cubicBezTo>
                  <a:pt x="19" y="42"/>
                  <a:pt x="26" y="48"/>
                  <a:pt x="34" y="48"/>
                </a:cubicBezTo>
                <a:cubicBezTo>
                  <a:pt x="42" y="48"/>
                  <a:pt x="48" y="42"/>
                  <a:pt x="48" y="34"/>
                </a:cubicBezTo>
                <a:close/>
                <a:moveTo>
                  <a:pt x="20" y="8"/>
                </a:moveTo>
                <a:cubicBezTo>
                  <a:pt x="27" y="15"/>
                  <a:pt x="27" y="15"/>
                  <a:pt x="27" y="15"/>
                </a:cubicBezTo>
                <a:cubicBezTo>
                  <a:pt x="29" y="15"/>
                  <a:pt x="32" y="14"/>
                  <a:pt x="34" y="14"/>
                </a:cubicBezTo>
                <a:cubicBezTo>
                  <a:pt x="36" y="14"/>
                  <a:pt x="38" y="15"/>
                  <a:pt x="40" y="15"/>
                </a:cubicBezTo>
                <a:cubicBezTo>
                  <a:pt x="47" y="8"/>
                  <a:pt x="47" y="8"/>
                  <a:pt x="47" y="8"/>
                </a:cubicBezTo>
                <a:cubicBezTo>
                  <a:pt x="43" y="6"/>
                  <a:pt x="39" y="5"/>
                  <a:pt x="34" y="5"/>
                </a:cubicBezTo>
                <a:cubicBezTo>
                  <a:pt x="29" y="5"/>
                  <a:pt x="24" y="6"/>
                  <a:pt x="20" y="8"/>
                </a:cubicBezTo>
                <a:close/>
                <a:moveTo>
                  <a:pt x="47" y="59"/>
                </a:moveTo>
                <a:cubicBezTo>
                  <a:pt x="40" y="52"/>
                  <a:pt x="40" y="52"/>
                  <a:pt x="40" y="52"/>
                </a:cubicBezTo>
                <a:cubicBezTo>
                  <a:pt x="38" y="53"/>
                  <a:pt x="36" y="53"/>
                  <a:pt x="34" y="53"/>
                </a:cubicBezTo>
                <a:cubicBezTo>
                  <a:pt x="32" y="53"/>
                  <a:pt x="29" y="53"/>
                  <a:pt x="27" y="52"/>
                </a:cubicBezTo>
                <a:cubicBezTo>
                  <a:pt x="20" y="59"/>
                  <a:pt x="20" y="59"/>
                  <a:pt x="20" y="59"/>
                </a:cubicBezTo>
                <a:cubicBezTo>
                  <a:pt x="24" y="62"/>
                  <a:pt x="29" y="63"/>
                  <a:pt x="34" y="63"/>
                </a:cubicBezTo>
                <a:cubicBezTo>
                  <a:pt x="39" y="63"/>
                  <a:pt x="43" y="62"/>
                  <a:pt x="47" y="59"/>
                </a:cubicBezTo>
                <a:close/>
                <a:moveTo>
                  <a:pt x="60" y="47"/>
                </a:moveTo>
                <a:cubicBezTo>
                  <a:pt x="62" y="43"/>
                  <a:pt x="63" y="39"/>
                  <a:pt x="63" y="34"/>
                </a:cubicBezTo>
                <a:cubicBezTo>
                  <a:pt x="63" y="29"/>
                  <a:pt x="62" y="24"/>
                  <a:pt x="60" y="20"/>
                </a:cubicBezTo>
                <a:cubicBezTo>
                  <a:pt x="52" y="27"/>
                  <a:pt x="52" y="27"/>
                  <a:pt x="52" y="27"/>
                </a:cubicBezTo>
                <a:cubicBezTo>
                  <a:pt x="53" y="29"/>
                  <a:pt x="53" y="32"/>
                  <a:pt x="53" y="34"/>
                </a:cubicBezTo>
                <a:cubicBezTo>
                  <a:pt x="53" y="36"/>
                  <a:pt x="53" y="38"/>
                  <a:pt x="52" y="40"/>
                </a:cubicBezTo>
                <a:lnTo>
                  <a:pt x="60" y="47"/>
                </a:lnTo>
                <a:close/>
              </a:path>
            </a:pathLst>
          </a:custGeom>
          <a:solidFill>
            <a:srgbClr val="FF6D87"/>
          </a:solidFill>
          <a:ln w="9525">
            <a:noFill/>
            <a:round/>
            <a:headEnd/>
            <a:tailEnd/>
          </a:ln>
        </p:spPr>
        <p:txBody>
          <a:bodyPr vert="horz" wrap="square" lIns="121682" tIns="60841" rIns="121682" bIns="60841" numCol="1" anchor="t" anchorCtr="0" compatLnSpc="1">
            <a:prstTxWarp prst="textNoShape">
              <a:avLst/>
            </a:prstTxWarp>
          </a:bodyPr>
          <a:lstStyle/>
          <a:p>
            <a:pPr marL="0" marR="0" lvl="0" indent="0" defTabSz="1373713" eaLnBrk="1" fontAlgn="auto" latinLnBrk="0" hangingPunct="1">
              <a:lnSpc>
                <a:spcPct val="100000"/>
              </a:lnSpc>
              <a:spcBef>
                <a:spcPts val="0"/>
              </a:spcBef>
              <a:spcAft>
                <a:spcPts val="0"/>
              </a:spcAft>
              <a:buClrTx/>
              <a:buSzTx/>
              <a:buFontTx/>
              <a:buNone/>
              <a:tabLst/>
              <a:defRPr/>
            </a:pPr>
            <a:endParaRPr kumimoji="0" lang="en-US" sz="3544" b="0" i="0" u="none" strike="noStrike" kern="0" cap="none" spc="0" normalizeH="0" baseline="0" noProof="0" dirty="0" smtClean="0">
              <a:ln>
                <a:noFill/>
              </a:ln>
              <a:solidFill>
                <a:schemeClr val="bg1"/>
              </a:solidFill>
              <a:effectLst/>
              <a:uLnTx/>
              <a:uFillTx/>
              <a:cs typeface="+mn-ea"/>
              <a:sym typeface="+mn-lt"/>
            </a:endParaRPr>
          </a:p>
        </p:txBody>
      </p:sp>
      <p:sp>
        <p:nvSpPr>
          <p:cNvPr id="65" name="Freeform 135"/>
          <p:cNvSpPr>
            <a:spLocks noEditPoints="1"/>
          </p:cNvSpPr>
          <p:nvPr/>
        </p:nvSpPr>
        <p:spPr bwMode="auto">
          <a:xfrm>
            <a:off x="6965434" y="3158113"/>
            <a:ext cx="403691" cy="378141"/>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rgbClr val="FF6D87"/>
          </a:solidFill>
          <a:ln w="9525">
            <a:noFill/>
            <a:round/>
            <a:headEnd/>
            <a:tailEnd/>
          </a:ln>
        </p:spPr>
        <p:txBody>
          <a:bodyPr vert="horz" wrap="square" lIns="121682" tIns="60841" rIns="121682" bIns="60841" numCol="1" anchor="t" anchorCtr="0" compatLnSpc="1">
            <a:prstTxWarp prst="textNoShape">
              <a:avLst/>
            </a:prstTxWarp>
          </a:bodyPr>
          <a:lstStyle/>
          <a:p>
            <a:pPr marL="0" marR="0" lvl="0" indent="0" defTabSz="1373713" eaLnBrk="1" fontAlgn="auto" latinLnBrk="0" hangingPunct="1">
              <a:lnSpc>
                <a:spcPct val="100000"/>
              </a:lnSpc>
              <a:spcBef>
                <a:spcPts val="0"/>
              </a:spcBef>
              <a:spcAft>
                <a:spcPts val="0"/>
              </a:spcAft>
              <a:buClrTx/>
              <a:buSzTx/>
              <a:buFontTx/>
              <a:buNone/>
              <a:tabLst/>
              <a:defRPr/>
            </a:pPr>
            <a:endParaRPr kumimoji="0" lang="en-US" sz="3544" b="0" i="0" u="none" strike="noStrike" kern="0" cap="none" spc="0" normalizeH="0" baseline="0" noProof="0" dirty="0" smtClean="0">
              <a:ln>
                <a:noFill/>
              </a:ln>
              <a:solidFill>
                <a:schemeClr val="bg1"/>
              </a:solidFill>
              <a:effectLst/>
              <a:uLnTx/>
              <a:uFillTx/>
              <a:cs typeface="+mn-ea"/>
              <a:sym typeface="+mn-lt"/>
            </a:endParaRPr>
          </a:p>
        </p:txBody>
      </p:sp>
      <p:sp>
        <p:nvSpPr>
          <p:cNvPr id="66" name="TextBox 13"/>
          <p:cNvSpPr txBox="1"/>
          <p:nvPr/>
        </p:nvSpPr>
        <p:spPr>
          <a:xfrm>
            <a:off x="7647862" y="2258038"/>
            <a:ext cx="2338080" cy="246221"/>
          </a:xfrm>
          <a:prstGeom prst="rect">
            <a:avLst/>
          </a:prstGeom>
          <a:noFill/>
        </p:spPr>
        <p:txBody>
          <a:bodyPr wrap="square" lIns="0" tIns="0" rIns="0" bIns="0" rtlCol="0" anchor="t" anchorCtr="0">
            <a:spAutoFit/>
          </a:bodyPr>
          <a:lstStyle/>
          <a:p>
            <a:pPr defTabSz="1216817">
              <a:spcBef>
                <a:spcPct val="20000"/>
              </a:spcBef>
              <a:defRPr/>
            </a:pPr>
            <a:r>
              <a:rPr lang="zh-CN" altLang="en-US" sz="1600" b="1" smtClean="0">
                <a:solidFill>
                  <a:schemeClr val="bg1"/>
                </a:solidFill>
                <a:cs typeface="+mn-ea"/>
                <a:sym typeface="+mn-lt"/>
              </a:rPr>
              <a:t>单击编辑标题</a:t>
            </a:r>
            <a:endParaRPr lang="en-US" sz="1600" b="1" dirty="0">
              <a:solidFill>
                <a:schemeClr val="bg1"/>
              </a:solidFill>
              <a:cs typeface="+mn-ea"/>
              <a:sym typeface="+mn-lt"/>
            </a:endParaRPr>
          </a:p>
        </p:txBody>
      </p:sp>
      <p:sp>
        <p:nvSpPr>
          <p:cNvPr id="67" name="TextBox 13"/>
          <p:cNvSpPr txBox="1"/>
          <p:nvPr/>
        </p:nvSpPr>
        <p:spPr>
          <a:xfrm>
            <a:off x="7651943" y="2543943"/>
            <a:ext cx="2333999" cy="369332"/>
          </a:xfrm>
          <a:prstGeom prst="rect">
            <a:avLst/>
          </a:prstGeom>
          <a:noFill/>
        </p:spPr>
        <p:txBody>
          <a:bodyPr wrap="square" lIns="0" tIns="0" rIns="0" bIns="0" rtlCol="0" anchor="t" anchorCtr="0">
            <a:spAutoFit/>
          </a:bodyPr>
          <a:lstStyle/>
          <a:p>
            <a:pPr defTabSz="1216817">
              <a:spcBef>
                <a:spcPct val="20000"/>
              </a:spcBef>
              <a:defRPr/>
            </a:pPr>
            <a:r>
              <a:rPr lang="zh-CN" altLang="en-US" sz="1200" dirty="0" smtClean="0">
                <a:solidFill>
                  <a:schemeClr val="bg1"/>
                </a:solidFill>
                <a:cs typeface="+mn-ea"/>
                <a:sym typeface="+mn-lt"/>
              </a:rPr>
              <a:t>单击此处可编辑内容，根据您的需要自由拉伸文本框大小</a:t>
            </a:r>
            <a:endParaRPr lang="en-US" altLang="zh-CN" sz="1200" dirty="0">
              <a:solidFill>
                <a:schemeClr val="bg1"/>
              </a:solidFill>
              <a:cs typeface="+mn-ea"/>
              <a:sym typeface="+mn-lt"/>
            </a:endParaRPr>
          </a:p>
        </p:txBody>
      </p:sp>
      <p:sp>
        <p:nvSpPr>
          <p:cNvPr id="68" name="TextBox 13"/>
          <p:cNvSpPr txBox="1"/>
          <p:nvPr/>
        </p:nvSpPr>
        <p:spPr>
          <a:xfrm>
            <a:off x="9228830" y="3221032"/>
            <a:ext cx="2338080" cy="246221"/>
          </a:xfrm>
          <a:prstGeom prst="rect">
            <a:avLst/>
          </a:prstGeom>
          <a:noFill/>
        </p:spPr>
        <p:txBody>
          <a:bodyPr wrap="square" lIns="0" tIns="0" rIns="0" bIns="0" rtlCol="0" anchor="t" anchorCtr="0">
            <a:spAutoFit/>
          </a:bodyPr>
          <a:lstStyle/>
          <a:p>
            <a:pPr defTabSz="1216817">
              <a:spcBef>
                <a:spcPct val="20000"/>
              </a:spcBef>
              <a:defRPr/>
            </a:pPr>
            <a:r>
              <a:rPr lang="zh-CN" altLang="en-US" sz="1600" b="1" smtClean="0">
                <a:solidFill>
                  <a:schemeClr val="bg1"/>
                </a:solidFill>
                <a:cs typeface="+mn-ea"/>
                <a:sym typeface="+mn-lt"/>
              </a:rPr>
              <a:t>单击编辑标题</a:t>
            </a:r>
            <a:endParaRPr lang="en-US" sz="1600" b="1" dirty="0">
              <a:solidFill>
                <a:schemeClr val="bg1"/>
              </a:solidFill>
              <a:cs typeface="+mn-ea"/>
              <a:sym typeface="+mn-lt"/>
            </a:endParaRPr>
          </a:p>
        </p:txBody>
      </p:sp>
      <p:sp>
        <p:nvSpPr>
          <p:cNvPr id="71" name="TextBox 13"/>
          <p:cNvSpPr txBox="1"/>
          <p:nvPr/>
        </p:nvSpPr>
        <p:spPr>
          <a:xfrm>
            <a:off x="9232911" y="3506937"/>
            <a:ext cx="2333999" cy="369332"/>
          </a:xfrm>
          <a:prstGeom prst="rect">
            <a:avLst/>
          </a:prstGeom>
          <a:noFill/>
        </p:spPr>
        <p:txBody>
          <a:bodyPr wrap="square" lIns="0" tIns="0" rIns="0" bIns="0" rtlCol="0" anchor="t" anchorCtr="0">
            <a:spAutoFit/>
          </a:bodyPr>
          <a:lstStyle/>
          <a:p>
            <a:pPr defTabSz="1216817">
              <a:spcBef>
                <a:spcPct val="20000"/>
              </a:spcBef>
              <a:defRPr/>
            </a:pPr>
            <a:r>
              <a:rPr lang="zh-CN" altLang="en-US" sz="1200" dirty="0" smtClean="0">
                <a:solidFill>
                  <a:schemeClr val="bg1"/>
                </a:solidFill>
                <a:cs typeface="+mn-ea"/>
                <a:sym typeface="+mn-lt"/>
              </a:rPr>
              <a:t>单击此处可编辑内容，根据您的需要自由拉伸文本框大小</a:t>
            </a:r>
            <a:endParaRPr lang="en-US" altLang="zh-CN" sz="1200" dirty="0">
              <a:solidFill>
                <a:schemeClr val="bg1"/>
              </a:solidFill>
              <a:cs typeface="+mn-ea"/>
              <a:sym typeface="+mn-lt"/>
            </a:endParaRPr>
          </a:p>
        </p:txBody>
      </p:sp>
      <p:sp>
        <p:nvSpPr>
          <p:cNvPr id="72" name="TextBox 13"/>
          <p:cNvSpPr txBox="1"/>
          <p:nvPr/>
        </p:nvSpPr>
        <p:spPr>
          <a:xfrm>
            <a:off x="9684530" y="4489078"/>
            <a:ext cx="2338080" cy="246221"/>
          </a:xfrm>
          <a:prstGeom prst="rect">
            <a:avLst/>
          </a:prstGeom>
          <a:noFill/>
        </p:spPr>
        <p:txBody>
          <a:bodyPr wrap="square" lIns="0" tIns="0" rIns="0" bIns="0" rtlCol="0" anchor="t" anchorCtr="0">
            <a:spAutoFit/>
          </a:bodyPr>
          <a:lstStyle/>
          <a:p>
            <a:pPr defTabSz="1216817">
              <a:spcBef>
                <a:spcPct val="20000"/>
              </a:spcBef>
              <a:defRPr/>
            </a:pPr>
            <a:r>
              <a:rPr lang="zh-CN" altLang="en-US" sz="1600" b="1" smtClean="0">
                <a:solidFill>
                  <a:schemeClr val="bg1"/>
                </a:solidFill>
                <a:cs typeface="+mn-ea"/>
                <a:sym typeface="+mn-lt"/>
              </a:rPr>
              <a:t>单击编辑标题</a:t>
            </a:r>
            <a:endParaRPr lang="en-US" sz="1600" b="1" dirty="0">
              <a:solidFill>
                <a:schemeClr val="bg1"/>
              </a:solidFill>
              <a:cs typeface="+mn-ea"/>
              <a:sym typeface="+mn-lt"/>
            </a:endParaRPr>
          </a:p>
        </p:txBody>
      </p:sp>
      <p:sp>
        <p:nvSpPr>
          <p:cNvPr id="73" name="TextBox 13"/>
          <p:cNvSpPr txBox="1"/>
          <p:nvPr/>
        </p:nvSpPr>
        <p:spPr>
          <a:xfrm>
            <a:off x="9688611" y="4774983"/>
            <a:ext cx="2333999" cy="369332"/>
          </a:xfrm>
          <a:prstGeom prst="rect">
            <a:avLst/>
          </a:prstGeom>
          <a:noFill/>
        </p:spPr>
        <p:txBody>
          <a:bodyPr wrap="square" lIns="0" tIns="0" rIns="0" bIns="0" rtlCol="0" anchor="t" anchorCtr="0">
            <a:spAutoFit/>
          </a:bodyPr>
          <a:lstStyle/>
          <a:p>
            <a:pPr defTabSz="1216817">
              <a:spcBef>
                <a:spcPct val="20000"/>
              </a:spcBef>
              <a:defRPr/>
            </a:pPr>
            <a:r>
              <a:rPr lang="zh-CN" altLang="en-US" sz="1200" dirty="0" smtClean="0">
                <a:solidFill>
                  <a:schemeClr val="bg1"/>
                </a:solidFill>
                <a:cs typeface="+mn-ea"/>
                <a:sym typeface="+mn-lt"/>
              </a:rPr>
              <a:t>单击此处可编辑内容，根据您的需要自由拉伸文本框大小</a:t>
            </a:r>
            <a:endParaRPr lang="en-US" altLang="zh-CN" sz="1200" dirty="0">
              <a:solidFill>
                <a:schemeClr val="bg1"/>
              </a:solidFill>
              <a:cs typeface="+mn-ea"/>
              <a:sym typeface="+mn-lt"/>
            </a:endParaRPr>
          </a:p>
        </p:txBody>
      </p:sp>
      <p:sp>
        <p:nvSpPr>
          <p:cNvPr id="74" name="TextBox 13"/>
          <p:cNvSpPr txBox="1"/>
          <p:nvPr/>
        </p:nvSpPr>
        <p:spPr>
          <a:xfrm flipH="1">
            <a:off x="2412712" y="2282065"/>
            <a:ext cx="2338080" cy="246221"/>
          </a:xfrm>
          <a:prstGeom prst="rect">
            <a:avLst/>
          </a:prstGeom>
          <a:noFill/>
        </p:spPr>
        <p:txBody>
          <a:bodyPr wrap="square" lIns="0" tIns="0" rIns="0" bIns="0" rtlCol="0" anchor="t" anchorCtr="0">
            <a:spAutoFit/>
          </a:bodyPr>
          <a:lstStyle/>
          <a:p>
            <a:pPr algn="r" defTabSz="1216817">
              <a:spcBef>
                <a:spcPct val="20000"/>
              </a:spcBef>
              <a:defRPr/>
            </a:pPr>
            <a:r>
              <a:rPr lang="zh-CN" altLang="en-US" sz="1600" b="1" smtClean="0">
                <a:solidFill>
                  <a:schemeClr val="bg1"/>
                </a:solidFill>
                <a:cs typeface="+mn-ea"/>
                <a:sym typeface="+mn-lt"/>
              </a:rPr>
              <a:t>单击编辑标题</a:t>
            </a:r>
            <a:endParaRPr lang="en-US" sz="1600" b="1" dirty="0">
              <a:solidFill>
                <a:schemeClr val="bg1"/>
              </a:solidFill>
              <a:cs typeface="+mn-ea"/>
              <a:sym typeface="+mn-lt"/>
            </a:endParaRPr>
          </a:p>
        </p:txBody>
      </p:sp>
      <p:sp>
        <p:nvSpPr>
          <p:cNvPr id="75" name="TextBox 13"/>
          <p:cNvSpPr txBox="1"/>
          <p:nvPr/>
        </p:nvSpPr>
        <p:spPr>
          <a:xfrm flipH="1">
            <a:off x="2412712" y="2567970"/>
            <a:ext cx="2333999" cy="369332"/>
          </a:xfrm>
          <a:prstGeom prst="rect">
            <a:avLst/>
          </a:prstGeom>
          <a:noFill/>
        </p:spPr>
        <p:txBody>
          <a:bodyPr wrap="square" lIns="0" tIns="0" rIns="0" bIns="0" rtlCol="0" anchor="t" anchorCtr="0">
            <a:spAutoFit/>
          </a:bodyPr>
          <a:lstStyle/>
          <a:p>
            <a:pPr algn="r" defTabSz="1216817">
              <a:spcBef>
                <a:spcPct val="20000"/>
              </a:spcBef>
              <a:defRPr/>
            </a:pPr>
            <a:r>
              <a:rPr lang="zh-CN" altLang="en-US" sz="1200" dirty="0" smtClean="0">
                <a:solidFill>
                  <a:schemeClr val="bg1"/>
                </a:solidFill>
                <a:cs typeface="+mn-ea"/>
                <a:sym typeface="+mn-lt"/>
              </a:rPr>
              <a:t>单击此处可编辑内容，根据您的需要自由拉伸文本框大小</a:t>
            </a:r>
            <a:endParaRPr lang="en-US" altLang="zh-CN" sz="1200" dirty="0">
              <a:solidFill>
                <a:schemeClr val="bg1"/>
              </a:solidFill>
              <a:cs typeface="+mn-ea"/>
              <a:sym typeface="+mn-lt"/>
            </a:endParaRPr>
          </a:p>
        </p:txBody>
      </p:sp>
      <p:sp>
        <p:nvSpPr>
          <p:cNvPr id="76" name="TextBox 13"/>
          <p:cNvSpPr txBox="1"/>
          <p:nvPr/>
        </p:nvSpPr>
        <p:spPr>
          <a:xfrm flipH="1">
            <a:off x="831744" y="3245059"/>
            <a:ext cx="2338080" cy="246221"/>
          </a:xfrm>
          <a:prstGeom prst="rect">
            <a:avLst/>
          </a:prstGeom>
          <a:noFill/>
        </p:spPr>
        <p:txBody>
          <a:bodyPr wrap="square" lIns="0" tIns="0" rIns="0" bIns="0" rtlCol="0" anchor="t" anchorCtr="0">
            <a:spAutoFit/>
          </a:bodyPr>
          <a:lstStyle/>
          <a:p>
            <a:pPr algn="r" defTabSz="1216817">
              <a:spcBef>
                <a:spcPct val="20000"/>
              </a:spcBef>
              <a:defRPr/>
            </a:pPr>
            <a:r>
              <a:rPr lang="zh-CN" altLang="en-US" sz="1600" b="1" smtClean="0">
                <a:solidFill>
                  <a:schemeClr val="bg1"/>
                </a:solidFill>
                <a:cs typeface="+mn-ea"/>
                <a:sym typeface="+mn-lt"/>
              </a:rPr>
              <a:t>单击编辑标题</a:t>
            </a:r>
            <a:endParaRPr lang="en-US" sz="1600" b="1" dirty="0">
              <a:solidFill>
                <a:schemeClr val="bg1"/>
              </a:solidFill>
              <a:cs typeface="+mn-ea"/>
              <a:sym typeface="+mn-lt"/>
            </a:endParaRPr>
          </a:p>
        </p:txBody>
      </p:sp>
      <p:sp>
        <p:nvSpPr>
          <p:cNvPr id="77" name="TextBox 13"/>
          <p:cNvSpPr txBox="1"/>
          <p:nvPr/>
        </p:nvSpPr>
        <p:spPr>
          <a:xfrm flipH="1">
            <a:off x="831744" y="3530964"/>
            <a:ext cx="2333999" cy="369332"/>
          </a:xfrm>
          <a:prstGeom prst="rect">
            <a:avLst/>
          </a:prstGeom>
          <a:noFill/>
        </p:spPr>
        <p:txBody>
          <a:bodyPr wrap="square" lIns="0" tIns="0" rIns="0" bIns="0" rtlCol="0" anchor="t" anchorCtr="0">
            <a:spAutoFit/>
          </a:bodyPr>
          <a:lstStyle/>
          <a:p>
            <a:pPr algn="r" defTabSz="1216817">
              <a:spcBef>
                <a:spcPct val="20000"/>
              </a:spcBef>
              <a:defRPr/>
            </a:pPr>
            <a:r>
              <a:rPr lang="zh-CN" altLang="en-US" sz="1200" dirty="0" smtClean="0">
                <a:solidFill>
                  <a:schemeClr val="bg1"/>
                </a:solidFill>
                <a:cs typeface="+mn-ea"/>
                <a:sym typeface="+mn-lt"/>
              </a:rPr>
              <a:t>单击此处可编辑内容，根据您的需要自由拉伸文本框大小</a:t>
            </a:r>
            <a:endParaRPr lang="en-US" altLang="zh-CN" sz="1200" dirty="0">
              <a:solidFill>
                <a:schemeClr val="bg1"/>
              </a:solidFill>
              <a:cs typeface="+mn-ea"/>
              <a:sym typeface="+mn-lt"/>
            </a:endParaRPr>
          </a:p>
        </p:txBody>
      </p:sp>
      <p:sp>
        <p:nvSpPr>
          <p:cNvPr id="78" name="TextBox 13"/>
          <p:cNvSpPr txBox="1"/>
          <p:nvPr/>
        </p:nvSpPr>
        <p:spPr>
          <a:xfrm flipH="1">
            <a:off x="376044" y="4513105"/>
            <a:ext cx="2338080" cy="246221"/>
          </a:xfrm>
          <a:prstGeom prst="rect">
            <a:avLst/>
          </a:prstGeom>
          <a:noFill/>
        </p:spPr>
        <p:txBody>
          <a:bodyPr wrap="square" lIns="0" tIns="0" rIns="0" bIns="0" rtlCol="0" anchor="t" anchorCtr="0">
            <a:spAutoFit/>
          </a:bodyPr>
          <a:lstStyle/>
          <a:p>
            <a:pPr algn="r" defTabSz="1216817">
              <a:spcBef>
                <a:spcPct val="20000"/>
              </a:spcBef>
              <a:defRPr/>
            </a:pPr>
            <a:r>
              <a:rPr lang="zh-CN" altLang="en-US" sz="1600" b="1" smtClean="0">
                <a:solidFill>
                  <a:schemeClr val="bg1"/>
                </a:solidFill>
                <a:cs typeface="+mn-ea"/>
                <a:sym typeface="+mn-lt"/>
              </a:rPr>
              <a:t>单击编辑标题</a:t>
            </a:r>
            <a:endParaRPr lang="en-US" sz="1600" b="1" dirty="0">
              <a:solidFill>
                <a:schemeClr val="bg1"/>
              </a:solidFill>
              <a:cs typeface="+mn-ea"/>
              <a:sym typeface="+mn-lt"/>
            </a:endParaRPr>
          </a:p>
        </p:txBody>
      </p:sp>
      <p:sp>
        <p:nvSpPr>
          <p:cNvPr id="79" name="TextBox 13"/>
          <p:cNvSpPr txBox="1"/>
          <p:nvPr/>
        </p:nvSpPr>
        <p:spPr>
          <a:xfrm flipH="1">
            <a:off x="376044" y="4799010"/>
            <a:ext cx="2333999" cy="369332"/>
          </a:xfrm>
          <a:prstGeom prst="rect">
            <a:avLst/>
          </a:prstGeom>
          <a:noFill/>
        </p:spPr>
        <p:txBody>
          <a:bodyPr wrap="square" lIns="0" tIns="0" rIns="0" bIns="0" rtlCol="0" anchor="t" anchorCtr="0">
            <a:spAutoFit/>
          </a:bodyPr>
          <a:lstStyle/>
          <a:p>
            <a:pPr algn="r" defTabSz="1216817">
              <a:spcBef>
                <a:spcPct val="20000"/>
              </a:spcBef>
              <a:defRPr/>
            </a:pPr>
            <a:r>
              <a:rPr lang="zh-CN" altLang="en-US" sz="1200" dirty="0" smtClean="0">
                <a:solidFill>
                  <a:schemeClr val="bg1"/>
                </a:solidFill>
                <a:cs typeface="+mn-ea"/>
                <a:sym typeface="+mn-lt"/>
              </a:rPr>
              <a:t>单击此处可编辑内容，根据您的需要自由拉伸文本框大小</a:t>
            </a:r>
            <a:endParaRPr lang="en-US" altLang="zh-CN" sz="1200" dirty="0">
              <a:solidFill>
                <a:schemeClr val="bg1"/>
              </a:solidFill>
              <a:cs typeface="+mn-ea"/>
              <a:sym typeface="+mn-lt"/>
            </a:endParaRPr>
          </a:p>
        </p:txBody>
      </p:sp>
    </p:spTree>
    <p:extLst>
      <p:ext uri="{BB962C8B-B14F-4D97-AF65-F5344CB8AC3E}">
        <p14:creationId xmlns:p14="http://schemas.microsoft.com/office/powerpoint/2010/main" val="2595762989"/>
      </p:ext>
    </p:extLst>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50"/>
                                        </p:tgtEl>
                                        <p:attrNameLst>
                                          <p:attrName>style.visibility</p:attrName>
                                        </p:attrNameLst>
                                      </p:cBhvr>
                                      <p:to>
                                        <p:strVal val="visible"/>
                                      </p:to>
                                    </p:set>
                                    <p:anim calcmode="lin" valueType="num">
                                      <p:cBhvr>
                                        <p:cTn id="7" dur="500" fill="hold"/>
                                        <p:tgtEl>
                                          <p:spTgt spid="50"/>
                                        </p:tgtEl>
                                        <p:attrNameLst>
                                          <p:attrName>ppt_w</p:attrName>
                                        </p:attrNameLst>
                                      </p:cBhvr>
                                      <p:tavLst>
                                        <p:tav tm="0">
                                          <p:val>
                                            <p:fltVal val="0"/>
                                          </p:val>
                                        </p:tav>
                                        <p:tav tm="100000">
                                          <p:val>
                                            <p:strVal val="#ppt_w"/>
                                          </p:val>
                                        </p:tav>
                                      </p:tavLst>
                                    </p:anim>
                                    <p:anim calcmode="lin" valueType="num">
                                      <p:cBhvr>
                                        <p:cTn id="8" dur="500" fill="hold"/>
                                        <p:tgtEl>
                                          <p:spTgt spid="50"/>
                                        </p:tgtEl>
                                        <p:attrNameLst>
                                          <p:attrName>ppt_h</p:attrName>
                                        </p:attrNameLst>
                                      </p:cBhvr>
                                      <p:tavLst>
                                        <p:tav tm="0">
                                          <p:val>
                                            <p:fltVal val="0"/>
                                          </p:val>
                                        </p:tav>
                                        <p:tav tm="100000">
                                          <p:val>
                                            <p:strVal val="#ppt_h"/>
                                          </p:val>
                                        </p:tav>
                                      </p:tavLst>
                                    </p:anim>
                                    <p:animEffect transition="in" filter="fade">
                                      <p:cBhvr>
                                        <p:cTn id="9" dur="500"/>
                                        <p:tgtEl>
                                          <p:spTgt spid="50"/>
                                        </p:tgtEl>
                                      </p:cBhvr>
                                    </p:animEffect>
                                  </p:childTnLst>
                                </p:cTn>
                              </p:par>
                            </p:childTnLst>
                          </p:cTn>
                        </p:par>
                      </p:childTnLst>
                    </p:cTn>
                  </p:par>
                  <p:par>
                    <p:cTn id="10" fill="hold">
                      <p:stCondLst>
                        <p:cond delay="indefinite"/>
                      </p:stCondLst>
                      <p:childTnLst>
                        <p:par>
                          <p:cTn id="11" fill="hold">
                            <p:stCondLst>
                              <p:cond delay="0"/>
                            </p:stCondLst>
                            <p:childTnLst>
                              <p:par>
                                <p:cTn id="12" presetID="6" presetClass="entr" presetSubtype="16" fill="hold" grpId="0" nodeType="clickEffect">
                                  <p:stCondLst>
                                    <p:cond delay="0"/>
                                  </p:stCondLst>
                                  <p:childTnLst>
                                    <p:set>
                                      <p:cBhvr>
                                        <p:cTn id="13" dur="1" fill="hold">
                                          <p:stCondLst>
                                            <p:cond delay="0"/>
                                          </p:stCondLst>
                                        </p:cTn>
                                        <p:tgtEl>
                                          <p:spTgt spid="51"/>
                                        </p:tgtEl>
                                        <p:attrNameLst>
                                          <p:attrName>style.visibility</p:attrName>
                                        </p:attrNameLst>
                                      </p:cBhvr>
                                      <p:to>
                                        <p:strVal val="visible"/>
                                      </p:to>
                                    </p:set>
                                    <p:animEffect transition="in" filter="circle(in)">
                                      <p:cBhvr>
                                        <p:cTn id="14" dur="2000"/>
                                        <p:tgtEl>
                                          <p:spTgt spid="51"/>
                                        </p:tgtEl>
                                      </p:cBhvr>
                                    </p:animEffect>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52"/>
                                        </p:tgtEl>
                                        <p:attrNameLst>
                                          <p:attrName>style.visibility</p:attrName>
                                        </p:attrNameLst>
                                      </p:cBhvr>
                                      <p:to>
                                        <p:strVal val="visible"/>
                                      </p:to>
                                    </p:set>
                                    <p:animEffect transition="in" filter="fade">
                                      <p:cBhvr>
                                        <p:cTn id="19" dur="1000"/>
                                        <p:tgtEl>
                                          <p:spTgt spid="52"/>
                                        </p:tgtEl>
                                      </p:cBhvr>
                                    </p:animEffect>
                                    <p:anim calcmode="lin" valueType="num">
                                      <p:cBhvr>
                                        <p:cTn id="20" dur="1000" fill="hold"/>
                                        <p:tgtEl>
                                          <p:spTgt spid="52"/>
                                        </p:tgtEl>
                                        <p:attrNameLst>
                                          <p:attrName>ppt_x</p:attrName>
                                        </p:attrNameLst>
                                      </p:cBhvr>
                                      <p:tavLst>
                                        <p:tav tm="0">
                                          <p:val>
                                            <p:strVal val="#ppt_x"/>
                                          </p:val>
                                        </p:tav>
                                        <p:tav tm="100000">
                                          <p:val>
                                            <p:strVal val="#ppt_x"/>
                                          </p:val>
                                        </p:tav>
                                      </p:tavLst>
                                    </p:anim>
                                    <p:anim calcmode="lin" valueType="num">
                                      <p:cBhvr>
                                        <p:cTn id="21" dur="1000" fill="hold"/>
                                        <p:tgtEl>
                                          <p:spTgt spid="52"/>
                                        </p:tgtEl>
                                        <p:attrNameLst>
                                          <p:attrName>ppt_y</p:attrName>
                                        </p:attrNameLst>
                                      </p:cBhvr>
                                      <p:tavLst>
                                        <p:tav tm="0">
                                          <p:val>
                                            <p:strVal val="#ppt_y+.1"/>
                                          </p:val>
                                        </p:tav>
                                        <p:tav tm="100000">
                                          <p:val>
                                            <p:strVal val="#ppt_y"/>
                                          </p:val>
                                        </p:tav>
                                      </p:tavLst>
                                    </p:anim>
                                  </p:childTnLst>
                                </p:cTn>
                              </p:par>
                              <p:par>
                                <p:cTn id="22" presetID="42" presetClass="entr" presetSubtype="0" fill="hold" grpId="0" nodeType="withEffect">
                                  <p:stCondLst>
                                    <p:cond delay="0"/>
                                  </p:stCondLst>
                                  <p:childTnLst>
                                    <p:set>
                                      <p:cBhvr>
                                        <p:cTn id="23" dur="1" fill="hold">
                                          <p:stCondLst>
                                            <p:cond delay="0"/>
                                          </p:stCondLst>
                                        </p:cTn>
                                        <p:tgtEl>
                                          <p:spTgt spid="53"/>
                                        </p:tgtEl>
                                        <p:attrNameLst>
                                          <p:attrName>style.visibility</p:attrName>
                                        </p:attrNameLst>
                                      </p:cBhvr>
                                      <p:to>
                                        <p:strVal val="visible"/>
                                      </p:to>
                                    </p:set>
                                    <p:animEffect transition="in" filter="fade">
                                      <p:cBhvr>
                                        <p:cTn id="24" dur="1000"/>
                                        <p:tgtEl>
                                          <p:spTgt spid="53"/>
                                        </p:tgtEl>
                                      </p:cBhvr>
                                    </p:animEffect>
                                    <p:anim calcmode="lin" valueType="num">
                                      <p:cBhvr>
                                        <p:cTn id="25" dur="1000" fill="hold"/>
                                        <p:tgtEl>
                                          <p:spTgt spid="53"/>
                                        </p:tgtEl>
                                        <p:attrNameLst>
                                          <p:attrName>ppt_x</p:attrName>
                                        </p:attrNameLst>
                                      </p:cBhvr>
                                      <p:tavLst>
                                        <p:tav tm="0">
                                          <p:val>
                                            <p:strVal val="#ppt_x"/>
                                          </p:val>
                                        </p:tav>
                                        <p:tav tm="100000">
                                          <p:val>
                                            <p:strVal val="#ppt_x"/>
                                          </p:val>
                                        </p:tav>
                                      </p:tavLst>
                                    </p:anim>
                                    <p:anim calcmode="lin" valueType="num">
                                      <p:cBhvr>
                                        <p:cTn id="26" dur="1000" fill="hold"/>
                                        <p:tgtEl>
                                          <p:spTgt spid="53"/>
                                        </p:tgtEl>
                                        <p:attrNameLst>
                                          <p:attrName>ppt_y</p:attrName>
                                        </p:attrNameLst>
                                      </p:cBhvr>
                                      <p:tavLst>
                                        <p:tav tm="0">
                                          <p:val>
                                            <p:strVal val="#ppt_y+.1"/>
                                          </p:val>
                                        </p:tav>
                                        <p:tav tm="100000">
                                          <p:val>
                                            <p:strVal val="#ppt_y"/>
                                          </p:val>
                                        </p:tav>
                                      </p:tavLst>
                                    </p:anim>
                                  </p:childTnLst>
                                </p:cTn>
                              </p:par>
                              <p:par>
                                <p:cTn id="27" presetID="42" presetClass="entr" presetSubtype="0" fill="hold" grpId="0" nodeType="withEffect">
                                  <p:stCondLst>
                                    <p:cond delay="0"/>
                                  </p:stCondLst>
                                  <p:childTnLst>
                                    <p:set>
                                      <p:cBhvr>
                                        <p:cTn id="28" dur="1" fill="hold">
                                          <p:stCondLst>
                                            <p:cond delay="0"/>
                                          </p:stCondLst>
                                        </p:cTn>
                                        <p:tgtEl>
                                          <p:spTgt spid="54"/>
                                        </p:tgtEl>
                                        <p:attrNameLst>
                                          <p:attrName>style.visibility</p:attrName>
                                        </p:attrNameLst>
                                      </p:cBhvr>
                                      <p:to>
                                        <p:strVal val="visible"/>
                                      </p:to>
                                    </p:set>
                                    <p:animEffect transition="in" filter="fade">
                                      <p:cBhvr>
                                        <p:cTn id="29" dur="1000"/>
                                        <p:tgtEl>
                                          <p:spTgt spid="54"/>
                                        </p:tgtEl>
                                      </p:cBhvr>
                                    </p:animEffect>
                                    <p:anim calcmode="lin" valueType="num">
                                      <p:cBhvr>
                                        <p:cTn id="30" dur="1000" fill="hold"/>
                                        <p:tgtEl>
                                          <p:spTgt spid="54"/>
                                        </p:tgtEl>
                                        <p:attrNameLst>
                                          <p:attrName>ppt_x</p:attrName>
                                        </p:attrNameLst>
                                      </p:cBhvr>
                                      <p:tavLst>
                                        <p:tav tm="0">
                                          <p:val>
                                            <p:strVal val="#ppt_x"/>
                                          </p:val>
                                        </p:tav>
                                        <p:tav tm="100000">
                                          <p:val>
                                            <p:strVal val="#ppt_x"/>
                                          </p:val>
                                        </p:tav>
                                      </p:tavLst>
                                    </p:anim>
                                    <p:anim calcmode="lin" valueType="num">
                                      <p:cBhvr>
                                        <p:cTn id="31" dur="1000" fill="hold"/>
                                        <p:tgtEl>
                                          <p:spTgt spid="54"/>
                                        </p:tgtEl>
                                        <p:attrNameLst>
                                          <p:attrName>ppt_y</p:attrName>
                                        </p:attrNameLst>
                                      </p:cBhvr>
                                      <p:tavLst>
                                        <p:tav tm="0">
                                          <p:val>
                                            <p:strVal val="#ppt_y+.1"/>
                                          </p:val>
                                        </p:tav>
                                        <p:tav tm="100000">
                                          <p:val>
                                            <p:strVal val="#ppt_y"/>
                                          </p:val>
                                        </p:tav>
                                      </p:tavLst>
                                    </p:anim>
                                  </p:childTnLst>
                                </p:cTn>
                              </p:par>
                              <p:par>
                                <p:cTn id="32" presetID="42" presetClass="entr" presetSubtype="0" fill="hold" grpId="0" nodeType="withEffect">
                                  <p:stCondLst>
                                    <p:cond delay="0"/>
                                  </p:stCondLst>
                                  <p:childTnLst>
                                    <p:set>
                                      <p:cBhvr>
                                        <p:cTn id="33" dur="1" fill="hold">
                                          <p:stCondLst>
                                            <p:cond delay="0"/>
                                          </p:stCondLst>
                                        </p:cTn>
                                        <p:tgtEl>
                                          <p:spTgt spid="55"/>
                                        </p:tgtEl>
                                        <p:attrNameLst>
                                          <p:attrName>style.visibility</p:attrName>
                                        </p:attrNameLst>
                                      </p:cBhvr>
                                      <p:to>
                                        <p:strVal val="visible"/>
                                      </p:to>
                                    </p:set>
                                    <p:animEffect transition="in" filter="fade">
                                      <p:cBhvr>
                                        <p:cTn id="34" dur="1000"/>
                                        <p:tgtEl>
                                          <p:spTgt spid="55"/>
                                        </p:tgtEl>
                                      </p:cBhvr>
                                    </p:animEffect>
                                    <p:anim calcmode="lin" valueType="num">
                                      <p:cBhvr>
                                        <p:cTn id="35" dur="1000" fill="hold"/>
                                        <p:tgtEl>
                                          <p:spTgt spid="55"/>
                                        </p:tgtEl>
                                        <p:attrNameLst>
                                          <p:attrName>ppt_x</p:attrName>
                                        </p:attrNameLst>
                                      </p:cBhvr>
                                      <p:tavLst>
                                        <p:tav tm="0">
                                          <p:val>
                                            <p:strVal val="#ppt_x"/>
                                          </p:val>
                                        </p:tav>
                                        <p:tav tm="100000">
                                          <p:val>
                                            <p:strVal val="#ppt_x"/>
                                          </p:val>
                                        </p:tav>
                                      </p:tavLst>
                                    </p:anim>
                                    <p:anim calcmode="lin" valueType="num">
                                      <p:cBhvr>
                                        <p:cTn id="36" dur="1000" fill="hold"/>
                                        <p:tgtEl>
                                          <p:spTgt spid="55"/>
                                        </p:tgtEl>
                                        <p:attrNameLst>
                                          <p:attrName>ppt_y</p:attrName>
                                        </p:attrNameLst>
                                      </p:cBhvr>
                                      <p:tavLst>
                                        <p:tav tm="0">
                                          <p:val>
                                            <p:strVal val="#ppt_y+.1"/>
                                          </p:val>
                                        </p:tav>
                                        <p:tav tm="100000">
                                          <p:val>
                                            <p:strVal val="#ppt_y"/>
                                          </p:val>
                                        </p:tav>
                                      </p:tavLst>
                                    </p:anim>
                                  </p:childTnLst>
                                </p:cTn>
                              </p:par>
                              <p:par>
                                <p:cTn id="37" presetID="42" presetClass="entr" presetSubtype="0" fill="hold" grpId="0" nodeType="withEffect">
                                  <p:stCondLst>
                                    <p:cond delay="0"/>
                                  </p:stCondLst>
                                  <p:childTnLst>
                                    <p:set>
                                      <p:cBhvr>
                                        <p:cTn id="38" dur="1" fill="hold">
                                          <p:stCondLst>
                                            <p:cond delay="0"/>
                                          </p:stCondLst>
                                        </p:cTn>
                                        <p:tgtEl>
                                          <p:spTgt spid="56"/>
                                        </p:tgtEl>
                                        <p:attrNameLst>
                                          <p:attrName>style.visibility</p:attrName>
                                        </p:attrNameLst>
                                      </p:cBhvr>
                                      <p:to>
                                        <p:strVal val="visible"/>
                                      </p:to>
                                    </p:set>
                                    <p:animEffect transition="in" filter="fade">
                                      <p:cBhvr>
                                        <p:cTn id="39" dur="1000"/>
                                        <p:tgtEl>
                                          <p:spTgt spid="56"/>
                                        </p:tgtEl>
                                      </p:cBhvr>
                                    </p:animEffect>
                                    <p:anim calcmode="lin" valueType="num">
                                      <p:cBhvr>
                                        <p:cTn id="40" dur="1000" fill="hold"/>
                                        <p:tgtEl>
                                          <p:spTgt spid="56"/>
                                        </p:tgtEl>
                                        <p:attrNameLst>
                                          <p:attrName>ppt_x</p:attrName>
                                        </p:attrNameLst>
                                      </p:cBhvr>
                                      <p:tavLst>
                                        <p:tav tm="0">
                                          <p:val>
                                            <p:strVal val="#ppt_x"/>
                                          </p:val>
                                        </p:tav>
                                        <p:tav tm="100000">
                                          <p:val>
                                            <p:strVal val="#ppt_x"/>
                                          </p:val>
                                        </p:tav>
                                      </p:tavLst>
                                    </p:anim>
                                    <p:anim calcmode="lin" valueType="num">
                                      <p:cBhvr>
                                        <p:cTn id="41" dur="1000" fill="hold"/>
                                        <p:tgtEl>
                                          <p:spTgt spid="56"/>
                                        </p:tgtEl>
                                        <p:attrNameLst>
                                          <p:attrName>ppt_y</p:attrName>
                                        </p:attrNameLst>
                                      </p:cBhvr>
                                      <p:tavLst>
                                        <p:tav tm="0">
                                          <p:val>
                                            <p:strVal val="#ppt_y+.1"/>
                                          </p:val>
                                        </p:tav>
                                        <p:tav tm="100000">
                                          <p:val>
                                            <p:strVal val="#ppt_y"/>
                                          </p:val>
                                        </p:tav>
                                      </p:tavLst>
                                    </p:anim>
                                  </p:childTnLst>
                                </p:cTn>
                              </p:par>
                              <p:par>
                                <p:cTn id="42" presetID="42" presetClass="entr" presetSubtype="0" fill="hold" grpId="0" nodeType="withEffect">
                                  <p:stCondLst>
                                    <p:cond delay="0"/>
                                  </p:stCondLst>
                                  <p:childTnLst>
                                    <p:set>
                                      <p:cBhvr>
                                        <p:cTn id="43" dur="1" fill="hold">
                                          <p:stCondLst>
                                            <p:cond delay="0"/>
                                          </p:stCondLst>
                                        </p:cTn>
                                        <p:tgtEl>
                                          <p:spTgt spid="57"/>
                                        </p:tgtEl>
                                        <p:attrNameLst>
                                          <p:attrName>style.visibility</p:attrName>
                                        </p:attrNameLst>
                                      </p:cBhvr>
                                      <p:to>
                                        <p:strVal val="visible"/>
                                      </p:to>
                                    </p:set>
                                    <p:animEffect transition="in" filter="fade">
                                      <p:cBhvr>
                                        <p:cTn id="44" dur="1000"/>
                                        <p:tgtEl>
                                          <p:spTgt spid="57"/>
                                        </p:tgtEl>
                                      </p:cBhvr>
                                    </p:animEffect>
                                    <p:anim calcmode="lin" valueType="num">
                                      <p:cBhvr>
                                        <p:cTn id="45" dur="1000" fill="hold"/>
                                        <p:tgtEl>
                                          <p:spTgt spid="57"/>
                                        </p:tgtEl>
                                        <p:attrNameLst>
                                          <p:attrName>ppt_x</p:attrName>
                                        </p:attrNameLst>
                                      </p:cBhvr>
                                      <p:tavLst>
                                        <p:tav tm="0">
                                          <p:val>
                                            <p:strVal val="#ppt_x"/>
                                          </p:val>
                                        </p:tav>
                                        <p:tav tm="100000">
                                          <p:val>
                                            <p:strVal val="#ppt_x"/>
                                          </p:val>
                                        </p:tav>
                                      </p:tavLst>
                                    </p:anim>
                                    <p:anim calcmode="lin" valueType="num">
                                      <p:cBhvr>
                                        <p:cTn id="46" dur="1000" fill="hold"/>
                                        <p:tgtEl>
                                          <p:spTgt spid="57"/>
                                        </p:tgtEl>
                                        <p:attrNameLst>
                                          <p:attrName>ppt_y</p:attrName>
                                        </p:attrNameLst>
                                      </p:cBhvr>
                                      <p:tavLst>
                                        <p:tav tm="0">
                                          <p:val>
                                            <p:strVal val="#ppt_y+.1"/>
                                          </p:val>
                                        </p:tav>
                                        <p:tav tm="100000">
                                          <p:val>
                                            <p:strVal val="#ppt_y"/>
                                          </p:val>
                                        </p:tav>
                                      </p:tavLst>
                                    </p:anim>
                                  </p:childTnLst>
                                </p:cTn>
                              </p:par>
                              <p:par>
                                <p:cTn id="47" presetID="42" presetClass="entr" presetSubtype="0" fill="hold" grpId="0" nodeType="withEffect">
                                  <p:stCondLst>
                                    <p:cond delay="0"/>
                                  </p:stCondLst>
                                  <p:childTnLst>
                                    <p:set>
                                      <p:cBhvr>
                                        <p:cTn id="48" dur="1" fill="hold">
                                          <p:stCondLst>
                                            <p:cond delay="0"/>
                                          </p:stCondLst>
                                        </p:cTn>
                                        <p:tgtEl>
                                          <p:spTgt spid="58"/>
                                        </p:tgtEl>
                                        <p:attrNameLst>
                                          <p:attrName>style.visibility</p:attrName>
                                        </p:attrNameLst>
                                      </p:cBhvr>
                                      <p:to>
                                        <p:strVal val="visible"/>
                                      </p:to>
                                    </p:set>
                                    <p:animEffect transition="in" filter="fade">
                                      <p:cBhvr>
                                        <p:cTn id="49" dur="1000"/>
                                        <p:tgtEl>
                                          <p:spTgt spid="58"/>
                                        </p:tgtEl>
                                      </p:cBhvr>
                                    </p:animEffect>
                                    <p:anim calcmode="lin" valueType="num">
                                      <p:cBhvr>
                                        <p:cTn id="50" dur="1000" fill="hold"/>
                                        <p:tgtEl>
                                          <p:spTgt spid="58"/>
                                        </p:tgtEl>
                                        <p:attrNameLst>
                                          <p:attrName>ppt_x</p:attrName>
                                        </p:attrNameLst>
                                      </p:cBhvr>
                                      <p:tavLst>
                                        <p:tav tm="0">
                                          <p:val>
                                            <p:strVal val="#ppt_x"/>
                                          </p:val>
                                        </p:tav>
                                        <p:tav tm="100000">
                                          <p:val>
                                            <p:strVal val="#ppt_x"/>
                                          </p:val>
                                        </p:tav>
                                      </p:tavLst>
                                    </p:anim>
                                    <p:anim calcmode="lin" valueType="num">
                                      <p:cBhvr>
                                        <p:cTn id="51" dur="1000" fill="hold"/>
                                        <p:tgtEl>
                                          <p:spTgt spid="58"/>
                                        </p:tgtEl>
                                        <p:attrNameLst>
                                          <p:attrName>ppt_y</p:attrName>
                                        </p:attrNameLst>
                                      </p:cBhvr>
                                      <p:tavLst>
                                        <p:tav tm="0">
                                          <p:val>
                                            <p:strVal val="#ppt_y+.1"/>
                                          </p:val>
                                        </p:tav>
                                        <p:tav tm="100000">
                                          <p:val>
                                            <p:strVal val="#ppt_y"/>
                                          </p:val>
                                        </p:tav>
                                      </p:tavLst>
                                    </p:anim>
                                  </p:childTnLst>
                                </p:cTn>
                              </p:par>
                              <p:par>
                                <p:cTn id="52" presetID="42" presetClass="entr" presetSubtype="0" fill="hold" grpId="0" nodeType="withEffect">
                                  <p:stCondLst>
                                    <p:cond delay="0"/>
                                  </p:stCondLst>
                                  <p:childTnLst>
                                    <p:set>
                                      <p:cBhvr>
                                        <p:cTn id="53" dur="1" fill="hold">
                                          <p:stCondLst>
                                            <p:cond delay="0"/>
                                          </p:stCondLst>
                                        </p:cTn>
                                        <p:tgtEl>
                                          <p:spTgt spid="59"/>
                                        </p:tgtEl>
                                        <p:attrNameLst>
                                          <p:attrName>style.visibility</p:attrName>
                                        </p:attrNameLst>
                                      </p:cBhvr>
                                      <p:to>
                                        <p:strVal val="visible"/>
                                      </p:to>
                                    </p:set>
                                    <p:animEffect transition="in" filter="fade">
                                      <p:cBhvr>
                                        <p:cTn id="54" dur="1000"/>
                                        <p:tgtEl>
                                          <p:spTgt spid="59"/>
                                        </p:tgtEl>
                                      </p:cBhvr>
                                    </p:animEffect>
                                    <p:anim calcmode="lin" valueType="num">
                                      <p:cBhvr>
                                        <p:cTn id="55" dur="1000" fill="hold"/>
                                        <p:tgtEl>
                                          <p:spTgt spid="59"/>
                                        </p:tgtEl>
                                        <p:attrNameLst>
                                          <p:attrName>ppt_x</p:attrName>
                                        </p:attrNameLst>
                                      </p:cBhvr>
                                      <p:tavLst>
                                        <p:tav tm="0">
                                          <p:val>
                                            <p:strVal val="#ppt_x"/>
                                          </p:val>
                                        </p:tav>
                                        <p:tav tm="100000">
                                          <p:val>
                                            <p:strVal val="#ppt_x"/>
                                          </p:val>
                                        </p:tav>
                                      </p:tavLst>
                                    </p:anim>
                                    <p:anim calcmode="lin" valueType="num">
                                      <p:cBhvr>
                                        <p:cTn id="56" dur="1000" fill="hold"/>
                                        <p:tgtEl>
                                          <p:spTgt spid="59"/>
                                        </p:tgtEl>
                                        <p:attrNameLst>
                                          <p:attrName>ppt_y</p:attrName>
                                        </p:attrNameLst>
                                      </p:cBhvr>
                                      <p:tavLst>
                                        <p:tav tm="0">
                                          <p:val>
                                            <p:strVal val="#ppt_y+.1"/>
                                          </p:val>
                                        </p:tav>
                                        <p:tav tm="100000">
                                          <p:val>
                                            <p:strVal val="#ppt_y"/>
                                          </p:val>
                                        </p:tav>
                                      </p:tavLst>
                                    </p:anim>
                                  </p:childTnLst>
                                </p:cTn>
                              </p:par>
                              <p:par>
                                <p:cTn id="57" presetID="42" presetClass="entr" presetSubtype="0" fill="hold" grpId="0" nodeType="withEffect">
                                  <p:stCondLst>
                                    <p:cond delay="0"/>
                                  </p:stCondLst>
                                  <p:childTnLst>
                                    <p:set>
                                      <p:cBhvr>
                                        <p:cTn id="58" dur="1" fill="hold">
                                          <p:stCondLst>
                                            <p:cond delay="0"/>
                                          </p:stCondLst>
                                        </p:cTn>
                                        <p:tgtEl>
                                          <p:spTgt spid="60"/>
                                        </p:tgtEl>
                                        <p:attrNameLst>
                                          <p:attrName>style.visibility</p:attrName>
                                        </p:attrNameLst>
                                      </p:cBhvr>
                                      <p:to>
                                        <p:strVal val="visible"/>
                                      </p:to>
                                    </p:set>
                                    <p:animEffect transition="in" filter="fade">
                                      <p:cBhvr>
                                        <p:cTn id="59" dur="1000"/>
                                        <p:tgtEl>
                                          <p:spTgt spid="60"/>
                                        </p:tgtEl>
                                      </p:cBhvr>
                                    </p:animEffect>
                                    <p:anim calcmode="lin" valueType="num">
                                      <p:cBhvr>
                                        <p:cTn id="60" dur="1000" fill="hold"/>
                                        <p:tgtEl>
                                          <p:spTgt spid="60"/>
                                        </p:tgtEl>
                                        <p:attrNameLst>
                                          <p:attrName>ppt_x</p:attrName>
                                        </p:attrNameLst>
                                      </p:cBhvr>
                                      <p:tavLst>
                                        <p:tav tm="0">
                                          <p:val>
                                            <p:strVal val="#ppt_x"/>
                                          </p:val>
                                        </p:tav>
                                        <p:tav tm="100000">
                                          <p:val>
                                            <p:strVal val="#ppt_x"/>
                                          </p:val>
                                        </p:tav>
                                      </p:tavLst>
                                    </p:anim>
                                    <p:anim calcmode="lin" valueType="num">
                                      <p:cBhvr>
                                        <p:cTn id="61" dur="1000" fill="hold"/>
                                        <p:tgtEl>
                                          <p:spTgt spid="60"/>
                                        </p:tgtEl>
                                        <p:attrNameLst>
                                          <p:attrName>ppt_y</p:attrName>
                                        </p:attrNameLst>
                                      </p:cBhvr>
                                      <p:tavLst>
                                        <p:tav tm="0">
                                          <p:val>
                                            <p:strVal val="#ppt_y+.1"/>
                                          </p:val>
                                        </p:tav>
                                        <p:tav tm="100000">
                                          <p:val>
                                            <p:strVal val="#ppt_y"/>
                                          </p:val>
                                        </p:tav>
                                      </p:tavLst>
                                    </p:anim>
                                  </p:childTnLst>
                                </p:cTn>
                              </p:par>
                              <p:par>
                                <p:cTn id="62" presetID="42" presetClass="entr" presetSubtype="0" fill="hold" grpId="0" nodeType="withEffect">
                                  <p:stCondLst>
                                    <p:cond delay="0"/>
                                  </p:stCondLst>
                                  <p:childTnLst>
                                    <p:set>
                                      <p:cBhvr>
                                        <p:cTn id="63" dur="1" fill="hold">
                                          <p:stCondLst>
                                            <p:cond delay="0"/>
                                          </p:stCondLst>
                                        </p:cTn>
                                        <p:tgtEl>
                                          <p:spTgt spid="61"/>
                                        </p:tgtEl>
                                        <p:attrNameLst>
                                          <p:attrName>style.visibility</p:attrName>
                                        </p:attrNameLst>
                                      </p:cBhvr>
                                      <p:to>
                                        <p:strVal val="visible"/>
                                      </p:to>
                                    </p:set>
                                    <p:animEffect transition="in" filter="fade">
                                      <p:cBhvr>
                                        <p:cTn id="64" dur="1000"/>
                                        <p:tgtEl>
                                          <p:spTgt spid="61"/>
                                        </p:tgtEl>
                                      </p:cBhvr>
                                    </p:animEffect>
                                    <p:anim calcmode="lin" valueType="num">
                                      <p:cBhvr>
                                        <p:cTn id="65" dur="1000" fill="hold"/>
                                        <p:tgtEl>
                                          <p:spTgt spid="61"/>
                                        </p:tgtEl>
                                        <p:attrNameLst>
                                          <p:attrName>ppt_x</p:attrName>
                                        </p:attrNameLst>
                                      </p:cBhvr>
                                      <p:tavLst>
                                        <p:tav tm="0">
                                          <p:val>
                                            <p:strVal val="#ppt_x"/>
                                          </p:val>
                                        </p:tav>
                                        <p:tav tm="100000">
                                          <p:val>
                                            <p:strVal val="#ppt_x"/>
                                          </p:val>
                                        </p:tav>
                                      </p:tavLst>
                                    </p:anim>
                                    <p:anim calcmode="lin" valueType="num">
                                      <p:cBhvr>
                                        <p:cTn id="66" dur="1000" fill="hold"/>
                                        <p:tgtEl>
                                          <p:spTgt spid="61"/>
                                        </p:tgtEl>
                                        <p:attrNameLst>
                                          <p:attrName>ppt_y</p:attrName>
                                        </p:attrNameLst>
                                      </p:cBhvr>
                                      <p:tavLst>
                                        <p:tav tm="0">
                                          <p:val>
                                            <p:strVal val="#ppt_y+.1"/>
                                          </p:val>
                                        </p:tav>
                                        <p:tav tm="100000">
                                          <p:val>
                                            <p:strVal val="#ppt_y"/>
                                          </p:val>
                                        </p:tav>
                                      </p:tavLst>
                                    </p:anim>
                                  </p:childTnLst>
                                </p:cTn>
                              </p:par>
                              <p:par>
                                <p:cTn id="67" presetID="42" presetClass="entr" presetSubtype="0" fill="hold" grpId="0" nodeType="withEffect">
                                  <p:stCondLst>
                                    <p:cond delay="0"/>
                                  </p:stCondLst>
                                  <p:childTnLst>
                                    <p:set>
                                      <p:cBhvr>
                                        <p:cTn id="68" dur="1" fill="hold">
                                          <p:stCondLst>
                                            <p:cond delay="0"/>
                                          </p:stCondLst>
                                        </p:cTn>
                                        <p:tgtEl>
                                          <p:spTgt spid="62"/>
                                        </p:tgtEl>
                                        <p:attrNameLst>
                                          <p:attrName>style.visibility</p:attrName>
                                        </p:attrNameLst>
                                      </p:cBhvr>
                                      <p:to>
                                        <p:strVal val="visible"/>
                                      </p:to>
                                    </p:set>
                                    <p:animEffect transition="in" filter="fade">
                                      <p:cBhvr>
                                        <p:cTn id="69" dur="1000"/>
                                        <p:tgtEl>
                                          <p:spTgt spid="62"/>
                                        </p:tgtEl>
                                      </p:cBhvr>
                                    </p:animEffect>
                                    <p:anim calcmode="lin" valueType="num">
                                      <p:cBhvr>
                                        <p:cTn id="70" dur="1000" fill="hold"/>
                                        <p:tgtEl>
                                          <p:spTgt spid="62"/>
                                        </p:tgtEl>
                                        <p:attrNameLst>
                                          <p:attrName>ppt_x</p:attrName>
                                        </p:attrNameLst>
                                      </p:cBhvr>
                                      <p:tavLst>
                                        <p:tav tm="0">
                                          <p:val>
                                            <p:strVal val="#ppt_x"/>
                                          </p:val>
                                        </p:tav>
                                        <p:tav tm="100000">
                                          <p:val>
                                            <p:strVal val="#ppt_x"/>
                                          </p:val>
                                        </p:tav>
                                      </p:tavLst>
                                    </p:anim>
                                    <p:anim calcmode="lin" valueType="num">
                                      <p:cBhvr>
                                        <p:cTn id="71" dur="1000" fill="hold"/>
                                        <p:tgtEl>
                                          <p:spTgt spid="62"/>
                                        </p:tgtEl>
                                        <p:attrNameLst>
                                          <p:attrName>ppt_y</p:attrName>
                                        </p:attrNameLst>
                                      </p:cBhvr>
                                      <p:tavLst>
                                        <p:tav tm="0">
                                          <p:val>
                                            <p:strVal val="#ppt_y+.1"/>
                                          </p:val>
                                        </p:tav>
                                        <p:tav tm="100000">
                                          <p:val>
                                            <p:strVal val="#ppt_y"/>
                                          </p:val>
                                        </p:tav>
                                      </p:tavLst>
                                    </p:anim>
                                  </p:childTnLst>
                                </p:cTn>
                              </p:par>
                              <p:par>
                                <p:cTn id="72" presetID="42" presetClass="entr" presetSubtype="0" fill="hold" grpId="0" nodeType="withEffect">
                                  <p:stCondLst>
                                    <p:cond delay="0"/>
                                  </p:stCondLst>
                                  <p:childTnLst>
                                    <p:set>
                                      <p:cBhvr>
                                        <p:cTn id="73" dur="1" fill="hold">
                                          <p:stCondLst>
                                            <p:cond delay="0"/>
                                          </p:stCondLst>
                                        </p:cTn>
                                        <p:tgtEl>
                                          <p:spTgt spid="63"/>
                                        </p:tgtEl>
                                        <p:attrNameLst>
                                          <p:attrName>style.visibility</p:attrName>
                                        </p:attrNameLst>
                                      </p:cBhvr>
                                      <p:to>
                                        <p:strVal val="visible"/>
                                      </p:to>
                                    </p:set>
                                    <p:animEffect transition="in" filter="fade">
                                      <p:cBhvr>
                                        <p:cTn id="74" dur="1000"/>
                                        <p:tgtEl>
                                          <p:spTgt spid="63"/>
                                        </p:tgtEl>
                                      </p:cBhvr>
                                    </p:animEffect>
                                    <p:anim calcmode="lin" valueType="num">
                                      <p:cBhvr>
                                        <p:cTn id="75" dur="1000" fill="hold"/>
                                        <p:tgtEl>
                                          <p:spTgt spid="63"/>
                                        </p:tgtEl>
                                        <p:attrNameLst>
                                          <p:attrName>ppt_x</p:attrName>
                                        </p:attrNameLst>
                                      </p:cBhvr>
                                      <p:tavLst>
                                        <p:tav tm="0">
                                          <p:val>
                                            <p:strVal val="#ppt_x"/>
                                          </p:val>
                                        </p:tav>
                                        <p:tav tm="100000">
                                          <p:val>
                                            <p:strVal val="#ppt_x"/>
                                          </p:val>
                                        </p:tav>
                                      </p:tavLst>
                                    </p:anim>
                                    <p:anim calcmode="lin" valueType="num">
                                      <p:cBhvr>
                                        <p:cTn id="76" dur="1000" fill="hold"/>
                                        <p:tgtEl>
                                          <p:spTgt spid="63"/>
                                        </p:tgtEl>
                                        <p:attrNameLst>
                                          <p:attrName>ppt_y</p:attrName>
                                        </p:attrNameLst>
                                      </p:cBhvr>
                                      <p:tavLst>
                                        <p:tav tm="0">
                                          <p:val>
                                            <p:strVal val="#ppt_y+.1"/>
                                          </p:val>
                                        </p:tav>
                                        <p:tav tm="100000">
                                          <p:val>
                                            <p:strVal val="#ppt_y"/>
                                          </p:val>
                                        </p:tav>
                                      </p:tavLst>
                                    </p:anim>
                                  </p:childTnLst>
                                </p:cTn>
                              </p:par>
                              <p:par>
                                <p:cTn id="77" presetID="42" presetClass="entr" presetSubtype="0" fill="hold" grpId="0" nodeType="withEffect">
                                  <p:stCondLst>
                                    <p:cond delay="0"/>
                                  </p:stCondLst>
                                  <p:childTnLst>
                                    <p:set>
                                      <p:cBhvr>
                                        <p:cTn id="78" dur="1" fill="hold">
                                          <p:stCondLst>
                                            <p:cond delay="0"/>
                                          </p:stCondLst>
                                        </p:cTn>
                                        <p:tgtEl>
                                          <p:spTgt spid="64"/>
                                        </p:tgtEl>
                                        <p:attrNameLst>
                                          <p:attrName>style.visibility</p:attrName>
                                        </p:attrNameLst>
                                      </p:cBhvr>
                                      <p:to>
                                        <p:strVal val="visible"/>
                                      </p:to>
                                    </p:set>
                                    <p:animEffect transition="in" filter="fade">
                                      <p:cBhvr>
                                        <p:cTn id="79" dur="1000"/>
                                        <p:tgtEl>
                                          <p:spTgt spid="64"/>
                                        </p:tgtEl>
                                      </p:cBhvr>
                                    </p:animEffect>
                                    <p:anim calcmode="lin" valueType="num">
                                      <p:cBhvr>
                                        <p:cTn id="80" dur="1000" fill="hold"/>
                                        <p:tgtEl>
                                          <p:spTgt spid="64"/>
                                        </p:tgtEl>
                                        <p:attrNameLst>
                                          <p:attrName>ppt_x</p:attrName>
                                        </p:attrNameLst>
                                      </p:cBhvr>
                                      <p:tavLst>
                                        <p:tav tm="0">
                                          <p:val>
                                            <p:strVal val="#ppt_x"/>
                                          </p:val>
                                        </p:tav>
                                        <p:tav tm="100000">
                                          <p:val>
                                            <p:strVal val="#ppt_x"/>
                                          </p:val>
                                        </p:tav>
                                      </p:tavLst>
                                    </p:anim>
                                    <p:anim calcmode="lin" valueType="num">
                                      <p:cBhvr>
                                        <p:cTn id="81" dur="1000" fill="hold"/>
                                        <p:tgtEl>
                                          <p:spTgt spid="64"/>
                                        </p:tgtEl>
                                        <p:attrNameLst>
                                          <p:attrName>ppt_y</p:attrName>
                                        </p:attrNameLst>
                                      </p:cBhvr>
                                      <p:tavLst>
                                        <p:tav tm="0">
                                          <p:val>
                                            <p:strVal val="#ppt_y+.1"/>
                                          </p:val>
                                        </p:tav>
                                        <p:tav tm="100000">
                                          <p:val>
                                            <p:strVal val="#ppt_y"/>
                                          </p:val>
                                        </p:tav>
                                      </p:tavLst>
                                    </p:anim>
                                  </p:childTnLst>
                                </p:cTn>
                              </p:par>
                              <p:par>
                                <p:cTn id="82" presetID="42" presetClass="entr" presetSubtype="0" fill="hold" grpId="0" nodeType="withEffect">
                                  <p:stCondLst>
                                    <p:cond delay="0"/>
                                  </p:stCondLst>
                                  <p:childTnLst>
                                    <p:set>
                                      <p:cBhvr>
                                        <p:cTn id="83" dur="1" fill="hold">
                                          <p:stCondLst>
                                            <p:cond delay="0"/>
                                          </p:stCondLst>
                                        </p:cTn>
                                        <p:tgtEl>
                                          <p:spTgt spid="65"/>
                                        </p:tgtEl>
                                        <p:attrNameLst>
                                          <p:attrName>style.visibility</p:attrName>
                                        </p:attrNameLst>
                                      </p:cBhvr>
                                      <p:to>
                                        <p:strVal val="visible"/>
                                      </p:to>
                                    </p:set>
                                    <p:animEffect transition="in" filter="fade">
                                      <p:cBhvr>
                                        <p:cTn id="84" dur="1000"/>
                                        <p:tgtEl>
                                          <p:spTgt spid="65"/>
                                        </p:tgtEl>
                                      </p:cBhvr>
                                    </p:animEffect>
                                    <p:anim calcmode="lin" valueType="num">
                                      <p:cBhvr>
                                        <p:cTn id="85" dur="1000" fill="hold"/>
                                        <p:tgtEl>
                                          <p:spTgt spid="65"/>
                                        </p:tgtEl>
                                        <p:attrNameLst>
                                          <p:attrName>ppt_x</p:attrName>
                                        </p:attrNameLst>
                                      </p:cBhvr>
                                      <p:tavLst>
                                        <p:tav tm="0">
                                          <p:val>
                                            <p:strVal val="#ppt_x"/>
                                          </p:val>
                                        </p:tav>
                                        <p:tav tm="100000">
                                          <p:val>
                                            <p:strVal val="#ppt_x"/>
                                          </p:val>
                                        </p:tav>
                                      </p:tavLst>
                                    </p:anim>
                                    <p:anim calcmode="lin" valueType="num">
                                      <p:cBhvr>
                                        <p:cTn id="86" dur="1000" fill="hold"/>
                                        <p:tgtEl>
                                          <p:spTgt spid="65"/>
                                        </p:tgtEl>
                                        <p:attrNameLst>
                                          <p:attrName>ppt_y</p:attrName>
                                        </p:attrNameLst>
                                      </p:cBhvr>
                                      <p:tavLst>
                                        <p:tav tm="0">
                                          <p:val>
                                            <p:strVal val="#ppt_y+.1"/>
                                          </p:val>
                                        </p:tav>
                                        <p:tav tm="100000">
                                          <p:val>
                                            <p:strVal val="#ppt_y"/>
                                          </p:val>
                                        </p:tav>
                                      </p:tavLst>
                                    </p:anim>
                                  </p:childTnLst>
                                </p:cTn>
                              </p:par>
                              <p:par>
                                <p:cTn id="87" presetID="42" presetClass="entr" presetSubtype="0" fill="hold" grpId="0" nodeType="withEffect">
                                  <p:stCondLst>
                                    <p:cond delay="0"/>
                                  </p:stCondLst>
                                  <p:childTnLst>
                                    <p:set>
                                      <p:cBhvr>
                                        <p:cTn id="88" dur="1" fill="hold">
                                          <p:stCondLst>
                                            <p:cond delay="0"/>
                                          </p:stCondLst>
                                        </p:cTn>
                                        <p:tgtEl>
                                          <p:spTgt spid="66"/>
                                        </p:tgtEl>
                                        <p:attrNameLst>
                                          <p:attrName>style.visibility</p:attrName>
                                        </p:attrNameLst>
                                      </p:cBhvr>
                                      <p:to>
                                        <p:strVal val="visible"/>
                                      </p:to>
                                    </p:set>
                                    <p:animEffect transition="in" filter="fade">
                                      <p:cBhvr>
                                        <p:cTn id="89" dur="1000"/>
                                        <p:tgtEl>
                                          <p:spTgt spid="66"/>
                                        </p:tgtEl>
                                      </p:cBhvr>
                                    </p:animEffect>
                                    <p:anim calcmode="lin" valueType="num">
                                      <p:cBhvr>
                                        <p:cTn id="90" dur="1000" fill="hold"/>
                                        <p:tgtEl>
                                          <p:spTgt spid="66"/>
                                        </p:tgtEl>
                                        <p:attrNameLst>
                                          <p:attrName>ppt_x</p:attrName>
                                        </p:attrNameLst>
                                      </p:cBhvr>
                                      <p:tavLst>
                                        <p:tav tm="0">
                                          <p:val>
                                            <p:strVal val="#ppt_x"/>
                                          </p:val>
                                        </p:tav>
                                        <p:tav tm="100000">
                                          <p:val>
                                            <p:strVal val="#ppt_x"/>
                                          </p:val>
                                        </p:tav>
                                      </p:tavLst>
                                    </p:anim>
                                    <p:anim calcmode="lin" valueType="num">
                                      <p:cBhvr>
                                        <p:cTn id="91" dur="1000" fill="hold"/>
                                        <p:tgtEl>
                                          <p:spTgt spid="66"/>
                                        </p:tgtEl>
                                        <p:attrNameLst>
                                          <p:attrName>ppt_y</p:attrName>
                                        </p:attrNameLst>
                                      </p:cBhvr>
                                      <p:tavLst>
                                        <p:tav tm="0">
                                          <p:val>
                                            <p:strVal val="#ppt_y+.1"/>
                                          </p:val>
                                        </p:tav>
                                        <p:tav tm="100000">
                                          <p:val>
                                            <p:strVal val="#ppt_y"/>
                                          </p:val>
                                        </p:tav>
                                      </p:tavLst>
                                    </p:anim>
                                  </p:childTnLst>
                                </p:cTn>
                              </p:par>
                              <p:par>
                                <p:cTn id="92" presetID="42" presetClass="entr" presetSubtype="0" fill="hold" grpId="0" nodeType="withEffect">
                                  <p:stCondLst>
                                    <p:cond delay="0"/>
                                  </p:stCondLst>
                                  <p:childTnLst>
                                    <p:set>
                                      <p:cBhvr>
                                        <p:cTn id="93" dur="1" fill="hold">
                                          <p:stCondLst>
                                            <p:cond delay="0"/>
                                          </p:stCondLst>
                                        </p:cTn>
                                        <p:tgtEl>
                                          <p:spTgt spid="67"/>
                                        </p:tgtEl>
                                        <p:attrNameLst>
                                          <p:attrName>style.visibility</p:attrName>
                                        </p:attrNameLst>
                                      </p:cBhvr>
                                      <p:to>
                                        <p:strVal val="visible"/>
                                      </p:to>
                                    </p:set>
                                    <p:animEffect transition="in" filter="fade">
                                      <p:cBhvr>
                                        <p:cTn id="94" dur="1000"/>
                                        <p:tgtEl>
                                          <p:spTgt spid="67"/>
                                        </p:tgtEl>
                                      </p:cBhvr>
                                    </p:animEffect>
                                    <p:anim calcmode="lin" valueType="num">
                                      <p:cBhvr>
                                        <p:cTn id="95" dur="1000" fill="hold"/>
                                        <p:tgtEl>
                                          <p:spTgt spid="67"/>
                                        </p:tgtEl>
                                        <p:attrNameLst>
                                          <p:attrName>ppt_x</p:attrName>
                                        </p:attrNameLst>
                                      </p:cBhvr>
                                      <p:tavLst>
                                        <p:tav tm="0">
                                          <p:val>
                                            <p:strVal val="#ppt_x"/>
                                          </p:val>
                                        </p:tav>
                                        <p:tav tm="100000">
                                          <p:val>
                                            <p:strVal val="#ppt_x"/>
                                          </p:val>
                                        </p:tav>
                                      </p:tavLst>
                                    </p:anim>
                                    <p:anim calcmode="lin" valueType="num">
                                      <p:cBhvr>
                                        <p:cTn id="96" dur="1000" fill="hold"/>
                                        <p:tgtEl>
                                          <p:spTgt spid="67"/>
                                        </p:tgtEl>
                                        <p:attrNameLst>
                                          <p:attrName>ppt_y</p:attrName>
                                        </p:attrNameLst>
                                      </p:cBhvr>
                                      <p:tavLst>
                                        <p:tav tm="0">
                                          <p:val>
                                            <p:strVal val="#ppt_y+.1"/>
                                          </p:val>
                                        </p:tav>
                                        <p:tav tm="100000">
                                          <p:val>
                                            <p:strVal val="#ppt_y"/>
                                          </p:val>
                                        </p:tav>
                                      </p:tavLst>
                                    </p:anim>
                                  </p:childTnLst>
                                </p:cTn>
                              </p:par>
                              <p:par>
                                <p:cTn id="97" presetID="42" presetClass="entr" presetSubtype="0" fill="hold" grpId="0" nodeType="withEffect">
                                  <p:stCondLst>
                                    <p:cond delay="0"/>
                                  </p:stCondLst>
                                  <p:childTnLst>
                                    <p:set>
                                      <p:cBhvr>
                                        <p:cTn id="98" dur="1" fill="hold">
                                          <p:stCondLst>
                                            <p:cond delay="0"/>
                                          </p:stCondLst>
                                        </p:cTn>
                                        <p:tgtEl>
                                          <p:spTgt spid="68"/>
                                        </p:tgtEl>
                                        <p:attrNameLst>
                                          <p:attrName>style.visibility</p:attrName>
                                        </p:attrNameLst>
                                      </p:cBhvr>
                                      <p:to>
                                        <p:strVal val="visible"/>
                                      </p:to>
                                    </p:set>
                                    <p:animEffect transition="in" filter="fade">
                                      <p:cBhvr>
                                        <p:cTn id="99" dur="1000"/>
                                        <p:tgtEl>
                                          <p:spTgt spid="68"/>
                                        </p:tgtEl>
                                      </p:cBhvr>
                                    </p:animEffect>
                                    <p:anim calcmode="lin" valueType="num">
                                      <p:cBhvr>
                                        <p:cTn id="100" dur="1000" fill="hold"/>
                                        <p:tgtEl>
                                          <p:spTgt spid="68"/>
                                        </p:tgtEl>
                                        <p:attrNameLst>
                                          <p:attrName>ppt_x</p:attrName>
                                        </p:attrNameLst>
                                      </p:cBhvr>
                                      <p:tavLst>
                                        <p:tav tm="0">
                                          <p:val>
                                            <p:strVal val="#ppt_x"/>
                                          </p:val>
                                        </p:tav>
                                        <p:tav tm="100000">
                                          <p:val>
                                            <p:strVal val="#ppt_x"/>
                                          </p:val>
                                        </p:tav>
                                      </p:tavLst>
                                    </p:anim>
                                    <p:anim calcmode="lin" valueType="num">
                                      <p:cBhvr>
                                        <p:cTn id="101" dur="1000" fill="hold"/>
                                        <p:tgtEl>
                                          <p:spTgt spid="68"/>
                                        </p:tgtEl>
                                        <p:attrNameLst>
                                          <p:attrName>ppt_y</p:attrName>
                                        </p:attrNameLst>
                                      </p:cBhvr>
                                      <p:tavLst>
                                        <p:tav tm="0">
                                          <p:val>
                                            <p:strVal val="#ppt_y+.1"/>
                                          </p:val>
                                        </p:tav>
                                        <p:tav tm="100000">
                                          <p:val>
                                            <p:strVal val="#ppt_y"/>
                                          </p:val>
                                        </p:tav>
                                      </p:tavLst>
                                    </p:anim>
                                  </p:childTnLst>
                                </p:cTn>
                              </p:par>
                              <p:par>
                                <p:cTn id="102" presetID="42" presetClass="entr" presetSubtype="0" fill="hold" grpId="0" nodeType="withEffect">
                                  <p:stCondLst>
                                    <p:cond delay="0"/>
                                  </p:stCondLst>
                                  <p:childTnLst>
                                    <p:set>
                                      <p:cBhvr>
                                        <p:cTn id="103" dur="1" fill="hold">
                                          <p:stCondLst>
                                            <p:cond delay="0"/>
                                          </p:stCondLst>
                                        </p:cTn>
                                        <p:tgtEl>
                                          <p:spTgt spid="71"/>
                                        </p:tgtEl>
                                        <p:attrNameLst>
                                          <p:attrName>style.visibility</p:attrName>
                                        </p:attrNameLst>
                                      </p:cBhvr>
                                      <p:to>
                                        <p:strVal val="visible"/>
                                      </p:to>
                                    </p:set>
                                    <p:animEffect transition="in" filter="fade">
                                      <p:cBhvr>
                                        <p:cTn id="104" dur="1000"/>
                                        <p:tgtEl>
                                          <p:spTgt spid="71"/>
                                        </p:tgtEl>
                                      </p:cBhvr>
                                    </p:animEffect>
                                    <p:anim calcmode="lin" valueType="num">
                                      <p:cBhvr>
                                        <p:cTn id="105" dur="1000" fill="hold"/>
                                        <p:tgtEl>
                                          <p:spTgt spid="71"/>
                                        </p:tgtEl>
                                        <p:attrNameLst>
                                          <p:attrName>ppt_x</p:attrName>
                                        </p:attrNameLst>
                                      </p:cBhvr>
                                      <p:tavLst>
                                        <p:tav tm="0">
                                          <p:val>
                                            <p:strVal val="#ppt_x"/>
                                          </p:val>
                                        </p:tav>
                                        <p:tav tm="100000">
                                          <p:val>
                                            <p:strVal val="#ppt_x"/>
                                          </p:val>
                                        </p:tav>
                                      </p:tavLst>
                                    </p:anim>
                                    <p:anim calcmode="lin" valueType="num">
                                      <p:cBhvr>
                                        <p:cTn id="106" dur="1000" fill="hold"/>
                                        <p:tgtEl>
                                          <p:spTgt spid="71"/>
                                        </p:tgtEl>
                                        <p:attrNameLst>
                                          <p:attrName>ppt_y</p:attrName>
                                        </p:attrNameLst>
                                      </p:cBhvr>
                                      <p:tavLst>
                                        <p:tav tm="0">
                                          <p:val>
                                            <p:strVal val="#ppt_y+.1"/>
                                          </p:val>
                                        </p:tav>
                                        <p:tav tm="100000">
                                          <p:val>
                                            <p:strVal val="#ppt_y"/>
                                          </p:val>
                                        </p:tav>
                                      </p:tavLst>
                                    </p:anim>
                                  </p:childTnLst>
                                </p:cTn>
                              </p:par>
                              <p:par>
                                <p:cTn id="107" presetID="42" presetClass="entr" presetSubtype="0" fill="hold" grpId="0" nodeType="withEffect">
                                  <p:stCondLst>
                                    <p:cond delay="0"/>
                                  </p:stCondLst>
                                  <p:childTnLst>
                                    <p:set>
                                      <p:cBhvr>
                                        <p:cTn id="108" dur="1" fill="hold">
                                          <p:stCondLst>
                                            <p:cond delay="0"/>
                                          </p:stCondLst>
                                        </p:cTn>
                                        <p:tgtEl>
                                          <p:spTgt spid="72"/>
                                        </p:tgtEl>
                                        <p:attrNameLst>
                                          <p:attrName>style.visibility</p:attrName>
                                        </p:attrNameLst>
                                      </p:cBhvr>
                                      <p:to>
                                        <p:strVal val="visible"/>
                                      </p:to>
                                    </p:set>
                                    <p:animEffect transition="in" filter="fade">
                                      <p:cBhvr>
                                        <p:cTn id="109" dur="1000"/>
                                        <p:tgtEl>
                                          <p:spTgt spid="72"/>
                                        </p:tgtEl>
                                      </p:cBhvr>
                                    </p:animEffect>
                                    <p:anim calcmode="lin" valueType="num">
                                      <p:cBhvr>
                                        <p:cTn id="110" dur="1000" fill="hold"/>
                                        <p:tgtEl>
                                          <p:spTgt spid="72"/>
                                        </p:tgtEl>
                                        <p:attrNameLst>
                                          <p:attrName>ppt_x</p:attrName>
                                        </p:attrNameLst>
                                      </p:cBhvr>
                                      <p:tavLst>
                                        <p:tav tm="0">
                                          <p:val>
                                            <p:strVal val="#ppt_x"/>
                                          </p:val>
                                        </p:tav>
                                        <p:tav tm="100000">
                                          <p:val>
                                            <p:strVal val="#ppt_x"/>
                                          </p:val>
                                        </p:tav>
                                      </p:tavLst>
                                    </p:anim>
                                    <p:anim calcmode="lin" valueType="num">
                                      <p:cBhvr>
                                        <p:cTn id="111" dur="1000" fill="hold"/>
                                        <p:tgtEl>
                                          <p:spTgt spid="72"/>
                                        </p:tgtEl>
                                        <p:attrNameLst>
                                          <p:attrName>ppt_y</p:attrName>
                                        </p:attrNameLst>
                                      </p:cBhvr>
                                      <p:tavLst>
                                        <p:tav tm="0">
                                          <p:val>
                                            <p:strVal val="#ppt_y+.1"/>
                                          </p:val>
                                        </p:tav>
                                        <p:tav tm="100000">
                                          <p:val>
                                            <p:strVal val="#ppt_y"/>
                                          </p:val>
                                        </p:tav>
                                      </p:tavLst>
                                    </p:anim>
                                  </p:childTnLst>
                                </p:cTn>
                              </p:par>
                              <p:par>
                                <p:cTn id="112" presetID="42" presetClass="entr" presetSubtype="0" fill="hold" grpId="0" nodeType="withEffect">
                                  <p:stCondLst>
                                    <p:cond delay="0"/>
                                  </p:stCondLst>
                                  <p:childTnLst>
                                    <p:set>
                                      <p:cBhvr>
                                        <p:cTn id="113" dur="1" fill="hold">
                                          <p:stCondLst>
                                            <p:cond delay="0"/>
                                          </p:stCondLst>
                                        </p:cTn>
                                        <p:tgtEl>
                                          <p:spTgt spid="73"/>
                                        </p:tgtEl>
                                        <p:attrNameLst>
                                          <p:attrName>style.visibility</p:attrName>
                                        </p:attrNameLst>
                                      </p:cBhvr>
                                      <p:to>
                                        <p:strVal val="visible"/>
                                      </p:to>
                                    </p:set>
                                    <p:animEffect transition="in" filter="fade">
                                      <p:cBhvr>
                                        <p:cTn id="114" dur="1000"/>
                                        <p:tgtEl>
                                          <p:spTgt spid="73"/>
                                        </p:tgtEl>
                                      </p:cBhvr>
                                    </p:animEffect>
                                    <p:anim calcmode="lin" valueType="num">
                                      <p:cBhvr>
                                        <p:cTn id="115" dur="1000" fill="hold"/>
                                        <p:tgtEl>
                                          <p:spTgt spid="73"/>
                                        </p:tgtEl>
                                        <p:attrNameLst>
                                          <p:attrName>ppt_x</p:attrName>
                                        </p:attrNameLst>
                                      </p:cBhvr>
                                      <p:tavLst>
                                        <p:tav tm="0">
                                          <p:val>
                                            <p:strVal val="#ppt_x"/>
                                          </p:val>
                                        </p:tav>
                                        <p:tav tm="100000">
                                          <p:val>
                                            <p:strVal val="#ppt_x"/>
                                          </p:val>
                                        </p:tav>
                                      </p:tavLst>
                                    </p:anim>
                                    <p:anim calcmode="lin" valueType="num">
                                      <p:cBhvr>
                                        <p:cTn id="116" dur="1000" fill="hold"/>
                                        <p:tgtEl>
                                          <p:spTgt spid="73"/>
                                        </p:tgtEl>
                                        <p:attrNameLst>
                                          <p:attrName>ppt_y</p:attrName>
                                        </p:attrNameLst>
                                      </p:cBhvr>
                                      <p:tavLst>
                                        <p:tav tm="0">
                                          <p:val>
                                            <p:strVal val="#ppt_y+.1"/>
                                          </p:val>
                                        </p:tav>
                                        <p:tav tm="100000">
                                          <p:val>
                                            <p:strVal val="#ppt_y"/>
                                          </p:val>
                                        </p:tav>
                                      </p:tavLst>
                                    </p:anim>
                                  </p:childTnLst>
                                </p:cTn>
                              </p:par>
                              <p:par>
                                <p:cTn id="117" presetID="42" presetClass="entr" presetSubtype="0" fill="hold" grpId="0" nodeType="withEffect">
                                  <p:stCondLst>
                                    <p:cond delay="0"/>
                                  </p:stCondLst>
                                  <p:childTnLst>
                                    <p:set>
                                      <p:cBhvr>
                                        <p:cTn id="118" dur="1" fill="hold">
                                          <p:stCondLst>
                                            <p:cond delay="0"/>
                                          </p:stCondLst>
                                        </p:cTn>
                                        <p:tgtEl>
                                          <p:spTgt spid="74"/>
                                        </p:tgtEl>
                                        <p:attrNameLst>
                                          <p:attrName>style.visibility</p:attrName>
                                        </p:attrNameLst>
                                      </p:cBhvr>
                                      <p:to>
                                        <p:strVal val="visible"/>
                                      </p:to>
                                    </p:set>
                                    <p:animEffect transition="in" filter="fade">
                                      <p:cBhvr>
                                        <p:cTn id="119" dur="1000"/>
                                        <p:tgtEl>
                                          <p:spTgt spid="74"/>
                                        </p:tgtEl>
                                      </p:cBhvr>
                                    </p:animEffect>
                                    <p:anim calcmode="lin" valueType="num">
                                      <p:cBhvr>
                                        <p:cTn id="120" dur="1000" fill="hold"/>
                                        <p:tgtEl>
                                          <p:spTgt spid="74"/>
                                        </p:tgtEl>
                                        <p:attrNameLst>
                                          <p:attrName>ppt_x</p:attrName>
                                        </p:attrNameLst>
                                      </p:cBhvr>
                                      <p:tavLst>
                                        <p:tav tm="0">
                                          <p:val>
                                            <p:strVal val="#ppt_x"/>
                                          </p:val>
                                        </p:tav>
                                        <p:tav tm="100000">
                                          <p:val>
                                            <p:strVal val="#ppt_x"/>
                                          </p:val>
                                        </p:tav>
                                      </p:tavLst>
                                    </p:anim>
                                    <p:anim calcmode="lin" valueType="num">
                                      <p:cBhvr>
                                        <p:cTn id="121" dur="1000" fill="hold"/>
                                        <p:tgtEl>
                                          <p:spTgt spid="74"/>
                                        </p:tgtEl>
                                        <p:attrNameLst>
                                          <p:attrName>ppt_y</p:attrName>
                                        </p:attrNameLst>
                                      </p:cBhvr>
                                      <p:tavLst>
                                        <p:tav tm="0">
                                          <p:val>
                                            <p:strVal val="#ppt_y+.1"/>
                                          </p:val>
                                        </p:tav>
                                        <p:tav tm="100000">
                                          <p:val>
                                            <p:strVal val="#ppt_y"/>
                                          </p:val>
                                        </p:tav>
                                      </p:tavLst>
                                    </p:anim>
                                  </p:childTnLst>
                                </p:cTn>
                              </p:par>
                              <p:par>
                                <p:cTn id="122" presetID="42" presetClass="entr" presetSubtype="0" fill="hold" grpId="0" nodeType="withEffect">
                                  <p:stCondLst>
                                    <p:cond delay="0"/>
                                  </p:stCondLst>
                                  <p:childTnLst>
                                    <p:set>
                                      <p:cBhvr>
                                        <p:cTn id="123" dur="1" fill="hold">
                                          <p:stCondLst>
                                            <p:cond delay="0"/>
                                          </p:stCondLst>
                                        </p:cTn>
                                        <p:tgtEl>
                                          <p:spTgt spid="75"/>
                                        </p:tgtEl>
                                        <p:attrNameLst>
                                          <p:attrName>style.visibility</p:attrName>
                                        </p:attrNameLst>
                                      </p:cBhvr>
                                      <p:to>
                                        <p:strVal val="visible"/>
                                      </p:to>
                                    </p:set>
                                    <p:animEffect transition="in" filter="fade">
                                      <p:cBhvr>
                                        <p:cTn id="124" dur="1000"/>
                                        <p:tgtEl>
                                          <p:spTgt spid="75"/>
                                        </p:tgtEl>
                                      </p:cBhvr>
                                    </p:animEffect>
                                    <p:anim calcmode="lin" valueType="num">
                                      <p:cBhvr>
                                        <p:cTn id="125" dur="1000" fill="hold"/>
                                        <p:tgtEl>
                                          <p:spTgt spid="75"/>
                                        </p:tgtEl>
                                        <p:attrNameLst>
                                          <p:attrName>ppt_x</p:attrName>
                                        </p:attrNameLst>
                                      </p:cBhvr>
                                      <p:tavLst>
                                        <p:tav tm="0">
                                          <p:val>
                                            <p:strVal val="#ppt_x"/>
                                          </p:val>
                                        </p:tav>
                                        <p:tav tm="100000">
                                          <p:val>
                                            <p:strVal val="#ppt_x"/>
                                          </p:val>
                                        </p:tav>
                                      </p:tavLst>
                                    </p:anim>
                                    <p:anim calcmode="lin" valueType="num">
                                      <p:cBhvr>
                                        <p:cTn id="126" dur="1000" fill="hold"/>
                                        <p:tgtEl>
                                          <p:spTgt spid="75"/>
                                        </p:tgtEl>
                                        <p:attrNameLst>
                                          <p:attrName>ppt_y</p:attrName>
                                        </p:attrNameLst>
                                      </p:cBhvr>
                                      <p:tavLst>
                                        <p:tav tm="0">
                                          <p:val>
                                            <p:strVal val="#ppt_y+.1"/>
                                          </p:val>
                                        </p:tav>
                                        <p:tav tm="100000">
                                          <p:val>
                                            <p:strVal val="#ppt_y"/>
                                          </p:val>
                                        </p:tav>
                                      </p:tavLst>
                                    </p:anim>
                                  </p:childTnLst>
                                </p:cTn>
                              </p:par>
                              <p:par>
                                <p:cTn id="127" presetID="42" presetClass="entr" presetSubtype="0" fill="hold" grpId="0" nodeType="withEffect">
                                  <p:stCondLst>
                                    <p:cond delay="0"/>
                                  </p:stCondLst>
                                  <p:childTnLst>
                                    <p:set>
                                      <p:cBhvr>
                                        <p:cTn id="128" dur="1" fill="hold">
                                          <p:stCondLst>
                                            <p:cond delay="0"/>
                                          </p:stCondLst>
                                        </p:cTn>
                                        <p:tgtEl>
                                          <p:spTgt spid="76"/>
                                        </p:tgtEl>
                                        <p:attrNameLst>
                                          <p:attrName>style.visibility</p:attrName>
                                        </p:attrNameLst>
                                      </p:cBhvr>
                                      <p:to>
                                        <p:strVal val="visible"/>
                                      </p:to>
                                    </p:set>
                                    <p:animEffect transition="in" filter="fade">
                                      <p:cBhvr>
                                        <p:cTn id="129" dur="1000"/>
                                        <p:tgtEl>
                                          <p:spTgt spid="76"/>
                                        </p:tgtEl>
                                      </p:cBhvr>
                                    </p:animEffect>
                                    <p:anim calcmode="lin" valueType="num">
                                      <p:cBhvr>
                                        <p:cTn id="130" dur="1000" fill="hold"/>
                                        <p:tgtEl>
                                          <p:spTgt spid="76"/>
                                        </p:tgtEl>
                                        <p:attrNameLst>
                                          <p:attrName>ppt_x</p:attrName>
                                        </p:attrNameLst>
                                      </p:cBhvr>
                                      <p:tavLst>
                                        <p:tav tm="0">
                                          <p:val>
                                            <p:strVal val="#ppt_x"/>
                                          </p:val>
                                        </p:tav>
                                        <p:tav tm="100000">
                                          <p:val>
                                            <p:strVal val="#ppt_x"/>
                                          </p:val>
                                        </p:tav>
                                      </p:tavLst>
                                    </p:anim>
                                    <p:anim calcmode="lin" valueType="num">
                                      <p:cBhvr>
                                        <p:cTn id="131" dur="1000" fill="hold"/>
                                        <p:tgtEl>
                                          <p:spTgt spid="76"/>
                                        </p:tgtEl>
                                        <p:attrNameLst>
                                          <p:attrName>ppt_y</p:attrName>
                                        </p:attrNameLst>
                                      </p:cBhvr>
                                      <p:tavLst>
                                        <p:tav tm="0">
                                          <p:val>
                                            <p:strVal val="#ppt_y+.1"/>
                                          </p:val>
                                        </p:tav>
                                        <p:tav tm="100000">
                                          <p:val>
                                            <p:strVal val="#ppt_y"/>
                                          </p:val>
                                        </p:tav>
                                      </p:tavLst>
                                    </p:anim>
                                  </p:childTnLst>
                                </p:cTn>
                              </p:par>
                              <p:par>
                                <p:cTn id="132" presetID="42" presetClass="entr" presetSubtype="0" fill="hold" grpId="0" nodeType="withEffect">
                                  <p:stCondLst>
                                    <p:cond delay="0"/>
                                  </p:stCondLst>
                                  <p:childTnLst>
                                    <p:set>
                                      <p:cBhvr>
                                        <p:cTn id="133" dur="1" fill="hold">
                                          <p:stCondLst>
                                            <p:cond delay="0"/>
                                          </p:stCondLst>
                                        </p:cTn>
                                        <p:tgtEl>
                                          <p:spTgt spid="77"/>
                                        </p:tgtEl>
                                        <p:attrNameLst>
                                          <p:attrName>style.visibility</p:attrName>
                                        </p:attrNameLst>
                                      </p:cBhvr>
                                      <p:to>
                                        <p:strVal val="visible"/>
                                      </p:to>
                                    </p:set>
                                    <p:animEffect transition="in" filter="fade">
                                      <p:cBhvr>
                                        <p:cTn id="134" dur="1000"/>
                                        <p:tgtEl>
                                          <p:spTgt spid="77"/>
                                        </p:tgtEl>
                                      </p:cBhvr>
                                    </p:animEffect>
                                    <p:anim calcmode="lin" valueType="num">
                                      <p:cBhvr>
                                        <p:cTn id="135" dur="1000" fill="hold"/>
                                        <p:tgtEl>
                                          <p:spTgt spid="77"/>
                                        </p:tgtEl>
                                        <p:attrNameLst>
                                          <p:attrName>ppt_x</p:attrName>
                                        </p:attrNameLst>
                                      </p:cBhvr>
                                      <p:tavLst>
                                        <p:tav tm="0">
                                          <p:val>
                                            <p:strVal val="#ppt_x"/>
                                          </p:val>
                                        </p:tav>
                                        <p:tav tm="100000">
                                          <p:val>
                                            <p:strVal val="#ppt_x"/>
                                          </p:val>
                                        </p:tav>
                                      </p:tavLst>
                                    </p:anim>
                                    <p:anim calcmode="lin" valueType="num">
                                      <p:cBhvr>
                                        <p:cTn id="136" dur="1000" fill="hold"/>
                                        <p:tgtEl>
                                          <p:spTgt spid="77"/>
                                        </p:tgtEl>
                                        <p:attrNameLst>
                                          <p:attrName>ppt_y</p:attrName>
                                        </p:attrNameLst>
                                      </p:cBhvr>
                                      <p:tavLst>
                                        <p:tav tm="0">
                                          <p:val>
                                            <p:strVal val="#ppt_y+.1"/>
                                          </p:val>
                                        </p:tav>
                                        <p:tav tm="100000">
                                          <p:val>
                                            <p:strVal val="#ppt_y"/>
                                          </p:val>
                                        </p:tav>
                                      </p:tavLst>
                                    </p:anim>
                                  </p:childTnLst>
                                </p:cTn>
                              </p:par>
                              <p:par>
                                <p:cTn id="137" presetID="42" presetClass="entr" presetSubtype="0" fill="hold" grpId="0" nodeType="withEffect">
                                  <p:stCondLst>
                                    <p:cond delay="0"/>
                                  </p:stCondLst>
                                  <p:childTnLst>
                                    <p:set>
                                      <p:cBhvr>
                                        <p:cTn id="138" dur="1" fill="hold">
                                          <p:stCondLst>
                                            <p:cond delay="0"/>
                                          </p:stCondLst>
                                        </p:cTn>
                                        <p:tgtEl>
                                          <p:spTgt spid="78"/>
                                        </p:tgtEl>
                                        <p:attrNameLst>
                                          <p:attrName>style.visibility</p:attrName>
                                        </p:attrNameLst>
                                      </p:cBhvr>
                                      <p:to>
                                        <p:strVal val="visible"/>
                                      </p:to>
                                    </p:set>
                                    <p:animEffect transition="in" filter="fade">
                                      <p:cBhvr>
                                        <p:cTn id="139" dur="1000"/>
                                        <p:tgtEl>
                                          <p:spTgt spid="78"/>
                                        </p:tgtEl>
                                      </p:cBhvr>
                                    </p:animEffect>
                                    <p:anim calcmode="lin" valueType="num">
                                      <p:cBhvr>
                                        <p:cTn id="140" dur="1000" fill="hold"/>
                                        <p:tgtEl>
                                          <p:spTgt spid="78"/>
                                        </p:tgtEl>
                                        <p:attrNameLst>
                                          <p:attrName>ppt_x</p:attrName>
                                        </p:attrNameLst>
                                      </p:cBhvr>
                                      <p:tavLst>
                                        <p:tav tm="0">
                                          <p:val>
                                            <p:strVal val="#ppt_x"/>
                                          </p:val>
                                        </p:tav>
                                        <p:tav tm="100000">
                                          <p:val>
                                            <p:strVal val="#ppt_x"/>
                                          </p:val>
                                        </p:tav>
                                      </p:tavLst>
                                    </p:anim>
                                    <p:anim calcmode="lin" valueType="num">
                                      <p:cBhvr>
                                        <p:cTn id="141" dur="1000" fill="hold"/>
                                        <p:tgtEl>
                                          <p:spTgt spid="78"/>
                                        </p:tgtEl>
                                        <p:attrNameLst>
                                          <p:attrName>ppt_y</p:attrName>
                                        </p:attrNameLst>
                                      </p:cBhvr>
                                      <p:tavLst>
                                        <p:tav tm="0">
                                          <p:val>
                                            <p:strVal val="#ppt_y+.1"/>
                                          </p:val>
                                        </p:tav>
                                        <p:tav tm="100000">
                                          <p:val>
                                            <p:strVal val="#ppt_y"/>
                                          </p:val>
                                        </p:tav>
                                      </p:tavLst>
                                    </p:anim>
                                  </p:childTnLst>
                                </p:cTn>
                              </p:par>
                              <p:par>
                                <p:cTn id="142" presetID="42" presetClass="entr" presetSubtype="0" fill="hold" grpId="0" nodeType="withEffect">
                                  <p:stCondLst>
                                    <p:cond delay="0"/>
                                  </p:stCondLst>
                                  <p:childTnLst>
                                    <p:set>
                                      <p:cBhvr>
                                        <p:cTn id="143" dur="1" fill="hold">
                                          <p:stCondLst>
                                            <p:cond delay="0"/>
                                          </p:stCondLst>
                                        </p:cTn>
                                        <p:tgtEl>
                                          <p:spTgt spid="79"/>
                                        </p:tgtEl>
                                        <p:attrNameLst>
                                          <p:attrName>style.visibility</p:attrName>
                                        </p:attrNameLst>
                                      </p:cBhvr>
                                      <p:to>
                                        <p:strVal val="visible"/>
                                      </p:to>
                                    </p:set>
                                    <p:animEffect transition="in" filter="fade">
                                      <p:cBhvr>
                                        <p:cTn id="144" dur="1000"/>
                                        <p:tgtEl>
                                          <p:spTgt spid="79"/>
                                        </p:tgtEl>
                                      </p:cBhvr>
                                    </p:animEffect>
                                    <p:anim calcmode="lin" valueType="num">
                                      <p:cBhvr>
                                        <p:cTn id="145" dur="1000" fill="hold"/>
                                        <p:tgtEl>
                                          <p:spTgt spid="79"/>
                                        </p:tgtEl>
                                        <p:attrNameLst>
                                          <p:attrName>ppt_x</p:attrName>
                                        </p:attrNameLst>
                                      </p:cBhvr>
                                      <p:tavLst>
                                        <p:tav tm="0">
                                          <p:val>
                                            <p:strVal val="#ppt_x"/>
                                          </p:val>
                                        </p:tav>
                                        <p:tav tm="100000">
                                          <p:val>
                                            <p:strVal val="#ppt_x"/>
                                          </p:val>
                                        </p:tav>
                                      </p:tavLst>
                                    </p:anim>
                                    <p:anim calcmode="lin" valueType="num">
                                      <p:cBhvr>
                                        <p:cTn id="146" dur="1000" fill="hold"/>
                                        <p:tgtEl>
                                          <p:spTgt spid="7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65" grpId="0" animBg="1"/>
      <p:bldP spid="66" grpId="0"/>
      <p:bldP spid="67" grpId="0"/>
      <p:bldP spid="68" grpId="0"/>
      <p:bldP spid="71" grpId="0"/>
      <p:bldP spid="72" grpId="0"/>
      <p:bldP spid="73" grpId="0"/>
      <p:bldP spid="74" grpId="0"/>
      <p:bldP spid="75" grpId="0"/>
      <p:bldP spid="76" grpId="0"/>
      <p:bldP spid="77" grpId="0"/>
      <p:bldP spid="78" grpId="0"/>
      <p:bldP spid="79"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8">
            <a:extLst>
              <a:ext uri="{FF2B5EF4-FFF2-40B4-BE49-F238E27FC236}">
                <a16:creationId xmlns:a16="http://schemas.microsoft.com/office/drawing/2014/main" id="{8EA98D74-D055-4B0E-8C36-8684D66C30AC}"/>
              </a:ext>
            </a:extLst>
          </p:cNvPr>
          <p:cNvPicPr>
            <a:picLocks noChangeAspect="1" noChangeArrowheads="1"/>
          </p:cNvPicPr>
          <p:nvPr/>
        </p:nvPicPr>
        <p:blipFill>
          <a:blip r:embed="rId3" cstate="screen">
            <a:extLst>
              <a:ext uri="{28A0092B-C50C-407E-A947-70E740481C1C}">
                <a14:useLocalDpi xmlns:a14="http://schemas.microsoft.com/office/drawing/2010/main"/>
              </a:ext>
            </a:extLst>
          </a:blip>
          <a:stretch>
            <a:fillRect/>
          </a:stretch>
        </p:blipFill>
        <p:spPr bwMode="auto">
          <a:xfrm>
            <a:off x="1758496" y="971776"/>
            <a:ext cx="2160589" cy="2160587"/>
          </a:xfrm>
          <a:prstGeom prst="rect">
            <a:avLst/>
          </a:prstGeom>
          <a:noFill/>
          <a:ln>
            <a:noFill/>
          </a:ln>
          <a:effectLst>
            <a:outerShdw blurRad="50800" dist="38100" dir="5400000" algn="t" rotWithShape="0">
              <a:prstClr val="black">
                <a:alpha val="40000"/>
              </a:prst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图片 9">
            <a:extLst>
              <a:ext uri="{FF2B5EF4-FFF2-40B4-BE49-F238E27FC236}">
                <a16:creationId xmlns:a16="http://schemas.microsoft.com/office/drawing/2014/main" id="{FF404016-2478-4168-BA9C-2CF3DF23E2D1}"/>
              </a:ext>
            </a:extLst>
          </p:cNvPr>
          <p:cNvPicPr>
            <a:picLocks noChangeAspect="1" noChangeArrowheads="1"/>
          </p:cNvPicPr>
          <p:nvPr/>
        </p:nvPicPr>
        <p:blipFill>
          <a:blip r:embed="rId4" cstate="screen">
            <a:extLst>
              <a:ext uri="{28A0092B-C50C-407E-A947-70E740481C1C}">
                <a14:useLocalDpi xmlns:a14="http://schemas.microsoft.com/office/drawing/2010/main"/>
              </a:ext>
            </a:extLst>
          </a:blip>
          <a:stretch>
            <a:fillRect/>
          </a:stretch>
        </p:blipFill>
        <p:spPr bwMode="auto">
          <a:xfrm>
            <a:off x="6187619" y="971777"/>
            <a:ext cx="2160589" cy="2160586"/>
          </a:xfrm>
          <a:prstGeom prst="rect">
            <a:avLst/>
          </a:prstGeom>
          <a:noFill/>
          <a:ln>
            <a:noFill/>
          </a:ln>
          <a:effectLst>
            <a:outerShdw blurRad="50800" dist="38100" dir="5400000" algn="t" rotWithShape="0">
              <a:prstClr val="black">
                <a:alpha val="40000"/>
              </a:prst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图片 10">
            <a:extLst>
              <a:ext uri="{FF2B5EF4-FFF2-40B4-BE49-F238E27FC236}">
                <a16:creationId xmlns:a16="http://schemas.microsoft.com/office/drawing/2014/main" id="{E4DA89A2-5ABE-4D71-AEE9-A2D1C8EA39B2}"/>
              </a:ext>
            </a:extLst>
          </p:cNvPr>
          <p:cNvPicPr>
            <a:picLocks noChangeAspect="1" noChangeArrowheads="1"/>
          </p:cNvPicPr>
          <p:nvPr/>
        </p:nvPicPr>
        <p:blipFill>
          <a:blip r:embed="rId5" cstate="screen">
            <a:extLst>
              <a:ext uri="{28A0092B-C50C-407E-A947-70E740481C1C}">
                <a14:useLocalDpi xmlns:a14="http://schemas.microsoft.com/office/drawing/2010/main"/>
              </a:ext>
            </a:extLst>
          </a:blip>
          <a:stretch>
            <a:fillRect/>
          </a:stretch>
        </p:blipFill>
        <p:spPr bwMode="auto">
          <a:xfrm>
            <a:off x="8427585" y="3222616"/>
            <a:ext cx="2135187" cy="2127486"/>
          </a:xfrm>
          <a:prstGeom prst="rect">
            <a:avLst/>
          </a:prstGeom>
          <a:noFill/>
          <a:ln>
            <a:noFill/>
          </a:ln>
          <a:effectLst>
            <a:outerShdw blurRad="50800" dist="38100" dir="5400000" algn="t" rotWithShape="0">
              <a:prstClr val="black">
                <a:alpha val="40000"/>
              </a:prst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图片 11">
            <a:extLst>
              <a:ext uri="{FF2B5EF4-FFF2-40B4-BE49-F238E27FC236}">
                <a16:creationId xmlns:a16="http://schemas.microsoft.com/office/drawing/2014/main" id="{0BEE74A3-70E1-4DBD-9F23-03543D32CC4C}"/>
              </a:ext>
            </a:extLst>
          </p:cNvPr>
          <p:cNvPicPr>
            <a:picLocks noChangeAspect="1" noChangeArrowheads="1"/>
          </p:cNvPicPr>
          <p:nvPr/>
        </p:nvPicPr>
        <p:blipFill>
          <a:blip r:embed="rId6" cstate="screen">
            <a:extLst>
              <a:ext uri="{28A0092B-C50C-407E-A947-70E740481C1C}">
                <a14:useLocalDpi xmlns:a14="http://schemas.microsoft.com/office/drawing/2010/main"/>
              </a:ext>
            </a:extLst>
          </a:blip>
          <a:stretch>
            <a:fillRect/>
          </a:stretch>
        </p:blipFill>
        <p:spPr bwMode="auto">
          <a:xfrm>
            <a:off x="3980997" y="3197994"/>
            <a:ext cx="2115003" cy="2152108"/>
          </a:xfrm>
          <a:prstGeom prst="rect">
            <a:avLst/>
          </a:prstGeom>
          <a:noFill/>
          <a:ln>
            <a:noFill/>
          </a:ln>
          <a:effectLst>
            <a:outerShdw blurRad="50800" dist="38100" dir="5400000" algn="t" rotWithShape="0">
              <a:prstClr val="black">
                <a:alpha val="40000"/>
              </a:prst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矩形 12">
            <a:extLst>
              <a:ext uri="{FF2B5EF4-FFF2-40B4-BE49-F238E27FC236}">
                <a16:creationId xmlns:a16="http://schemas.microsoft.com/office/drawing/2014/main" id="{C9DCFD4C-D8EB-4BAC-BB0D-D66279529A22}"/>
              </a:ext>
            </a:extLst>
          </p:cNvPr>
          <p:cNvSpPr>
            <a:spLocks noChangeAspect="1" noChangeArrowheads="1"/>
          </p:cNvSpPr>
          <p:nvPr/>
        </p:nvSpPr>
        <p:spPr bwMode="auto">
          <a:xfrm>
            <a:off x="3980997" y="973364"/>
            <a:ext cx="2115003" cy="2159000"/>
          </a:xfrm>
          <a:prstGeom prst="rect">
            <a:avLst/>
          </a:prstGeom>
          <a:solidFill>
            <a:schemeClr val="bg1"/>
          </a:solidFill>
          <a:ln>
            <a:noFill/>
          </a:ln>
          <a:effectLst>
            <a:outerShdw blurRad="50800" dist="38100" dir="5400000" algn="t" rotWithShape="0">
              <a:prstClr val="black">
                <a:alpha val="40000"/>
              </a:prstClr>
            </a:outerShdw>
          </a:effectLst>
          <a:extLst/>
        </p:spPr>
        <p:txBody>
          <a:bodyPr anchor="ctr"/>
          <a:lstStyle/>
          <a:p>
            <a:pPr algn="ctr"/>
            <a:endParaRPr lang="zh-CN" altLang="zh-CN">
              <a:solidFill>
                <a:schemeClr val="tx1">
                  <a:lumMod val="75000"/>
                  <a:lumOff val="25000"/>
                </a:schemeClr>
              </a:solidFill>
              <a:cs typeface="+mn-ea"/>
              <a:sym typeface="+mn-lt"/>
            </a:endParaRPr>
          </a:p>
        </p:txBody>
      </p:sp>
      <p:sp>
        <p:nvSpPr>
          <p:cNvPr id="7" name="矩形 28">
            <a:extLst>
              <a:ext uri="{FF2B5EF4-FFF2-40B4-BE49-F238E27FC236}">
                <a16:creationId xmlns:a16="http://schemas.microsoft.com/office/drawing/2014/main" id="{027DF510-C060-4EE4-A996-8E590F1FAEC6}"/>
              </a:ext>
            </a:extLst>
          </p:cNvPr>
          <p:cNvSpPr>
            <a:spLocks noChangeAspect="1" noChangeArrowheads="1"/>
          </p:cNvSpPr>
          <p:nvPr/>
        </p:nvSpPr>
        <p:spPr bwMode="auto">
          <a:xfrm>
            <a:off x="8439832" y="973364"/>
            <a:ext cx="2122940" cy="2159000"/>
          </a:xfrm>
          <a:prstGeom prst="rect">
            <a:avLst/>
          </a:prstGeom>
          <a:solidFill>
            <a:schemeClr val="bg1"/>
          </a:solidFill>
          <a:ln>
            <a:noFill/>
          </a:ln>
          <a:effectLst>
            <a:outerShdw blurRad="50800" dist="38100" dir="5400000" algn="t" rotWithShape="0">
              <a:prstClr val="black">
                <a:alpha val="40000"/>
              </a:prstClr>
            </a:outerShdw>
          </a:effectLst>
          <a:extLst/>
        </p:spPr>
        <p:txBody>
          <a:bodyPr anchor="ctr"/>
          <a:lstStyle/>
          <a:p>
            <a:pPr algn="ctr"/>
            <a:endParaRPr lang="zh-CN" altLang="zh-CN">
              <a:solidFill>
                <a:schemeClr val="tx1">
                  <a:lumMod val="75000"/>
                  <a:lumOff val="25000"/>
                </a:schemeClr>
              </a:solidFill>
              <a:cs typeface="+mn-ea"/>
              <a:sym typeface="+mn-lt"/>
            </a:endParaRPr>
          </a:p>
        </p:txBody>
      </p:sp>
      <p:sp>
        <p:nvSpPr>
          <p:cNvPr id="8" name="矩形 29">
            <a:extLst>
              <a:ext uri="{FF2B5EF4-FFF2-40B4-BE49-F238E27FC236}">
                <a16:creationId xmlns:a16="http://schemas.microsoft.com/office/drawing/2014/main" id="{E7577169-FE21-4B2D-A354-91B65360D95B}"/>
              </a:ext>
            </a:extLst>
          </p:cNvPr>
          <p:cNvSpPr>
            <a:spLocks noChangeAspect="1" noChangeArrowheads="1"/>
          </p:cNvSpPr>
          <p:nvPr/>
        </p:nvSpPr>
        <p:spPr bwMode="auto">
          <a:xfrm>
            <a:off x="6203497" y="3222616"/>
            <a:ext cx="2160588" cy="2129073"/>
          </a:xfrm>
          <a:prstGeom prst="rect">
            <a:avLst/>
          </a:prstGeom>
          <a:solidFill>
            <a:schemeClr val="bg1"/>
          </a:solidFill>
          <a:ln>
            <a:noFill/>
          </a:ln>
          <a:effectLst>
            <a:outerShdw blurRad="50800" dist="38100" dir="5400000" algn="t" rotWithShape="0">
              <a:prstClr val="black">
                <a:alpha val="40000"/>
              </a:prstClr>
            </a:outerShdw>
          </a:effectLst>
          <a:extLst/>
        </p:spPr>
        <p:txBody>
          <a:bodyPr anchor="ctr"/>
          <a:lstStyle/>
          <a:p>
            <a:pPr algn="ctr"/>
            <a:endParaRPr lang="zh-CN" altLang="zh-CN">
              <a:solidFill>
                <a:schemeClr val="tx1">
                  <a:lumMod val="75000"/>
                  <a:lumOff val="25000"/>
                </a:schemeClr>
              </a:solidFill>
              <a:cs typeface="+mn-ea"/>
              <a:sym typeface="+mn-lt"/>
            </a:endParaRPr>
          </a:p>
        </p:txBody>
      </p:sp>
      <p:sp>
        <p:nvSpPr>
          <p:cNvPr id="9" name="矩形 30">
            <a:extLst>
              <a:ext uri="{FF2B5EF4-FFF2-40B4-BE49-F238E27FC236}">
                <a16:creationId xmlns:a16="http://schemas.microsoft.com/office/drawing/2014/main" id="{B9EF80BE-4B8C-4B5D-BB8B-1AC7465B6A3A}"/>
              </a:ext>
            </a:extLst>
          </p:cNvPr>
          <p:cNvSpPr>
            <a:spLocks noChangeAspect="1" noChangeArrowheads="1"/>
          </p:cNvSpPr>
          <p:nvPr/>
        </p:nvSpPr>
        <p:spPr bwMode="auto">
          <a:xfrm>
            <a:off x="1758497" y="3191102"/>
            <a:ext cx="2160588" cy="2160587"/>
          </a:xfrm>
          <a:prstGeom prst="rect">
            <a:avLst/>
          </a:prstGeom>
          <a:solidFill>
            <a:schemeClr val="bg1"/>
          </a:solidFill>
          <a:ln>
            <a:noFill/>
          </a:ln>
          <a:effectLst>
            <a:outerShdw blurRad="50800" dist="38100" dir="5400000" algn="t" rotWithShape="0">
              <a:prstClr val="black">
                <a:alpha val="40000"/>
              </a:prstClr>
            </a:outerShdw>
          </a:effectLst>
          <a:extLst/>
        </p:spPr>
        <p:txBody>
          <a:bodyPr anchor="ctr"/>
          <a:lstStyle/>
          <a:p>
            <a:pPr algn="ctr"/>
            <a:endParaRPr lang="zh-CN" altLang="zh-CN">
              <a:solidFill>
                <a:schemeClr val="tx1">
                  <a:lumMod val="75000"/>
                  <a:lumOff val="25000"/>
                </a:schemeClr>
              </a:solidFill>
              <a:cs typeface="+mn-ea"/>
              <a:sym typeface="+mn-lt"/>
            </a:endParaRPr>
          </a:p>
        </p:txBody>
      </p:sp>
      <p:grpSp>
        <p:nvGrpSpPr>
          <p:cNvPr id="22" name="组合 21">
            <a:extLst>
              <a:ext uri="{FF2B5EF4-FFF2-40B4-BE49-F238E27FC236}">
                <a16:creationId xmlns:a16="http://schemas.microsoft.com/office/drawing/2014/main" id="{CF5D7551-F7C2-45AE-B1BC-BB2FF3C444E5}"/>
              </a:ext>
            </a:extLst>
          </p:cNvPr>
          <p:cNvGrpSpPr/>
          <p:nvPr/>
        </p:nvGrpSpPr>
        <p:grpSpPr>
          <a:xfrm>
            <a:off x="1944008" y="3719067"/>
            <a:ext cx="1820408" cy="1434499"/>
            <a:chOff x="1944008" y="4100067"/>
            <a:chExt cx="1820408" cy="1434499"/>
          </a:xfrm>
        </p:grpSpPr>
        <p:sp>
          <p:nvSpPr>
            <p:cNvPr id="12" name="矩形 34">
              <a:extLst>
                <a:ext uri="{FF2B5EF4-FFF2-40B4-BE49-F238E27FC236}">
                  <a16:creationId xmlns:a16="http://schemas.microsoft.com/office/drawing/2014/main" id="{A7F87983-DF88-4A80-AB0C-446EE25E45E8}"/>
                </a:ext>
              </a:extLst>
            </p:cNvPr>
            <p:cNvSpPr>
              <a:spLocks noChangeArrowheads="1"/>
            </p:cNvSpPr>
            <p:nvPr/>
          </p:nvSpPr>
          <p:spPr bwMode="auto">
            <a:xfrm>
              <a:off x="1944008" y="4472737"/>
              <a:ext cx="1820408" cy="10618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nSpc>
                  <a:spcPct val="150000"/>
                </a:lnSpc>
              </a:pPr>
              <a:r>
                <a:rPr lang="zh-CN" altLang="en-US" sz="1400" dirty="0">
                  <a:solidFill>
                    <a:schemeClr val="tx1">
                      <a:lumMod val="75000"/>
                      <a:lumOff val="25000"/>
                    </a:schemeClr>
                  </a:solidFill>
                  <a:cs typeface="+mn-ea"/>
                  <a:sym typeface="+mn-lt"/>
                </a:rPr>
                <a:t>双击输入替换内容双击输入替换内容双击输入替换内容双击</a:t>
              </a:r>
              <a:endParaRPr lang="en-US" altLang="zh-CN" sz="1400" dirty="0">
                <a:solidFill>
                  <a:schemeClr val="tx1">
                    <a:lumMod val="75000"/>
                    <a:lumOff val="25000"/>
                  </a:schemeClr>
                </a:solidFill>
                <a:cs typeface="+mn-ea"/>
                <a:sym typeface="+mn-lt"/>
              </a:endParaRPr>
            </a:p>
          </p:txBody>
        </p:sp>
        <p:sp>
          <p:nvSpPr>
            <p:cNvPr id="14" name="文本框 18">
              <a:extLst>
                <a:ext uri="{FF2B5EF4-FFF2-40B4-BE49-F238E27FC236}">
                  <a16:creationId xmlns:a16="http://schemas.microsoft.com/office/drawing/2014/main" id="{895206F0-F2AB-4799-83F7-D828097CFB67}"/>
                </a:ext>
              </a:extLst>
            </p:cNvPr>
            <p:cNvSpPr txBox="1">
              <a:spLocks noChangeArrowheads="1"/>
            </p:cNvSpPr>
            <p:nvPr/>
          </p:nvSpPr>
          <p:spPr bwMode="auto">
            <a:xfrm>
              <a:off x="2218758" y="4100067"/>
              <a:ext cx="1270907" cy="3427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nSpc>
                  <a:spcPct val="80000"/>
                </a:lnSpc>
              </a:pPr>
              <a:r>
                <a:rPr lang="zh-CN" altLang="en-US" sz="2000" dirty="0">
                  <a:solidFill>
                    <a:schemeClr val="tx1">
                      <a:lumMod val="75000"/>
                      <a:lumOff val="25000"/>
                    </a:schemeClr>
                  </a:solidFill>
                  <a:latin typeface="+mn-lt"/>
                  <a:ea typeface="+mn-ea"/>
                  <a:cs typeface="+mn-ea"/>
                  <a:sym typeface="+mn-lt"/>
                </a:rPr>
                <a:t>输入标题</a:t>
              </a:r>
              <a:endParaRPr lang="en-US" altLang="zh-CN" sz="2000" dirty="0">
                <a:solidFill>
                  <a:schemeClr val="tx1">
                    <a:lumMod val="75000"/>
                    <a:lumOff val="25000"/>
                  </a:schemeClr>
                </a:solidFill>
                <a:latin typeface="+mn-lt"/>
                <a:ea typeface="+mn-ea"/>
                <a:cs typeface="+mn-ea"/>
                <a:sym typeface="+mn-lt"/>
              </a:endParaRPr>
            </a:p>
          </p:txBody>
        </p:sp>
      </p:grpSp>
      <p:grpSp>
        <p:nvGrpSpPr>
          <p:cNvPr id="19" name="组合 18">
            <a:extLst>
              <a:ext uri="{FF2B5EF4-FFF2-40B4-BE49-F238E27FC236}">
                <a16:creationId xmlns:a16="http://schemas.microsoft.com/office/drawing/2014/main" id="{92D8FF44-B71F-424B-A18B-71A62F44A06B}"/>
              </a:ext>
            </a:extLst>
          </p:cNvPr>
          <p:cNvGrpSpPr/>
          <p:nvPr/>
        </p:nvGrpSpPr>
        <p:grpSpPr>
          <a:xfrm>
            <a:off x="4173879" y="1433303"/>
            <a:ext cx="1774824" cy="1466013"/>
            <a:chOff x="4173879" y="1814303"/>
            <a:chExt cx="1774824" cy="1466013"/>
          </a:xfrm>
        </p:grpSpPr>
        <p:sp>
          <p:nvSpPr>
            <p:cNvPr id="10" name="矩形 13">
              <a:extLst>
                <a:ext uri="{FF2B5EF4-FFF2-40B4-BE49-F238E27FC236}">
                  <a16:creationId xmlns:a16="http://schemas.microsoft.com/office/drawing/2014/main" id="{21683EFD-A556-4D35-B27F-D2E04027CE57}"/>
                </a:ext>
              </a:extLst>
            </p:cNvPr>
            <p:cNvSpPr>
              <a:spLocks noChangeArrowheads="1"/>
            </p:cNvSpPr>
            <p:nvPr/>
          </p:nvSpPr>
          <p:spPr bwMode="auto">
            <a:xfrm>
              <a:off x="4173879" y="2218487"/>
              <a:ext cx="1774824" cy="10618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nSpc>
                  <a:spcPct val="150000"/>
                </a:lnSpc>
              </a:pPr>
              <a:r>
                <a:rPr lang="zh-CN" altLang="en-US" sz="1400" dirty="0">
                  <a:solidFill>
                    <a:schemeClr val="tx1">
                      <a:lumMod val="75000"/>
                      <a:lumOff val="25000"/>
                    </a:schemeClr>
                  </a:solidFill>
                  <a:cs typeface="+mn-ea"/>
                  <a:sym typeface="+mn-lt"/>
                </a:rPr>
                <a:t>双击输入替换内容双击输入替换内容双击输入替换内容</a:t>
              </a:r>
              <a:endParaRPr lang="en-US" altLang="zh-CN" sz="1400" dirty="0">
                <a:solidFill>
                  <a:schemeClr val="tx1">
                    <a:lumMod val="75000"/>
                    <a:lumOff val="25000"/>
                  </a:schemeClr>
                </a:solidFill>
                <a:cs typeface="+mn-ea"/>
                <a:sym typeface="+mn-lt"/>
              </a:endParaRPr>
            </a:p>
          </p:txBody>
        </p:sp>
        <p:sp>
          <p:nvSpPr>
            <p:cNvPr id="15" name="文本框 18">
              <a:extLst>
                <a:ext uri="{FF2B5EF4-FFF2-40B4-BE49-F238E27FC236}">
                  <a16:creationId xmlns:a16="http://schemas.microsoft.com/office/drawing/2014/main" id="{E918949E-7349-434B-AE0E-A24E42980028}"/>
                </a:ext>
              </a:extLst>
            </p:cNvPr>
            <p:cNvSpPr txBox="1">
              <a:spLocks noChangeArrowheads="1"/>
            </p:cNvSpPr>
            <p:nvPr/>
          </p:nvSpPr>
          <p:spPr bwMode="auto">
            <a:xfrm>
              <a:off x="4504758" y="1814303"/>
              <a:ext cx="1270907" cy="3427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nSpc>
                  <a:spcPct val="80000"/>
                </a:lnSpc>
              </a:pPr>
              <a:r>
                <a:rPr lang="zh-CN" altLang="en-US" sz="2000" dirty="0">
                  <a:solidFill>
                    <a:schemeClr val="tx1">
                      <a:lumMod val="75000"/>
                      <a:lumOff val="25000"/>
                    </a:schemeClr>
                  </a:solidFill>
                  <a:latin typeface="+mn-lt"/>
                  <a:ea typeface="+mn-ea"/>
                  <a:cs typeface="+mn-ea"/>
                  <a:sym typeface="+mn-lt"/>
                </a:rPr>
                <a:t>输入标题</a:t>
              </a:r>
              <a:endParaRPr lang="en-US" altLang="zh-CN" sz="2000" dirty="0">
                <a:solidFill>
                  <a:schemeClr val="tx1">
                    <a:lumMod val="75000"/>
                    <a:lumOff val="25000"/>
                  </a:schemeClr>
                </a:solidFill>
                <a:latin typeface="+mn-lt"/>
                <a:ea typeface="+mn-ea"/>
                <a:cs typeface="+mn-ea"/>
                <a:sym typeface="+mn-lt"/>
              </a:endParaRPr>
            </a:p>
          </p:txBody>
        </p:sp>
      </p:grpSp>
      <p:grpSp>
        <p:nvGrpSpPr>
          <p:cNvPr id="20" name="组合 19">
            <a:extLst>
              <a:ext uri="{FF2B5EF4-FFF2-40B4-BE49-F238E27FC236}">
                <a16:creationId xmlns:a16="http://schemas.microsoft.com/office/drawing/2014/main" id="{3D32EF6E-1E87-48F1-A6DD-4685D1B98E34}"/>
              </a:ext>
            </a:extLst>
          </p:cNvPr>
          <p:cNvGrpSpPr/>
          <p:nvPr/>
        </p:nvGrpSpPr>
        <p:grpSpPr>
          <a:xfrm>
            <a:off x="8590869" y="1425382"/>
            <a:ext cx="1819075" cy="1473934"/>
            <a:chOff x="8590869" y="1806382"/>
            <a:chExt cx="1819075" cy="1473934"/>
          </a:xfrm>
        </p:grpSpPr>
        <p:sp>
          <p:nvSpPr>
            <p:cNvPr id="11" name="矩形 33">
              <a:extLst>
                <a:ext uri="{FF2B5EF4-FFF2-40B4-BE49-F238E27FC236}">
                  <a16:creationId xmlns:a16="http://schemas.microsoft.com/office/drawing/2014/main" id="{C534BFA4-DAFD-4FA0-A3D9-23412E9F071B}"/>
                </a:ext>
              </a:extLst>
            </p:cNvPr>
            <p:cNvSpPr>
              <a:spLocks noChangeArrowheads="1"/>
            </p:cNvSpPr>
            <p:nvPr/>
          </p:nvSpPr>
          <p:spPr bwMode="auto">
            <a:xfrm>
              <a:off x="8590869" y="2218487"/>
              <a:ext cx="1819075" cy="10618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nSpc>
                  <a:spcPct val="150000"/>
                </a:lnSpc>
              </a:pPr>
              <a:r>
                <a:rPr lang="zh-CN" altLang="en-US" sz="1400" dirty="0">
                  <a:solidFill>
                    <a:schemeClr val="tx1">
                      <a:lumMod val="75000"/>
                      <a:lumOff val="25000"/>
                    </a:schemeClr>
                  </a:solidFill>
                  <a:cs typeface="+mn-ea"/>
                  <a:sym typeface="+mn-lt"/>
                </a:rPr>
                <a:t>双击输入替换内容双击输入替换内容双击输入替换内容双击</a:t>
              </a:r>
              <a:endParaRPr lang="en-US" altLang="zh-CN" sz="1400" dirty="0">
                <a:solidFill>
                  <a:schemeClr val="tx1">
                    <a:lumMod val="75000"/>
                    <a:lumOff val="25000"/>
                  </a:schemeClr>
                </a:solidFill>
                <a:cs typeface="+mn-ea"/>
                <a:sym typeface="+mn-lt"/>
              </a:endParaRPr>
            </a:p>
          </p:txBody>
        </p:sp>
        <p:sp>
          <p:nvSpPr>
            <p:cNvPr id="16" name="文本框 18">
              <a:extLst>
                <a:ext uri="{FF2B5EF4-FFF2-40B4-BE49-F238E27FC236}">
                  <a16:creationId xmlns:a16="http://schemas.microsoft.com/office/drawing/2014/main" id="{3567507D-D344-4CEA-9F85-4433512B6A4B}"/>
                </a:ext>
              </a:extLst>
            </p:cNvPr>
            <p:cNvSpPr txBox="1">
              <a:spLocks noChangeArrowheads="1"/>
            </p:cNvSpPr>
            <p:nvPr/>
          </p:nvSpPr>
          <p:spPr bwMode="auto">
            <a:xfrm>
              <a:off x="8872424" y="1806382"/>
              <a:ext cx="1270907" cy="3427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nSpc>
                  <a:spcPct val="80000"/>
                </a:lnSpc>
              </a:pPr>
              <a:r>
                <a:rPr lang="zh-CN" altLang="en-US" sz="2000" dirty="0">
                  <a:solidFill>
                    <a:schemeClr val="tx1">
                      <a:lumMod val="75000"/>
                      <a:lumOff val="25000"/>
                    </a:schemeClr>
                  </a:solidFill>
                  <a:latin typeface="+mn-lt"/>
                  <a:ea typeface="+mn-ea"/>
                  <a:cs typeface="+mn-ea"/>
                  <a:sym typeface="+mn-lt"/>
                </a:rPr>
                <a:t>输入标题</a:t>
              </a:r>
              <a:endParaRPr lang="en-US" altLang="zh-CN" sz="2000" dirty="0">
                <a:solidFill>
                  <a:schemeClr val="tx1">
                    <a:lumMod val="75000"/>
                    <a:lumOff val="25000"/>
                  </a:schemeClr>
                </a:solidFill>
                <a:latin typeface="+mn-lt"/>
                <a:ea typeface="+mn-ea"/>
                <a:cs typeface="+mn-ea"/>
                <a:sym typeface="+mn-lt"/>
              </a:endParaRPr>
            </a:p>
          </p:txBody>
        </p:sp>
      </p:grpSp>
      <p:grpSp>
        <p:nvGrpSpPr>
          <p:cNvPr id="21" name="组合 20">
            <a:extLst>
              <a:ext uri="{FF2B5EF4-FFF2-40B4-BE49-F238E27FC236}">
                <a16:creationId xmlns:a16="http://schemas.microsoft.com/office/drawing/2014/main" id="{676B1CA0-793F-4239-8BFA-E9EA20D0CAB7}"/>
              </a:ext>
            </a:extLst>
          </p:cNvPr>
          <p:cNvGrpSpPr/>
          <p:nvPr/>
        </p:nvGrpSpPr>
        <p:grpSpPr>
          <a:xfrm>
            <a:off x="6381069" y="3719067"/>
            <a:ext cx="1820409" cy="1434499"/>
            <a:chOff x="6381069" y="4100067"/>
            <a:chExt cx="1820409" cy="1434499"/>
          </a:xfrm>
        </p:grpSpPr>
        <p:sp>
          <p:nvSpPr>
            <p:cNvPr id="13" name="矩形 35">
              <a:extLst>
                <a:ext uri="{FF2B5EF4-FFF2-40B4-BE49-F238E27FC236}">
                  <a16:creationId xmlns:a16="http://schemas.microsoft.com/office/drawing/2014/main" id="{3A163AB0-80F0-4A73-AB02-9EB667A4A2D1}"/>
                </a:ext>
              </a:extLst>
            </p:cNvPr>
            <p:cNvSpPr>
              <a:spLocks noChangeArrowheads="1"/>
            </p:cNvSpPr>
            <p:nvPr/>
          </p:nvSpPr>
          <p:spPr bwMode="auto">
            <a:xfrm>
              <a:off x="6381069" y="4472737"/>
              <a:ext cx="1820409" cy="10618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nSpc>
                  <a:spcPct val="150000"/>
                </a:lnSpc>
              </a:pPr>
              <a:r>
                <a:rPr lang="zh-CN" altLang="en-US" sz="1400" dirty="0">
                  <a:solidFill>
                    <a:schemeClr val="tx1">
                      <a:lumMod val="75000"/>
                      <a:lumOff val="25000"/>
                    </a:schemeClr>
                  </a:solidFill>
                  <a:cs typeface="+mn-ea"/>
                  <a:sym typeface="+mn-lt"/>
                </a:rPr>
                <a:t>双击输入替换内容双击输入替换内容双击输入替换内容双击</a:t>
              </a:r>
              <a:endParaRPr lang="en-US" altLang="zh-CN" sz="1400" dirty="0">
                <a:solidFill>
                  <a:schemeClr val="tx1">
                    <a:lumMod val="75000"/>
                    <a:lumOff val="25000"/>
                  </a:schemeClr>
                </a:solidFill>
                <a:cs typeface="+mn-ea"/>
                <a:sym typeface="+mn-lt"/>
              </a:endParaRPr>
            </a:p>
          </p:txBody>
        </p:sp>
        <p:sp>
          <p:nvSpPr>
            <p:cNvPr id="17" name="文本框 18">
              <a:extLst>
                <a:ext uri="{FF2B5EF4-FFF2-40B4-BE49-F238E27FC236}">
                  <a16:creationId xmlns:a16="http://schemas.microsoft.com/office/drawing/2014/main" id="{635B94FE-A247-4F58-A8A9-350AB8EEF7C8}"/>
                </a:ext>
              </a:extLst>
            </p:cNvPr>
            <p:cNvSpPr txBox="1">
              <a:spLocks noChangeArrowheads="1"/>
            </p:cNvSpPr>
            <p:nvPr/>
          </p:nvSpPr>
          <p:spPr bwMode="auto">
            <a:xfrm>
              <a:off x="6655819" y="4100067"/>
              <a:ext cx="1270907" cy="3427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nSpc>
                  <a:spcPct val="80000"/>
                </a:lnSpc>
              </a:pPr>
              <a:r>
                <a:rPr lang="zh-CN" altLang="en-US" sz="2000" dirty="0">
                  <a:solidFill>
                    <a:schemeClr val="tx1">
                      <a:lumMod val="75000"/>
                      <a:lumOff val="25000"/>
                    </a:schemeClr>
                  </a:solidFill>
                  <a:latin typeface="+mn-lt"/>
                  <a:ea typeface="+mn-ea"/>
                  <a:cs typeface="+mn-ea"/>
                  <a:sym typeface="+mn-lt"/>
                </a:rPr>
                <a:t>输入标题</a:t>
              </a:r>
              <a:endParaRPr lang="en-US" altLang="zh-CN" sz="2000" dirty="0">
                <a:solidFill>
                  <a:schemeClr val="tx1">
                    <a:lumMod val="75000"/>
                    <a:lumOff val="25000"/>
                  </a:schemeClr>
                </a:solidFill>
                <a:latin typeface="+mn-lt"/>
                <a:ea typeface="+mn-ea"/>
                <a:cs typeface="+mn-ea"/>
                <a:sym typeface="+mn-lt"/>
              </a:endParaRPr>
            </a:p>
          </p:txBody>
        </p:sp>
      </p:grpSp>
      <p:pic>
        <p:nvPicPr>
          <p:cNvPr id="23" name="图片 22"/>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4004253" y="-53898"/>
            <a:ext cx="1094340" cy="1094340"/>
          </a:xfrm>
          <a:prstGeom prst="rect">
            <a:avLst/>
          </a:prstGeom>
        </p:spPr>
      </p:pic>
      <p:sp>
        <p:nvSpPr>
          <p:cNvPr id="24" name="Title 3">
            <a:extLst>
              <a:ext uri="{FF2B5EF4-FFF2-40B4-BE49-F238E27FC236}">
                <a16:creationId xmlns:a16="http://schemas.microsoft.com/office/drawing/2014/main" id="{EDE0BA32-E411-4643-920E-6083B35A4886}"/>
              </a:ext>
            </a:extLst>
          </p:cNvPr>
          <p:cNvSpPr txBox="1">
            <a:spLocks/>
          </p:cNvSpPr>
          <p:nvPr/>
        </p:nvSpPr>
        <p:spPr>
          <a:xfrm>
            <a:off x="4234930" y="265406"/>
            <a:ext cx="3676420" cy="340607"/>
          </a:xfrm>
          <a:prstGeom prst="rect">
            <a:avLst/>
          </a:prstGeom>
        </p:spPr>
        <p:txBody>
          <a:bodyPr/>
          <a:lstStyle>
            <a:lvl1pPr algn="l" defTabSz="914400" rtl="0" eaLnBrk="1" latinLnBrk="0" hangingPunct="1">
              <a:lnSpc>
                <a:spcPct val="70000"/>
              </a:lnSpc>
              <a:spcBef>
                <a:spcPct val="0"/>
              </a:spcBef>
              <a:buNone/>
              <a:defRPr sz="3600" b="1" i="0" kern="1200">
                <a:solidFill>
                  <a:schemeClr val="tx1"/>
                </a:solidFill>
                <a:latin typeface="Roboto Thin" charset="0"/>
                <a:ea typeface="Roboto Thin" charset="0"/>
                <a:cs typeface="Roboto Thin" charset="0"/>
              </a:defRPr>
            </a:lvl1pPr>
          </a:lstStyle>
          <a:p>
            <a:pPr>
              <a:lnSpc>
                <a:spcPct val="80000"/>
              </a:lnSpc>
            </a:pPr>
            <a:r>
              <a:rPr lang="en-US" altLang="zh-CN" sz="3200" b="0" dirty="0" smtClean="0">
                <a:solidFill>
                  <a:srgbClr val="FF6D87"/>
                </a:solidFill>
                <a:latin typeface="+mn-lt"/>
                <a:ea typeface="+mn-ea"/>
                <a:cs typeface="+mn-ea"/>
                <a:sym typeface="+mn-lt"/>
              </a:rPr>
              <a:t>04</a:t>
            </a:r>
            <a:r>
              <a:rPr lang="en-US" altLang="zh-CN" sz="3200" b="0" dirty="0" smtClean="0">
                <a:solidFill>
                  <a:schemeClr val="bg1"/>
                </a:solidFill>
                <a:latin typeface="+mn-lt"/>
                <a:ea typeface="+mn-ea"/>
                <a:cs typeface="+mn-ea"/>
                <a:sym typeface="+mn-lt"/>
              </a:rPr>
              <a:t>  </a:t>
            </a:r>
            <a:r>
              <a:rPr lang="zh-CN" altLang="en-US" sz="3200" b="0" dirty="0" smtClean="0">
                <a:solidFill>
                  <a:schemeClr val="bg1"/>
                </a:solidFill>
                <a:latin typeface="+mn-lt"/>
                <a:ea typeface="+mn-ea"/>
                <a:cs typeface="+mn-ea"/>
                <a:sym typeface="+mn-lt"/>
              </a:rPr>
              <a:t>活动效果预期</a:t>
            </a:r>
            <a:endParaRPr lang="en-US" sz="3200" b="0" dirty="0">
              <a:solidFill>
                <a:schemeClr val="bg1"/>
              </a:solidFill>
              <a:latin typeface="+mn-lt"/>
              <a:ea typeface="+mn-ea"/>
              <a:cs typeface="+mn-ea"/>
              <a:sym typeface="+mn-lt"/>
            </a:endParaRPr>
          </a:p>
        </p:txBody>
      </p:sp>
    </p:spTree>
    <p:extLst>
      <p:ext uri="{BB962C8B-B14F-4D97-AF65-F5344CB8AC3E}">
        <p14:creationId xmlns:p14="http://schemas.microsoft.com/office/powerpoint/2010/main" val="2616990981"/>
      </p:ext>
    </p:extLst>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23"/>
                                        </p:tgtEl>
                                        <p:attrNameLst>
                                          <p:attrName>style.visibility</p:attrName>
                                        </p:attrNameLst>
                                      </p:cBhvr>
                                      <p:to>
                                        <p:strVal val="visible"/>
                                      </p:to>
                                    </p:set>
                                    <p:anim calcmode="lin" valueType="num">
                                      <p:cBhvr>
                                        <p:cTn id="7" dur="500" fill="hold"/>
                                        <p:tgtEl>
                                          <p:spTgt spid="23"/>
                                        </p:tgtEl>
                                        <p:attrNameLst>
                                          <p:attrName>ppt_w</p:attrName>
                                        </p:attrNameLst>
                                      </p:cBhvr>
                                      <p:tavLst>
                                        <p:tav tm="0">
                                          <p:val>
                                            <p:fltVal val="0"/>
                                          </p:val>
                                        </p:tav>
                                        <p:tav tm="100000">
                                          <p:val>
                                            <p:strVal val="#ppt_w"/>
                                          </p:val>
                                        </p:tav>
                                      </p:tavLst>
                                    </p:anim>
                                    <p:anim calcmode="lin" valueType="num">
                                      <p:cBhvr>
                                        <p:cTn id="8" dur="500" fill="hold"/>
                                        <p:tgtEl>
                                          <p:spTgt spid="23"/>
                                        </p:tgtEl>
                                        <p:attrNameLst>
                                          <p:attrName>ppt_h</p:attrName>
                                        </p:attrNameLst>
                                      </p:cBhvr>
                                      <p:tavLst>
                                        <p:tav tm="0">
                                          <p:val>
                                            <p:fltVal val="0"/>
                                          </p:val>
                                        </p:tav>
                                        <p:tav tm="100000">
                                          <p:val>
                                            <p:strVal val="#ppt_h"/>
                                          </p:val>
                                        </p:tav>
                                      </p:tavLst>
                                    </p:anim>
                                    <p:animEffect transition="in" filter="fade">
                                      <p:cBhvr>
                                        <p:cTn id="9" dur="500"/>
                                        <p:tgtEl>
                                          <p:spTgt spid="23"/>
                                        </p:tgtEl>
                                      </p:cBhvr>
                                    </p:animEffect>
                                  </p:childTnLst>
                                </p:cTn>
                              </p:par>
                            </p:childTnLst>
                          </p:cTn>
                        </p:par>
                      </p:childTnLst>
                    </p:cTn>
                  </p:par>
                  <p:par>
                    <p:cTn id="10" fill="hold">
                      <p:stCondLst>
                        <p:cond delay="indefinite"/>
                      </p:stCondLst>
                      <p:childTnLst>
                        <p:par>
                          <p:cTn id="11" fill="hold">
                            <p:stCondLst>
                              <p:cond delay="0"/>
                            </p:stCondLst>
                            <p:childTnLst>
                              <p:par>
                                <p:cTn id="12" presetID="6" presetClass="entr" presetSubtype="16" fill="hold" grpId="0" nodeType="clickEffect">
                                  <p:stCondLst>
                                    <p:cond delay="0"/>
                                  </p:stCondLst>
                                  <p:childTnLst>
                                    <p:set>
                                      <p:cBhvr>
                                        <p:cTn id="13" dur="1" fill="hold">
                                          <p:stCondLst>
                                            <p:cond delay="0"/>
                                          </p:stCondLst>
                                        </p:cTn>
                                        <p:tgtEl>
                                          <p:spTgt spid="24"/>
                                        </p:tgtEl>
                                        <p:attrNameLst>
                                          <p:attrName>style.visibility</p:attrName>
                                        </p:attrNameLst>
                                      </p:cBhvr>
                                      <p:to>
                                        <p:strVal val="visible"/>
                                      </p:to>
                                    </p:set>
                                    <p:animEffect transition="in" filter="circle(in)">
                                      <p:cBhvr>
                                        <p:cTn id="14" dur="2000"/>
                                        <p:tgtEl>
                                          <p:spTgt spid="24"/>
                                        </p:tgtEl>
                                      </p:cBhvr>
                                    </p:animEffect>
                                  </p:childTnLst>
                                </p:cTn>
                              </p:par>
                            </p:childTnLst>
                          </p:cTn>
                        </p:par>
                        <p:par>
                          <p:cTn id="15" fill="hold">
                            <p:stCondLst>
                              <p:cond delay="2000"/>
                            </p:stCondLst>
                            <p:childTnLst>
                              <p:par>
                                <p:cTn id="16" presetID="30" presetClass="entr" presetSubtype="0" fill="hold" nodeType="afterEffect">
                                  <p:stCondLst>
                                    <p:cond delay="0"/>
                                  </p:stCondLst>
                                  <p:childTnLst>
                                    <p:set>
                                      <p:cBhvr>
                                        <p:cTn id="17" dur="1" fill="hold">
                                          <p:stCondLst>
                                            <p:cond delay="0"/>
                                          </p:stCondLst>
                                        </p:cTn>
                                        <p:tgtEl>
                                          <p:spTgt spid="2"/>
                                        </p:tgtEl>
                                        <p:attrNameLst>
                                          <p:attrName>style.visibility</p:attrName>
                                        </p:attrNameLst>
                                      </p:cBhvr>
                                      <p:to>
                                        <p:strVal val="visible"/>
                                      </p:to>
                                    </p:set>
                                    <p:animEffect transition="in" filter="fade">
                                      <p:cBhvr>
                                        <p:cTn id="18" dur="800" decel="100000"/>
                                        <p:tgtEl>
                                          <p:spTgt spid="2"/>
                                        </p:tgtEl>
                                      </p:cBhvr>
                                    </p:animEffect>
                                    <p:anim calcmode="lin" valueType="num">
                                      <p:cBhvr>
                                        <p:cTn id="19" dur="800" decel="100000" fill="hold"/>
                                        <p:tgtEl>
                                          <p:spTgt spid="2"/>
                                        </p:tgtEl>
                                        <p:attrNameLst>
                                          <p:attrName>style.rotation</p:attrName>
                                        </p:attrNameLst>
                                      </p:cBhvr>
                                      <p:tavLst>
                                        <p:tav tm="0">
                                          <p:val>
                                            <p:fltVal val="-90"/>
                                          </p:val>
                                        </p:tav>
                                        <p:tav tm="100000">
                                          <p:val>
                                            <p:fltVal val="0"/>
                                          </p:val>
                                        </p:tav>
                                      </p:tavLst>
                                    </p:anim>
                                    <p:anim calcmode="lin" valueType="num">
                                      <p:cBhvr>
                                        <p:cTn id="20" dur="800" decel="100000" fill="hold"/>
                                        <p:tgtEl>
                                          <p:spTgt spid="2"/>
                                        </p:tgtEl>
                                        <p:attrNameLst>
                                          <p:attrName>ppt_x</p:attrName>
                                        </p:attrNameLst>
                                      </p:cBhvr>
                                      <p:tavLst>
                                        <p:tav tm="0">
                                          <p:val>
                                            <p:strVal val="#ppt_x+0.4"/>
                                          </p:val>
                                        </p:tav>
                                        <p:tav tm="100000">
                                          <p:val>
                                            <p:strVal val="#ppt_x-0.05"/>
                                          </p:val>
                                        </p:tav>
                                      </p:tavLst>
                                    </p:anim>
                                    <p:anim calcmode="lin" valueType="num">
                                      <p:cBhvr>
                                        <p:cTn id="21" dur="800" decel="100000" fill="hold"/>
                                        <p:tgtEl>
                                          <p:spTgt spid="2"/>
                                        </p:tgtEl>
                                        <p:attrNameLst>
                                          <p:attrName>ppt_y</p:attrName>
                                        </p:attrNameLst>
                                      </p:cBhvr>
                                      <p:tavLst>
                                        <p:tav tm="0">
                                          <p:val>
                                            <p:strVal val="#ppt_y-0.4"/>
                                          </p:val>
                                        </p:tav>
                                        <p:tav tm="100000">
                                          <p:val>
                                            <p:strVal val="#ppt_y+0.1"/>
                                          </p:val>
                                        </p:tav>
                                      </p:tavLst>
                                    </p:anim>
                                    <p:anim calcmode="lin" valueType="num">
                                      <p:cBhvr>
                                        <p:cTn id="22" dur="200" accel="100000" fill="hold">
                                          <p:stCondLst>
                                            <p:cond delay="800"/>
                                          </p:stCondLst>
                                        </p:cTn>
                                        <p:tgtEl>
                                          <p:spTgt spid="2"/>
                                        </p:tgtEl>
                                        <p:attrNameLst>
                                          <p:attrName>ppt_x</p:attrName>
                                        </p:attrNameLst>
                                      </p:cBhvr>
                                      <p:tavLst>
                                        <p:tav tm="0">
                                          <p:val>
                                            <p:strVal val="#ppt_x-0.05"/>
                                          </p:val>
                                        </p:tav>
                                        <p:tav tm="100000">
                                          <p:val>
                                            <p:strVal val="#ppt_x"/>
                                          </p:val>
                                        </p:tav>
                                      </p:tavLst>
                                    </p:anim>
                                    <p:anim calcmode="lin" valueType="num">
                                      <p:cBhvr>
                                        <p:cTn id="23" dur="200" accel="100000" fill="hold">
                                          <p:stCondLst>
                                            <p:cond delay="800"/>
                                          </p:stCondLst>
                                        </p:cTn>
                                        <p:tgtEl>
                                          <p:spTgt spid="2"/>
                                        </p:tgtEl>
                                        <p:attrNameLst>
                                          <p:attrName>ppt_y</p:attrName>
                                        </p:attrNameLst>
                                      </p:cBhvr>
                                      <p:tavLst>
                                        <p:tav tm="0">
                                          <p:val>
                                            <p:strVal val="#ppt_y+0.1"/>
                                          </p:val>
                                        </p:tav>
                                        <p:tav tm="100000">
                                          <p:val>
                                            <p:strVal val="#ppt_y"/>
                                          </p:val>
                                        </p:tav>
                                      </p:tavLst>
                                    </p:anim>
                                  </p:childTnLst>
                                </p:cTn>
                              </p:par>
                              <p:par>
                                <p:cTn id="24" presetID="30" presetClass="entr" presetSubtype="0" fill="hold" grpId="0" nodeType="withEffect">
                                  <p:stCondLst>
                                    <p:cond delay="0"/>
                                  </p:stCondLst>
                                  <p:childTnLst>
                                    <p:set>
                                      <p:cBhvr>
                                        <p:cTn id="25" dur="1" fill="hold">
                                          <p:stCondLst>
                                            <p:cond delay="0"/>
                                          </p:stCondLst>
                                        </p:cTn>
                                        <p:tgtEl>
                                          <p:spTgt spid="6"/>
                                        </p:tgtEl>
                                        <p:attrNameLst>
                                          <p:attrName>style.visibility</p:attrName>
                                        </p:attrNameLst>
                                      </p:cBhvr>
                                      <p:to>
                                        <p:strVal val="visible"/>
                                      </p:to>
                                    </p:set>
                                    <p:animEffect transition="in" filter="fade">
                                      <p:cBhvr>
                                        <p:cTn id="26" dur="800" decel="100000"/>
                                        <p:tgtEl>
                                          <p:spTgt spid="6"/>
                                        </p:tgtEl>
                                      </p:cBhvr>
                                    </p:animEffect>
                                    <p:anim calcmode="lin" valueType="num">
                                      <p:cBhvr>
                                        <p:cTn id="27" dur="800" decel="100000" fill="hold"/>
                                        <p:tgtEl>
                                          <p:spTgt spid="6"/>
                                        </p:tgtEl>
                                        <p:attrNameLst>
                                          <p:attrName>style.rotation</p:attrName>
                                        </p:attrNameLst>
                                      </p:cBhvr>
                                      <p:tavLst>
                                        <p:tav tm="0">
                                          <p:val>
                                            <p:fltVal val="-90"/>
                                          </p:val>
                                        </p:tav>
                                        <p:tav tm="100000">
                                          <p:val>
                                            <p:fltVal val="0"/>
                                          </p:val>
                                        </p:tav>
                                      </p:tavLst>
                                    </p:anim>
                                    <p:anim calcmode="lin" valueType="num">
                                      <p:cBhvr>
                                        <p:cTn id="28" dur="800" decel="100000" fill="hold"/>
                                        <p:tgtEl>
                                          <p:spTgt spid="6"/>
                                        </p:tgtEl>
                                        <p:attrNameLst>
                                          <p:attrName>ppt_x</p:attrName>
                                        </p:attrNameLst>
                                      </p:cBhvr>
                                      <p:tavLst>
                                        <p:tav tm="0">
                                          <p:val>
                                            <p:strVal val="#ppt_x+0.4"/>
                                          </p:val>
                                        </p:tav>
                                        <p:tav tm="100000">
                                          <p:val>
                                            <p:strVal val="#ppt_x-0.05"/>
                                          </p:val>
                                        </p:tav>
                                      </p:tavLst>
                                    </p:anim>
                                    <p:anim calcmode="lin" valueType="num">
                                      <p:cBhvr>
                                        <p:cTn id="29" dur="800" decel="100000" fill="hold"/>
                                        <p:tgtEl>
                                          <p:spTgt spid="6"/>
                                        </p:tgtEl>
                                        <p:attrNameLst>
                                          <p:attrName>ppt_y</p:attrName>
                                        </p:attrNameLst>
                                      </p:cBhvr>
                                      <p:tavLst>
                                        <p:tav tm="0">
                                          <p:val>
                                            <p:strVal val="#ppt_y-0.4"/>
                                          </p:val>
                                        </p:tav>
                                        <p:tav tm="100000">
                                          <p:val>
                                            <p:strVal val="#ppt_y+0.1"/>
                                          </p:val>
                                        </p:tav>
                                      </p:tavLst>
                                    </p:anim>
                                    <p:anim calcmode="lin" valueType="num">
                                      <p:cBhvr>
                                        <p:cTn id="30" dur="200" accel="100000" fill="hold">
                                          <p:stCondLst>
                                            <p:cond delay="800"/>
                                          </p:stCondLst>
                                        </p:cTn>
                                        <p:tgtEl>
                                          <p:spTgt spid="6"/>
                                        </p:tgtEl>
                                        <p:attrNameLst>
                                          <p:attrName>ppt_x</p:attrName>
                                        </p:attrNameLst>
                                      </p:cBhvr>
                                      <p:tavLst>
                                        <p:tav tm="0">
                                          <p:val>
                                            <p:strVal val="#ppt_x-0.05"/>
                                          </p:val>
                                        </p:tav>
                                        <p:tav tm="100000">
                                          <p:val>
                                            <p:strVal val="#ppt_x"/>
                                          </p:val>
                                        </p:tav>
                                      </p:tavLst>
                                    </p:anim>
                                    <p:anim calcmode="lin" valueType="num">
                                      <p:cBhvr>
                                        <p:cTn id="31" dur="200" accel="100000" fill="hold">
                                          <p:stCondLst>
                                            <p:cond delay="800"/>
                                          </p:stCondLst>
                                        </p:cTn>
                                        <p:tgtEl>
                                          <p:spTgt spid="6"/>
                                        </p:tgtEl>
                                        <p:attrNameLst>
                                          <p:attrName>ppt_y</p:attrName>
                                        </p:attrNameLst>
                                      </p:cBhvr>
                                      <p:tavLst>
                                        <p:tav tm="0">
                                          <p:val>
                                            <p:strVal val="#ppt_y+0.1"/>
                                          </p:val>
                                        </p:tav>
                                        <p:tav tm="100000">
                                          <p:val>
                                            <p:strVal val="#ppt_y"/>
                                          </p:val>
                                        </p:tav>
                                      </p:tavLst>
                                    </p:anim>
                                  </p:childTnLst>
                                </p:cTn>
                              </p:par>
                              <p:par>
                                <p:cTn id="32" presetID="30" presetClass="entr" presetSubtype="0" fill="hold" nodeType="withEffect">
                                  <p:stCondLst>
                                    <p:cond delay="0"/>
                                  </p:stCondLst>
                                  <p:childTnLst>
                                    <p:set>
                                      <p:cBhvr>
                                        <p:cTn id="33" dur="1" fill="hold">
                                          <p:stCondLst>
                                            <p:cond delay="0"/>
                                          </p:stCondLst>
                                        </p:cTn>
                                        <p:tgtEl>
                                          <p:spTgt spid="3"/>
                                        </p:tgtEl>
                                        <p:attrNameLst>
                                          <p:attrName>style.visibility</p:attrName>
                                        </p:attrNameLst>
                                      </p:cBhvr>
                                      <p:to>
                                        <p:strVal val="visible"/>
                                      </p:to>
                                    </p:set>
                                    <p:animEffect transition="in" filter="fade">
                                      <p:cBhvr>
                                        <p:cTn id="34" dur="800" decel="100000"/>
                                        <p:tgtEl>
                                          <p:spTgt spid="3"/>
                                        </p:tgtEl>
                                      </p:cBhvr>
                                    </p:animEffect>
                                    <p:anim calcmode="lin" valueType="num">
                                      <p:cBhvr>
                                        <p:cTn id="35" dur="800" decel="100000" fill="hold"/>
                                        <p:tgtEl>
                                          <p:spTgt spid="3"/>
                                        </p:tgtEl>
                                        <p:attrNameLst>
                                          <p:attrName>style.rotation</p:attrName>
                                        </p:attrNameLst>
                                      </p:cBhvr>
                                      <p:tavLst>
                                        <p:tav tm="0">
                                          <p:val>
                                            <p:fltVal val="-90"/>
                                          </p:val>
                                        </p:tav>
                                        <p:tav tm="100000">
                                          <p:val>
                                            <p:fltVal val="0"/>
                                          </p:val>
                                        </p:tav>
                                      </p:tavLst>
                                    </p:anim>
                                    <p:anim calcmode="lin" valueType="num">
                                      <p:cBhvr>
                                        <p:cTn id="36" dur="800" decel="100000" fill="hold"/>
                                        <p:tgtEl>
                                          <p:spTgt spid="3"/>
                                        </p:tgtEl>
                                        <p:attrNameLst>
                                          <p:attrName>ppt_x</p:attrName>
                                        </p:attrNameLst>
                                      </p:cBhvr>
                                      <p:tavLst>
                                        <p:tav tm="0">
                                          <p:val>
                                            <p:strVal val="#ppt_x+0.4"/>
                                          </p:val>
                                        </p:tav>
                                        <p:tav tm="100000">
                                          <p:val>
                                            <p:strVal val="#ppt_x-0.05"/>
                                          </p:val>
                                        </p:tav>
                                      </p:tavLst>
                                    </p:anim>
                                    <p:anim calcmode="lin" valueType="num">
                                      <p:cBhvr>
                                        <p:cTn id="37" dur="800" decel="100000" fill="hold"/>
                                        <p:tgtEl>
                                          <p:spTgt spid="3"/>
                                        </p:tgtEl>
                                        <p:attrNameLst>
                                          <p:attrName>ppt_y</p:attrName>
                                        </p:attrNameLst>
                                      </p:cBhvr>
                                      <p:tavLst>
                                        <p:tav tm="0">
                                          <p:val>
                                            <p:strVal val="#ppt_y-0.4"/>
                                          </p:val>
                                        </p:tav>
                                        <p:tav tm="100000">
                                          <p:val>
                                            <p:strVal val="#ppt_y+0.1"/>
                                          </p:val>
                                        </p:tav>
                                      </p:tavLst>
                                    </p:anim>
                                    <p:anim calcmode="lin" valueType="num">
                                      <p:cBhvr>
                                        <p:cTn id="38"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39"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par>
                                <p:cTn id="40" presetID="30" presetClass="entr" presetSubtype="0" fill="hold" grpId="0" nodeType="withEffect">
                                  <p:stCondLst>
                                    <p:cond delay="0"/>
                                  </p:stCondLst>
                                  <p:childTnLst>
                                    <p:set>
                                      <p:cBhvr>
                                        <p:cTn id="41" dur="1" fill="hold">
                                          <p:stCondLst>
                                            <p:cond delay="0"/>
                                          </p:stCondLst>
                                        </p:cTn>
                                        <p:tgtEl>
                                          <p:spTgt spid="7"/>
                                        </p:tgtEl>
                                        <p:attrNameLst>
                                          <p:attrName>style.visibility</p:attrName>
                                        </p:attrNameLst>
                                      </p:cBhvr>
                                      <p:to>
                                        <p:strVal val="visible"/>
                                      </p:to>
                                    </p:set>
                                    <p:animEffect transition="in" filter="fade">
                                      <p:cBhvr>
                                        <p:cTn id="42" dur="800" decel="100000"/>
                                        <p:tgtEl>
                                          <p:spTgt spid="7"/>
                                        </p:tgtEl>
                                      </p:cBhvr>
                                    </p:animEffect>
                                    <p:anim calcmode="lin" valueType="num">
                                      <p:cBhvr>
                                        <p:cTn id="43" dur="800" decel="100000" fill="hold"/>
                                        <p:tgtEl>
                                          <p:spTgt spid="7"/>
                                        </p:tgtEl>
                                        <p:attrNameLst>
                                          <p:attrName>style.rotation</p:attrName>
                                        </p:attrNameLst>
                                      </p:cBhvr>
                                      <p:tavLst>
                                        <p:tav tm="0">
                                          <p:val>
                                            <p:fltVal val="-90"/>
                                          </p:val>
                                        </p:tav>
                                        <p:tav tm="100000">
                                          <p:val>
                                            <p:fltVal val="0"/>
                                          </p:val>
                                        </p:tav>
                                      </p:tavLst>
                                    </p:anim>
                                    <p:anim calcmode="lin" valueType="num">
                                      <p:cBhvr>
                                        <p:cTn id="44" dur="800" decel="100000" fill="hold"/>
                                        <p:tgtEl>
                                          <p:spTgt spid="7"/>
                                        </p:tgtEl>
                                        <p:attrNameLst>
                                          <p:attrName>ppt_x</p:attrName>
                                        </p:attrNameLst>
                                      </p:cBhvr>
                                      <p:tavLst>
                                        <p:tav tm="0">
                                          <p:val>
                                            <p:strVal val="#ppt_x+0.4"/>
                                          </p:val>
                                        </p:tav>
                                        <p:tav tm="100000">
                                          <p:val>
                                            <p:strVal val="#ppt_x-0.05"/>
                                          </p:val>
                                        </p:tav>
                                      </p:tavLst>
                                    </p:anim>
                                    <p:anim calcmode="lin" valueType="num">
                                      <p:cBhvr>
                                        <p:cTn id="45" dur="800" decel="100000" fill="hold"/>
                                        <p:tgtEl>
                                          <p:spTgt spid="7"/>
                                        </p:tgtEl>
                                        <p:attrNameLst>
                                          <p:attrName>ppt_y</p:attrName>
                                        </p:attrNameLst>
                                      </p:cBhvr>
                                      <p:tavLst>
                                        <p:tav tm="0">
                                          <p:val>
                                            <p:strVal val="#ppt_y-0.4"/>
                                          </p:val>
                                        </p:tav>
                                        <p:tav tm="100000">
                                          <p:val>
                                            <p:strVal val="#ppt_y+0.1"/>
                                          </p:val>
                                        </p:tav>
                                      </p:tavLst>
                                    </p:anim>
                                    <p:anim calcmode="lin" valueType="num">
                                      <p:cBhvr>
                                        <p:cTn id="46" dur="200" accel="100000" fill="hold">
                                          <p:stCondLst>
                                            <p:cond delay="800"/>
                                          </p:stCondLst>
                                        </p:cTn>
                                        <p:tgtEl>
                                          <p:spTgt spid="7"/>
                                        </p:tgtEl>
                                        <p:attrNameLst>
                                          <p:attrName>ppt_x</p:attrName>
                                        </p:attrNameLst>
                                      </p:cBhvr>
                                      <p:tavLst>
                                        <p:tav tm="0">
                                          <p:val>
                                            <p:strVal val="#ppt_x-0.05"/>
                                          </p:val>
                                        </p:tav>
                                        <p:tav tm="100000">
                                          <p:val>
                                            <p:strVal val="#ppt_x"/>
                                          </p:val>
                                        </p:tav>
                                      </p:tavLst>
                                    </p:anim>
                                    <p:anim calcmode="lin" valueType="num">
                                      <p:cBhvr>
                                        <p:cTn id="47" dur="200" accel="100000" fill="hold">
                                          <p:stCondLst>
                                            <p:cond delay="800"/>
                                          </p:stCondLst>
                                        </p:cTn>
                                        <p:tgtEl>
                                          <p:spTgt spid="7"/>
                                        </p:tgtEl>
                                        <p:attrNameLst>
                                          <p:attrName>ppt_y</p:attrName>
                                        </p:attrNameLst>
                                      </p:cBhvr>
                                      <p:tavLst>
                                        <p:tav tm="0">
                                          <p:val>
                                            <p:strVal val="#ppt_y+0.1"/>
                                          </p:val>
                                        </p:tav>
                                        <p:tav tm="100000">
                                          <p:val>
                                            <p:strVal val="#ppt_y"/>
                                          </p:val>
                                        </p:tav>
                                      </p:tavLst>
                                    </p:anim>
                                  </p:childTnLst>
                                </p:cTn>
                              </p:par>
                              <p:par>
                                <p:cTn id="48" presetID="30" presetClass="entr" presetSubtype="0" fill="hold" grpId="0" nodeType="withEffect">
                                  <p:stCondLst>
                                    <p:cond delay="0"/>
                                  </p:stCondLst>
                                  <p:childTnLst>
                                    <p:set>
                                      <p:cBhvr>
                                        <p:cTn id="49" dur="1" fill="hold">
                                          <p:stCondLst>
                                            <p:cond delay="0"/>
                                          </p:stCondLst>
                                        </p:cTn>
                                        <p:tgtEl>
                                          <p:spTgt spid="9"/>
                                        </p:tgtEl>
                                        <p:attrNameLst>
                                          <p:attrName>style.visibility</p:attrName>
                                        </p:attrNameLst>
                                      </p:cBhvr>
                                      <p:to>
                                        <p:strVal val="visible"/>
                                      </p:to>
                                    </p:set>
                                    <p:animEffect transition="in" filter="fade">
                                      <p:cBhvr>
                                        <p:cTn id="50" dur="800" decel="100000"/>
                                        <p:tgtEl>
                                          <p:spTgt spid="9"/>
                                        </p:tgtEl>
                                      </p:cBhvr>
                                    </p:animEffect>
                                    <p:anim calcmode="lin" valueType="num">
                                      <p:cBhvr>
                                        <p:cTn id="51" dur="800" decel="100000" fill="hold"/>
                                        <p:tgtEl>
                                          <p:spTgt spid="9"/>
                                        </p:tgtEl>
                                        <p:attrNameLst>
                                          <p:attrName>style.rotation</p:attrName>
                                        </p:attrNameLst>
                                      </p:cBhvr>
                                      <p:tavLst>
                                        <p:tav tm="0">
                                          <p:val>
                                            <p:fltVal val="-90"/>
                                          </p:val>
                                        </p:tav>
                                        <p:tav tm="100000">
                                          <p:val>
                                            <p:fltVal val="0"/>
                                          </p:val>
                                        </p:tav>
                                      </p:tavLst>
                                    </p:anim>
                                    <p:anim calcmode="lin" valueType="num">
                                      <p:cBhvr>
                                        <p:cTn id="52" dur="800" decel="100000" fill="hold"/>
                                        <p:tgtEl>
                                          <p:spTgt spid="9"/>
                                        </p:tgtEl>
                                        <p:attrNameLst>
                                          <p:attrName>ppt_x</p:attrName>
                                        </p:attrNameLst>
                                      </p:cBhvr>
                                      <p:tavLst>
                                        <p:tav tm="0">
                                          <p:val>
                                            <p:strVal val="#ppt_x+0.4"/>
                                          </p:val>
                                        </p:tav>
                                        <p:tav tm="100000">
                                          <p:val>
                                            <p:strVal val="#ppt_x-0.05"/>
                                          </p:val>
                                        </p:tav>
                                      </p:tavLst>
                                    </p:anim>
                                    <p:anim calcmode="lin" valueType="num">
                                      <p:cBhvr>
                                        <p:cTn id="53" dur="800" decel="100000" fill="hold"/>
                                        <p:tgtEl>
                                          <p:spTgt spid="9"/>
                                        </p:tgtEl>
                                        <p:attrNameLst>
                                          <p:attrName>ppt_y</p:attrName>
                                        </p:attrNameLst>
                                      </p:cBhvr>
                                      <p:tavLst>
                                        <p:tav tm="0">
                                          <p:val>
                                            <p:strVal val="#ppt_y-0.4"/>
                                          </p:val>
                                        </p:tav>
                                        <p:tav tm="100000">
                                          <p:val>
                                            <p:strVal val="#ppt_y+0.1"/>
                                          </p:val>
                                        </p:tav>
                                      </p:tavLst>
                                    </p:anim>
                                    <p:anim calcmode="lin" valueType="num">
                                      <p:cBhvr>
                                        <p:cTn id="54" dur="200" accel="100000" fill="hold">
                                          <p:stCondLst>
                                            <p:cond delay="800"/>
                                          </p:stCondLst>
                                        </p:cTn>
                                        <p:tgtEl>
                                          <p:spTgt spid="9"/>
                                        </p:tgtEl>
                                        <p:attrNameLst>
                                          <p:attrName>ppt_x</p:attrName>
                                        </p:attrNameLst>
                                      </p:cBhvr>
                                      <p:tavLst>
                                        <p:tav tm="0">
                                          <p:val>
                                            <p:strVal val="#ppt_x-0.05"/>
                                          </p:val>
                                        </p:tav>
                                        <p:tav tm="100000">
                                          <p:val>
                                            <p:strVal val="#ppt_x"/>
                                          </p:val>
                                        </p:tav>
                                      </p:tavLst>
                                    </p:anim>
                                    <p:anim calcmode="lin" valueType="num">
                                      <p:cBhvr>
                                        <p:cTn id="55" dur="200" accel="100000" fill="hold">
                                          <p:stCondLst>
                                            <p:cond delay="800"/>
                                          </p:stCondLst>
                                        </p:cTn>
                                        <p:tgtEl>
                                          <p:spTgt spid="9"/>
                                        </p:tgtEl>
                                        <p:attrNameLst>
                                          <p:attrName>ppt_y</p:attrName>
                                        </p:attrNameLst>
                                      </p:cBhvr>
                                      <p:tavLst>
                                        <p:tav tm="0">
                                          <p:val>
                                            <p:strVal val="#ppt_y+0.1"/>
                                          </p:val>
                                        </p:tav>
                                        <p:tav tm="100000">
                                          <p:val>
                                            <p:strVal val="#ppt_y"/>
                                          </p:val>
                                        </p:tav>
                                      </p:tavLst>
                                    </p:anim>
                                  </p:childTnLst>
                                </p:cTn>
                              </p:par>
                              <p:par>
                                <p:cTn id="56" presetID="30" presetClass="entr" presetSubtype="0" fill="hold" nodeType="withEffect">
                                  <p:stCondLst>
                                    <p:cond delay="0"/>
                                  </p:stCondLst>
                                  <p:childTnLst>
                                    <p:set>
                                      <p:cBhvr>
                                        <p:cTn id="57" dur="1" fill="hold">
                                          <p:stCondLst>
                                            <p:cond delay="0"/>
                                          </p:stCondLst>
                                        </p:cTn>
                                        <p:tgtEl>
                                          <p:spTgt spid="5"/>
                                        </p:tgtEl>
                                        <p:attrNameLst>
                                          <p:attrName>style.visibility</p:attrName>
                                        </p:attrNameLst>
                                      </p:cBhvr>
                                      <p:to>
                                        <p:strVal val="visible"/>
                                      </p:to>
                                    </p:set>
                                    <p:animEffect transition="in" filter="fade">
                                      <p:cBhvr>
                                        <p:cTn id="58" dur="800" decel="100000"/>
                                        <p:tgtEl>
                                          <p:spTgt spid="5"/>
                                        </p:tgtEl>
                                      </p:cBhvr>
                                    </p:animEffect>
                                    <p:anim calcmode="lin" valueType="num">
                                      <p:cBhvr>
                                        <p:cTn id="59" dur="800" decel="100000" fill="hold"/>
                                        <p:tgtEl>
                                          <p:spTgt spid="5"/>
                                        </p:tgtEl>
                                        <p:attrNameLst>
                                          <p:attrName>style.rotation</p:attrName>
                                        </p:attrNameLst>
                                      </p:cBhvr>
                                      <p:tavLst>
                                        <p:tav tm="0">
                                          <p:val>
                                            <p:fltVal val="-90"/>
                                          </p:val>
                                        </p:tav>
                                        <p:tav tm="100000">
                                          <p:val>
                                            <p:fltVal val="0"/>
                                          </p:val>
                                        </p:tav>
                                      </p:tavLst>
                                    </p:anim>
                                    <p:anim calcmode="lin" valueType="num">
                                      <p:cBhvr>
                                        <p:cTn id="60" dur="800" decel="100000" fill="hold"/>
                                        <p:tgtEl>
                                          <p:spTgt spid="5"/>
                                        </p:tgtEl>
                                        <p:attrNameLst>
                                          <p:attrName>ppt_x</p:attrName>
                                        </p:attrNameLst>
                                      </p:cBhvr>
                                      <p:tavLst>
                                        <p:tav tm="0">
                                          <p:val>
                                            <p:strVal val="#ppt_x+0.4"/>
                                          </p:val>
                                        </p:tav>
                                        <p:tav tm="100000">
                                          <p:val>
                                            <p:strVal val="#ppt_x-0.05"/>
                                          </p:val>
                                        </p:tav>
                                      </p:tavLst>
                                    </p:anim>
                                    <p:anim calcmode="lin" valueType="num">
                                      <p:cBhvr>
                                        <p:cTn id="61" dur="800" decel="100000" fill="hold"/>
                                        <p:tgtEl>
                                          <p:spTgt spid="5"/>
                                        </p:tgtEl>
                                        <p:attrNameLst>
                                          <p:attrName>ppt_y</p:attrName>
                                        </p:attrNameLst>
                                      </p:cBhvr>
                                      <p:tavLst>
                                        <p:tav tm="0">
                                          <p:val>
                                            <p:strVal val="#ppt_y-0.4"/>
                                          </p:val>
                                        </p:tav>
                                        <p:tav tm="100000">
                                          <p:val>
                                            <p:strVal val="#ppt_y+0.1"/>
                                          </p:val>
                                        </p:tav>
                                      </p:tavLst>
                                    </p:anim>
                                    <p:anim calcmode="lin" valueType="num">
                                      <p:cBhvr>
                                        <p:cTn id="62" dur="200" accel="100000" fill="hold">
                                          <p:stCondLst>
                                            <p:cond delay="800"/>
                                          </p:stCondLst>
                                        </p:cTn>
                                        <p:tgtEl>
                                          <p:spTgt spid="5"/>
                                        </p:tgtEl>
                                        <p:attrNameLst>
                                          <p:attrName>ppt_x</p:attrName>
                                        </p:attrNameLst>
                                      </p:cBhvr>
                                      <p:tavLst>
                                        <p:tav tm="0">
                                          <p:val>
                                            <p:strVal val="#ppt_x-0.05"/>
                                          </p:val>
                                        </p:tav>
                                        <p:tav tm="100000">
                                          <p:val>
                                            <p:strVal val="#ppt_x"/>
                                          </p:val>
                                        </p:tav>
                                      </p:tavLst>
                                    </p:anim>
                                    <p:anim calcmode="lin" valueType="num">
                                      <p:cBhvr>
                                        <p:cTn id="63" dur="200" accel="100000" fill="hold">
                                          <p:stCondLst>
                                            <p:cond delay="800"/>
                                          </p:stCondLst>
                                        </p:cTn>
                                        <p:tgtEl>
                                          <p:spTgt spid="5"/>
                                        </p:tgtEl>
                                        <p:attrNameLst>
                                          <p:attrName>ppt_y</p:attrName>
                                        </p:attrNameLst>
                                      </p:cBhvr>
                                      <p:tavLst>
                                        <p:tav tm="0">
                                          <p:val>
                                            <p:strVal val="#ppt_y+0.1"/>
                                          </p:val>
                                        </p:tav>
                                        <p:tav tm="100000">
                                          <p:val>
                                            <p:strVal val="#ppt_y"/>
                                          </p:val>
                                        </p:tav>
                                      </p:tavLst>
                                    </p:anim>
                                  </p:childTnLst>
                                </p:cTn>
                              </p:par>
                              <p:par>
                                <p:cTn id="64" presetID="30" presetClass="entr" presetSubtype="0" fill="hold" grpId="0" nodeType="withEffect">
                                  <p:stCondLst>
                                    <p:cond delay="0"/>
                                  </p:stCondLst>
                                  <p:childTnLst>
                                    <p:set>
                                      <p:cBhvr>
                                        <p:cTn id="65" dur="1" fill="hold">
                                          <p:stCondLst>
                                            <p:cond delay="0"/>
                                          </p:stCondLst>
                                        </p:cTn>
                                        <p:tgtEl>
                                          <p:spTgt spid="8"/>
                                        </p:tgtEl>
                                        <p:attrNameLst>
                                          <p:attrName>style.visibility</p:attrName>
                                        </p:attrNameLst>
                                      </p:cBhvr>
                                      <p:to>
                                        <p:strVal val="visible"/>
                                      </p:to>
                                    </p:set>
                                    <p:animEffect transition="in" filter="fade">
                                      <p:cBhvr>
                                        <p:cTn id="66" dur="800" decel="100000"/>
                                        <p:tgtEl>
                                          <p:spTgt spid="8"/>
                                        </p:tgtEl>
                                      </p:cBhvr>
                                    </p:animEffect>
                                    <p:anim calcmode="lin" valueType="num">
                                      <p:cBhvr>
                                        <p:cTn id="67" dur="800" decel="100000" fill="hold"/>
                                        <p:tgtEl>
                                          <p:spTgt spid="8"/>
                                        </p:tgtEl>
                                        <p:attrNameLst>
                                          <p:attrName>style.rotation</p:attrName>
                                        </p:attrNameLst>
                                      </p:cBhvr>
                                      <p:tavLst>
                                        <p:tav tm="0">
                                          <p:val>
                                            <p:fltVal val="-90"/>
                                          </p:val>
                                        </p:tav>
                                        <p:tav tm="100000">
                                          <p:val>
                                            <p:fltVal val="0"/>
                                          </p:val>
                                        </p:tav>
                                      </p:tavLst>
                                    </p:anim>
                                    <p:anim calcmode="lin" valueType="num">
                                      <p:cBhvr>
                                        <p:cTn id="68" dur="800" decel="100000" fill="hold"/>
                                        <p:tgtEl>
                                          <p:spTgt spid="8"/>
                                        </p:tgtEl>
                                        <p:attrNameLst>
                                          <p:attrName>ppt_x</p:attrName>
                                        </p:attrNameLst>
                                      </p:cBhvr>
                                      <p:tavLst>
                                        <p:tav tm="0">
                                          <p:val>
                                            <p:strVal val="#ppt_x+0.4"/>
                                          </p:val>
                                        </p:tav>
                                        <p:tav tm="100000">
                                          <p:val>
                                            <p:strVal val="#ppt_x-0.05"/>
                                          </p:val>
                                        </p:tav>
                                      </p:tavLst>
                                    </p:anim>
                                    <p:anim calcmode="lin" valueType="num">
                                      <p:cBhvr>
                                        <p:cTn id="69" dur="800" decel="100000" fill="hold"/>
                                        <p:tgtEl>
                                          <p:spTgt spid="8"/>
                                        </p:tgtEl>
                                        <p:attrNameLst>
                                          <p:attrName>ppt_y</p:attrName>
                                        </p:attrNameLst>
                                      </p:cBhvr>
                                      <p:tavLst>
                                        <p:tav tm="0">
                                          <p:val>
                                            <p:strVal val="#ppt_y-0.4"/>
                                          </p:val>
                                        </p:tav>
                                        <p:tav tm="100000">
                                          <p:val>
                                            <p:strVal val="#ppt_y+0.1"/>
                                          </p:val>
                                        </p:tav>
                                      </p:tavLst>
                                    </p:anim>
                                    <p:anim calcmode="lin" valueType="num">
                                      <p:cBhvr>
                                        <p:cTn id="70" dur="200" accel="100000" fill="hold">
                                          <p:stCondLst>
                                            <p:cond delay="800"/>
                                          </p:stCondLst>
                                        </p:cTn>
                                        <p:tgtEl>
                                          <p:spTgt spid="8"/>
                                        </p:tgtEl>
                                        <p:attrNameLst>
                                          <p:attrName>ppt_x</p:attrName>
                                        </p:attrNameLst>
                                      </p:cBhvr>
                                      <p:tavLst>
                                        <p:tav tm="0">
                                          <p:val>
                                            <p:strVal val="#ppt_x-0.05"/>
                                          </p:val>
                                        </p:tav>
                                        <p:tav tm="100000">
                                          <p:val>
                                            <p:strVal val="#ppt_x"/>
                                          </p:val>
                                        </p:tav>
                                      </p:tavLst>
                                    </p:anim>
                                    <p:anim calcmode="lin" valueType="num">
                                      <p:cBhvr>
                                        <p:cTn id="71" dur="200" accel="100000" fill="hold">
                                          <p:stCondLst>
                                            <p:cond delay="800"/>
                                          </p:stCondLst>
                                        </p:cTn>
                                        <p:tgtEl>
                                          <p:spTgt spid="8"/>
                                        </p:tgtEl>
                                        <p:attrNameLst>
                                          <p:attrName>ppt_y</p:attrName>
                                        </p:attrNameLst>
                                      </p:cBhvr>
                                      <p:tavLst>
                                        <p:tav tm="0">
                                          <p:val>
                                            <p:strVal val="#ppt_y+0.1"/>
                                          </p:val>
                                        </p:tav>
                                        <p:tav tm="100000">
                                          <p:val>
                                            <p:strVal val="#ppt_y"/>
                                          </p:val>
                                        </p:tav>
                                      </p:tavLst>
                                    </p:anim>
                                  </p:childTnLst>
                                </p:cTn>
                              </p:par>
                              <p:par>
                                <p:cTn id="72" presetID="30" presetClass="entr" presetSubtype="0" fill="hold" nodeType="withEffect">
                                  <p:stCondLst>
                                    <p:cond delay="0"/>
                                  </p:stCondLst>
                                  <p:childTnLst>
                                    <p:set>
                                      <p:cBhvr>
                                        <p:cTn id="73" dur="1" fill="hold">
                                          <p:stCondLst>
                                            <p:cond delay="0"/>
                                          </p:stCondLst>
                                        </p:cTn>
                                        <p:tgtEl>
                                          <p:spTgt spid="4"/>
                                        </p:tgtEl>
                                        <p:attrNameLst>
                                          <p:attrName>style.visibility</p:attrName>
                                        </p:attrNameLst>
                                      </p:cBhvr>
                                      <p:to>
                                        <p:strVal val="visible"/>
                                      </p:to>
                                    </p:set>
                                    <p:animEffect transition="in" filter="fade">
                                      <p:cBhvr>
                                        <p:cTn id="74" dur="800" decel="100000"/>
                                        <p:tgtEl>
                                          <p:spTgt spid="4"/>
                                        </p:tgtEl>
                                      </p:cBhvr>
                                    </p:animEffect>
                                    <p:anim calcmode="lin" valueType="num">
                                      <p:cBhvr>
                                        <p:cTn id="75" dur="800" decel="100000" fill="hold"/>
                                        <p:tgtEl>
                                          <p:spTgt spid="4"/>
                                        </p:tgtEl>
                                        <p:attrNameLst>
                                          <p:attrName>style.rotation</p:attrName>
                                        </p:attrNameLst>
                                      </p:cBhvr>
                                      <p:tavLst>
                                        <p:tav tm="0">
                                          <p:val>
                                            <p:fltVal val="-90"/>
                                          </p:val>
                                        </p:tav>
                                        <p:tav tm="100000">
                                          <p:val>
                                            <p:fltVal val="0"/>
                                          </p:val>
                                        </p:tav>
                                      </p:tavLst>
                                    </p:anim>
                                    <p:anim calcmode="lin" valueType="num">
                                      <p:cBhvr>
                                        <p:cTn id="76" dur="800" decel="100000" fill="hold"/>
                                        <p:tgtEl>
                                          <p:spTgt spid="4"/>
                                        </p:tgtEl>
                                        <p:attrNameLst>
                                          <p:attrName>ppt_x</p:attrName>
                                        </p:attrNameLst>
                                      </p:cBhvr>
                                      <p:tavLst>
                                        <p:tav tm="0">
                                          <p:val>
                                            <p:strVal val="#ppt_x+0.4"/>
                                          </p:val>
                                        </p:tav>
                                        <p:tav tm="100000">
                                          <p:val>
                                            <p:strVal val="#ppt_x-0.05"/>
                                          </p:val>
                                        </p:tav>
                                      </p:tavLst>
                                    </p:anim>
                                    <p:anim calcmode="lin" valueType="num">
                                      <p:cBhvr>
                                        <p:cTn id="77" dur="800" decel="100000" fill="hold"/>
                                        <p:tgtEl>
                                          <p:spTgt spid="4"/>
                                        </p:tgtEl>
                                        <p:attrNameLst>
                                          <p:attrName>ppt_y</p:attrName>
                                        </p:attrNameLst>
                                      </p:cBhvr>
                                      <p:tavLst>
                                        <p:tav tm="0">
                                          <p:val>
                                            <p:strVal val="#ppt_y-0.4"/>
                                          </p:val>
                                        </p:tav>
                                        <p:tav tm="100000">
                                          <p:val>
                                            <p:strVal val="#ppt_y+0.1"/>
                                          </p:val>
                                        </p:tav>
                                      </p:tavLst>
                                    </p:anim>
                                    <p:anim calcmode="lin" valueType="num">
                                      <p:cBhvr>
                                        <p:cTn id="78" dur="200" accel="100000" fill="hold">
                                          <p:stCondLst>
                                            <p:cond delay="800"/>
                                          </p:stCondLst>
                                        </p:cTn>
                                        <p:tgtEl>
                                          <p:spTgt spid="4"/>
                                        </p:tgtEl>
                                        <p:attrNameLst>
                                          <p:attrName>ppt_x</p:attrName>
                                        </p:attrNameLst>
                                      </p:cBhvr>
                                      <p:tavLst>
                                        <p:tav tm="0">
                                          <p:val>
                                            <p:strVal val="#ppt_x-0.05"/>
                                          </p:val>
                                        </p:tav>
                                        <p:tav tm="100000">
                                          <p:val>
                                            <p:strVal val="#ppt_x"/>
                                          </p:val>
                                        </p:tav>
                                      </p:tavLst>
                                    </p:anim>
                                    <p:anim calcmode="lin" valueType="num">
                                      <p:cBhvr>
                                        <p:cTn id="79" dur="200" accel="100000" fill="hold">
                                          <p:stCondLst>
                                            <p:cond delay="800"/>
                                          </p:stCondLst>
                                        </p:cTn>
                                        <p:tgtEl>
                                          <p:spTgt spid="4"/>
                                        </p:tgtEl>
                                        <p:attrNameLst>
                                          <p:attrName>ppt_y</p:attrName>
                                        </p:attrNameLst>
                                      </p:cBhvr>
                                      <p:tavLst>
                                        <p:tav tm="0">
                                          <p:val>
                                            <p:strVal val="#ppt_y+0.1"/>
                                          </p:val>
                                        </p:tav>
                                        <p:tav tm="100000">
                                          <p:val>
                                            <p:strVal val="#ppt_y"/>
                                          </p:val>
                                        </p:tav>
                                      </p:tavLst>
                                    </p:anim>
                                  </p:childTnLst>
                                </p:cTn>
                              </p:par>
                            </p:childTnLst>
                          </p:cTn>
                        </p:par>
                        <p:par>
                          <p:cTn id="80" fill="hold">
                            <p:stCondLst>
                              <p:cond delay="3000"/>
                            </p:stCondLst>
                            <p:childTnLst>
                              <p:par>
                                <p:cTn id="81" presetID="22" presetClass="entr" presetSubtype="1" fill="hold" nodeType="afterEffect">
                                  <p:stCondLst>
                                    <p:cond delay="0"/>
                                  </p:stCondLst>
                                  <p:childTnLst>
                                    <p:set>
                                      <p:cBhvr>
                                        <p:cTn id="82" dur="1" fill="hold">
                                          <p:stCondLst>
                                            <p:cond delay="0"/>
                                          </p:stCondLst>
                                        </p:cTn>
                                        <p:tgtEl>
                                          <p:spTgt spid="22"/>
                                        </p:tgtEl>
                                        <p:attrNameLst>
                                          <p:attrName>style.visibility</p:attrName>
                                        </p:attrNameLst>
                                      </p:cBhvr>
                                      <p:to>
                                        <p:strVal val="visible"/>
                                      </p:to>
                                    </p:set>
                                    <p:animEffect transition="in" filter="wipe(up)">
                                      <p:cBhvr>
                                        <p:cTn id="83" dur="500"/>
                                        <p:tgtEl>
                                          <p:spTgt spid="22"/>
                                        </p:tgtEl>
                                      </p:cBhvr>
                                    </p:animEffect>
                                  </p:childTnLst>
                                </p:cTn>
                              </p:par>
                              <p:par>
                                <p:cTn id="84" presetID="22" presetClass="entr" presetSubtype="1" fill="hold" nodeType="withEffect">
                                  <p:stCondLst>
                                    <p:cond delay="0"/>
                                  </p:stCondLst>
                                  <p:childTnLst>
                                    <p:set>
                                      <p:cBhvr>
                                        <p:cTn id="85" dur="1" fill="hold">
                                          <p:stCondLst>
                                            <p:cond delay="0"/>
                                          </p:stCondLst>
                                        </p:cTn>
                                        <p:tgtEl>
                                          <p:spTgt spid="19"/>
                                        </p:tgtEl>
                                        <p:attrNameLst>
                                          <p:attrName>style.visibility</p:attrName>
                                        </p:attrNameLst>
                                      </p:cBhvr>
                                      <p:to>
                                        <p:strVal val="visible"/>
                                      </p:to>
                                    </p:set>
                                    <p:animEffect transition="in" filter="wipe(up)">
                                      <p:cBhvr>
                                        <p:cTn id="86" dur="500"/>
                                        <p:tgtEl>
                                          <p:spTgt spid="19"/>
                                        </p:tgtEl>
                                      </p:cBhvr>
                                    </p:animEffect>
                                  </p:childTnLst>
                                </p:cTn>
                              </p:par>
                              <p:par>
                                <p:cTn id="87" presetID="22" presetClass="entr" presetSubtype="1" fill="hold" nodeType="withEffect">
                                  <p:stCondLst>
                                    <p:cond delay="0"/>
                                  </p:stCondLst>
                                  <p:childTnLst>
                                    <p:set>
                                      <p:cBhvr>
                                        <p:cTn id="88" dur="1" fill="hold">
                                          <p:stCondLst>
                                            <p:cond delay="0"/>
                                          </p:stCondLst>
                                        </p:cTn>
                                        <p:tgtEl>
                                          <p:spTgt spid="21"/>
                                        </p:tgtEl>
                                        <p:attrNameLst>
                                          <p:attrName>style.visibility</p:attrName>
                                        </p:attrNameLst>
                                      </p:cBhvr>
                                      <p:to>
                                        <p:strVal val="visible"/>
                                      </p:to>
                                    </p:set>
                                    <p:animEffect transition="in" filter="wipe(up)">
                                      <p:cBhvr>
                                        <p:cTn id="89" dur="500"/>
                                        <p:tgtEl>
                                          <p:spTgt spid="21"/>
                                        </p:tgtEl>
                                      </p:cBhvr>
                                    </p:animEffect>
                                  </p:childTnLst>
                                </p:cTn>
                              </p:par>
                              <p:par>
                                <p:cTn id="90" presetID="22" presetClass="entr" presetSubtype="1" fill="hold" nodeType="withEffect">
                                  <p:stCondLst>
                                    <p:cond delay="0"/>
                                  </p:stCondLst>
                                  <p:childTnLst>
                                    <p:set>
                                      <p:cBhvr>
                                        <p:cTn id="91" dur="1" fill="hold">
                                          <p:stCondLst>
                                            <p:cond delay="0"/>
                                          </p:stCondLst>
                                        </p:cTn>
                                        <p:tgtEl>
                                          <p:spTgt spid="20"/>
                                        </p:tgtEl>
                                        <p:attrNameLst>
                                          <p:attrName>style.visibility</p:attrName>
                                        </p:attrNameLst>
                                      </p:cBhvr>
                                      <p:to>
                                        <p:strVal val="visible"/>
                                      </p:to>
                                    </p:set>
                                    <p:animEffect transition="in" filter="wipe(up)">
                                      <p:cBhvr>
                                        <p:cTn id="92"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P spid="9" grpId="0" animBg="1"/>
      <p:bldP spid="24" grpId="0"/>
    </p:bldLst>
  </p:timing>
</p:sld>
</file>

<file path=ppt/slides/slide24.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4"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pic>
        <p:nvPicPr>
          <p:cNvPr id="6" name="图片 5">
            <a:extLst>
              <a:ext uri="{FF2B5EF4-FFF2-40B4-BE49-F238E27FC236}">
                <a16:creationId xmlns:a16="http://schemas.microsoft.com/office/drawing/2014/main" id="{49B8102C-6298-4007-BAEF-DAF78707CC62}"/>
              </a:ext>
            </a:extLst>
          </p:cNvPr>
          <p:cNvPicPr>
            <a:picLocks noChangeAspect="1"/>
          </p:cNvPicPr>
          <p:nvPr/>
        </p:nvPicPr>
        <p:blipFill>
          <a:blip r:embed="rId5">
            <a:extLst>
              <a:ext uri="{28A0092B-C50C-407E-A947-70E740481C1C}">
                <a14:useLocalDpi xmlns:a14="http://schemas.microsoft.com/office/drawing/2010/main"/>
              </a:ext>
            </a:extLst>
          </a:blip>
          <a:stretch>
            <a:fillRect/>
          </a:stretch>
        </p:blipFill>
        <p:spPr>
          <a:xfrm>
            <a:off x="3524714" y="-102711"/>
            <a:ext cx="4820191" cy="3954872"/>
          </a:xfrm>
          <a:prstGeom prst="rect">
            <a:avLst/>
          </a:prstGeom>
        </p:spPr>
      </p:pic>
      <p:pic>
        <p:nvPicPr>
          <p:cNvPr id="7" name="图片 6">
            <a:extLst>
              <a:ext uri="{FF2B5EF4-FFF2-40B4-BE49-F238E27FC236}">
                <a16:creationId xmlns:a16="http://schemas.microsoft.com/office/drawing/2014/main" id="{79CFF6F3-E733-49D1-ADFE-562FC00E4C42}"/>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927710" y="3562351"/>
            <a:ext cx="2758191" cy="2753624"/>
          </a:xfrm>
          <a:prstGeom prst="rect">
            <a:avLst/>
          </a:prstGeom>
        </p:spPr>
      </p:pic>
      <p:pic>
        <p:nvPicPr>
          <p:cNvPr id="8" name="图片 7">
            <a:extLst>
              <a:ext uri="{FF2B5EF4-FFF2-40B4-BE49-F238E27FC236}">
                <a16:creationId xmlns:a16="http://schemas.microsoft.com/office/drawing/2014/main" id="{22E9DC62-DD43-482E-83D5-CA6EBC0D2075}"/>
              </a:ext>
            </a:extLst>
          </p:cNvPr>
          <p:cNvPicPr>
            <a:picLocks noChangeAspect="1"/>
          </p:cNvPicPr>
          <p:nvPr/>
        </p:nvPicPr>
        <p:blipFill rotWithShape="1">
          <a:blip r:embed="rId7" cstate="screen">
            <a:extLst>
              <a:ext uri="{28A0092B-C50C-407E-A947-70E740481C1C}">
                <a14:useLocalDpi xmlns:a14="http://schemas.microsoft.com/office/drawing/2010/main"/>
              </a:ext>
            </a:extLst>
          </a:blip>
          <a:srcRect r="-1518"/>
          <a:stretch/>
        </p:blipFill>
        <p:spPr>
          <a:xfrm>
            <a:off x="9049755" y="1031891"/>
            <a:ext cx="2757546" cy="740696"/>
          </a:xfrm>
          <a:prstGeom prst="rect">
            <a:avLst/>
          </a:prstGeom>
        </p:spPr>
      </p:pic>
      <p:sp>
        <p:nvSpPr>
          <p:cNvPr id="9" name="PA_库_文本框 8">
            <a:extLst>
              <a:ext uri="{FF2B5EF4-FFF2-40B4-BE49-F238E27FC236}">
                <a16:creationId xmlns:a16="http://schemas.microsoft.com/office/drawing/2014/main" id="{EF66C9C2-3E32-4758-87C0-530F8A929755}"/>
              </a:ext>
            </a:extLst>
          </p:cNvPr>
          <p:cNvSpPr txBox="1"/>
          <p:nvPr>
            <p:custDataLst>
              <p:tags r:id="rId1"/>
            </p:custDataLst>
          </p:nvPr>
        </p:nvSpPr>
        <p:spPr>
          <a:xfrm>
            <a:off x="4066654" y="4302637"/>
            <a:ext cx="4058689" cy="707886"/>
          </a:xfrm>
          <a:prstGeom prst="rect">
            <a:avLst/>
          </a:prstGeom>
          <a:noFill/>
        </p:spPr>
        <p:txBody>
          <a:bodyPr wrap="square" rtlCol="0">
            <a:spAutoFit/>
          </a:bodyPr>
          <a:lstStyle/>
          <a:p>
            <a:pPr algn="dist"/>
            <a:r>
              <a:rPr lang="zh-CN" altLang="en-US" sz="4000" b="1" dirty="0">
                <a:solidFill>
                  <a:schemeClr val="bg1"/>
                </a:solidFill>
                <a:cs typeface="+mn-ea"/>
                <a:sym typeface="+mn-lt"/>
              </a:rPr>
              <a:t>主题活动策划</a:t>
            </a:r>
          </a:p>
        </p:txBody>
      </p:sp>
    </p:spTree>
    <p:extLst>
      <p:ext uri="{BB962C8B-B14F-4D97-AF65-F5344CB8AC3E}">
        <p14:creationId xmlns:p14="http://schemas.microsoft.com/office/powerpoint/2010/main" val="494145401"/>
      </p:ext>
    </p:extLst>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childTnLst>
                                </p:cTn>
                              </p:par>
                              <p:par>
                                <p:cTn id="10" presetID="2" presetClass="entr" presetSubtype="4" fill="hold" nodeType="withEffect">
                                  <p:stCondLst>
                                    <p:cond delay="0"/>
                                  </p:stCondLst>
                                  <p:childTnLst>
                                    <p:set>
                                      <p:cBhvr>
                                        <p:cTn id="11" dur="1" fill="hold">
                                          <p:stCondLst>
                                            <p:cond delay="0"/>
                                          </p:stCondLst>
                                        </p:cTn>
                                        <p:tgtEl>
                                          <p:spTgt spid="7"/>
                                        </p:tgtEl>
                                        <p:attrNameLst>
                                          <p:attrName>style.visibility</p:attrName>
                                        </p:attrNameLst>
                                      </p:cBhvr>
                                      <p:to>
                                        <p:strVal val="visible"/>
                                      </p:to>
                                    </p:set>
                                    <p:anim calcmode="lin" valueType="num">
                                      <p:cBhvr additive="base">
                                        <p:cTn id="12" dur="500" fill="hold"/>
                                        <p:tgtEl>
                                          <p:spTgt spid="7"/>
                                        </p:tgtEl>
                                        <p:attrNameLst>
                                          <p:attrName>ppt_x</p:attrName>
                                        </p:attrNameLst>
                                      </p:cBhvr>
                                      <p:tavLst>
                                        <p:tav tm="0">
                                          <p:val>
                                            <p:strVal val="#ppt_x"/>
                                          </p:val>
                                        </p:tav>
                                        <p:tav tm="100000">
                                          <p:val>
                                            <p:strVal val="#ppt_x"/>
                                          </p:val>
                                        </p:tav>
                                      </p:tavLst>
                                    </p:anim>
                                    <p:anim calcmode="lin" valueType="num">
                                      <p:cBhvr additive="base">
                                        <p:cTn id="13" dur="500" fill="hold"/>
                                        <p:tgtEl>
                                          <p:spTgt spid="7"/>
                                        </p:tgtEl>
                                        <p:attrNameLst>
                                          <p:attrName>ppt_y</p:attrName>
                                        </p:attrNameLst>
                                      </p:cBhvr>
                                      <p:tavLst>
                                        <p:tav tm="0">
                                          <p:val>
                                            <p:strVal val="1+#ppt_h/2"/>
                                          </p:val>
                                        </p:tav>
                                        <p:tav tm="100000">
                                          <p:val>
                                            <p:strVal val="#ppt_y"/>
                                          </p:val>
                                        </p:tav>
                                      </p:tavLst>
                                    </p:anim>
                                  </p:childTnLst>
                                </p:cTn>
                              </p:par>
                            </p:childTnLst>
                          </p:cTn>
                        </p:par>
                        <p:par>
                          <p:cTn id="14" fill="hold">
                            <p:stCondLst>
                              <p:cond delay="500"/>
                            </p:stCondLst>
                            <p:childTnLst>
                              <p:par>
                                <p:cTn id="15" presetID="14" presetClass="entr" presetSubtype="10" fill="hold" grpId="0" nodeType="after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randombar(horizontal)">
                                      <p:cBhvr>
                                        <p:cTn id="1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3.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pic>
        <p:nvPicPr>
          <p:cNvPr id="33" name="图片 32">
            <a:extLst>
              <a:ext uri="{FF2B5EF4-FFF2-40B4-BE49-F238E27FC236}">
                <a16:creationId xmlns:a16="http://schemas.microsoft.com/office/drawing/2014/main" id="{414C5E7A-8A5C-4D36-B3A0-FAD0615DB060}"/>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3935451" y="3429000"/>
            <a:ext cx="2995811" cy="2990850"/>
          </a:xfrm>
          <a:prstGeom prst="rect">
            <a:avLst/>
          </a:prstGeom>
        </p:spPr>
      </p:pic>
      <p:pic>
        <p:nvPicPr>
          <p:cNvPr id="65" name="图片 64">
            <a:extLst>
              <a:ext uri="{FF2B5EF4-FFF2-40B4-BE49-F238E27FC236}">
                <a16:creationId xmlns:a16="http://schemas.microsoft.com/office/drawing/2014/main" id="{0C1D9590-F756-4965-8B7F-E2891CA4E78B}"/>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r="-1518"/>
          <a:stretch/>
        </p:blipFill>
        <p:spPr>
          <a:xfrm>
            <a:off x="520700" y="199856"/>
            <a:ext cx="2757546" cy="740696"/>
          </a:xfrm>
          <a:prstGeom prst="rect">
            <a:avLst/>
          </a:prstGeom>
        </p:spPr>
      </p:pic>
      <p:sp>
        <p:nvSpPr>
          <p:cNvPr id="11" name="圆角矩形 10"/>
          <p:cNvSpPr/>
          <p:nvPr/>
        </p:nvSpPr>
        <p:spPr>
          <a:xfrm>
            <a:off x="6772848" y="3460577"/>
            <a:ext cx="4781549" cy="1424268"/>
          </a:xfrm>
          <a:prstGeom prst="roundRect">
            <a:avLst>
              <a:gd name="adj" fmla="val 50000"/>
            </a:avLst>
          </a:prstGeom>
          <a:solidFill>
            <a:schemeClr val="bg1">
              <a:alpha val="87000"/>
            </a:schemeClr>
          </a:solidFill>
          <a:ln w="38100">
            <a:solidFill>
              <a:srgbClr val="EA5A82"/>
            </a:solidFill>
          </a:ln>
          <a:effectLst>
            <a:outerShdw blurRad="50800" dist="381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a:cs typeface="+mn-ea"/>
              <a:sym typeface="+mn-lt"/>
            </a:endParaRPr>
          </a:p>
        </p:txBody>
      </p:sp>
      <p:sp>
        <p:nvSpPr>
          <p:cNvPr id="12" name="文本框 11"/>
          <p:cNvSpPr txBox="1"/>
          <p:nvPr/>
        </p:nvSpPr>
        <p:spPr>
          <a:xfrm>
            <a:off x="7069660" y="3754551"/>
            <a:ext cx="4346338" cy="830997"/>
          </a:xfrm>
          <a:prstGeom prst="rect">
            <a:avLst/>
          </a:prstGeom>
          <a:noFill/>
        </p:spPr>
        <p:txBody>
          <a:bodyPr wrap="square" rtlCol="0">
            <a:spAutoFit/>
          </a:bodyPr>
          <a:lstStyle/>
          <a:p>
            <a:pPr algn="ctr"/>
            <a:r>
              <a:rPr lang="zh-CN" altLang="en-US" sz="4800" b="1" spc="-150" dirty="0">
                <a:solidFill>
                  <a:srgbClr val="FF6D87"/>
                </a:solidFill>
                <a:cs typeface="+mn-ea"/>
                <a:sym typeface="+mn-lt"/>
              </a:rPr>
              <a:t>活动内容概述</a:t>
            </a:r>
          </a:p>
        </p:txBody>
      </p:sp>
      <p:pic>
        <p:nvPicPr>
          <p:cNvPr id="13" name="图片 12"/>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8237074" y="1025726"/>
            <a:ext cx="1853103" cy="2403275"/>
          </a:xfrm>
          <a:prstGeom prst="rect">
            <a:avLst/>
          </a:prstGeom>
        </p:spPr>
      </p:pic>
      <p:sp>
        <p:nvSpPr>
          <p:cNvPr id="14" name="文本框 13"/>
          <p:cNvSpPr txBox="1"/>
          <p:nvPr/>
        </p:nvSpPr>
        <p:spPr>
          <a:xfrm>
            <a:off x="7865832" y="2066073"/>
            <a:ext cx="2595585" cy="923331"/>
          </a:xfrm>
          <a:prstGeom prst="rect">
            <a:avLst/>
          </a:prstGeom>
          <a:noFill/>
        </p:spPr>
        <p:txBody>
          <a:bodyPr wrap="square" rtlCol="0">
            <a:spAutoFit/>
          </a:bodyPr>
          <a:lstStyle/>
          <a:p>
            <a:pPr algn="ctr"/>
            <a:r>
              <a:rPr lang="en-US" altLang="zh-CN" sz="5400" b="1" dirty="0" smtClean="0">
                <a:solidFill>
                  <a:schemeClr val="bg1"/>
                </a:solidFill>
                <a:effectLst>
                  <a:outerShdw blurRad="38100" dist="38100" dir="2700000" algn="tl">
                    <a:srgbClr val="000000">
                      <a:alpha val="30000"/>
                    </a:srgbClr>
                  </a:outerShdw>
                </a:effectLst>
                <a:cs typeface="+mn-ea"/>
                <a:sym typeface="+mn-lt"/>
              </a:rPr>
              <a:t>01</a:t>
            </a:r>
            <a:endParaRPr lang="zh-CN" altLang="en-US" sz="5400" b="1" dirty="0">
              <a:solidFill>
                <a:schemeClr val="bg1"/>
              </a:solidFill>
              <a:effectLst>
                <a:outerShdw blurRad="38100" dist="38100" dir="2700000" algn="tl">
                  <a:srgbClr val="000000">
                    <a:alpha val="30000"/>
                  </a:srgbClr>
                </a:outerShdw>
              </a:effectLst>
              <a:cs typeface="+mn-ea"/>
              <a:sym typeface="+mn-lt"/>
            </a:endParaRPr>
          </a:p>
        </p:txBody>
      </p:sp>
    </p:spTree>
    <p:extLst>
      <p:ext uri="{BB962C8B-B14F-4D97-AF65-F5344CB8AC3E}">
        <p14:creationId xmlns:p14="http://schemas.microsoft.com/office/powerpoint/2010/main" val="2544507143"/>
      </p:ext>
    </p:extLst>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fade">
                                      <p:cBhvr>
                                        <p:cTn id="7" dur="1000"/>
                                        <p:tgtEl>
                                          <p:spTgt spid="33"/>
                                        </p:tgtEl>
                                      </p:cBhvr>
                                    </p:animEffect>
                                    <p:anim calcmode="lin" valueType="num">
                                      <p:cBhvr>
                                        <p:cTn id="8" dur="1000" fill="hold"/>
                                        <p:tgtEl>
                                          <p:spTgt spid="33"/>
                                        </p:tgtEl>
                                        <p:attrNameLst>
                                          <p:attrName>ppt_x</p:attrName>
                                        </p:attrNameLst>
                                      </p:cBhvr>
                                      <p:tavLst>
                                        <p:tav tm="0">
                                          <p:val>
                                            <p:strVal val="#ppt_x"/>
                                          </p:val>
                                        </p:tav>
                                        <p:tav tm="100000">
                                          <p:val>
                                            <p:strVal val="#ppt_x"/>
                                          </p:val>
                                        </p:tav>
                                      </p:tavLst>
                                    </p:anim>
                                    <p:anim calcmode="lin" valueType="num">
                                      <p:cBhvr>
                                        <p:cTn id="9" dur="1000" fill="hold"/>
                                        <p:tgtEl>
                                          <p:spTgt spid="3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13"/>
                                        </p:tgtEl>
                                        <p:attrNameLst>
                                          <p:attrName>style.visibility</p:attrName>
                                        </p:attrNameLst>
                                      </p:cBhvr>
                                      <p:to>
                                        <p:strVal val="visible"/>
                                      </p:to>
                                    </p:set>
                                    <p:anim calcmode="lin" valueType="num">
                                      <p:cBhvr>
                                        <p:cTn id="14" dur="500" fill="hold"/>
                                        <p:tgtEl>
                                          <p:spTgt spid="13"/>
                                        </p:tgtEl>
                                        <p:attrNameLst>
                                          <p:attrName>ppt_w</p:attrName>
                                        </p:attrNameLst>
                                      </p:cBhvr>
                                      <p:tavLst>
                                        <p:tav tm="0">
                                          <p:val>
                                            <p:fltVal val="0"/>
                                          </p:val>
                                        </p:tav>
                                        <p:tav tm="100000">
                                          <p:val>
                                            <p:strVal val="#ppt_w"/>
                                          </p:val>
                                        </p:tav>
                                      </p:tavLst>
                                    </p:anim>
                                    <p:anim calcmode="lin" valueType="num">
                                      <p:cBhvr>
                                        <p:cTn id="15" dur="500" fill="hold"/>
                                        <p:tgtEl>
                                          <p:spTgt spid="13"/>
                                        </p:tgtEl>
                                        <p:attrNameLst>
                                          <p:attrName>ppt_h</p:attrName>
                                        </p:attrNameLst>
                                      </p:cBhvr>
                                      <p:tavLst>
                                        <p:tav tm="0">
                                          <p:val>
                                            <p:fltVal val="0"/>
                                          </p:val>
                                        </p:tav>
                                        <p:tav tm="100000">
                                          <p:val>
                                            <p:strVal val="#ppt_h"/>
                                          </p:val>
                                        </p:tav>
                                      </p:tavLst>
                                    </p:anim>
                                    <p:animEffect transition="in" filter="fade">
                                      <p:cBhvr>
                                        <p:cTn id="16" dur="500"/>
                                        <p:tgtEl>
                                          <p:spTgt spid="13"/>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14"/>
                                        </p:tgtEl>
                                        <p:attrNameLst>
                                          <p:attrName>style.visibility</p:attrName>
                                        </p:attrNameLst>
                                      </p:cBhvr>
                                      <p:to>
                                        <p:strVal val="visible"/>
                                      </p:to>
                                    </p:set>
                                    <p:animEffect transition="in" filter="fade">
                                      <p:cBhvr>
                                        <p:cTn id="21" dur="500"/>
                                        <p:tgtEl>
                                          <p:spTgt spid="14"/>
                                        </p:tgtEl>
                                      </p:cBhvr>
                                    </p:animEffect>
                                  </p:childTnLst>
                                </p:cTn>
                              </p:par>
                            </p:childTnLst>
                          </p:cTn>
                        </p:par>
                      </p:childTnLst>
                    </p:cTn>
                  </p:par>
                  <p:par>
                    <p:cTn id="22" fill="hold">
                      <p:stCondLst>
                        <p:cond delay="indefinite"/>
                      </p:stCondLst>
                      <p:childTnLst>
                        <p:par>
                          <p:cTn id="23" fill="hold">
                            <p:stCondLst>
                              <p:cond delay="0"/>
                            </p:stCondLst>
                            <p:childTnLst>
                              <p:par>
                                <p:cTn id="24" presetID="45" presetClass="entr" presetSubtype="0" fill="hold" grpId="0" nodeType="clickEffect">
                                  <p:stCondLst>
                                    <p:cond delay="0"/>
                                  </p:stCondLst>
                                  <p:childTnLst>
                                    <p:set>
                                      <p:cBhvr>
                                        <p:cTn id="25" dur="1" fill="hold">
                                          <p:stCondLst>
                                            <p:cond delay="0"/>
                                          </p:stCondLst>
                                        </p:cTn>
                                        <p:tgtEl>
                                          <p:spTgt spid="11"/>
                                        </p:tgtEl>
                                        <p:attrNameLst>
                                          <p:attrName>style.visibility</p:attrName>
                                        </p:attrNameLst>
                                      </p:cBhvr>
                                      <p:to>
                                        <p:strVal val="visible"/>
                                      </p:to>
                                    </p:set>
                                    <p:animEffect transition="in" filter="fade">
                                      <p:cBhvr>
                                        <p:cTn id="26" dur="2000"/>
                                        <p:tgtEl>
                                          <p:spTgt spid="11"/>
                                        </p:tgtEl>
                                      </p:cBhvr>
                                    </p:animEffect>
                                    <p:anim calcmode="lin" valueType="num">
                                      <p:cBhvr>
                                        <p:cTn id="27" dur="2000" fill="hold"/>
                                        <p:tgtEl>
                                          <p:spTgt spid="11"/>
                                        </p:tgtEl>
                                        <p:attrNameLst>
                                          <p:attrName>ppt_w</p:attrName>
                                        </p:attrNameLst>
                                      </p:cBhvr>
                                      <p:tavLst>
                                        <p:tav tm="0" fmla="#ppt_w*sin(2.5*pi*$)">
                                          <p:val>
                                            <p:fltVal val="0"/>
                                          </p:val>
                                        </p:tav>
                                        <p:tav tm="100000">
                                          <p:val>
                                            <p:fltVal val="1"/>
                                          </p:val>
                                        </p:tav>
                                      </p:tavLst>
                                    </p:anim>
                                    <p:anim calcmode="lin" valueType="num">
                                      <p:cBhvr>
                                        <p:cTn id="28" dur="2000" fill="hold"/>
                                        <p:tgtEl>
                                          <p:spTgt spid="11"/>
                                        </p:tgtEl>
                                        <p:attrNameLst>
                                          <p:attrName>ppt_h</p:attrName>
                                        </p:attrNameLst>
                                      </p:cBhvr>
                                      <p:tavLst>
                                        <p:tav tm="0">
                                          <p:val>
                                            <p:strVal val="#ppt_h"/>
                                          </p:val>
                                        </p:tav>
                                        <p:tav tm="100000">
                                          <p:val>
                                            <p:strVal val="#ppt_h"/>
                                          </p:val>
                                        </p:tav>
                                      </p:tavLst>
                                    </p:anim>
                                  </p:childTnLst>
                                </p:cTn>
                              </p:par>
                            </p:childTnLst>
                          </p:cTn>
                        </p:par>
                      </p:childTnLst>
                    </p:cTn>
                  </p:par>
                  <p:par>
                    <p:cTn id="29" fill="hold">
                      <p:stCondLst>
                        <p:cond delay="indefinite"/>
                      </p:stCondLst>
                      <p:childTnLst>
                        <p:par>
                          <p:cTn id="30" fill="hold">
                            <p:stCondLst>
                              <p:cond delay="0"/>
                            </p:stCondLst>
                            <p:childTnLst>
                              <p:par>
                                <p:cTn id="31" presetID="6" presetClass="entr" presetSubtype="16" fill="hold" grpId="0" nodeType="clickEffect">
                                  <p:stCondLst>
                                    <p:cond delay="0"/>
                                  </p:stCondLst>
                                  <p:childTnLst>
                                    <p:set>
                                      <p:cBhvr>
                                        <p:cTn id="32" dur="1" fill="hold">
                                          <p:stCondLst>
                                            <p:cond delay="0"/>
                                          </p:stCondLst>
                                        </p:cTn>
                                        <p:tgtEl>
                                          <p:spTgt spid="12"/>
                                        </p:tgtEl>
                                        <p:attrNameLst>
                                          <p:attrName>style.visibility</p:attrName>
                                        </p:attrNameLst>
                                      </p:cBhvr>
                                      <p:to>
                                        <p:strVal val="visible"/>
                                      </p:to>
                                    </p:set>
                                    <p:animEffect transition="in" filter="circle(in)">
                                      <p:cBhvr>
                                        <p:cTn id="33" dur="2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p:bldP spid="14"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图片 14"/>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004253" y="-53898"/>
            <a:ext cx="1094340" cy="1094340"/>
          </a:xfrm>
          <a:prstGeom prst="rect">
            <a:avLst/>
          </a:prstGeom>
        </p:spPr>
      </p:pic>
      <p:pic>
        <p:nvPicPr>
          <p:cNvPr id="9" name="图片占位符 8">
            <a:extLst>
              <a:ext uri="{FF2B5EF4-FFF2-40B4-BE49-F238E27FC236}">
                <a16:creationId xmlns:a16="http://schemas.microsoft.com/office/drawing/2014/main" id="{FFB6DC0A-AB06-468A-A3A4-CD4ED222F599}"/>
              </a:ext>
            </a:extLst>
          </p:cNvPr>
          <p:cNvPicPr>
            <a:picLocks noGrp="1" noChangeAspect="1"/>
          </p:cNvPicPr>
          <p:nvPr>
            <p:ph type="pic" sz="quarter" idx="4294967295"/>
          </p:nvPr>
        </p:nvPicPr>
        <p:blipFill>
          <a:blip r:embed="rId4" cstate="screen">
            <a:extLst>
              <a:ext uri="{28A0092B-C50C-407E-A947-70E740481C1C}">
                <a14:useLocalDpi xmlns:a14="http://schemas.microsoft.com/office/drawing/2010/main"/>
              </a:ext>
            </a:extLst>
          </a:blip>
          <a:stretch>
            <a:fillRect/>
          </a:stretch>
        </p:blipFill>
        <p:spPr>
          <a:xfrm>
            <a:off x="3741174" y="1828116"/>
            <a:ext cx="4699938" cy="2937461"/>
          </a:xfrm>
          <a:prstGeom prst="rect">
            <a:avLst/>
          </a:prstGeom>
        </p:spPr>
      </p:pic>
      <p:pic>
        <p:nvPicPr>
          <p:cNvPr id="4" name="Picture 3"/>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2950402" y="1574970"/>
            <a:ext cx="6245476" cy="3666974"/>
          </a:xfrm>
          <a:prstGeom prst="rect">
            <a:avLst/>
          </a:prstGeom>
          <a:effectLst>
            <a:outerShdw blurRad="381000" dist="63500" dir="5400000" algn="t" rotWithShape="0">
              <a:prstClr val="black">
                <a:alpha val="20000"/>
              </a:prstClr>
            </a:outerShdw>
          </a:effectLst>
        </p:spPr>
      </p:pic>
      <p:sp>
        <p:nvSpPr>
          <p:cNvPr id="5" name="Rectangle 4"/>
          <p:cNvSpPr/>
          <p:nvPr/>
        </p:nvSpPr>
        <p:spPr>
          <a:xfrm>
            <a:off x="5791200" y="4960730"/>
            <a:ext cx="563880" cy="83820"/>
          </a:xfrm>
          <a:prstGeom prst="rect">
            <a:avLst/>
          </a:prstGeom>
          <a:solidFill>
            <a:srgbClr val="2525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cs typeface="+mn-ea"/>
              <a:sym typeface="+mn-lt"/>
            </a:endParaRPr>
          </a:p>
        </p:txBody>
      </p:sp>
      <p:grpSp>
        <p:nvGrpSpPr>
          <p:cNvPr id="3" name="组合 2">
            <a:extLst>
              <a:ext uri="{FF2B5EF4-FFF2-40B4-BE49-F238E27FC236}">
                <a16:creationId xmlns:a16="http://schemas.microsoft.com/office/drawing/2014/main" id="{DD3D02E7-CEF0-4BC1-883C-63B0C9052DD7}"/>
              </a:ext>
            </a:extLst>
          </p:cNvPr>
          <p:cNvGrpSpPr/>
          <p:nvPr/>
        </p:nvGrpSpPr>
        <p:grpSpPr>
          <a:xfrm>
            <a:off x="229412" y="3244969"/>
            <a:ext cx="3406466" cy="1653744"/>
            <a:chOff x="730186" y="1705058"/>
            <a:chExt cx="3406466" cy="1653744"/>
          </a:xfrm>
        </p:grpSpPr>
        <p:sp>
          <p:nvSpPr>
            <p:cNvPr id="26" name="Freeform 25"/>
            <p:cNvSpPr/>
            <p:nvPr/>
          </p:nvSpPr>
          <p:spPr>
            <a:xfrm flipH="1">
              <a:off x="730186" y="1705058"/>
              <a:ext cx="3406466" cy="1653744"/>
            </a:xfrm>
            <a:custGeom>
              <a:avLst/>
              <a:gdLst>
                <a:gd name="connsiteX0" fmla="*/ 152939 w 3406466"/>
                <a:gd name="connsiteY0" fmla="*/ 0 h 1653744"/>
                <a:gd name="connsiteX1" fmla="*/ 3386108 w 3406466"/>
                <a:gd name="connsiteY1" fmla="*/ 0 h 1653744"/>
                <a:gd name="connsiteX2" fmla="*/ 3406466 w 3406466"/>
                <a:gd name="connsiteY2" fmla="*/ 20358 h 1653744"/>
                <a:gd name="connsiteX3" fmla="*/ 3406466 w 3406466"/>
                <a:gd name="connsiteY3" fmla="*/ 1633386 h 1653744"/>
                <a:gd name="connsiteX4" fmla="*/ 3386108 w 3406466"/>
                <a:gd name="connsiteY4" fmla="*/ 1653744 h 1653744"/>
                <a:gd name="connsiteX5" fmla="*/ 152939 w 3406466"/>
                <a:gd name="connsiteY5" fmla="*/ 1653744 h 1653744"/>
                <a:gd name="connsiteX6" fmla="*/ 132581 w 3406466"/>
                <a:gd name="connsiteY6" fmla="*/ 1633386 h 1653744"/>
                <a:gd name="connsiteX7" fmla="*/ 132581 w 3406466"/>
                <a:gd name="connsiteY7" fmla="*/ 957741 h 1653744"/>
                <a:gd name="connsiteX8" fmla="*/ 0 w 3406466"/>
                <a:gd name="connsiteY8" fmla="*/ 825160 h 1653744"/>
                <a:gd name="connsiteX9" fmla="*/ 132581 w 3406466"/>
                <a:gd name="connsiteY9" fmla="*/ 692579 h 1653744"/>
                <a:gd name="connsiteX10" fmla="*/ 132581 w 3406466"/>
                <a:gd name="connsiteY10" fmla="*/ 20358 h 1653744"/>
                <a:gd name="connsiteX11" fmla="*/ 152939 w 3406466"/>
                <a:gd name="connsiteY11" fmla="*/ 0 h 16537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406466" h="1653744">
                  <a:moveTo>
                    <a:pt x="152939" y="0"/>
                  </a:moveTo>
                  <a:lnTo>
                    <a:pt x="3386108" y="0"/>
                  </a:lnTo>
                  <a:cubicBezTo>
                    <a:pt x="3397351" y="0"/>
                    <a:pt x="3406466" y="9115"/>
                    <a:pt x="3406466" y="20358"/>
                  </a:cubicBezTo>
                  <a:lnTo>
                    <a:pt x="3406466" y="1633386"/>
                  </a:lnTo>
                  <a:cubicBezTo>
                    <a:pt x="3406466" y="1644629"/>
                    <a:pt x="3397351" y="1653744"/>
                    <a:pt x="3386108" y="1653744"/>
                  </a:cubicBezTo>
                  <a:lnTo>
                    <a:pt x="152939" y="1653744"/>
                  </a:lnTo>
                  <a:cubicBezTo>
                    <a:pt x="141696" y="1653744"/>
                    <a:pt x="132581" y="1644629"/>
                    <a:pt x="132581" y="1633386"/>
                  </a:cubicBezTo>
                  <a:lnTo>
                    <a:pt x="132581" y="957741"/>
                  </a:lnTo>
                  <a:lnTo>
                    <a:pt x="0" y="825160"/>
                  </a:lnTo>
                  <a:lnTo>
                    <a:pt x="132581" y="692579"/>
                  </a:lnTo>
                  <a:lnTo>
                    <a:pt x="132581" y="20358"/>
                  </a:lnTo>
                  <a:cubicBezTo>
                    <a:pt x="132581" y="9115"/>
                    <a:pt x="141696" y="0"/>
                    <a:pt x="152939" y="0"/>
                  </a:cubicBezTo>
                  <a:close/>
                </a:path>
              </a:pathLst>
            </a:custGeom>
            <a:solidFill>
              <a:schemeClr val="bg1"/>
            </a:solidFill>
            <a:ln>
              <a:noFill/>
            </a:ln>
            <a:effectLst>
              <a:outerShdw blurRad="2540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solidFill>
                  <a:schemeClr val="tx1">
                    <a:lumMod val="85000"/>
                    <a:lumOff val="15000"/>
                  </a:schemeClr>
                </a:solidFill>
                <a:cs typeface="+mn-ea"/>
                <a:sym typeface="+mn-lt"/>
              </a:endParaRPr>
            </a:p>
          </p:txBody>
        </p:sp>
        <p:sp>
          <p:nvSpPr>
            <p:cNvPr id="22" name="Title 3">
              <a:extLst>
                <a:ext uri="{FF2B5EF4-FFF2-40B4-BE49-F238E27FC236}">
                  <a16:creationId xmlns:a16="http://schemas.microsoft.com/office/drawing/2014/main" id="{E1388571-A7BC-4AAF-871F-AB2E7C0DF925}"/>
                </a:ext>
              </a:extLst>
            </p:cNvPr>
            <p:cNvSpPr txBox="1">
              <a:spLocks/>
            </p:cNvSpPr>
            <p:nvPr/>
          </p:nvSpPr>
          <p:spPr>
            <a:xfrm>
              <a:off x="1055089" y="1884963"/>
              <a:ext cx="2567940" cy="339656"/>
            </a:xfrm>
            <a:prstGeom prst="rect">
              <a:avLst/>
            </a:prstGeom>
          </p:spPr>
          <p:txBody>
            <a:bodyPr/>
            <a:lstStyle>
              <a:lvl1pPr algn="l" defTabSz="914400" rtl="0" eaLnBrk="1" latinLnBrk="0" hangingPunct="1">
                <a:lnSpc>
                  <a:spcPct val="70000"/>
                </a:lnSpc>
                <a:spcBef>
                  <a:spcPct val="0"/>
                </a:spcBef>
                <a:buNone/>
                <a:defRPr sz="3600" b="1" i="0" kern="1200">
                  <a:solidFill>
                    <a:schemeClr val="tx1"/>
                  </a:solidFill>
                  <a:latin typeface="Roboto Thin" charset="0"/>
                  <a:ea typeface="Roboto Thin" charset="0"/>
                  <a:cs typeface="Roboto Thin" charset="0"/>
                </a:defRPr>
              </a:lvl1pPr>
            </a:lstStyle>
            <a:p>
              <a:r>
                <a:rPr lang="zh-CN" altLang="en-US" sz="2000" b="0" spc="300" dirty="0">
                  <a:solidFill>
                    <a:schemeClr val="tx1">
                      <a:lumMod val="85000"/>
                      <a:lumOff val="15000"/>
                    </a:schemeClr>
                  </a:solidFill>
                  <a:latin typeface="+mn-lt"/>
                  <a:ea typeface="+mn-ea"/>
                  <a:cs typeface="+mn-ea"/>
                  <a:sym typeface="+mn-lt"/>
                </a:rPr>
                <a:t>添加标题</a:t>
              </a:r>
              <a:endParaRPr lang="en-US" altLang="zh-CN" sz="2000" b="0" spc="300" dirty="0">
                <a:solidFill>
                  <a:schemeClr val="tx1">
                    <a:lumMod val="85000"/>
                    <a:lumOff val="15000"/>
                  </a:schemeClr>
                </a:solidFill>
                <a:latin typeface="+mn-lt"/>
                <a:ea typeface="+mn-ea"/>
                <a:cs typeface="+mn-ea"/>
                <a:sym typeface="+mn-lt"/>
              </a:endParaRPr>
            </a:p>
          </p:txBody>
        </p:sp>
        <p:sp>
          <p:nvSpPr>
            <p:cNvPr id="32" name="Title 3">
              <a:extLst>
                <a:ext uri="{FF2B5EF4-FFF2-40B4-BE49-F238E27FC236}">
                  <a16:creationId xmlns:a16="http://schemas.microsoft.com/office/drawing/2014/main" id="{925E6095-8F46-4A0A-9095-7CC70BE42F69}"/>
                </a:ext>
              </a:extLst>
            </p:cNvPr>
            <p:cNvSpPr txBox="1">
              <a:spLocks/>
            </p:cNvSpPr>
            <p:nvPr/>
          </p:nvSpPr>
          <p:spPr>
            <a:xfrm>
              <a:off x="996377" y="2224619"/>
              <a:ext cx="2900026" cy="545583"/>
            </a:xfrm>
            <a:prstGeom prst="rect">
              <a:avLst/>
            </a:prstGeom>
          </p:spPr>
          <p:txBody>
            <a:bodyPr/>
            <a:lstStyle>
              <a:lvl1pPr algn="l" defTabSz="914400" rtl="0" eaLnBrk="1" latinLnBrk="0" hangingPunct="1">
                <a:lnSpc>
                  <a:spcPct val="70000"/>
                </a:lnSpc>
                <a:spcBef>
                  <a:spcPct val="0"/>
                </a:spcBef>
                <a:buNone/>
                <a:defRPr sz="3600" b="1" i="0" kern="1200">
                  <a:solidFill>
                    <a:schemeClr val="tx1"/>
                  </a:solidFill>
                  <a:latin typeface="Roboto Thin" charset="0"/>
                  <a:ea typeface="Roboto Thin" charset="0"/>
                  <a:cs typeface="Roboto Thin" charset="0"/>
                </a:defRPr>
              </a:lvl1pPr>
            </a:lstStyle>
            <a:p>
              <a:pPr>
                <a:lnSpc>
                  <a:spcPct val="150000"/>
                </a:lnSpc>
              </a:pPr>
              <a:r>
                <a:rPr lang="zh-CN" altLang="en-US" sz="1600" b="0" dirty="0">
                  <a:solidFill>
                    <a:schemeClr val="tx1">
                      <a:lumMod val="85000"/>
                      <a:lumOff val="15000"/>
                    </a:schemeClr>
                  </a:solidFill>
                  <a:latin typeface="+mn-lt"/>
                  <a:ea typeface="+mn-ea"/>
                  <a:cs typeface="+mn-ea"/>
                  <a:sym typeface="+mn-lt"/>
                </a:rPr>
                <a:t>双击输入替换内容双击输入替换内容双击输入替换内容双击</a:t>
              </a:r>
              <a:endParaRPr lang="en-US" altLang="zh-CN" sz="1600" b="0" dirty="0">
                <a:solidFill>
                  <a:schemeClr val="tx1">
                    <a:lumMod val="85000"/>
                    <a:lumOff val="15000"/>
                  </a:schemeClr>
                </a:solidFill>
                <a:latin typeface="+mn-lt"/>
                <a:ea typeface="+mn-ea"/>
                <a:cs typeface="+mn-ea"/>
                <a:sym typeface="+mn-lt"/>
              </a:endParaRPr>
            </a:p>
          </p:txBody>
        </p:sp>
      </p:grpSp>
      <p:grpSp>
        <p:nvGrpSpPr>
          <p:cNvPr id="6" name="组合 5">
            <a:extLst>
              <a:ext uri="{FF2B5EF4-FFF2-40B4-BE49-F238E27FC236}">
                <a16:creationId xmlns:a16="http://schemas.microsoft.com/office/drawing/2014/main" id="{44DA0698-6C79-4762-8EF1-F94FED2FE94D}"/>
              </a:ext>
            </a:extLst>
          </p:cNvPr>
          <p:cNvGrpSpPr/>
          <p:nvPr/>
        </p:nvGrpSpPr>
        <p:grpSpPr>
          <a:xfrm>
            <a:off x="8441112" y="3209410"/>
            <a:ext cx="3406466" cy="1653744"/>
            <a:chOff x="8139770" y="3259220"/>
            <a:chExt cx="3406466" cy="1653744"/>
          </a:xfrm>
        </p:grpSpPr>
        <p:sp>
          <p:nvSpPr>
            <p:cNvPr id="23" name="Freeform 22"/>
            <p:cNvSpPr/>
            <p:nvPr/>
          </p:nvSpPr>
          <p:spPr>
            <a:xfrm>
              <a:off x="8139770" y="3259220"/>
              <a:ext cx="3406466" cy="1653744"/>
            </a:xfrm>
            <a:custGeom>
              <a:avLst/>
              <a:gdLst>
                <a:gd name="connsiteX0" fmla="*/ 152939 w 3406466"/>
                <a:gd name="connsiteY0" fmla="*/ 0 h 1653744"/>
                <a:gd name="connsiteX1" fmla="*/ 3386108 w 3406466"/>
                <a:gd name="connsiteY1" fmla="*/ 0 h 1653744"/>
                <a:gd name="connsiteX2" fmla="*/ 3406466 w 3406466"/>
                <a:gd name="connsiteY2" fmla="*/ 20358 h 1653744"/>
                <a:gd name="connsiteX3" fmla="*/ 3406466 w 3406466"/>
                <a:gd name="connsiteY3" fmla="*/ 1633386 h 1653744"/>
                <a:gd name="connsiteX4" fmla="*/ 3386108 w 3406466"/>
                <a:gd name="connsiteY4" fmla="*/ 1653744 h 1653744"/>
                <a:gd name="connsiteX5" fmla="*/ 152939 w 3406466"/>
                <a:gd name="connsiteY5" fmla="*/ 1653744 h 1653744"/>
                <a:gd name="connsiteX6" fmla="*/ 132581 w 3406466"/>
                <a:gd name="connsiteY6" fmla="*/ 1633386 h 1653744"/>
                <a:gd name="connsiteX7" fmla="*/ 132581 w 3406466"/>
                <a:gd name="connsiteY7" fmla="*/ 957741 h 1653744"/>
                <a:gd name="connsiteX8" fmla="*/ 0 w 3406466"/>
                <a:gd name="connsiteY8" fmla="*/ 825160 h 1653744"/>
                <a:gd name="connsiteX9" fmla="*/ 132581 w 3406466"/>
                <a:gd name="connsiteY9" fmla="*/ 692579 h 1653744"/>
                <a:gd name="connsiteX10" fmla="*/ 132581 w 3406466"/>
                <a:gd name="connsiteY10" fmla="*/ 20358 h 1653744"/>
                <a:gd name="connsiteX11" fmla="*/ 152939 w 3406466"/>
                <a:gd name="connsiteY11" fmla="*/ 0 h 16537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406466" h="1653744">
                  <a:moveTo>
                    <a:pt x="152939" y="0"/>
                  </a:moveTo>
                  <a:lnTo>
                    <a:pt x="3386108" y="0"/>
                  </a:lnTo>
                  <a:cubicBezTo>
                    <a:pt x="3397351" y="0"/>
                    <a:pt x="3406466" y="9115"/>
                    <a:pt x="3406466" y="20358"/>
                  </a:cubicBezTo>
                  <a:lnTo>
                    <a:pt x="3406466" y="1633386"/>
                  </a:lnTo>
                  <a:cubicBezTo>
                    <a:pt x="3406466" y="1644629"/>
                    <a:pt x="3397351" y="1653744"/>
                    <a:pt x="3386108" y="1653744"/>
                  </a:cubicBezTo>
                  <a:lnTo>
                    <a:pt x="152939" y="1653744"/>
                  </a:lnTo>
                  <a:cubicBezTo>
                    <a:pt x="141696" y="1653744"/>
                    <a:pt x="132581" y="1644629"/>
                    <a:pt x="132581" y="1633386"/>
                  </a:cubicBezTo>
                  <a:lnTo>
                    <a:pt x="132581" y="957741"/>
                  </a:lnTo>
                  <a:lnTo>
                    <a:pt x="0" y="825160"/>
                  </a:lnTo>
                  <a:lnTo>
                    <a:pt x="132581" y="692579"/>
                  </a:lnTo>
                  <a:lnTo>
                    <a:pt x="132581" y="20358"/>
                  </a:lnTo>
                  <a:cubicBezTo>
                    <a:pt x="132581" y="9115"/>
                    <a:pt x="141696" y="0"/>
                    <a:pt x="152939" y="0"/>
                  </a:cubicBezTo>
                  <a:close/>
                </a:path>
              </a:pathLst>
            </a:custGeom>
            <a:solidFill>
              <a:schemeClr val="bg1"/>
            </a:solidFill>
            <a:ln>
              <a:noFill/>
            </a:ln>
            <a:effectLst>
              <a:outerShdw blurRad="2540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cs typeface="+mn-ea"/>
                <a:sym typeface="+mn-lt"/>
              </a:endParaRPr>
            </a:p>
          </p:txBody>
        </p:sp>
        <p:sp>
          <p:nvSpPr>
            <p:cNvPr id="33" name="Title 3">
              <a:extLst>
                <a:ext uri="{FF2B5EF4-FFF2-40B4-BE49-F238E27FC236}">
                  <a16:creationId xmlns:a16="http://schemas.microsoft.com/office/drawing/2014/main" id="{4AB3B1AE-4614-4BBE-BFE4-664FA7825952}"/>
                </a:ext>
              </a:extLst>
            </p:cNvPr>
            <p:cNvSpPr txBox="1">
              <a:spLocks/>
            </p:cNvSpPr>
            <p:nvPr/>
          </p:nvSpPr>
          <p:spPr>
            <a:xfrm>
              <a:off x="8599626" y="3479207"/>
              <a:ext cx="2567940" cy="339656"/>
            </a:xfrm>
            <a:prstGeom prst="rect">
              <a:avLst/>
            </a:prstGeom>
          </p:spPr>
          <p:txBody>
            <a:bodyPr/>
            <a:lstStyle>
              <a:lvl1pPr algn="l" defTabSz="914400" rtl="0" eaLnBrk="1" latinLnBrk="0" hangingPunct="1">
                <a:lnSpc>
                  <a:spcPct val="70000"/>
                </a:lnSpc>
                <a:spcBef>
                  <a:spcPct val="0"/>
                </a:spcBef>
                <a:buNone/>
                <a:defRPr sz="3600" b="1" i="0" kern="1200">
                  <a:solidFill>
                    <a:schemeClr val="tx1"/>
                  </a:solidFill>
                  <a:latin typeface="Roboto Thin" charset="0"/>
                  <a:ea typeface="Roboto Thin" charset="0"/>
                  <a:cs typeface="Roboto Thin" charset="0"/>
                </a:defRPr>
              </a:lvl1pPr>
            </a:lstStyle>
            <a:p>
              <a:r>
                <a:rPr lang="zh-CN" altLang="en-US" sz="2000" b="0" spc="300" dirty="0">
                  <a:latin typeface="+mn-lt"/>
                  <a:ea typeface="+mn-ea"/>
                  <a:cs typeface="+mn-ea"/>
                  <a:sym typeface="+mn-lt"/>
                </a:rPr>
                <a:t>添加标题</a:t>
              </a:r>
              <a:endParaRPr lang="en-US" altLang="zh-CN" sz="2000" b="0" spc="300" dirty="0">
                <a:latin typeface="+mn-lt"/>
                <a:ea typeface="+mn-ea"/>
                <a:cs typeface="+mn-ea"/>
                <a:sym typeface="+mn-lt"/>
              </a:endParaRPr>
            </a:p>
          </p:txBody>
        </p:sp>
        <p:sp>
          <p:nvSpPr>
            <p:cNvPr id="34" name="Title 3">
              <a:extLst>
                <a:ext uri="{FF2B5EF4-FFF2-40B4-BE49-F238E27FC236}">
                  <a16:creationId xmlns:a16="http://schemas.microsoft.com/office/drawing/2014/main" id="{E27F0648-FDF3-4AA6-8AB4-15505338FF4F}"/>
                </a:ext>
              </a:extLst>
            </p:cNvPr>
            <p:cNvSpPr txBox="1">
              <a:spLocks/>
            </p:cNvSpPr>
            <p:nvPr/>
          </p:nvSpPr>
          <p:spPr>
            <a:xfrm>
              <a:off x="8540914" y="3818863"/>
              <a:ext cx="2900026" cy="545583"/>
            </a:xfrm>
            <a:prstGeom prst="rect">
              <a:avLst/>
            </a:prstGeom>
          </p:spPr>
          <p:txBody>
            <a:bodyPr/>
            <a:lstStyle>
              <a:lvl1pPr algn="l" defTabSz="914400" rtl="0" eaLnBrk="1" latinLnBrk="0" hangingPunct="1">
                <a:lnSpc>
                  <a:spcPct val="70000"/>
                </a:lnSpc>
                <a:spcBef>
                  <a:spcPct val="0"/>
                </a:spcBef>
                <a:buNone/>
                <a:defRPr sz="3600" b="1" i="0" kern="1200">
                  <a:solidFill>
                    <a:schemeClr val="tx1"/>
                  </a:solidFill>
                  <a:latin typeface="Roboto Thin" charset="0"/>
                  <a:ea typeface="Roboto Thin" charset="0"/>
                  <a:cs typeface="Roboto Thin" charset="0"/>
                </a:defRPr>
              </a:lvl1pPr>
            </a:lstStyle>
            <a:p>
              <a:pPr>
                <a:lnSpc>
                  <a:spcPct val="150000"/>
                </a:lnSpc>
              </a:pPr>
              <a:r>
                <a:rPr lang="zh-CN" altLang="en-US" sz="1600" b="0" dirty="0">
                  <a:solidFill>
                    <a:schemeClr val="tx1">
                      <a:alpha val="70000"/>
                    </a:schemeClr>
                  </a:solidFill>
                  <a:latin typeface="+mn-lt"/>
                  <a:ea typeface="+mn-ea"/>
                  <a:cs typeface="+mn-ea"/>
                  <a:sym typeface="+mn-lt"/>
                </a:rPr>
                <a:t>双击输入替换内容双击输入替换内容双击输入替换内容双击</a:t>
              </a:r>
              <a:endParaRPr lang="en-US" altLang="zh-CN" sz="1600" b="0" dirty="0">
                <a:latin typeface="+mn-lt"/>
                <a:ea typeface="+mn-ea"/>
                <a:cs typeface="+mn-ea"/>
                <a:sym typeface="+mn-lt"/>
              </a:endParaRPr>
            </a:p>
          </p:txBody>
        </p:sp>
      </p:grpSp>
      <p:sp>
        <p:nvSpPr>
          <p:cNvPr id="37" name="Title 3">
            <a:extLst>
              <a:ext uri="{FF2B5EF4-FFF2-40B4-BE49-F238E27FC236}">
                <a16:creationId xmlns:a16="http://schemas.microsoft.com/office/drawing/2014/main" id="{EDE0BA32-E411-4643-920E-6083B35A4886}"/>
              </a:ext>
            </a:extLst>
          </p:cNvPr>
          <p:cNvSpPr txBox="1">
            <a:spLocks/>
          </p:cNvSpPr>
          <p:nvPr/>
        </p:nvSpPr>
        <p:spPr>
          <a:xfrm>
            <a:off x="4234930" y="265406"/>
            <a:ext cx="3676420" cy="340607"/>
          </a:xfrm>
          <a:prstGeom prst="rect">
            <a:avLst/>
          </a:prstGeom>
        </p:spPr>
        <p:txBody>
          <a:bodyPr/>
          <a:lstStyle>
            <a:lvl1pPr algn="l" defTabSz="914400" rtl="0" eaLnBrk="1" latinLnBrk="0" hangingPunct="1">
              <a:lnSpc>
                <a:spcPct val="70000"/>
              </a:lnSpc>
              <a:spcBef>
                <a:spcPct val="0"/>
              </a:spcBef>
              <a:buNone/>
              <a:defRPr sz="3600" b="1" i="0" kern="1200">
                <a:solidFill>
                  <a:schemeClr val="tx1"/>
                </a:solidFill>
                <a:latin typeface="Roboto Thin" charset="0"/>
                <a:ea typeface="Roboto Thin" charset="0"/>
                <a:cs typeface="Roboto Thin" charset="0"/>
              </a:defRPr>
            </a:lvl1pPr>
          </a:lstStyle>
          <a:p>
            <a:pPr>
              <a:lnSpc>
                <a:spcPct val="80000"/>
              </a:lnSpc>
            </a:pPr>
            <a:r>
              <a:rPr lang="en-US" altLang="zh-CN" sz="3200" b="0" dirty="0">
                <a:solidFill>
                  <a:srgbClr val="FF6D87"/>
                </a:solidFill>
                <a:latin typeface="+mn-lt"/>
                <a:ea typeface="+mn-ea"/>
                <a:cs typeface="+mn-ea"/>
                <a:sym typeface="+mn-lt"/>
              </a:rPr>
              <a:t>01</a:t>
            </a:r>
            <a:r>
              <a:rPr lang="en-US" altLang="zh-CN" sz="3200" b="0" dirty="0">
                <a:solidFill>
                  <a:schemeClr val="bg1"/>
                </a:solidFill>
                <a:latin typeface="+mn-lt"/>
                <a:ea typeface="+mn-ea"/>
                <a:cs typeface="+mn-ea"/>
                <a:sym typeface="+mn-lt"/>
              </a:rPr>
              <a:t> </a:t>
            </a:r>
            <a:r>
              <a:rPr lang="en-US" altLang="zh-CN" sz="3200" b="0" dirty="0" smtClean="0">
                <a:solidFill>
                  <a:schemeClr val="bg1"/>
                </a:solidFill>
                <a:latin typeface="+mn-lt"/>
                <a:ea typeface="+mn-ea"/>
                <a:cs typeface="+mn-ea"/>
                <a:sym typeface="+mn-lt"/>
              </a:rPr>
              <a:t> </a:t>
            </a:r>
            <a:r>
              <a:rPr lang="zh-CN" altLang="en-US" sz="3200" b="0" dirty="0" smtClean="0">
                <a:solidFill>
                  <a:schemeClr val="bg1"/>
                </a:solidFill>
                <a:latin typeface="+mn-lt"/>
                <a:ea typeface="+mn-ea"/>
                <a:cs typeface="+mn-ea"/>
                <a:sym typeface="+mn-lt"/>
              </a:rPr>
              <a:t>活动</a:t>
            </a:r>
            <a:r>
              <a:rPr lang="zh-CN" altLang="en-US" sz="3200" b="0" dirty="0">
                <a:solidFill>
                  <a:schemeClr val="bg1"/>
                </a:solidFill>
                <a:latin typeface="+mn-lt"/>
                <a:ea typeface="+mn-ea"/>
                <a:cs typeface="+mn-ea"/>
                <a:sym typeface="+mn-lt"/>
              </a:rPr>
              <a:t>内容概述</a:t>
            </a:r>
            <a:endParaRPr lang="en-US" sz="3200" b="0" dirty="0">
              <a:solidFill>
                <a:schemeClr val="bg1"/>
              </a:solidFill>
              <a:latin typeface="+mn-lt"/>
              <a:ea typeface="+mn-ea"/>
              <a:cs typeface="+mn-ea"/>
              <a:sym typeface="+mn-lt"/>
            </a:endParaRPr>
          </a:p>
        </p:txBody>
      </p:sp>
      <p:pic>
        <p:nvPicPr>
          <p:cNvPr id="2" name="图片 1"/>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rot="2650620">
            <a:off x="5261888" y="1948454"/>
            <a:ext cx="854655" cy="854655"/>
          </a:xfrm>
          <a:prstGeom prst="rect">
            <a:avLst/>
          </a:prstGeom>
        </p:spPr>
      </p:pic>
    </p:spTree>
    <p:extLst>
      <p:ext uri="{BB962C8B-B14F-4D97-AF65-F5344CB8AC3E}">
        <p14:creationId xmlns:p14="http://schemas.microsoft.com/office/powerpoint/2010/main" val="869940457"/>
      </p:ext>
    </p:extLst>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cBhvr>
                                        <p:cTn id="7" dur="500" fill="hold"/>
                                        <p:tgtEl>
                                          <p:spTgt spid="15"/>
                                        </p:tgtEl>
                                        <p:attrNameLst>
                                          <p:attrName>ppt_w</p:attrName>
                                        </p:attrNameLst>
                                      </p:cBhvr>
                                      <p:tavLst>
                                        <p:tav tm="0">
                                          <p:val>
                                            <p:fltVal val="0"/>
                                          </p:val>
                                        </p:tav>
                                        <p:tav tm="100000">
                                          <p:val>
                                            <p:strVal val="#ppt_w"/>
                                          </p:val>
                                        </p:tav>
                                      </p:tavLst>
                                    </p:anim>
                                    <p:anim calcmode="lin" valueType="num">
                                      <p:cBhvr>
                                        <p:cTn id="8" dur="500" fill="hold"/>
                                        <p:tgtEl>
                                          <p:spTgt spid="15"/>
                                        </p:tgtEl>
                                        <p:attrNameLst>
                                          <p:attrName>ppt_h</p:attrName>
                                        </p:attrNameLst>
                                      </p:cBhvr>
                                      <p:tavLst>
                                        <p:tav tm="0">
                                          <p:val>
                                            <p:fltVal val="0"/>
                                          </p:val>
                                        </p:tav>
                                        <p:tav tm="100000">
                                          <p:val>
                                            <p:strVal val="#ppt_h"/>
                                          </p:val>
                                        </p:tav>
                                      </p:tavLst>
                                    </p:anim>
                                    <p:animEffect transition="in" filter="fade">
                                      <p:cBhvr>
                                        <p:cTn id="9" dur="500"/>
                                        <p:tgtEl>
                                          <p:spTgt spid="15"/>
                                        </p:tgtEl>
                                      </p:cBhvr>
                                    </p:animEffect>
                                  </p:childTnLst>
                                </p:cTn>
                              </p:par>
                            </p:childTnLst>
                          </p:cTn>
                        </p:par>
                      </p:childTnLst>
                    </p:cTn>
                  </p:par>
                  <p:par>
                    <p:cTn id="10" fill="hold">
                      <p:stCondLst>
                        <p:cond delay="indefinite"/>
                      </p:stCondLst>
                      <p:childTnLst>
                        <p:par>
                          <p:cTn id="11" fill="hold">
                            <p:stCondLst>
                              <p:cond delay="0"/>
                            </p:stCondLst>
                            <p:childTnLst>
                              <p:par>
                                <p:cTn id="12" presetID="6" presetClass="entr" presetSubtype="16" fill="hold" grpId="0" nodeType="clickEffect">
                                  <p:stCondLst>
                                    <p:cond delay="0"/>
                                  </p:stCondLst>
                                  <p:childTnLst>
                                    <p:set>
                                      <p:cBhvr>
                                        <p:cTn id="13" dur="1" fill="hold">
                                          <p:stCondLst>
                                            <p:cond delay="0"/>
                                          </p:stCondLst>
                                        </p:cTn>
                                        <p:tgtEl>
                                          <p:spTgt spid="37"/>
                                        </p:tgtEl>
                                        <p:attrNameLst>
                                          <p:attrName>style.visibility</p:attrName>
                                        </p:attrNameLst>
                                      </p:cBhvr>
                                      <p:to>
                                        <p:strVal val="visible"/>
                                      </p:to>
                                    </p:set>
                                    <p:animEffect transition="in" filter="circle(in)">
                                      <p:cBhvr>
                                        <p:cTn id="14" dur="2000"/>
                                        <p:tgtEl>
                                          <p:spTgt spid="37"/>
                                        </p:tgtEl>
                                      </p:cBhvr>
                                    </p:animEffect>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fade">
                                      <p:cBhvr>
                                        <p:cTn id="19" dur="1000"/>
                                        <p:tgtEl>
                                          <p:spTgt spid="9"/>
                                        </p:tgtEl>
                                      </p:cBhvr>
                                    </p:animEffect>
                                    <p:anim calcmode="lin" valueType="num">
                                      <p:cBhvr>
                                        <p:cTn id="20" dur="1000" fill="hold"/>
                                        <p:tgtEl>
                                          <p:spTgt spid="9"/>
                                        </p:tgtEl>
                                        <p:attrNameLst>
                                          <p:attrName>ppt_x</p:attrName>
                                        </p:attrNameLst>
                                      </p:cBhvr>
                                      <p:tavLst>
                                        <p:tav tm="0">
                                          <p:val>
                                            <p:strVal val="#ppt_x"/>
                                          </p:val>
                                        </p:tav>
                                        <p:tav tm="100000">
                                          <p:val>
                                            <p:strVal val="#ppt_x"/>
                                          </p:val>
                                        </p:tav>
                                      </p:tavLst>
                                    </p:anim>
                                    <p:anim calcmode="lin" valueType="num">
                                      <p:cBhvr>
                                        <p:cTn id="21" dur="1000" fill="hold"/>
                                        <p:tgtEl>
                                          <p:spTgt spid="9"/>
                                        </p:tgtEl>
                                        <p:attrNameLst>
                                          <p:attrName>ppt_y</p:attrName>
                                        </p:attrNameLst>
                                      </p:cBhvr>
                                      <p:tavLst>
                                        <p:tav tm="0">
                                          <p:val>
                                            <p:strVal val="#ppt_y+.1"/>
                                          </p:val>
                                        </p:tav>
                                        <p:tav tm="100000">
                                          <p:val>
                                            <p:strVal val="#ppt_y"/>
                                          </p:val>
                                        </p:tav>
                                      </p:tavLst>
                                    </p:anim>
                                  </p:childTnLst>
                                </p:cTn>
                              </p:par>
                              <p:par>
                                <p:cTn id="22" presetID="42" presetClass="entr" presetSubtype="0" fill="hold" nodeType="withEffect">
                                  <p:stCondLst>
                                    <p:cond delay="0"/>
                                  </p:stCondLst>
                                  <p:childTnLst>
                                    <p:set>
                                      <p:cBhvr>
                                        <p:cTn id="23" dur="1" fill="hold">
                                          <p:stCondLst>
                                            <p:cond delay="0"/>
                                          </p:stCondLst>
                                        </p:cTn>
                                        <p:tgtEl>
                                          <p:spTgt spid="4"/>
                                        </p:tgtEl>
                                        <p:attrNameLst>
                                          <p:attrName>style.visibility</p:attrName>
                                        </p:attrNameLst>
                                      </p:cBhvr>
                                      <p:to>
                                        <p:strVal val="visible"/>
                                      </p:to>
                                    </p:set>
                                    <p:animEffect transition="in" filter="fade">
                                      <p:cBhvr>
                                        <p:cTn id="24" dur="1000"/>
                                        <p:tgtEl>
                                          <p:spTgt spid="4"/>
                                        </p:tgtEl>
                                      </p:cBhvr>
                                    </p:animEffect>
                                    <p:anim calcmode="lin" valueType="num">
                                      <p:cBhvr>
                                        <p:cTn id="25" dur="1000" fill="hold"/>
                                        <p:tgtEl>
                                          <p:spTgt spid="4"/>
                                        </p:tgtEl>
                                        <p:attrNameLst>
                                          <p:attrName>ppt_x</p:attrName>
                                        </p:attrNameLst>
                                      </p:cBhvr>
                                      <p:tavLst>
                                        <p:tav tm="0">
                                          <p:val>
                                            <p:strVal val="#ppt_x"/>
                                          </p:val>
                                        </p:tav>
                                        <p:tav tm="100000">
                                          <p:val>
                                            <p:strVal val="#ppt_x"/>
                                          </p:val>
                                        </p:tav>
                                      </p:tavLst>
                                    </p:anim>
                                    <p:anim calcmode="lin" valueType="num">
                                      <p:cBhvr>
                                        <p:cTn id="26" dur="1000" fill="hold"/>
                                        <p:tgtEl>
                                          <p:spTgt spid="4"/>
                                        </p:tgtEl>
                                        <p:attrNameLst>
                                          <p:attrName>ppt_y</p:attrName>
                                        </p:attrNameLst>
                                      </p:cBhvr>
                                      <p:tavLst>
                                        <p:tav tm="0">
                                          <p:val>
                                            <p:strVal val="#ppt_y+.1"/>
                                          </p:val>
                                        </p:tav>
                                        <p:tav tm="100000">
                                          <p:val>
                                            <p:strVal val="#ppt_y"/>
                                          </p:val>
                                        </p:tav>
                                      </p:tavLst>
                                    </p:anim>
                                  </p:childTnLst>
                                </p:cTn>
                              </p:par>
                              <p:par>
                                <p:cTn id="27" presetID="42" presetClass="entr" presetSubtype="0" fill="hold" grpId="0" nodeType="withEffect">
                                  <p:stCondLst>
                                    <p:cond delay="0"/>
                                  </p:stCondLst>
                                  <p:childTnLst>
                                    <p:set>
                                      <p:cBhvr>
                                        <p:cTn id="28" dur="1" fill="hold">
                                          <p:stCondLst>
                                            <p:cond delay="0"/>
                                          </p:stCondLst>
                                        </p:cTn>
                                        <p:tgtEl>
                                          <p:spTgt spid="5"/>
                                        </p:tgtEl>
                                        <p:attrNameLst>
                                          <p:attrName>style.visibility</p:attrName>
                                        </p:attrNameLst>
                                      </p:cBhvr>
                                      <p:to>
                                        <p:strVal val="visible"/>
                                      </p:to>
                                    </p:set>
                                    <p:animEffect transition="in" filter="fade">
                                      <p:cBhvr>
                                        <p:cTn id="29" dur="1000"/>
                                        <p:tgtEl>
                                          <p:spTgt spid="5"/>
                                        </p:tgtEl>
                                      </p:cBhvr>
                                    </p:animEffect>
                                    <p:anim calcmode="lin" valueType="num">
                                      <p:cBhvr>
                                        <p:cTn id="30" dur="1000" fill="hold"/>
                                        <p:tgtEl>
                                          <p:spTgt spid="5"/>
                                        </p:tgtEl>
                                        <p:attrNameLst>
                                          <p:attrName>ppt_x</p:attrName>
                                        </p:attrNameLst>
                                      </p:cBhvr>
                                      <p:tavLst>
                                        <p:tav tm="0">
                                          <p:val>
                                            <p:strVal val="#ppt_x"/>
                                          </p:val>
                                        </p:tav>
                                        <p:tav tm="100000">
                                          <p:val>
                                            <p:strVal val="#ppt_x"/>
                                          </p:val>
                                        </p:tav>
                                      </p:tavLst>
                                    </p:anim>
                                    <p:anim calcmode="lin" valueType="num">
                                      <p:cBhvr>
                                        <p:cTn id="31" dur="1000" fill="hold"/>
                                        <p:tgtEl>
                                          <p:spTgt spid="5"/>
                                        </p:tgtEl>
                                        <p:attrNameLst>
                                          <p:attrName>ppt_y</p:attrName>
                                        </p:attrNameLst>
                                      </p:cBhvr>
                                      <p:tavLst>
                                        <p:tav tm="0">
                                          <p:val>
                                            <p:strVal val="#ppt_y+.1"/>
                                          </p:val>
                                        </p:tav>
                                        <p:tav tm="100000">
                                          <p:val>
                                            <p:strVal val="#ppt_y"/>
                                          </p:val>
                                        </p:tav>
                                      </p:tavLst>
                                    </p:anim>
                                  </p:childTnLst>
                                </p:cTn>
                              </p:par>
                              <p:par>
                                <p:cTn id="32" presetID="42" presetClass="entr" presetSubtype="0" fill="hold" nodeType="withEffect">
                                  <p:stCondLst>
                                    <p:cond delay="0"/>
                                  </p:stCondLst>
                                  <p:childTnLst>
                                    <p:set>
                                      <p:cBhvr>
                                        <p:cTn id="33" dur="1" fill="hold">
                                          <p:stCondLst>
                                            <p:cond delay="0"/>
                                          </p:stCondLst>
                                        </p:cTn>
                                        <p:tgtEl>
                                          <p:spTgt spid="2"/>
                                        </p:tgtEl>
                                        <p:attrNameLst>
                                          <p:attrName>style.visibility</p:attrName>
                                        </p:attrNameLst>
                                      </p:cBhvr>
                                      <p:to>
                                        <p:strVal val="visible"/>
                                      </p:to>
                                    </p:set>
                                    <p:animEffect transition="in" filter="fade">
                                      <p:cBhvr>
                                        <p:cTn id="34" dur="1000"/>
                                        <p:tgtEl>
                                          <p:spTgt spid="2"/>
                                        </p:tgtEl>
                                      </p:cBhvr>
                                    </p:animEffect>
                                    <p:anim calcmode="lin" valueType="num">
                                      <p:cBhvr>
                                        <p:cTn id="35" dur="1000" fill="hold"/>
                                        <p:tgtEl>
                                          <p:spTgt spid="2"/>
                                        </p:tgtEl>
                                        <p:attrNameLst>
                                          <p:attrName>ppt_x</p:attrName>
                                        </p:attrNameLst>
                                      </p:cBhvr>
                                      <p:tavLst>
                                        <p:tav tm="0">
                                          <p:val>
                                            <p:strVal val="#ppt_x"/>
                                          </p:val>
                                        </p:tav>
                                        <p:tav tm="100000">
                                          <p:val>
                                            <p:strVal val="#ppt_x"/>
                                          </p:val>
                                        </p:tav>
                                      </p:tavLst>
                                    </p:anim>
                                    <p:anim calcmode="lin" valueType="num">
                                      <p:cBhvr>
                                        <p:cTn id="36" dur="1000" fill="hold"/>
                                        <p:tgtEl>
                                          <p:spTgt spid="2"/>
                                        </p:tgtEl>
                                        <p:attrNameLst>
                                          <p:attrName>ppt_y</p:attrName>
                                        </p:attrNameLst>
                                      </p:cBhvr>
                                      <p:tavLst>
                                        <p:tav tm="0">
                                          <p:val>
                                            <p:strVal val="#ppt_y+.1"/>
                                          </p:val>
                                        </p:tav>
                                        <p:tav tm="100000">
                                          <p:val>
                                            <p:strVal val="#ppt_y"/>
                                          </p:val>
                                        </p:tav>
                                      </p:tavLst>
                                    </p:anim>
                                  </p:childTnLst>
                                </p:cTn>
                              </p:par>
                            </p:childTnLst>
                          </p:cTn>
                        </p:par>
                        <p:par>
                          <p:cTn id="37" fill="hold">
                            <p:stCondLst>
                              <p:cond delay="1000"/>
                            </p:stCondLst>
                            <p:childTnLst>
                              <p:par>
                                <p:cTn id="38" presetID="22" presetClass="entr" presetSubtype="2" fill="hold" nodeType="afterEffect">
                                  <p:stCondLst>
                                    <p:cond delay="0"/>
                                  </p:stCondLst>
                                  <p:childTnLst>
                                    <p:set>
                                      <p:cBhvr>
                                        <p:cTn id="39" dur="1" fill="hold">
                                          <p:stCondLst>
                                            <p:cond delay="0"/>
                                          </p:stCondLst>
                                        </p:cTn>
                                        <p:tgtEl>
                                          <p:spTgt spid="3"/>
                                        </p:tgtEl>
                                        <p:attrNameLst>
                                          <p:attrName>style.visibility</p:attrName>
                                        </p:attrNameLst>
                                      </p:cBhvr>
                                      <p:to>
                                        <p:strVal val="visible"/>
                                      </p:to>
                                    </p:set>
                                    <p:animEffect transition="in" filter="wipe(right)">
                                      <p:cBhvr>
                                        <p:cTn id="40" dur="500"/>
                                        <p:tgtEl>
                                          <p:spTgt spid="3"/>
                                        </p:tgtEl>
                                      </p:cBhvr>
                                    </p:animEffect>
                                  </p:childTnLst>
                                </p:cTn>
                              </p:par>
                              <p:par>
                                <p:cTn id="41" presetID="22" presetClass="entr" presetSubtype="8" fill="hold" nodeType="withEffect">
                                  <p:stCondLst>
                                    <p:cond delay="0"/>
                                  </p:stCondLst>
                                  <p:childTnLst>
                                    <p:set>
                                      <p:cBhvr>
                                        <p:cTn id="42" dur="1" fill="hold">
                                          <p:stCondLst>
                                            <p:cond delay="0"/>
                                          </p:stCondLst>
                                        </p:cTn>
                                        <p:tgtEl>
                                          <p:spTgt spid="6"/>
                                        </p:tgtEl>
                                        <p:attrNameLst>
                                          <p:attrName>style.visibility</p:attrName>
                                        </p:attrNameLst>
                                      </p:cBhvr>
                                      <p:to>
                                        <p:strVal val="visible"/>
                                      </p:to>
                                    </p:set>
                                    <p:animEffect transition="in" filter="wipe(left)">
                                      <p:cBhvr>
                                        <p:cTn id="43"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37"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3" name="Diagram 5">
            <a:extLst>
              <a:ext uri="{FF2B5EF4-FFF2-40B4-BE49-F238E27FC236}">
                <a16:creationId xmlns:a16="http://schemas.microsoft.com/office/drawing/2014/main" id="{646C8A9F-A603-45AB-9238-AAC69C690648}"/>
              </a:ext>
            </a:extLst>
          </p:cNvPr>
          <p:cNvGraphicFramePr/>
          <p:nvPr>
            <p:extLst>
              <p:ext uri="{D42A27DB-BD31-4B8C-83A1-F6EECF244321}">
                <p14:modId xmlns:p14="http://schemas.microsoft.com/office/powerpoint/2010/main" val="2517231135"/>
              </p:ext>
            </p:extLst>
          </p:nvPr>
        </p:nvGraphicFramePr>
        <p:xfrm>
          <a:off x="3629045" y="1176318"/>
          <a:ext cx="8356984" cy="45053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4" name="TextBox 6">
            <a:extLst>
              <a:ext uri="{FF2B5EF4-FFF2-40B4-BE49-F238E27FC236}">
                <a16:creationId xmlns:a16="http://schemas.microsoft.com/office/drawing/2014/main" id="{DA30ED04-B05A-4499-ADDF-D3D29B8D3CEF}"/>
              </a:ext>
            </a:extLst>
          </p:cNvPr>
          <p:cNvSpPr txBox="1"/>
          <p:nvPr/>
        </p:nvSpPr>
        <p:spPr>
          <a:xfrm>
            <a:off x="4587446" y="1843192"/>
            <a:ext cx="242668" cy="769441"/>
          </a:xfrm>
          <a:prstGeom prst="rect">
            <a:avLst/>
          </a:prstGeom>
          <a:noFill/>
        </p:spPr>
        <p:txBody>
          <a:bodyPr wrap="square" rtlCol="0">
            <a:spAutoFit/>
          </a:bodyPr>
          <a:lstStyle/>
          <a:p>
            <a:pPr algn="ctr"/>
            <a:r>
              <a:rPr lang="en-US" sz="4400" dirty="0" smtClean="0">
                <a:solidFill>
                  <a:srgbClr val="FF6D87"/>
                </a:solidFill>
                <a:cs typeface="+mn-ea"/>
                <a:sym typeface="+mn-lt"/>
              </a:rPr>
              <a:t>1</a:t>
            </a:r>
            <a:endParaRPr lang="id-ID" sz="4400" dirty="0">
              <a:solidFill>
                <a:srgbClr val="FF6D87"/>
              </a:solidFill>
              <a:cs typeface="+mn-ea"/>
              <a:sym typeface="+mn-lt"/>
            </a:endParaRPr>
          </a:p>
        </p:txBody>
      </p:sp>
      <p:sp>
        <p:nvSpPr>
          <p:cNvPr id="55" name="TextBox 7">
            <a:extLst>
              <a:ext uri="{FF2B5EF4-FFF2-40B4-BE49-F238E27FC236}">
                <a16:creationId xmlns:a16="http://schemas.microsoft.com/office/drawing/2014/main" id="{503C6841-A93D-4E6A-94A2-A53F13F0A82A}"/>
              </a:ext>
            </a:extLst>
          </p:cNvPr>
          <p:cNvSpPr txBox="1"/>
          <p:nvPr/>
        </p:nvSpPr>
        <p:spPr>
          <a:xfrm>
            <a:off x="4830114" y="3013500"/>
            <a:ext cx="242668" cy="830997"/>
          </a:xfrm>
          <a:prstGeom prst="rect">
            <a:avLst/>
          </a:prstGeom>
          <a:noFill/>
        </p:spPr>
        <p:txBody>
          <a:bodyPr wrap="square" rtlCol="0">
            <a:spAutoFit/>
          </a:bodyPr>
          <a:lstStyle/>
          <a:p>
            <a:pPr algn="ctr"/>
            <a:r>
              <a:rPr lang="en-US" sz="4800" dirty="0" smtClean="0">
                <a:solidFill>
                  <a:srgbClr val="FF6D87"/>
                </a:solidFill>
                <a:cs typeface="+mn-ea"/>
                <a:sym typeface="+mn-lt"/>
              </a:rPr>
              <a:t>2</a:t>
            </a:r>
            <a:endParaRPr lang="id-ID" sz="4800" dirty="0">
              <a:solidFill>
                <a:srgbClr val="FF6D87"/>
              </a:solidFill>
              <a:cs typeface="+mn-ea"/>
              <a:sym typeface="+mn-lt"/>
            </a:endParaRPr>
          </a:p>
        </p:txBody>
      </p:sp>
      <p:sp>
        <p:nvSpPr>
          <p:cNvPr id="56" name="TextBox 8">
            <a:extLst>
              <a:ext uri="{FF2B5EF4-FFF2-40B4-BE49-F238E27FC236}">
                <a16:creationId xmlns:a16="http://schemas.microsoft.com/office/drawing/2014/main" id="{5F244C50-123A-4311-B083-09627A24BE8B}"/>
              </a:ext>
            </a:extLst>
          </p:cNvPr>
          <p:cNvSpPr txBox="1"/>
          <p:nvPr/>
        </p:nvSpPr>
        <p:spPr>
          <a:xfrm>
            <a:off x="4587446" y="4100362"/>
            <a:ext cx="242668" cy="1015663"/>
          </a:xfrm>
          <a:prstGeom prst="rect">
            <a:avLst/>
          </a:prstGeom>
          <a:noFill/>
        </p:spPr>
        <p:txBody>
          <a:bodyPr wrap="square" rtlCol="0">
            <a:spAutoFit/>
          </a:bodyPr>
          <a:lstStyle/>
          <a:p>
            <a:pPr algn="ctr"/>
            <a:r>
              <a:rPr lang="en-US" sz="6000" dirty="0" smtClean="0">
                <a:solidFill>
                  <a:srgbClr val="FF6D87"/>
                </a:solidFill>
                <a:cs typeface="+mn-ea"/>
                <a:sym typeface="+mn-lt"/>
              </a:rPr>
              <a:t>3</a:t>
            </a:r>
            <a:endParaRPr lang="id-ID" sz="6000" dirty="0">
              <a:solidFill>
                <a:srgbClr val="FF6D87"/>
              </a:solidFill>
              <a:cs typeface="+mn-ea"/>
              <a:sym typeface="+mn-lt"/>
            </a:endParaRPr>
          </a:p>
        </p:txBody>
      </p:sp>
      <p:pic>
        <p:nvPicPr>
          <p:cNvPr id="8" name="图片 7"/>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4004253" y="-53898"/>
            <a:ext cx="1094340" cy="1094340"/>
          </a:xfrm>
          <a:prstGeom prst="rect">
            <a:avLst/>
          </a:prstGeom>
        </p:spPr>
      </p:pic>
      <p:sp>
        <p:nvSpPr>
          <p:cNvPr id="9" name="Title 3">
            <a:extLst>
              <a:ext uri="{FF2B5EF4-FFF2-40B4-BE49-F238E27FC236}">
                <a16:creationId xmlns:a16="http://schemas.microsoft.com/office/drawing/2014/main" id="{EDE0BA32-E411-4643-920E-6083B35A4886}"/>
              </a:ext>
            </a:extLst>
          </p:cNvPr>
          <p:cNvSpPr txBox="1">
            <a:spLocks/>
          </p:cNvSpPr>
          <p:nvPr/>
        </p:nvSpPr>
        <p:spPr>
          <a:xfrm>
            <a:off x="4234930" y="265406"/>
            <a:ext cx="3676420" cy="340607"/>
          </a:xfrm>
          <a:prstGeom prst="rect">
            <a:avLst/>
          </a:prstGeom>
        </p:spPr>
        <p:txBody>
          <a:bodyPr/>
          <a:lstStyle>
            <a:lvl1pPr algn="l" defTabSz="914400" rtl="0" eaLnBrk="1" latinLnBrk="0" hangingPunct="1">
              <a:lnSpc>
                <a:spcPct val="70000"/>
              </a:lnSpc>
              <a:spcBef>
                <a:spcPct val="0"/>
              </a:spcBef>
              <a:buNone/>
              <a:defRPr sz="3600" b="1" i="0" kern="1200">
                <a:solidFill>
                  <a:schemeClr val="tx1"/>
                </a:solidFill>
                <a:latin typeface="Roboto Thin" charset="0"/>
                <a:ea typeface="Roboto Thin" charset="0"/>
                <a:cs typeface="Roboto Thin" charset="0"/>
              </a:defRPr>
            </a:lvl1pPr>
          </a:lstStyle>
          <a:p>
            <a:pPr>
              <a:lnSpc>
                <a:spcPct val="80000"/>
              </a:lnSpc>
            </a:pPr>
            <a:r>
              <a:rPr lang="en-US" altLang="zh-CN" sz="3200" b="0" dirty="0">
                <a:solidFill>
                  <a:srgbClr val="FF6D87"/>
                </a:solidFill>
                <a:latin typeface="+mn-lt"/>
                <a:ea typeface="+mn-ea"/>
                <a:cs typeface="+mn-ea"/>
                <a:sym typeface="+mn-lt"/>
              </a:rPr>
              <a:t>01</a:t>
            </a:r>
            <a:r>
              <a:rPr lang="en-US" altLang="zh-CN" sz="3200" b="0" dirty="0">
                <a:solidFill>
                  <a:schemeClr val="bg1"/>
                </a:solidFill>
                <a:latin typeface="+mn-lt"/>
                <a:ea typeface="+mn-ea"/>
                <a:cs typeface="+mn-ea"/>
                <a:sym typeface="+mn-lt"/>
              </a:rPr>
              <a:t> </a:t>
            </a:r>
            <a:r>
              <a:rPr lang="en-US" altLang="zh-CN" sz="3200" b="0" dirty="0" smtClean="0">
                <a:solidFill>
                  <a:schemeClr val="bg1"/>
                </a:solidFill>
                <a:latin typeface="+mn-lt"/>
                <a:ea typeface="+mn-ea"/>
                <a:cs typeface="+mn-ea"/>
                <a:sym typeface="+mn-lt"/>
              </a:rPr>
              <a:t> </a:t>
            </a:r>
            <a:r>
              <a:rPr lang="zh-CN" altLang="en-US" sz="3200" b="0" dirty="0" smtClean="0">
                <a:solidFill>
                  <a:schemeClr val="bg1"/>
                </a:solidFill>
                <a:latin typeface="+mn-lt"/>
                <a:ea typeface="+mn-ea"/>
                <a:cs typeface="+mn-ea"/>
                <a:sym typeface="+mn-lt"/>
              </a:rPr>
              <a:t>活动</a:t>
            </a:r>
            <a:r>
              <a:rPr lang="zh-CN" altLang="en-US" sz="3200" b="0" dirty="0">
                <a:solidFill>
                  <a:schemeClr val="bg1"/>
                </a:solidFill>
                <a:latin typeface="+mn-lt"/>
                <a:ea typeface="+mn-ea"/>
                <a:cs typeface="+mn-ea"/>
                <a:sym typeface="+mn-lt"/>
              </a:rPr>
              <a:t>内容概述</a:t>
            </a:r>
            <a:endParaRPr lang="en-US" sz="3200" b="0" dirty="0">
              <a:solidFill>
                <a:schemeClr val="bg1"/>
              </a:solidFill>
              <a:latin typeface="+mn-lt"/>
              <a:ea typeface="+mn-ea"/>
              <a:cs typeface="+mn-ea"/>
              <a:sym typeface="+mn-lt"/>
            </a:endParaRPr>
          </a:p>
        </p:txBody>
      </p:sp>
      <p:pic>
        <p:nvPicPr>
          <p:cNvPr id="2" name="图片 1"/>
          <p:cNvPicPr>
            <a:picLocks noChangeAspect="1"/>
          </p:cNvPicPr>
          <p:nvPr/>
        </p:nvPicPr>
        <p:blipFill>
          <a:blip r:embed="rId9" cstate="screen">
            <a:extLst>
              <a:ext uri="{28A0092B-C50C-407E-A947-70E740481C1C}">
                <a14:useLocalDpi xmlns:a14="http://schemas.microsoft.com/office/drawing/2010/main"/>
              </a:ext>
            </a:extLst>
          </a:blip>
          <a:stretch>
            <a:fillRect/>
          </a:stretch>
        </p:blipFill>
        <p:spPr>
          <a:xfrm>
            <a:off x="121350" y="1850110"/>
            <a:ext cx="4235304" cy="2827291"/>
          </a:xfrm>
          <a:prstGeom prst="ellipse">
            <a:avLst/>
          </a:prstGeom>
          <a:ln>
            <a:noFill/>
          </a:ln>
          <a:effectLst>
            <a:softEdge rad="112500"/>
          </a:effectLst>
        </p:spPr>
      </p:pic>
    </p:spTree>
    <p:extLst>
      <p:ext uri="{BB962C8B-B14F-4D97-AF65-F5344CB8AC3E}">
        <p14:creationId xmlns:p14="http://schemas.microsoft.com/office/powerpoint/2010/main" val="332473413"/>
      </p:ext>
    </p:extLst>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500" fill="hold"/>
                                        <p:tgtEl>
                                          <p:spTgt spid="8"/>
                                        </p:tgtEl>
                                        <p:attrNameLst>
                                          <p:attrName>ppt_w</p:attrName>
                                        </p:attrNameLst>
                                      </p:cBhvr>
                                      <p:tavLst>
                                        <p:tav tm="0">
                                          <p:val>
                                            <p:fltVal val="0"/>
                                          </p:val>
                                        </p:tav>
                                        <p:tav tm="100000">
                                          <p:val>
                                            <p:strVal val="#ppt_w"/>
                                          </p:val>
                                        </p:tav>
                                      </p:tavLst>
                                    </p:anim>
                                    <p:anim calcmode="lin" valueType="num">
                                      <p:cBhvr>
                                        <p:cTn id="8" dur="500" fill="hold"/>
                                        <p:tgtEl>
                                          <p:spTgt spid="8"/>
                                        </p:tgtEl>
                                        <p:attrNameLst>
                                          <p:attrName>ppt_h</p:attrName>
                                        </p:attrNameLst>
                                      </p:cBhvr>
                                      <p:tavLst>
                                        <p:tav tm="0">
                                          <p:val>
                                            <p:fltVal val="0"/>
                                          </p:val>
                                        </p:tav>
                                        <p:tav tm="100000">
                                          <p:val>
                                            <p:strVal val="#ppt_h"/>
                                          </p:val>
                                        </p:tav>
                                      </p:tavLst>
                                    </p:anim>
                                    <p:animEffect transition="in" filter="fade">
                                      <p:cBhvr>
                                        <p:cTn id="9" dur="500"/>
                                        <p:tgtEl>
                                          <p:spTgt spid="8"/>
                                        </p:tgtEl>
                                      </p:cBhvr>
                                    </p:animEffect>
                                  </p:childTnLst>
                                </p:cTn>
                              </p:par>
                            </p:childTnLst>
                          </p:cTn>
                        </p:par>
                      </p:childTnLst>
                    </p:cTn>
                  </p:par>
                  <p:par>
                    <p:cTn id="10" fill="hold">
                      <p:stCondLst>
                        <p:cond delay="indefinite"/>
                      </p:stCondLst>
                      <p:childTnLst>
                        <p:par>
                          <p:cTn id="11" fill="hold">
                            <p:stCondLst>
                              <p:cond delay="0"/>
                            </p:stCondLst>
                            <p:childTnLst>
                              <p:par>
                                <p:cTn id="12" presetID="6" presetClass="entr" presetSubtype="16" fill="hold" grpId="0" nodeType="click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circle(in)">
                                      <p:cBhvr>
                                        <p:cTn id="14" dur="2000"/>
                                        <p:tgtEl>
                                          <p:spTgt spid="9"/>
                                        </p:tgtEl>
                                      </p:cBhvr>
                                    </p:animEffect>
                                  </p:childTnLst>
                                </p:cTn>
                              </p:par>
                            </p:childTnLst>
                          </p:cTn>
                        </p:par>
                      </p:childTnLst>
                    </p:cTn>
                  </p:par>
                  <p:par>
                    <p:cTn id="15" fill="hold">
                      <p:stCondLst>
                        <p:cond delay="indefinite"/>
                      </p:stCondLst>
                      <p:childTnLst>
                        <p:par>
                          <p:cTn id="16" fill="hold">
                            <p:stCondLst>
                              <p:cond delay="0"/>
                            </p:stCondLst>
                            <p:childTnLst>
                              <p:par>
                                <p:cTn id="17" presetID="21" presetClass="entr" presetSubtype="1" fill="hold" nodeType="clickEffect">
                                  <p:stCondLst>
                                    <p:cond delay="0"/>
                                  </p:stCondLst>
                                  <p:childTnLst>
                                    <p:set>
                                      <p:cBhvr>
                                        <p:cTn id="18" dur="1" fill="hold">
                                          <p:stCondLst>
                                            <p:cond delay="0"/>
                                          </p:stCondLst>
                                        </p:cTn>
                                        <p:tgtEl>
                                          <p:spTgt spid="2"/>
                                        </p:tgtEl>
                                        <p:attrNameLst>
                                          <p:attrName>style.visibility</p:attrName>
                                        </p:attrNameLst>
                                      </p:cBhvr>
                                      <p:to>
                                        <p:strVal val="visible"/>
                                      </p:to>
                                    </p:set>
                                    <p:animEffect transition="in" filter="wheel(1)">
                                      <p:cBhvr>
                                        <p:cTn id="19" dur="2000"/>
                                        <p:tgtEl>
                                          <p:spTgt spid="2"/>
                                        </p:tgtEl>
                                      </p:cBhvr>
                                    </p:animEffect>
                                  </p:childTnLst>
                                </p:cTn>
                              </p:par>
                              <p:par>
                                <p:cTn id="20" presetID="22" presetClass="entr" presetSubtype="8" fill="hold" grpId="0" nodeType="withEffect">
                                  <p:stCondLst>
                                    <p:cond delay="2000"/>
                                  </p:stCondLst>
                                  <p:childTnLst>
                                    <p:set>
                                      <p:cBhvr>
                                        <p:cTn id="21" dur="1" fill="hold">
                                          <p:stCondLst>
                                            <p:cond delay="0"/>
                                          </p:stCondLst>
                                        </p:cTn>
                                        <p:tgtEl>
                                          <p:spTgt spid="53">
                                            <p:graphicEl>
                                              <a:dgm id="{9CA5311C-F3F3-438E-B801-4EA70EB42938}"/>
                                            </p:graphicEl>
                                          </p:spTgt>
                                        </p:tgtEl>
                                        <p:attrNameLst>
                                          <p:attrName>style.visibility</p:attrName>
                                        </p:attrNameLst>
                                      </p:cBhvr>
                                      <p:to>
                                        <p:strVal val="visible"/>
                                      </p:to>
                                    </p:set>
                                    <p:animEffect transition="in" filter="wipe(left)">
                                      <p:cBhvr>
                                        <p:cTn id="22" dur="500"/>
                                        <p:tgtEl>
                                          <p:spTgt spid="53">
                                            <p:graphicEl>
                                              <a:dgm id="{9CA5311C-F3F3-438E-B801-4EA70EB42938}"/>
                                            </p:graphicEl>
                                          </p:spTgt>
                                        </p:tgtEl>
                                      </p:cBhvr>
                                    </p:animEffect>
                                  </p:childTnLst>
                                </p:cTn>
                              </p:par>
                              <p:par>
                                <p:cTn id="23" presetID="22" presetClass="entr" presetSubtype="8" fill="hold" grpId="0" nodeType="withEffect">
                                  <p:stCondLst>
                                    <p:cond delay="2500"/>
                                  </p:stCondLst>
                                  <p:childTnLst>
                                    <p:set>
                                      <p:cBhvr>
                                        <p:cTn id="24" dur="1" fill="hold">
                                          <p:stCondLst>
                                            <p:cond delay="0"/>
                                          </p:stCondLst>
                                        </p:cTn>
                                        <p:tgtEl>
                                          <p:spTgt spid="53">
                                            <p:graphicEl>
                                              <a:dgm id="{3A87B7BC-A8F6-4FA9-9633-16321F2F36FB}"/>
                                            </p:graphicEl>
                                          </p:spTgt>
                                        </p:tgtEl>
                                        <p:attrNameLst>
                                          <p:attrName>style.visibility</p:attrName>
                                        </p:attrNameLst>
                                      </p:cBhvr>
                                      <p:to>
                                        <p:strVal val="visible"/>
                                      </p:to>
                                    </p:set>
                                    <p:animEffect transition="in" filter="wipe(left)">
                                      <p:cBhvr>
                                        <p:cTn id="25" dur="500"/>
                                        <p:tgtEl>
                                          <p:spTgt spid="53">
                                            <p:graphicEl>
                                              <a:dgm id="{3A87B7BC-A8F6-4FA9-9633-16321F2F36FB}"/>
                                            </p:graphicEl>
                                          </p:spTgt>
                                        </p:tgtEl>
                                      </p:cBhvr>
                                    </p:animEffect>
                                  </p:childTnLst>
                                </p:cTn>
                              </p:par>
                              <p:par>
                                <p:cTn id="26" presetID="22" presetClass="entr" presetSubtype="8" fill="hold" grpId="0" nodeType="withEffect">
                                  <p:stCondLst>
                                    <p:cond delay="3000"/>
                                  </p:stCondLst>
                                  <p:childTnLst>
                                    <p:set>
                                      <p:cBhvr>
                                        <p:cTn id="27" dur="1" fill="hold">
                                          <p:stCondLst>
                                            <p:cond delay="0"/>
                                          </p:stCondLst>
                                        </p:cTn>
                                        <p:tgtEl>
                                          <p:spTgt spid="53">
                                            <p:graphicEl>
                                              <a:dgm id="{BCFC0A0D-5C26-4B0E-9B97-027EBA05534F}"/>
                                            </p:graphicEl>
                                          </p:spTgt>
                                        </p:tgtEl>
                                        <p:attrNameLst>
                                          <p:attrName>style.visibility</p:attrName>
                                        </p:attrNameLst>
                                      </p:cBhvr>
                                      <p:to>
                                        <p:strVal val="visible"/>
                                      </p:to>
                                    </p:set>
                                    <p:animEffect transition="in" filter="wipe(left)">
                                      <p:cBhvr>
                                        <p:cTn id="28" dur="500"/>
                                        <p:tgtEl>
                                          <p:spTgt spid="53">
                                            <p:graphicEl>
                                              <a:dgm id="{BCFC0A0D-5C26-4B0E-9B97-027EBA05534F}"/>
                                            </p:graphicEl>
                                          </p:spTgt>
                                        </p:tgtEl>
                                      </p:cBhvr>
                                    </p:animEffect>
                                  </p:childTnLst>
                                </p:cTn>
                              </p:par>
                              <p:par>
                                <p:cTn id="29" presetID="22" presetClass="entr" presetSubtype="8" fill="hold" grpId="0" nodeType="withEffect">
                                  <p:stCondLst>
                                    <p:cond delay="3500"/>
                                  </p:stCondLst>
                                  <p:childTnLst>
                                    <p:set>
                                      <p:cBhvr>
                                        <p:cTn id="30" dur="1" fill="hold">
                                          <p:stCondLst>
                                            <p:cond delay="0"/>
                                          </p:stCondLst>
                                        </p:cTn>
                                        <p:tgtEl>
                                          <p:spTgt spid="53">
                                            <p:graphicEl>
                                              <a:dgm id="{F47FA197-DA62-465B-B9A8-DFA36447A975}"/>
                                            </p:graphicEl>
                                          </p:spTgt>
                                        </p:tgtEl>
                                        <p:attrNameLst>
                                          <p:attrName>style.visibility</p:attrName>
                                        </p:attrNameLst>
                                      </p:cBhvr>
                                      <p:to>
                                        <p:strVal val="visible"/>
                                      </p:to>
                                    </p:set>
                                    <p:animEffect transition="in" filter="wipe(left)">
                                      <p:cBhvr>
                                        <p:cTn id="31" dur="500"/>
                                        <p:tgtEl>
                                          <p:spTgt spid="53">
                                            <p:graphicEl>
                                              <a:dgm id="{F47FA197-DA62-465B-B9A8-DFA36447A975}"/>
                                            </p:graphicEl>
                                          </p:spTgt>
                                        </p:tgtEl>
                                      </p:cBhvr>
                                    </p:animEffect>
                                  </p:childTnLst>
                                </p:cTn>
                              </p:par>
                              <p:par>
                                <p:cTn id="32" presetID="22" presetClass="entr" presetSubtype="8" fill="hold" grpId="0" nodeType="withEffect">
                                  <p:stCondLst>
                                    <p:cond delay="4000"/>
                                  </p:stCondLst>
                                  <p:childTnLst>
                                    <p:set>
                                      <p:cBhvr>
                                        <p:cTn id="33" dur="1" fill="hold">
                                          <p:stCondLst>
                                            <p:cond delay="0"/>
                                          </p:stCondLst>
                                        </p:cTn>
                                        <p:tgtEl>
                                          <p:spTgt spid="53">
                                            <p:graphicEl>
                                              <a:dgm id="{3503E521-6B50-4E2C-8EEC-B8CBD7140168}"/>
                                            </p:graphicEl>
                                          </p:spTgt>
                                        </p:tgtEl>
                                        <p:attrNameLst>
                                          <p:attrName>style.visibility</p:attrName>
                                        </p:attrNameLst>
                                      </p:cBhvr>
                                      <p:to>
                                        <p:strVal val="visible"/>
                                      </p:to>
                                    </p:set>
                                    <p:animEffect transition="in" filter="wipe(left)">
                                      <p:cBhvr>
                                        <p:cTn id="34" dur="500"/>
                                        <p:tgtEl>
                                          <p:spTgt spid="53">
                                            <p:graphicEl>
                                              <a:dgm id="{3503E521-6B50-4E2C-8EEC-B8CBD7140168}"/>
                                            </p:graphicEl>
                                          </p:spTgt>
                                        </p:tgtEl>
                                      </p:cBhvr>
                                    </p:animEffect>
                                  </p:childTnLst>
                                </p:cTn>
                              </p:par>
                              <p:par>
                                <p:cTn id="35" presetID="22" presetClass="entr" presetSubtype="8" fill="hold" grpId="0" nodeType="withEffect">
                                  <p:stCondLst>
                                    <p:cond delay="4500"/>
                                  </p:stCondLst>
                                  <p:childTnLst>
                                    <p:set>
                                      <p:cBhvr>
                                        <p:cTn id="36" dur="1" fill="hold">
                                          <p:stCondLst>
                                            <p:cond delay="0"/>
                                          </p:stCondLst>
                                        </p:cTn>
                                        <p:tgtEl>
                                          <p:spTgt spid="53">
                                            <p:graphicEl>
                                              <a:dgm id="{2A6C2703-E9D7-4AA8-BCFF-B53EFB25DFCC}"/>
                                            </p:graphicEl>
                                          </p:spTgt>
                                        </p:tgtEl>
                                        <p:attrNameLst>
                                          <p:attrName>style.visibility</p:attrName>
                                        </p:attrNameLst>
                                      </p:cBhvr>
                                      <p:to>
                                        <p:strVal val="visible"/>
                                      </p:to>
                                    </p:set>
                                    <p:animEffect transition="in" filter="wipe(left)">
                                      <p:cBhvr>
                                        <p:cTn id="37" dur="500"/>
                                        <p:tgtEl>
                                          <p:spTgt spid="53">
                                            <p:graphicEl>
                                              <a:dgm id="{2A6C2703-E9D7-4AA8-BCFF-B53EFB25DFCC}"/>
                                            </p:graphicEl>
                                          </p:spTgt>
                                        </p:tgtEl>
                                      </p:cBhvr>
                                    </p:animEffect>
                                  </p:childTnLst>
                                </p:cTn>
                              </p:par>
                              <p:par>
                                <p:cTn id="38" presetID="22" presetClass="entr" presetSubtype="8" fill="hold" grpId="0" nodeType="withEffect">
                                  <p:stCondLst>
                                    <p:cond delay="5000"/>
                                  </p:stCondLst>
                                  <p:childTnLst>
                                    <p:set>
                                      <p:cBhvr>
                                        <p:cTn id="39" dur="1" fill="hold">
                                          <p:stCondLst>
                                            <p:cond delay="0"/>
                                          </p:stCondLst>
                                        </p:cTn>
                                        <p:tgtEl>
                                          <p:spTgt spid="53">
                                            <p:graphicEl>
                                              <a:dgm id="{32DB89E7-120B-4858-AA09-49C68F2DABA3}"/>
                                            </p:graphicEl>
                                          </p:spTgt>
                                        </p:tgtEl>
                                        <p:attrNameLst>
                                          <p:attrName>style.visibility</p:attrName>
                                        </p:attrNameLst>
                                      </p:cBhvr>
                                      <p:to>
                                        <p:strVal val="visible"/>
                                      </p:to>
                                    </p:set>
                                    <p:animEffect transition="in" filter="wipe(left)">
                                      <p:cBhvr>
                                        <p:cTn id="40" dur="500"/>
                                        <p:tgtEl>
                                          <p:spTgt spid="53">
                                            <p:graphicEl>
                                              <a:dgm id="{32DB89E7-120B-4858-AA09-49C68F2DABA3}"/>
                                            </p:graphicEl>
                                          </p:spTgt>
                                        </p:tgtEl>
                                      </p:cBhvr>
                                    </p:animEffect>
                                  </p:childTnLst>
                                </p:cTn>
                              </p:par>
                              <p:par>
                                <p:cTn id="41" presetID="53" presetClass="entr" presetSubtype="16" fill="hold" grpId="0" nodeType="withEffect">
                                  <p:stCondLst>
                                    <p:cond delay="5500"/>
                                  </p:stCondLst>
                                  <p:childTnLst>
                                    <p:set>
                                      <p:cBhvr>
                                        <p:cTn id="42" dur="1" fill="hold">
                                          <p:stCondLst>
                                            <p:cond delay="0"/>
                                          </p:stCondLst>
                                        </p:cTn>
                                        <p:tgtEl>
                                          <p:spTgt spid="54"/>
                                        </p:tgtEl>
                                        <p:attrNameLst>
                                          <p:attrName>style.visibility</p:attrName>
                                        </p:attrNameLst>
                                      </p:cBhvr>
                                      <p:to>
                                        <p:strVal val="visible"/>
                                      </p:to>
                                    </p:set>
                                    <p:anim calcmode="lin" valueType="num">
                                      <p:cBhvr>
                                        <p:cTn id="43" dur="500" fill="hold"/>
                                        <p:tgtEl>
                                          <p:spTgt spid="54"/>
                                        </p:tgtEl>
                                        <p:attrNameLst>
                                          <p:attrName>ppt_w</p:attrName>
                                        </p:attrNameLst>
                                      </p:cBhvr>
                                      <p:tavLst>
                                        <p:tav tm="0">
                                          <p:val>
                                            <p:fltVal val="0"/>
                                          </p:val>
                                        </p:tav>
                                        <p:tav tm="100000">
                                          <p:val>
                                            <p:strVal val="#ppt_w"/>
                                          </p:val>
                                        </p:tav>
                                      </p:tavLst>
                                    </p:anim>
                                    <p:anim calcmode="lin" valueType="num">
                                      <p:cBhvr>
                                        <p:cTn id="44" dur="500" fill="hold"/>
                                        <p:tgtEl>
                                          <p:spTgt spid="54"/>
                                        </p:tgtEl>
                                        <p:attrNameLst>
                                          <p:attrName>ppt_h</p:attrName>
                                        </p:attrNameLst>
                                      </p:cBhvr>
                                      <p:tavLst>
                                        <p:tav tm="0">
                                          <p:val>
                                            <p:fltVal val="0"/>
                                          </p:val>
                                        </p:tav>
                                        <p:tav tm="100000">
                                          <p:val>
                                            <p:strVal val="#ppt_h"/>
                                          </p:val>
                                        </p:tav>
                                      </p:tavLst>
                                    </p:anim>
                                    <p:animEffect transition="in" filter="fade">
                                      <p:cBhvr>
                                        <p:cTn id="45" dur="500"/>
                                        <p:tgtEl>
                                          <p:spTgt spid="54"/>
                                        </p:tgtEl>
                                      </p:cBhvr>
                                    </p:animEffect>
                                  </p:childTnLst>
                                </p:cTn>
                              </p:par>
                              <p:par>
                                <p:cTn id="46" presetID="53" presetClass="entr" presetSubtype="16" fill="hold" grpId="0" nodeType="withEffect">
                                  <p:stCondLst>
                                    <p:cond delay="5500"/>
                                  </p:stCondLst>
                                  <p:childTnLst>
                                    <p:set>
                                      <p:cBhvr>
                                        <p:cTn id="47" dur="1" fill="hold">
                                          <p:stCondLst>
                                            <p:cond delay="0"/>
                                          </p:stCondLst>
                                        </p:cTn>
                                        <p:tgtEl>
                                          <p:spTgt spid="55"/>
                                        </p:tgtEl>
                                        <p:attrNameLst>
                                          <p:attrName>style.visibility</p:attrName>
                                        </p:attrNameLst>
                                      </p:cBhvr>
                                      <p:to>
                                        <p:strVal val="visible"/>
                                      </p:to>
                                    </p:set>
                                    <p:anim calcmode="lin" valueType="num">
                                      <p:cBhvr>
                                        <p:cTn id="48" dur="500" fill="hold"/>
                                        <p:tgtEl>
                                          <p:spTgt spid="55"/>
                                        </p:tgtEl>
                                        <p:attrNameLst>
                                          <p:attrName>ppt_w</p:attrName>
                                        </p:attrNameLst>
                                      </p:cBhvr>
                                      <p:tavLst>
                                        <p:tav tm="0">
                                          <p:val>
                                            <p:fltVal val="0"/>
                                          </p:val>
                                        </p:tav>
                                        <p:tav tm="100000">
                                          <p:val>
                                            <p:strVal val="#ppt_w"/>
                                          </p:val>
                                        </p:tav>
                                      </p:tavLst>
                                    </p:anim>
                                    <p:anim calcmode="lin" valueType="num">
                                      <p:cBhvr>
                                        <p:cTn id="49" dur="500" fill="hold"/>
                                        <p:tgtEl>
                                          <p:spTgt spid="55"/>
                                        </p:tgtEl>
                                        <p:attrNameLst>
                                          <p:attrName>ppt_h</p:attrName>
                                        </p:attrNameLst>
                                      </p:cBhvr>
                                      <p:tavLst>
                                        <p:tav tm="0">
                                          <p:val>
                                            <p:fltVal val="0"/>
                                          </p:val>
                                        </p:tav>
                                        <p:tav tm="100000">
                                          <p:val>
                                            <p:strVal val="#ppt_h"/>
                                          </p:val>
                                        </p:tav>
                                      </p:tavLst>
                                    </p:anim>
                                    <p:animEffect transition="in" filter="fade">
                                      <p:cBhvr>
                                        <p:cTn id="50" dur="500"/>
                                        <p:tgtEl>
                                          <p:spTgt spid="55"/>
                                        </p:tgtEl>
                                      </p:cBhvr>
                                    </p:animEffect>
                                  </p:childTnLst>
                                </p:cTn>
                              </p:par>
                              <p:par>
                                <p:cTn id="51" presetID="53" presetClass="entr" presetSubtype="16" fill="hold" grpId="0" nodeType="withEffect">
                                  <p:stCondLst>
                                    <p:cond delay="5500"/>
                                  </p:stCondLst>
                                  <p:childTnLst>
                                    <p:set>
                                      <p:cBhvr>
                                        <p:cTn id="52" dur="1" fill="hold">
                                          <p:stCondLst>
                                            <p:cond delay="0"/>
                                          </p:stCondLst>
                                        </p:cTn>
                                        <p:tgtEl>
                                          <p:spTgt spid="56"/>
                                        </p:tgtEl>
                                        <p:attrNameLst>
                                          <p:attrName>style.visibility</p:attrName>
                                        </p:attrNameLst>
                                      </p:cBhvr>
                                      <p:to>
                                        <p:strVal val="visible"/>
                                      </p:to>
                                    </p:set>
                                    <p:anim calcmode="lin" valueType="num">
                                      <p:cBhvr>
                                        <p:cTn id="53" dur="500" fill="hold"/>
                                        <p:tgtEl>
                                          <p:spTgt spid="56"/>
                                        </p:tgtEl>
                                        <p:attrNameLst>
                                          <p:attrName>ppt_w</p:attrName>
                                        </p:attrNameLst>
                                      </p:cBhvr>
                                      <p:tavLst>
                                        <p:tav tm="0">
                                          <p:val>
                                            <p:fltVal val="0"/>
                                          </p:val>
                                        </p:tav>
                                        <p:tav tm="100000">
                                          <p:val>
                                            <p:strVal val="#ppt_w"/>
                                          </p:val>
                                        </p:tav>
                                      </p:tavLst>
                                    </p:anim>
                                    <p:anim calcmode="lin" valueType="num">
                                      <p:cBhvr>
                                        <p:cTn id="54" dur="500" fill="hold"/>
                                        <p:tgtEl>
                                          <p:spTgt spid="56"/>
                                        </p:tgtEl>
                                        <p:attrNameLst>
                                          <p:attrName>ppt_h</p:attrName>
                                        </p:attrNameLst>
                                      </p:cBhvr>
                                      <p:tavLst>
                                        <p:tav tm="0">
                                          <p:val>
                                            <p:fltVal val="0"/>
                                          </p:val>
                                        </p:tav>
                                        <p:tav tm="100000">
                                          <p:val>
                                            <p:strVal val="#ppt_h"/>
                                          </p:val>
                                        </p:tav>
                                      </p:tavLst>
                                    </p:anim>
                                    <p:animEffect transition="in" filter="fade">
                                      <p:cBhvr>
                                        <p:cTn id="55" dur="500"/>
                                        <p:tgtEl>
                                          <p:spTgt spid="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3" grpId="0" uiExpand="1">
        <p:bldSub>
          <a:bldDgm bld="one"/>
        </p:bldSub>
      </p:bldGraphic>
      <p:bldP spid="54" grpId="0"/>
      <p:bldP spid="55" grpId="0"/>
      <p:bldP spid="56" grpId="0"/>
      <p:bldP spid="9"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3" name="图片 82"/>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004253" y="-53898"/>
            <a:ext cx="1094340" cy="1094340"/>
          </a:xfrm>
          <a:prstGeom prst="rect">
            <a:avLst/>
          </a:prstGeom>
        </p:spPr>
      </p:pic>
      <p:sp>
        <p:nvSpPr>
          <p:cNvPr id="84" name="Title 3">
            <a:extLst>
              <a:ext uri="{FF2B5EF4-FFF2-40B4-BE49-F238E27FC236}">
                <a16:creationId xmlns:a16="http://schemas.microsoft.com/office/drawing/2014/main" id="{EDE0BA32-E411-4643-920E-6083B35A4886}"/>
              </a:ext>
            </a:extLst>
          </p:cNvPr>
          <p:cNvSpPr txBox="1">
            <a:spLocks/>
          </p:cNvSpPr>
          <p:nvPr/>
        </p:nvSpPr>
        <p:spPr>
          <a:xfrm>
            <a:off x="4234930" y="265406"/>
            <a:ext cx="3676420" cy="340607"/>
          </a:xfrm>
          <a:prstGeom prst="rect">
            <a:avLst/>
          </a:prstGeom>
        </p:spPr>
        <p:txBody>
          <a:bodyPr/>
          <a:lstStyle>
            <a:lvl1pPr algn="l" defTabSz="914400" rtl="0" eaLnBrk="1" latinLnBrk="0" hangingPunct="1">
              <a:lnSpc>
                <a:spcPct val="70000"/>
              </a:lnSpc>
              <a:spcBef>
                <a:spcPct val="0"/>
              </a:spcBef>
              <a:buNone/>
              <a:defRPr sz="3600" b="1" i="0" kern="1200">
                <a:solidFill>
                  <a:schemeClr val="tx1"/>
                </a:solidFill>
                <a:latin typeface="Roboto Thin" charset="0"/>
                <a:ea typeface="Roboto Thin" charset="0"/>
                <a:cs typeface="Roboto Thin" charset="0"/>
              </a:defRPr>
            </a:lvl1pPr>
          </a:lstStyle>
          <a:p>
            <a:pPr>
              <a:lnSpc>
                <a:spcPct val="80000"/>
              </a:lnSpc>
            </a:pPr>
            <a:r>
              <a:rPr lang="en-US" altLang="zh-CN" sz="3200" b="0" dirty="0">
                <a:solidFill>
                  <a:srgbClr val="FF6D87"/>
                </a:solidFill>
                <a:latin typeface="+mn-lt"/>
                <a:ea typeface="+mn-ea"/>
                <a:cs typeface="+mn-ea"/>
                <a:sym typeface="+mn-lt"/>
              </a:rPr>
              <a:t>01</a:t>
            </a:r>
            <a:r>
              <a:rPr lang="en-US" altLang="zh-CN" sz="3200" b="0" dirty="0">
                <a:solidFill>
                  <a:schemeClr val="bg1"/>
                </a:solidFill>
                <a:latin typeface="+mn-lt"/>
                <a:ea typeface="+mn-ea"/>
                <a:cs typeface="+mn-ea"/>
                <a:sym typeface="+mn-lt"/>
              </a:rPr>
              <a:t> </a:t>
            </a:r>
            <a:r>
              <a:rPr lang="en-US" altLang="zh-CN" sz="3200" b="0" dirty="0" smtClean="0">
                <a:solidFill>
                  <a:schemeClr val="bg1"/>
                </a:solidFill>
                <a:latin typeface="+mn-lt"/>
                <a:ea typeface="+mn-ea"/>
                <a:cs typeface="+mn-ea"/>
                <a:sym typeface="+mn-lt"/>
              </a:rPr>
              <a:t> </a:t>
            </a:r>
            <a:r>
              <a:rPr lang="zh-CN" altLang="en-US" sz="3200" b="0" dirty="0" smtClean="0">
                <a:solidFill>
                  <a:schemeClr val="bg1"/>
                </a:solidFill>
                <a:latin typeface="+mn-lt"/>
                <a:ea typeface="+mn-ea"/>
                <a:cs typeface="+mn-ea"/>
                <a:sym typeface="+mn-lt"/>
              </a:rPr>
              <a:t>活动</a:t>
            </a:r>
            <a:r>
              <a:rPr lang="zh-CN" altLang="en-US" sz="3200" b="0" dirty="0">
                <a:solidFill>
                  <a:schemeClr val="bg1"/>
                </a:solidFill>
                <a:latin typeface="+mn-lt"/>
                <a:ea typeface="+mn-ea"/>
                <a:cs typeface="+mn-ea"/>
                <a:sym typeface="+mn-lt"/>
              </a:rPr>
              <a:t>内容概述</a:t>
            </a:r>
            <a:endParaRPr lang="en-US" sz="3200" b="0" dirty="0">
              <a:solidFill>
                <a:schemeClr val="bg1"/>
              </a:solidFill>
              <a:latin typeface="+mn-lt"/>
              <a:ea typeface="+mn-ea"/>
              <a:cs typeface="+mn-ea"/>
              <a:sym typeface="+mn-lt"/>
            </a:endParaRPr>
          </a:p>
        </p:txBody>
      </p:sp>
      <p:cxnSp>
        <p:nvCxnSpPr>
          <p:cNvPr id="85" name="直接连接符 84"/>
          <p:cNvCxnSpPr/>
          <p:nvPr/>
        </p:nvCxnSpPr>
        <p:spPr>
          <a:xfrm flipV="1">
            <a:off x="8428875" y="1188795"/>
            <a:ext cx="552450" cy="552450"/>
          </a:xfrm>
          <a:prstGeom prst="line">
            <a:avLst/>
          </a:prstGeom>
          <a:ln w="635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86" name="直接连接符 85"/>
          <p:cNvCxnSpPr/>
          <p:nvPr/>
        </p:nvCxnSpPr>
        <p:spPr>
          <a:xfrm flipV="1">
            <a:off x="3585412" y="5981457"/>
            <a:ext cx="552450" cy="552450"/>
          </a:xfrm>
          <a:prstGeom prst="line">
            <a:avLst/>
          </a:prstGeom>
          <a:ln w="63500">
            <a:solidFill>
              <a:schemeClr val="bg1"/>
            </a:solidFill>
          </a:ln>
        </p:spPr>
        <p:style>
          <a:lnRef idx="1">
            <a:schemeClr val="accent1"/>
          </a:lnRef>
          <a:fillRef idx="0">
            <a:schemeClr val="accent1"/>
          </a:fillRef>
          <a:effectRef idx="0">
            <a:schemeClr val="accent1"/>
          </a:effectRef>
          <a:fontRef idx="minor">
            <a:schemeClr val="tx1"/>
          </a:fontRef>
        </p:style>
      </p:cxnSp>
      <p:sp>
        <p:nvSpPr>
          <p:cNvPr id="92" name="任意多边形 91"/>
          <p:cNvSpPr/>
          <p:nvPr/>
        </p:nvSpPr>
        <p:spPr>
          <a:xfrm>
            <a:off x="7368425" y="1712670"/>
            <a:ext cx="1085850" cy="1085850"/>
          </a:xfrm>
          <a:custGeom>
            <a:avLst/>
            <a:gdLst>
              <a:gd name="connsiteX0" fmla="*/ 542813 w 1085626"/>
              <a:gd name="connsiteY0" fmla="*/ 0 h 1085626"/>
              <a:gd name="connsiteX1" fmla="*/ 542825 w 1085626"/>
              <a:gd name="connsiteY1" fmla="*/ 1 h 1085626"/>
              <a:gd name="connsiteX2" fmla="*/ 1085625 w 1085626"/>
              <a:gd name="connsiteY2" fmla="*/ 1 h 1085626"/>
              <a:gd name="connsiteX3" fmla="*/ 1085625 w 1085626"/>
              <a:gd name="connsiteY3" fmla="*/ 542801 h 1085626"/>
              <a:gd name="connsiteX4" fmla="*/ 1085626 w 1085626"/>
              <a:gd name="connsiteY4" fmla="*/ 542812 h 1085626"/>
              <a:gd name="connsiteX5" fmla="*/ 542813 w 1085626"/>
              <a:gd name="connsiteY5" fmla="*/ 1085625 h 1085626"/>
              <a:gd name="connsiteX6" fmla="*/ 542812 w 1085626"/>
              <a:gd name="connsiteY6" fmla="*/ 1085625 h 1085626"/>
              <a:gd name="connsiteX7" fmla="*/ 542812 w 1085626"/>
              <a:gd name="connsiteY7" fmla="*/ 1085626 h 1085626"/>
              <a:gd name="connsiteX8" fmla="*/ 542801 w 1085626"/>
              <a:gd name="connsiteY8" fmla="*/ 1085625 h 1085626"/>
              <a:gd name="connsiteX9" fmla="*/ 1 w 1085626"/>
              <a:gd name="connsiteY9" fmla="*/ 1085625 h 1085626"/>
              <a:gd name="connsiteX10" fmla="*/ 1 w 1085626"/>
              <a:gd name="connsiteY10" fmla="*/ 542825 h 1085626"/>
              <a:gd name="connsiteX11" fmla="*/ 0 w 1085626"/>
              <a:gd name="connsiteY11" fmla="*/ 542813 h 1085626"/>
              <a:gd name="connsiteX12" fmla="*/ 542812 w 1085626"/>
              <a:gd name="connsiteY12" fmla="*/ 1 h 1085626"/>
              <a:gd name="connsiteX13" fmla="*/ 542813 w 1085626"/>
              <a:gd name="connsiteY13" fmla="*/ 1 h 10856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85626" h="1085626">
                <a:moveTo>
                  <a:pt x="542813" y="0"/>
                </a:moveTo>
                <a:lnTo>
                  <a:pt x="542825" y="1"/>
                </a:lnTo>
                <a:lnTo>
                  <a:pt x="1085625" y="1"/>
                </a:lnTo>
                <a:lnTo>
                  <a:pt x="1085625" y="542801"/>
                </a:lnTo>
                <a:lnTo>
                  <a:pt x="1085626" y="542812"/>
                </a:lnTo>
                <a:cubicBezTo>
                  <a:pt x="1085626" y="842599"/>
                  <a:pt x="842600" y="1085625"/>
                  <a:pt x="542813" y="1085625"/>
                </a:cubicBezTo>
                <a:lnTo>
                  <a:pt x="542812" y="1085625"/>
                </a:lnTo>
                <a:lnTo>
                  <a:pt x="542812" y="1085626"/>
                </a:lnTo>
                <a:lnTo>
                  <a:pt x="542801" y="1085625"/>
                </a:lnTo>
                <a:lnTo>
                  <a:pt x="1" y="1085625"/>
                </a:lnTo>
                <a:lnTo>
                  <a:pt x="1" y="542825"/>
                </a:lnTo>
                <a:lnTo>
                  <a:pt x="0" y="542813"/>
                </a:lnTo>
                <a:cubicBezTo>
                  <a:pt x="0" y="243027"/>
                  <a:pt x="243025" y="1"/>
                  <a:pt x="542812" y="1"/>
                </a:cubicBezTo>
                <a:lnTo>
                  <a:pt x="542813" y="1"/>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2400" dirty="0">
              <a:solidFill>
                <a:schemeClr val="tx1"/>
              </a:solidFill>
              <a:cs typeface="+mn-ea"/>
              <a:sym typeface="+mn-lt"/>
            </a:endParaRPr>
          </a:p>
        </p:txBody>
      </p:sp>
      <p:sp>
        <p:nvSpPr>
          <p:cNvPr id="93" name="任意多边形 92"/>
          <p:cNvSpPr/>
          <p:nvPr/>
        </p:nvSpPr>
        <p:spPr>
          <a:xfrm>
            <a:off x="6282575" y="2784233"/>
            <a:ext cx="1085850" cy="1084263"/>
          </a:xfrm>
          <a:custGeom>
            <a:avLst/>
            <a:gdLst>
              <a:gd name="connsiteX0" fmla="*/ 542813 w 1085626"/>
              <a:gd name="connsiteY0" fmla="*/ 0 h 1085626"/>
              <a:gd name="connsiteX1" fmla="*/ 542825 w 1085626"/>
              <a:gd name="connsiteY1" fmla="*/ 1 h 1085626"/>
              <a:gd name="connsiteX2" fmla="*/ 1085625 w 1085626"/>
              <a:gd name="connsiteY2" fmla="*/ 1 h 1085626"/>
              <a:gd name="connsiteX3" fmla="*/ 1085625 w 1085626"/>
              <a:gd name="connsiteY3" fmla="*/ 542801 h 1085626"/>
              <a:gd name="connsiteX4" fmla="*/ 1085626 w 1085626"/>
              <a:gd name="connsiteY4" fmla="*/ 542812 h 1085626"/>
              <a:gd name="connsiteX5" fmla="*/ 542813 w 1085626"/>
              <a:gd name="connsiteY5" fmla="*/ 1085625 h 1085626"/>
              <a:gd name="connsiteX6" fmla="*/ 542812 w 1085626"/>
              <a:gd name="connsiteY6" fmla="*/ 1085625 h 1085626"/>
              <a:gd name="connsiteX7" fmla="*/ 542812 w 1085626"/>
              <a:gd name="connsiteY7" fmla="*/ 1085626 h 1085626"/>
              <a:gd name="connsiteX8" fmla="*/ 542801 w 1085626"/>
              <a:gd name="connsiteY8" fmla="*/ 1085625 h 1085626"/>
              <a:gd name="connsiteX9" fmla="*/ 1 w 1085626"/>
              <a:gd name="connsiteY9" fmla="*/ 1085625 h 1085626"/>
              <a:gd name="connsiteX10" fmla="*/ 1 w 1085626"/>
              <a:gd name="connsiteY10" fmla="*/ 542825 h 1085626"/>
              <a:gd name="connsiteX11" fmla="*/ 0 w 1085626"/>
              <a:gd name="connsiteY11" fmla="*/ 542814 h 1085626"/>
              <a:gd name="connsiteX12" fmla="*/ 542812 w 1085626"/>
              <a:gd name="connsiteY12" fmla="*/ 1 h 1085626"/>
              <a:gd name="connsiteX13" fmla="*/ 542813 w 1085626"/>
              <a:gd name="connsiteY13" fmla="*/ 1 h 10856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85626" h="1085626">
                <a:moveTo>
                  <a:pt x="542813" y="0"/>
                </a:moveTo>
                <a:lnTo>
                  <a:pt x="542825" y="1"/>
                </a:lnTo>
                <a:lnTo>
                  <a:pt x="1085625" y="1"/>
                </a:lnTo>
                <a:lnTo>
                  <a:pt x="1085625" y="542801"/>
                </a:lnTo>
                <a:lnTo>
                  <a:pt x="1085626" y="542812"/>
                </a:lnTo>
                <a:cubicBezTo>
                  <a:pt x="1085626" y="842599"/>
                  <a:pt x="842600" y="1085625"/>
                  <a:pt x="542813" y="1085625"/>
                </a:cubicBezTo>
                <a:lnTo>
                  <a:pt x="542812" y="1085625"/>
                </a:lnTo>
                <a:lnTo>
                  <a:pt x="542812" y="1085626"/>
                </a:lnTo>
                <a:lnTo>
                  <a:pt x="542801" y="1085625"/>
                </a:lnTo>
                <a:lnTo>
                  <a:pt x="1" y="1085625"/>
                </a:lnTo>
                <a:lnTo>
                  <a:pt x="1" y="542825"/>
                </a:lnTo>
                <a:lnTo>
                  <a:pt x="0" y="542814"/>
                </a:lnTo>
                <a:cubicBezTo>
                  <a:pt x="0" y="243027"/>
                  <a:pt x="243025" y="1"/>
                  <a:pt x="542812" y="1"/>
                </a:cubicBezTo>
                <a:lnTo>
                  <a:pt x="542813" y="1"/>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2400" dirty="0">
              <a:solidFill>
                <a:schemeClr val="tx1"/>
              </a:solidFill>
              <a:cs typeface="+mn-ea"/>
              <a:sym typeface="+mn-lt"/>
            </a:endParaRPr>
          </a:p>
        </p:txBody>
      </p:sp>
      <p:sp>
        <p:nvSpPr>
          <p:cNvPr id="94" name="任意多边形 93"/>
          <p:cNvSpPr/>
          <p:nvPr/>
        </p:nvSpPr>
        <p:spPr>
          <a:xfrm>
            <a:off x="5196725" y="3854207"/>
            <a:ext cx="1085850" cy="1085850"/>
          </a:xfrm>
          <a:custGeom>
            <a:avLst/>
            <a:gdLst>
              <a:gd name="connsiteX0" fmla="*/ 542813 w 1085626"/>
              <a:gd name="connsiteY0" fmla="*/ 0 h 1085626"/>
              <a:gd name="connsiteX1" fmla="*/ 542825 w 1085626"/>
              <a:gd name="connsiteY1" fmla="*/ 1 h 1085626"/>
              <a:gd name="connsiteX2" fmla="*/ 1085625 w 1085626"/>
              <a:gd name="connsiteY2" fmla="*/ 1 h 1085626"/>
              <a:gd name="connsiteX3" fmla="*/ 1085625 w 1085626"/>
              <a:gd name="connsiteY3" fmla="*/ 542801 h 1085626"/>
              <a:gd name="connsiteX4" fmla="*/ 1085626 w 1085626"/>
              <a:gd name="connsiteY4" fmla="*/ 542813 h 1085626"/>
              <a:gd name="connsiteX5" fmla="*/ 542813 w 1085626"/>
              <a:gd name="connsiteY5" fmla="*/ 1085625 h 1085626"/>
              <a:gd name="connsiteX6" fmla="*/ 542812 w 1085626"/>
              <a:gd name="connsiteY6" fmla="*/ 1085625 h 1085626"/>
              <a:gd name="connsiteX7" fmla="*/ 542812 w 1085626"/>
              <a:gd name="connsiteY7" fmla="*/ 1085626 h 1085626"/>
              <a:gd name="connsiteX8" fmla="*/ 542801 w 1085626"/>
              <a:gd name="connsiteY8" fmla="*/ 1085625 h 1085626"/>
              <a:gd name="connsiteX9" fmla="*/ 1 w 1085626"/>
              <a:gd name="connsiteY9" fmla="*/ 1085625 h 1085626"/>
              <a:gd name="connsiteX10" fmla="*/ 1 w 1085626"/>
              <a:gd name="connsiteY10" fmla="*/ 542825 h 1085626"/>
              <a:gd name="connsiteX11" fmla="*/ 0 w 1085626"/>
              <a:gd name="connsiteY11" fmla="*/ 542814 h 1085626"/>
              <a:gd name="connsiteX12" fmla="*/ 542812 w 1085626"/>
              <a:gd name="connsiteY12" fmla="*/ 1 h 1085626"/>
              <a:gd name="connsiteX13" fmla="*/ 542813 w 1085626"/>
              <a:gd name="connsiteY13" fmla="*/ 1 h 10856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85626" h="1085626">
                <a:moveTo>
                  <a:pt x="542813" y="0"/>
                </a:moveTo>
                <a:lnTo>
                  <a:pt x="542825" y="1"/>
                </a:lnTo>
                <a:lnTo>
                  <a:pt x="1085625" y="1"/>
                </a:lnTo>
                <a:lnTo>
                  <a:pt x="1085625" y="542801"/>
                </a:lnTo>
                <a:lnTo>
                  <a:pt x="1085626" y="542813"/>
                </a:lnTo>
                <a:cubicBezTo>
                  <a:pt x="1085626" y="842599"/>
                  <a:pt x="842600" y="1085625"/>
                  <a:pt x="542813" y="1085625"/>
                </a:cubicBezTo>
                <a:lnTo>
                  <a:pt x="542812" y="1085625"/>
                </a:lnTo>
                <a:lnTo>
                  <a:pt x="542812" y="1085626"/>
                </a:lnTo>
                <a:lnTo>
                  <a:pt x="542801" y="1085625"/>
                </a:lnTo>
                <a:lnTo>
                  <a:pt x="1" y="1085625"/>
                </a:lnTo>
                <a:lnTo>
                  <a:pt x="1" y="542825"/>
                </a:lnTo>
                <a:lnTo>
                  <a:pt x="0" y="542814"/>
                </a:lnTo>
                <a:cubicBezTo>
                  <a:pt x="0" y="243027"/>
                  <a:pt x="243025" y="1"/>
                  <a:pt x="542812" y="1"/>
                </a:cubicBezTo>
                <a:lnTo>
                  <a:pt x="542813" y="1"/>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2400" dirty="0">
              <a:solidFill>
                <a:schemeClr val="tx1"/>
              </a:solidFill>
              <a:cs typeface="+mn-ea"/>
              <a:sym typeface="+mn-lt"/>
            </a:endParaRPr>
          </a:p>
        </p:txBody>
      </p:sp>
      <p:sp>
        <p:nvSpPr>
          <p:cNvPr id="95" name="任意多边形 94"/>
          <p:cNvSpPr/>
          <p:nvPr/>
        </p:nvSpPr>
        <p:spPr>
          <a:xfrm>
            <a:off x="4110875" y="4924182"/>
            <a:ext cx="1085850" cy="1085850"/>
          </a:xfrm>
          <a:custGeom>
            <a:avLst/>
            <a:gdLst>
              <a:gd name="connsiteX0" fmla="*/ 542813 w 1085626"/>
              <a:gd name="connsiteY0" fmla="*/ 0 h 1085626"/>
              <a:gd name="connsiteX1" fmla="*/ 542825 w 1085626"/>
              <a:gd name="connsiteY1" fmla="*/ 1 h 1085626"/>
              <a:gd name="connsiteX2" fmla="*/ 1085625 w 1085626"/>
              <a:gd name="connsiteY2" fmla="*/ 1 h 1085626"/>
              <a:gd name="connsiteX3" fmla="*/ 1085625 w 1085626"/>
              <a:gd name="connsiteY3" fmla="*/ 542801 h 1085626"/>
              <a:gd name="connsiteX4" fmla="*/ 1085626 w 1085626"/>
              <a:gd name="connsiteY4" fmla="*/ 542812 h 1085626"/>
              <a:gd name="connsiteX5" fmla="*/ 542813 w 1085626"/>
              <a:gd name="connsiteY5" fmla="*/ 1085625 h 1085626"/>
              <a:gd name="connsiteX6" fmla="*/ 542812 w 1085626"/>
              <a:gd name="connsiteY6" fmla="*/ 1085625 h 1085626"/>
              <a:gd name="connsiteX7" fmla="*/ 542812 w 1085626"/>
              <a:gd name="connsiteY7" fmla="*/ 1085626 h 1085626"/>
              <a:gd name="connsiteX8" fmla="*/ 542801 w 1085626"/>
              <a:gd name="connsiteY8" fmla="*/ 1085625 h 1085626"/>
              <a:gd name="connsiteX9" fmla="*/ 1 w 1085626"/>
              <a:gd name="connsiteY9" fmla="*/ 1085625 h 1085626"/>
              <a:gd name="connsiteX10" fmla="*/ 1 w 1085626"/>
              <a:gd name="connsiteY10" fmla="*/ 542825 h 1085626"/>
              <a:gd name="connsiteX11" fmla="*/ 0 w 1085626"/>
              <a:gd name="connsiteY11" fmla="*/ 542813 h 1085626"/>
              <a:gd name="connsiteX12" fmla="*/ 542812 w 1085626"/>
              <a:gd name="connsiteY12" fmla="*/ 1 h 1085626"/>
              <a:gd name="connsiteX13" fmla="*/ 542813 w 1085626"/>
              <a:gd name="connsiteY13" fmla="*/ 1 h 10856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85626" h="1085626">
                <a:moveTo>
                  <a:pt x="542813" y="0"/>
                </a:moveTo>
                <a:lnTo>
                  <a:pt x="542825" y="1"/>
                </a:lnTo>
                <a:lnTo>
                  <a:pt x="1085625" y="1"/>
                </a:lnTo>
                <a:lnTo>
                  <a:pt x="1085625" y="542801"/>
                </a:lnTo>
                <a:lnTo>
                  <a:pt x="1085626" y="542812"/>
                </a:lnTo>
                <a:cubicBezTo>
                  <a:pt x="1085626" y="842599"/>
                  <a:pt x="842600" y="1085625"/>
                  <a:pt x="542813" y="1085625"/>
                </a:cubicBezTo>
                <a:lnTo>
                  <a:pt x="542812" y="1085625"/>
                </a:lnTo>
                <a:lnTo>
                  <a:pt x="542812" y="1085626"/>
                </a:lnTo>
                <a:lnTo>
                  <a:pt x="542801" y="1085625"/>
                </a:lnTo>
                <a:lnTo>
                  <a:pt x="1" y="1085625"/>
                </a:lnTo>
                <a:lnTo>
                  <a:pt x="1" y="542825"/>
                </a:lnTo>
                <a:lnTo>
                  <a:pt x="0" y="542813"/>
                </a:lnTo>
                <a:cubicBezTo>
                  <a:pt x="0" y="243027"/>
                  <a:pt x="243025" y="1"/>
                  <a:pt x="542812" y="1"/>
                </a:cubicBezTo>
                <a:lnTo>
                  <a:pt x="542813" y="1"/>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2400" dirty="0">
              <a:solidFill>
                <a:schemeClr val="tx1"/>
              </a:solidFill>
              <a:cs typeface="+mn-ea"/>
              <a:sym typeface="+mn-lt"/>
            </a:endParaRPr>
          </a:p>
        </p:txBody>
      </p:sp>
      <p:grpSp>
        <p:nvGrpSpPr>
          <p:cNvPr id="96" name="组合 95">
            <a:extLst>
              <a:ext uri="{FF2B5EF4-FFF2-40B4-BE49-F238E27FC236}">
                <a16:creationId xmlns:a16="http://schemas.microsoft.com/office/drawing/2014/main" id="{293EF398-88B1-439B-A59B-78E49BFD1882}"/>
              </a:ext>
            </a:extLst>
          </p:cNvPr>
          <p:cNvGrpSpPr/>
          <p:nvPr/>
        </p:nvGrpSpPr>
        <p:grpSpPr>
          <a:xfrm>
            <a:off x="2522680" y="4284966"/>
            <a:ext cx="2089965" cy="995307"/>
            <a:chOff x="847793" y="3414636"/>
            <a:chExt cx="2089965" cy="995307"/>
          </a:xfrm>
        </p:grpSpPr>
        <p:grpSp>
          <p:nvGrpSpPr>
            <p:cNvPr id="97" name="Group 25">
              <a:extLst>
                <a:ext uri="{FF2B5EF4-FFF2-40B4-BE49-F238E27FC236}">
                  <a16:creationId xmlns:a16="http://schemas.microsoft.com/office/drawing/2014/main" id="{A8E8C9A0-CC72-4546-B05E-02956A9BBC0F}"/>
                </a:ext>
              </a:extLst>
            </p:cNvPr>
            <p:cNvGrpSpPr/>
            <p:nvPr/>
          </p:nvGrpSpPr>
          <p:grpSpPr>
            <a:xfrm>
              <a:off x="847793" y="3414636"/>
              <a:ext cx="2089965" cy="995307"/>
              <a:chOff x="5209593" y="1671344"/>
              <a:chExt cx="658283" cy="244541"/>
            </a:xfrm>
          </p:grpSpPr>
          <p:cxnSp>
            <p:nvCxnSpPr>
              <p:cNvPr id="99" name="Straight Connector 26">
                <a:extLst>
                  <a:ext uri="{FF2B5EF4-FFF2-40B4-BE49-F238E27FC236}">
                    <a16:creationId xmlns:a16="http://schemas.microsoft.com/office/drawing/2014/main" id="{585EBB4A-5211-44C8-A647-E5DB57256E4C}"/>
                  </a:ext>
                </a:extLst>
              </p:cNvPr>
              <p:cNvCxnSpPr/>
              <p:nvPr/>
            </p:nvCxnSpPr>
            <p:spPr>
              <a:xfrm flipH="1">
                <a:off x="5209593" y="1671344"/>
                <a:ext cx="653391" cy="0"/>
              </a:xfrm>
              <a:prstGeom prst="line">
                <a:avLst/>
              </a:prstGeom>
              <a:ln w="12700">
                <a:solidFill>
                  <a:schemeClr val="bg1"/>
                </a:solidFill>
                <a:prstDash val="sysDash"/>
                <a:headEnd type="none"/>
                <a:tailEnd type="oval" w="med" len="med"/>
              </a:ln>
            </p:spPr>
            <p:style>
              <a:lnRef idx="1">
                <a:schemeClr val="accent1"/>
              </a:lnRef>
              <a:fillRef idx="0">
                <a:schemeClr val="accent1"/>
              </a:fillRef>
              <a:effectRef idx="0">
                <a:schemeClr val="accent1"/>
              </a:effectRef>
              <a:fontRef idx="minor">
                <a:schemeClr val="tx1"/>
              </a:fontRef>
            </p:style>
          </p:cxnSp>
          <p:cxnSp>
            <p:nvCxnSpPr>
              <p:cNvPr id="100" name="Straight Connector 27">
                <a:extLst>
                  <a:ext uri="{FF2B5EF4-FFF2-40B4-BE49-F238E27FC236}">
                    <a16:creationId xmlns:a16="http://schemas.microsoft.com/office/drawing/2014/main" id="{B652048C-089F-4F3A-8F8B-A636440ABB35}"/>
                  </a:ext>
                </a:extLst>
              </p:cNvPr>
              <p:cNvCxnSpPr/>
              <p:nvPr/>
            </p:nvCxnSpPr>
            <p:spPr>
              <a:xfrm>
                <a:off x="5867876" y="1671344"/>
                <a:ext cx="0" cy="244541"/>
              </a:xfrm>
              <a:prstGeom prst="line">
                <a:avLst/>
              </a:prstGeom>
              <a:ln w="12700">
                <a:solidFill>
                  <a:schemeClr val="bg1"/>
                </a:solidFill>
                <a:prstDash val="sysDash"/>
                <a:tailEnd w="med" len="med"/>
              </a:ln>
            </p:spPr>
            <p:style>
              <a:lnRef idx="1">
                <a:schemeClr val="accent1"/>
              </a:lnRef>
              <a:fillRef idx="0">
                <a:schemeClr val="accent1"/>
              </a:fillRef>
              <a:effectRef idx="0">
                <a:schemeClr val="accent1"/>
              </a:effectRef>
              <a:fontRef idx="minor">
                <a:schemeClr val="tx1"/>
              </a:fontRef>
            </p:style>
          </p:cxnSp>
        </p:grpSp>
        <p:sp>
          <p:nvSpPr>
            <p:cNvPr id="98" name="Title 13">
              <a:extLst>
                <a:ext uri="{FF2B5EF4-FFF2-40B4-BE49-F238E27FC236}">
                  <a16:creationId xmlns:a16="http://schemas.microsoft.com/office/drawing/2014/main" id="{976A35D9-4CE0-4C72-A488-7CF6F8AA9A67}"/>
                </a:ext>
              </a:extLst>
            </p:cNvPr>
            <p:cNvSpPr txBox="1">
              <a:spLocks/>
            </p:cNvSpPr>
            <p:nvPr/>
          </p:nvSpPr>
          <p:spPr>
            <a:xfrm>
              <a:off x="1072553" y="3536914"/>
              <a:ext cx="1834541" cy="782490"/>
            </a:xfrm>
            <a:prstGeom prst="rect">
              <a:avLst/>
            </a:prstGeom>
          </p:spPr>
          <p:txBody>
            <a:bodyPr vert="horz" lIns="68580" tIns="34290" rIns="68580" bIns="34290" rtlCol="0" anchor="ctr">
              <a:noAutofit/>
            </a:bodyPr>
            <a:lstStyle>
              <a:lvl1pPr algn="l" defTabSz="914400" rtl="0" eaLnBrk="1" latinLnBrk="0" hangingPunct="1">
                <a:spcBef>
                  <a:spcPct val="0"/>
                </a:spcBef>
                <a:buNone/>
                <a:defRPr sz="3200" b="0" kern="1200">
                  <a:solidFill>
                    <a:schemeClr val="tx1">
                      <a:lumMod val="65000"/>
                      <a:lumOff val="35000"/>
                    </a:schemeClr>
                  </a:solidFill>
                  <a:latin typeface="Source Sans Pro Light" pitchFamily="34" charset="0"/>
                  <a:ea typeface="+mj-ea"/>
                  <a:cs typeface="+mj-cs"/>
                </a:defRPr>
              </a:lvl1pPr>
            </a:lstStyle>
            <a:p>
              <a:pPr algn="ctr">
                <a:lnSpc>
                  <a:spcPct val="150000"/>
                </a:lnSpc>
              </a:pPr>
              <a:r>
                <a:rPr lang="zh-CN" altLang="en-US" sz="1400" spc="300" dirty="0">
                  <a:solidFill>
                    <a:schemeClr val="bg1"/>
                  </a:solidFill>
                  <a:latin typeface="+mn-lt"/>
                  <a:ea typeface="+mn-ea"/>
                  <a:cs typeface="+mn-ea"/>
                  <a:sym typeface="+mn-lt"/>
                </a:rPr>
                <a:t>双击输入替换内容双击输入替换</a:t>
              </a:r>
              <a:endParaRPr lang="en-US" altLang="zh-CN" sz="1400" spc="300" dirty="0">
                <a:solidFill>
                  <a:schemeClr val="bg1"/>
                </a:solidFill>
                <a:latin typeface="+mn-lt"/>
                <a:ea typeface="+mn-ea"/>
                <a:cs typeface="+mn-ea"/>
                <a:sym typeface="+mn-lt"/>
              </a:endParaRPr>
            </a:p>
          </p:txBody>
        </p:sp>
      </p:grpSp>
      <p:grpSp>
        <p:nvGrpSpPr>
          <p:cNvPr id="101" name="组合 100">
            <a:extLst>
              <a:ext uri="{FF2B5EF4-FFF2-40B4-BE49-F238E27FC236}">
                <a16:creationId xmlns:a16="http://schemas.microsoft.com/office/drawing/2014/main" id="{1D5BEC65-0225-4D33-9B7E-71289DA42F03}"/>
              </a:ext>
            </a:extLst>
          </p:cNvPr>
          <p:cNvGrpSpPr/>
          <p:nvPr/>
        </p:nvGrpSpPr>
        <p:grpSpPr>
          <a:xfrm>
            <a:off x="3630835" y="3103831"/>
            <a:ext cx="2089965" cy="953327"/>
            <a:chOff x="3464329" y="2525803"/>
            <a:chExt cx="2089965" cy="953327"/>
          </a:xfrm>
        </p:grpSpPr>
        <p:grpSp>
          <p:nvGrpSpPr>
            <p:cNvPr id="102" name="Group 28">
              <a:extLst>
                <a:ext uri="{FF2B5EF4-FFF2-40B4-BE49-F238E27FC236}">
                  <a16:creationId xmlns:a16="http://schemas.microsoft.com/office/drawing/2014/main" id="{43F6501E-125A-4A41-9351-ECCDDE85B517}"/>
                </a:ext>
              </a:extLst>
            </p:cNvPr>
            <p:cNvGrpSpPr/>
            <p:nvPr/>
          </p:nvGrpSpPr>
          <p:grpSpPr>
            <a:xfrm>
              <a:off x="3464329" y="2525803"/>
              <a:ext cx="2089965" cy="953327"/>
              <a:chOff x="5209593" y="1548441"/>
              <a:chExt cx="658283" cy="234227"/>
            </a:xfrm>
          </p:grpSpPr>
          <p:cxnSp>
            <p:nvCxnSpPr>
              <p:cNvPr id="104" name="Straight Connector 29">
                <a:extLst>
                  <a:ext uri="{FF2B5EF4-FFF2-40B4-BE49-F238E27FC236}">
                    <a16:creationId xmlns:a16="http://schemas.microsoft.com/office/drawing/2014/main" id="{6873BB56-46BC-4413-9F0A-3A8039B66E81}"/>
                  </a:ext>
                </a:extLst>
              </p:cNvPr>
              <p:cNvCxnSpPr/>
              <p:nvPr/>
            </p:nvCxnSpPr>
            <p:spPr>
              <a:xfrm flipH="1">
                <a:off x="5209593" y="1548441"/>
                <a:ext cx="653391" cy="0"/>
              </a:xfrm>
              <a:prstGeom prst="line">
                <a:avLst/>
              </a:prstGeom>
              <a:ln w="12700">
                <a:solidFill>
                  <a:schemeClr val="bg1"/>
                </a:solidFill>
                <a:prstDash val="sysDash"/>
                <a:headEnd type="none"/>
                <a:tailEnd type="oval" w="med" len="med"/>
              </a:ln>
            </p:spPr>
            <p:style>
              <a:lnRef idx="1">
                <a:schemeClr val="accent1"/>
              </a:lnRef>
              <a:fillRef idx="0">
                <a:schemeClr val="accent1"/>
              </a:fillRef>
              <a:effectRef idx="0">
                <a:schemeClr val="accent1"/>
              </a:effectRef>
              <a:fontRef idx="minor">
                <a:schemeClr val="tx1"/>
              </a:fontRef>
            </p:style>
          </p:cxnSp>
          <p:cxnSp>
            <p:nvCxnSpPr>
              <p:cNvPr id="105" name="Straight Connector 30">
                <a:extLst>
                  <a:ext uri="{FF2B5EF4-FFF2-40B4-BE49-F238E27FC236}">
                    <a16:creationId xmlns:a16="http://schemas.microsoft.com/office/drawing/2014/main" id="{E19A667C-BB28-4883-B194-7ADFF3C7EE35}"/>
                  </a:ext>
                </a:extLst>
              </p:cNvPr>
              <p:cNvCxnSpPr/>
              <p:nvPr/>
            </p:nvCxnSpPr>
            <p:spPr>
              <a:xfrm>
                <a:off x="5867876" y="1549469"/>
                <a:ext cx="0" cy="233199"/>
              </a:xfrm>
              <a:prstGeom prst="line">
                <a:avLst/>
              </a:prstGeom>
              <a:ln w="12700">
                <a:solidFill>
                  <a:schemeClr val="bg1"/>
                </a:solidFill>
                <a:prstDash val="sysDash"/>
                <a:tailEnd w="med" len="med"/>
              </a:ln>
            </p:spPr>
            <p:style>
              <a:lnRef idx="1">
                <a:schemeClr val="accent1"/>
              </a:lnRef>
              <a:fillRef idx="0">
                <a:schemeClr val="accent1"/>
              </a:fillRef>
              <a:effectRef idx="0">
                <a:schemeClr val="accent1"/>
              </a:effectRef>
              <a:fontRef idx="minor">
                <a:schemeClr val="tx1"/>
              </a:fontRef>
            </p:style>
          </p:cxnSp>
        </p:grpSp>
        <p:sp>
          <p:nvSpPr>
            <p:cNvPr id="103" name="Title 13">
              <a:extLst>
                <a:ext uri="{FF2B5EF4-FFF2-40B4-BE49-F238E27FC236}">
                  <a16:creationId xmlns:a16="http://schemas.microsoft.com/office/drawing/2014/main" id="{68320A3A-F820-4C31-A821-BF06533E0E5C}"/>
                </a:ext>
              </a:extLst>
            </p:cNvPr>
            <p:cNvSpPr txBox="1">
              <a:spLocks/>
            </p:cNvSpPr>
            <p:nvPr/>
          </p:nvSpPr>
          <p:spPr>
            <a:xfrm>
              <a:off x="3686152" y="2578678"/>
              <a:ext cx="1834541" cy="782490"/>
            </a:xfrm>
            <a:prstGeom prst="rect">
              <a:avLst/>
            </a:prstGeom>
          </p:spPr>
          <p:txBody>
            <a:bodyPr vert="horz" lIns="68580" tIns="34290" rIns="68580" bIns="34290" rtlCol="0" anchor="ctr">
              <a:noAutofit/>
            </a:bodyPr>
            <a:lstStyle>
              <a:lvl1pPr algn="l" defTabSz="914400" rtl="0" eaLnBrk="1" latinLnBrk="0" hangingPunct="1">
                <a:spcBef>
                  <a:spcPct val="0"/>
                </a:spcBef>
                <a:buNone/>
                <a:defRPr sz="3200" b="0" kern="1200">
                  <a:solidFill>
                    <a:schemeClr val="tx1">
                      <a:lumMod val="65000"/>
                      <a:lumOff val="35000"/>
                    </a:schemeClr>
                  </a:solidFill>
                  <a:latin typeface="Source Sans Pro Light" pitchFamily="34" charset="0"/>
                  <a:ea typeface="+mj-ea"/>
                  <a:cs typeface="+mj-cs"/>
                </a:defRPr>
              </a:lvl1pPr>
            </a:lstStyle>
            <a:p>
              <a:pPr algn="ctr">
                <a:lnSpc>
                  <a:spcPct val="150000"/>
                </a:lnSpc>
              </a:pPr>
              <a:r>
                <a:rPr lang="zh-CN" altLang="en-US" sz="1400" spc="300" dirty="0">
                  <a:solidFill>
                    <a:schemeClr val="bg1"/>
                  </a:solidFill>
                  <a:latin typeface="+mn-lt"/>
                  <a:ea typeface="+mn-ea"/>
                  <a:cs typeface="+mn-ea"/>
                  <a:sym typeface="+mn-lt"/>
                </a:rPr>
                <a:t>双击输入替换内容双击输入替换</a:t>
              </a:r>
              <a:endParaRPr lang="en-US" altLang="zh-CN" sz="1400" spc="300" dirty="0">
                <a:solidFill>
                  <a:schemeClr val="bg1"/>
                </a:solidFill>
                <a:latin typeface="+mn-lt"/>
                <a:ea typeface="+mn-ea"/>
                <a:cs typeface="+mn-ea"/>
                <a:sym typeface="+mn-lt"/>
              </a:endParaRPr>
            </a:p>
          </p:txBody>
        </p:sp>
      </p:grpSp>
      <p:grpSp>
        <p:nvGrpSpPr>
          <p:cNvPr id="106" name="组合 105">
            <a:extLst>
              <a:ext uri="{FF2B5EF4-FFF2-40B4-BE49-F238E27FC236}">
                <a16:creationId xmlns:a16="http://schemas.microsoft.com/office/drawing/2014/main" id="{015301A5-5884-4DCF-AB66-DC8ADF35C9FA}"/>
              </a:ext>
            </a:extLst>
          </p:cNvPr>
          <p:cNvGrpSpPr/>
          <p:nvPr/>
        </p:nvGrpSpPr>
        <p:grpSpPr>
          <a:xfrm>
            <a:off x="4763270" y="1939188"/>
            <a:ext cx="2089965" cy="1021740"/>
            <a:chOff x="6140886" y="1554113"/>
            <a:chExt cx="2089965" cy="1021740"/>
          </a:xfrm>
        </p:grpSpPr>
        <p:grpSp>
          <p:nvGrpSpPr>
            <p:cNvPr id="107" name="Group 31">
              <a:extLst>
                <a:ext uri="{FF2B5EF4-FFF2-40B4-BE49-F238E27FC236}">
                  <a16:creationId xmlns:a16="http://schemas.microsoft.com/office/drawing/2014/main" id="{7D1A5621-B0D7-47D2-9570-F2DB09E9DEE9}"/>
                </a:ext>
              </a:extLst>
            </p:cNvPr>
            <p:cNvGrpSpPr/>
            <p:nvPr/>
          </p:nvGrpSpPr>
          <p:grpSpPr>
            <a:xfrm>
              <a:off x="6140886" y="1622526"/>
              <a:ext cx="2089965" cy="953327"/>
              <a:chOff x="5209593" y="1548441"/>
              <a:chExt cx="658283" cy="234227"/>
            </a:xfrm>
          </p:grpSpPr>
          <p:cxnSp>
            <p:nvCxnSpPr>
              <p:cNvPr id="109" name="Straight Connector 32">
                <a:extLst>
                  <a:ext uri="{FF2B5EF4-FFF2-40B4-BE49-F238E27FC236}">
                    <a16:creationId xmlns:a16="http://schemas.microsoft.com/office/drawing/2014/main" id="{063DC067-A734-4E2D-B333-96655B3A3CF7}"/>
                  </a:ext>
                </a:extLst>
              </p:cNvPr>
              <p:cNvCxnSpPr/>
              <p:nvPr/>
            </p:nvCxnSpPr>
            <p:spPr>
              <a:xfrm flipH="1">
                <a:off x="5209593" y="1548441"/>
                <a:ext cx="653391" cy="0"/>
              </a:xfrm>
              <a:prstGeom prst="line">
                <a:avLst/>
              </a:prstGeom>
              <a:ln w="12700">
                <a:solidFill>
                  <a:schemeClr val="bg1"/>
                </a:solidFill>
                <a:prstDash val="sysDash"/>
                <a:headEnd type="none"/>
                <a:tailEnd type="oval" w="med" len="med"/>
              </a:ln>
            </p:spPr>
            <p:style>
              <a:lnRef idx="1">
                <a:schemeClr val="accent1"/>
              </a:lnRef>
              <a:fillRef idx="0">
                <a:schemeClr val="accent1"/>
              </a:fillRef>
              <a:effectRef idx="0">
                <a:schemeClr val="accent1"/>
              </a:effectRef>
              <a:fontRef idx="minor">
                <a:schemeClr val="tx1"/>
              </a:fontRef>
            </p:style>
          </p:cxnSp>
          <p:cxnSp>
            <p:nvCxnSpPr>
              <p:cNvPr id="110" name="Straight Connector 33">
                <a:extLst>
                  <a:ext uri="{FF2B5EF4-FFF2-40B4-BE49-F238E27FC236}">
                    <a16:creationId xmlns:a16="http://schemas.microsoft.com/office/drawing/2014/main" id="{3DC9BB4D-DF4D-4CC3-A3BC-6471063AA248}"/>
                  </a:ext>
                </a:extLst>
              </p:cNvPr>
              <p:cNvCxnSpPr/>
              <p:nvPr/>
            </p:nvCxnSpPr>
            <p:spPr>
              <a:xfrm>
                <a:off x="5867876" y="1549469"/>
                <a:ext cx="0" cy="233199"/>
              </a:xfrm>
              <a:prstGeom prst="line">
                <a:avLst/>
              </a:prstGeom>
              <a:ln w="12700">
                <a:solidFill>
                  <a:schemeClr val="bg1"/>
                </a:solidFill>
                <a:prstDash val="sysDash"/>
                <a:tailEnd w="med" len="med"/>
              </a:ln>
            </p:spPr>
            <p:style>
              <a:lnRef idx="1">
                <a:schemeClr val="accent1"/>
              </a:lnRef>
              <a:fillRef idx="0">
                <a:schemeClr val="accent1"/>
              </a:fillRef>
              <a:effectRef idx="0">
                <a:schemeClr val="accent1"/>
              </a:effectRef>
              <a:fontRef idx="minor">
                <a:schemeClr val="tx1"/>
              </a:fontRef>
            </p:style>
          </p:cxnSp>
        </p:grpSp>
        <p:sp>
          <p:nvSpPr>
            <p:cNvPr id="108" name="Title 13">
              <a:extLst>
                <a:ext uri="{FF2B5EF4-FFF2-40B4-BE49-F238E27FC236}">
                  <a16:creationId xmlns:a16="http://schemas.microsoft.com/office/drawing/2014/main" id="{0BBA0DA1-5A5D-44AE-BA2D-260E70751889}"/>
                </a:ext>
              </a:extLst>
            </p:cNvPr>
            <p:cNvSpPr txBox="1">
              <a:spLocks/>
            </p:cNvSpPr>
            <p:nvPr/>
          </p:nvSpPr>
          <p:spPr>
            <a:xfrm>
              <a:off x="6184709" y="1554113"/>
              <a:ext cx="1834541" cy="782490"/>
            </a:xfrm>
            <a:prstGeom prst="rect">
              <a:avLst/>
            </a:prstGeom>
          </p:spPr>
          <p:txBody>
            <a:bodyPr vert="horz" lIns="68580" tIns="34290" rIns="68580" bIns="34290" rtlCol="0" anchor="ctr">
              <a:noAutofit/>
            </a:bodyPr>
            <a:lstStyle>
              <a:lvl1pPr algn="l" defTabSz="914400" rtl="0" eaLnBrk="1" latinLnBrk="0" hangingPunct="1">
                <a:spcBef>
                  <a:spcPct val="0"/>
                </a:spcBef>
                <a:buNone/>
                <a:defRPr sz="3200" b="0" kern="1200">
                  <a:solidFill>
                    <a:schemeClr val="tx1">
                      <a:lumMod val="65000"/>
                      <a:lumOff val="35000"/>
                    </a:schemeClr>
                  </a:solidFill>
                  <a:latin typeface="Source Sans Pro Light" pitchFamily="34" charset="0"/>
                  <a:ea typeface="+mj-ea"/>
                  <a:cs typeface="+mj-cs"/>
                </a:defRPr>
              </a:lvl1pPr>
            </a:lstStyle>
            <a:p>
              <a:pPr algn="ctr">
                <a:lnSpc>
                  <a:spcPct val="150000"/>
                </a:lnSpc>
              </a:pPr>
              <a:r>
                <a:rPr lang="zh-CN" altLang="en-US" sz="1400" spc="300" dirty="0">
                  <a:solidFill>
                    <a:schemeClr val="bg1"/>
                  </a:solidFill>
                  <a:latin typeface="+mn-lt"/>
                  <a:ea typeface="+mn-ea"/>
                  <a:cs typeface="+mn-ea"/>
                  <a:sym typeface="+mn-lt"/>
                </a:rPr>
                <a:t>双击输入</a:t>
              </a:r>
              <a:r>
                <a:rPr lang="zh-CN" altLang="en-US" sz="1400" spc="300" dirty="0" smtClean="0">
                  <a:solidFill>
                    <a:schemeClr val="bg1"/>
                  </a:solidFill>
                  <a:latin typeface="+mn-lt"/>
                  <a:ea typeface="+mn-ea"/>
                  <a:cs typeface="+mn-ea"/>
                  <a:sym typeface="+mn-lt"/>
                </a:rPr>
                <a:t>替换内容</a:t>
              </a:r>
              <a:r>
                <a:rPr lang="zh-CN" altLang="en-US" sz="1400" spc="300" dirty="0">
                  <a:solidFill>
                    <a:schemeClr val="bg1"/>
                  </a:solidFill>
                  <a:latin typeface="+mn-lt"/>
                  <a:ea typeface="+mn-ea"/>
                  <a:cs typeface="+mn-ea"/>
                  <a:sym typeface="+mn-lt"/>
                </a:rPr>
                <a:t>双击输入替换</a:t>
              </a:r>
              <a:endParaRPr lang="en-US" altLang="zh-CN" sz="1400" spc="300" dirty="0">
                <a:solidFill>
                  <a:schemeClr val="bg1"/>
                </a:solidFill>
                <a:latin typeface="+mn-lt"/>
                <a:ea typeface="+mn-ea"/>
                <a:cs typeface="+mn-ea"/>
                <a:sym typeface="+mn-lt"/>
              </a:endParaRPr>
            </a:p>
          </p:txBody>
        </p:sp>
      </p:grpSp>
      <p:grpSp>
        <p:nvGrpSpPr>
          <p:cNvPr id="111" name="组合 110">
            <a:extLst>
              <a:ext uri="{FF2B5EF4-FFF2-40B4-BE49-F238E27FC236}">
                <a16:creationId xmlns:a16="http://schemas.microsoft.com/office/drawing/2014/main" id="{A9384BDE-CBAB-421D-8AEE-9A4F3F1F4CEA}"/>
              </a:ext>
            </a:extLst>
          </p:cNvPr>
          <p:cNvGrpSpPr/>
          <p:nvPr/>
        </p:nvGrpSpPr>
        <p:grpSpPr>
          <a:xfrm>
            <a:off x="5821385" y="1111762"/>
            <a:ext cx="2089965" cy="953327"/>
            <a:chOff x="8791723" y="726922"/>
            <a:chExt cx="2089965" cy="953327"/>
          </a:xfrm>
        </p:grpSpPr>
        <p:grpSp>
          <p:nvGrpSpPr>
            <p:cNvPr id="112" name="Group 34">
              <a:extLst>
                <a:ext uri="{FF2B5EF4-FFF2-40B4-BE49-F238E27FC236}">
                  <a16:creationId xmlns:a16="http://schemas.microsoft.com/office/drawing/2014/main" id="{26CB1CD7-D5F7-4188-BBDF-4E0D335292FC}"/>
                </a:ext>
              </a:extLst>
            </p:cNvPr>
            <p:cNvGrpSpPr/>
            <p:nvPr/>
          </p:nvGrpSpPr>
          <p:grpSpPr>
            <a:xfrm>
              <a:off x="8791723" y="726922"/>
              <a:ext cx="2089965" cy="953327"/>
              <a:chOff x="5209593" y="1548441"/>
              <a:chExt cx="658283" cy="234227"/>
            </a:xfrm>
          </p:grpSpPr>
          <p:cxnSp>
            <p:nvCxnSpPr>
              <p:cNvPr id="114" name="Straight Connector 35">
                <a:extLst>
                  <a:ext uri="{FF2B5EF4-FFF2-40B4-BE49-F238E27FC236}">
                    <a16:creationId xmlns:a16="http://schemas.microsoft.com/office/drawing/2014/main" id="{F45884DD-4E3D-4D6B-9350-763F1945DC4C}"/>
                  </a:ext>
                </a:extLst>
              </p:cNvPr>
              <p:cNvCxnSpPr/>
              <p:nvPr/>
            </p:nvCxnSpPr>
            <p:spPr>
              <a:xfrm flipH="1">
                <a:off x="5209593" y="1548441"/>
                <a:ext cx="653391" cy="0"/>
              </a:xfrm>
              <a:prstGeom prst="line">
                <a:avLst/>
              </a:prstGeom>
              <a:ln w="12700">
                <a:solidFill>
                  <a:schemeClr val="bg1"/>
                </a:solidFill>
                <a:prstDash val="sysDash"/>
                <a:headEnd type="none"/>
                <a:tailEnd type="oval" w="med" len="med"/>
              </a:ln>
            </p:spPr>
            <p:style>
              <a:lnRef idx="1">
                <a:schemeClr val="accent1"/>
              </a:lnRef>
              <a:fillRef idx="0">
                <a:schemeClr val="accent1"/>
              </a:fillRef>
              <a:effectRef idx="0">
                <a:schemeClr val="accent1"/>
              </a:effectRef>
              <a:fontRef idx="minor">
                <a:schemeClr val="tx1"/>
              </a:fontRef>
            </p:style>
          </p:cxnSp>
          <p:cxnSp>
            <p:nvCxnSpPr>
              <p:cNvPr id="115" name="Straight Connector 36">
                <a:extLst>
                  <a:ext uri="{FF2B5EF4-FFF2-40B4-BE49-F238E27FC236}">
                    <a16:creationId xmlns:a16="http://schemas.microsoft.com/office/drawing/2014/main" id="{BD94D735-81A7-4512-A33D-8313FD7CF967}"/>
                  </a:ext>
                </a:extLst>
              </p:cNvPr>
              <p:cNvCxnSpPr/>
              <p:nvPr/>
            </p:nvCxnSpPr>
            <p:spPr>
              <a:xfrm>
                <a:off x="5867876" y="1549469"/>
                <a:ext cx="0" cy="233199"/>
              </a:xfrm>
              <a:prstGeom prst="line">
                <a:avLst/>
              </a:prstGeom>
              <a:ln w="12700">
                <a:solidFill>
                  <a:schemeClr val="bg1"/>
                </a:solidFill>
                <a:prstDash val="sysDash"/>
                <a:tailEnd w="med" len="med"/>
              </a:ln>
            </p:spPr>
            <p:style>
              <a:lnRef idx="1">
                <a:schemeClr val="accent1"/>
              </a:lnRef>
              <a:fillRef idx="0">
                <a:schemeClr val="accent1"/>
              </a:fillRef>
              <a:effectRef idx="0">
                <a:schemeClr val="accent1"/>
              </a:effectRef>
              <a:fontRef idx="minor">
                <a:schemeClr val="tx1"/>
              </a:fontRef>
            </p:style>
          </p:cxnSp>
        </p:grpSp>
        <p:sp>
          <p:nvSpPr>
            <p:cNvPr id="113" name="Title 13">
              <a:extLst>
                <a:ext uri="{FF2B5EF4-FFF2-40B4-BE49-F238E27FC236}">
                  <a16:creationId xmlns:a16="http://schemas.microsoft.com/office/drawing/2014/main" id="{A6D7588C-7799-4E73-8566-B605512988FE}"/>
                </a:ext>
              </a:extLst>
            </p:cNvPr>
            <p:cNvSpPr txBox="1">
              <a:spLocks/>
            </p:cNvSpPr>
            <p:nvPr/>
          </p:nvSpPr>
          <p:spPr>
            <a:xfrm>
              <a:off x="9004759" y="760944"/>
              <a:ext cx="1834541" cy="782490"/>
            </a:xfrm>
            <a:prstGeom prst="rect">
              <a:avLst/>
            </a:prstGeom>
          </p:spPr>
          <p:txBody>
            <a:bodyPr vert="horz" lIns="68580" tIns="34290" rIns="68580" bIns="34290" rtlCol="0" anchor="ctr">
              <a:noAutofit/>
            </a:bodyPr>
            <a:lstStyle>
              <a:lvl1pPr algn="l" defTabSz="914400" rtl="0" eaLnBrk="1" latinLnBrk="0" hangingPunct="1">
                <a:spcBef>
                  <a:spcPct val="0"/>
                </a:spcBef>
                <a:buNone/>
                <a:defRPr sz="3200" b="0" kern="1200">
                  <a:solidFill>
                    <a:schemeClr val="tx1">
                      <a:lumMod val="65000"/>
                      <a:lumOff val="35000"/>
                    </a:schemeClr>
                  </a:solidFill>
                  <a:latin typeface="Source Sans Pro Light" pitchFamily="34" charset="0"/>
                  <a:ea typeface="+mj-ea"/>
                  <a:cs typeface="+mj-cs"/>
                </a:defRPr>
              </a:lvl1pPr>
            </a:lstStyle>
            <a:p>
              <a:pPr algn="ctr">
                <a:lnSpc>
                  <a:spcPct val="150000"/>
                </a:lnSpc>
              </a:pPr>
              <a:r>
                <a:rPr lang="zh-CN" altLang="en-US" sz="1400" spc="300" dirty="0">
                  <a:solidFill>
                    <a:schemeClr val="bg1"/>
                  </a:solidFill>
                  <a:latin typeface="+mn-lt"/>
                  <a:ea typeface="+mn-ea"/>
                  <a:cs typeface="+mn-ea"/>
                  <a:sym typeface="+mn-lt"/>
                </a:rPr>
                <a:t>双击输入替换内容双击输入替换</a:t>
              </a:r>
              <a:endParaRPr lang="en-US" altLang="zh-CN" sz="1400" spc="300" dirty="0">
                <a:solidFill>
                  <a:schemeClr val="bg1"/>
                </a:solidFill>
                <a:latin typeface="+mn-lt"/>
                <a:ea typeface="+mn-ea"/>
                <a:cs typeface="+mn-ea"/>
                <a:sym typeface="+mn-lt"/>
              </a:endParaRPr>
            </a:p>
          </p:txBody>
        </p:sp>
      </p:grpSp>
      <p:grpSp>
        <p:nvGrpSpPr>
          <p:cNvPr id="118" name="Group 45">
            <a:extLst>
              <a:ext uri="{FF2B5EF4-FFF2-40B4-BE49-F238E27FC236}">
                <a16:creationId xmlns:a16="http://schemas.microsoft.com/office/drawing/2014/main" id="{2EE5E9C2-286F-40DC-96EC-FC29F2D2D04D}"/>
              </a:ext>
            </a:extLst>
          </p:cNvPr>
          <p:cNvGrpSpPr/>
          <p:nvPr/>
        </p:nvGrpSpPr>
        <p:grpSpPr>
          <a:xfrm>
            <a:off x="4277161" y="4953116"/>
            <a:ext cx="723031" cy="879236"/>
            <a:chOff x="2683009" y="4910733"/>
            <a:chExt cx="850209" cy="1033890"/>
          </a:xfrm>
        </p:grpSpPr>
        <p:grpSp>
          <p:nvGrpSpPr>
            <p:cNvPr id="119" name="Group 46">
              <a:extLst>
                <a:ext uri="{FF2B5EF4-FFF2-40B4-BE49-F238E27FC236}">
                  <a16:creationId xmlns:a16="http://schemas.microsoft.com/office/drawing/2014/main" id="{2D3B1246-BD75-4CFC-A878-01CE8ECF2C54}"/>
                </a:ext>
              </a:extLst>
            </p:cNvPr>
            <p:cNvGrpSpPr/>
            <p:nvPr/>
          </p:nvGrpSpPr>
          <p:grpSpPr>
            <a:xfrm rot="16200000">
              <a:off x="2591183" y="5002559"/>
              <a:ext cx="1033862" cy="850209"/>
              <a:chOff x="917661" y="2671968"/>
              <a:chExt cx="1033862" cy="850209"/>
            </a:xfrm>
            <a:solidFill>
              <a:schemeClr val="accent1">
                <a:lumMod val="50000"/>
              </a:schemeClr>
            </a:solidFill>
          </p:grpSpPr>
          <p:sp>
            <p:nvSpPr>
              <p:cNvPr id="123" name="Rectangle 50">
                <a:extLst>
                  <a:ext uri="{FF2B5EF4-FFF2-40B4-BE49-F238E27FC236}">
                    <a16:creationId xmlns:a16="http://schemas.microsoft.com/office/drawing/2014/main" id="{1AA886B2-7268-4906-A94E-4B1DA6C31050}"/>
                  </a:ext>
                </a:extLst>
              </p:cNvPr>
              <p:cNvSpPr/>
              <p:nvPr/>
            </p:nvSpPr>
            <p:spPr>
              <a:xfrm>
                <a:off x="917661" y="2671968"/>
                <a:ext cx="913710" cy="850209"/>
              </a:xfrm>
              <a:prstGeom prst="rect">
                <a:avLst/>
              </a:prstGeom>
              <a:solidFill>
                <a:srgbClr val="FF3F5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cs typeface="+mn-ea"/>
                  <a:sym typeface="+mn-lt"/>
                </a:endParaRPr>
              </a:p>
            </p:txBody>
          </p:sp>
          <p:sp>
            <p:nvSpPr>
              <p:cNvPr id="124" name="Isosceles Triangle 51">
                <a:extLst>
                  <a:ext uri="{FF2B5EF4-FFF2-40B4-BE49-F238E27FC236}">
                    <a16:creationId xmlns:a16="http://schemas.microsoft.com/office/drawing/2014/main" id="{4B290A01-0A2E-47E7-AF18-D1282066A14A}"/>
                  </a:ext>
                </a:extLst>
              </p:cNvPr>
              <p:cNvSpPr/>
              <p:nvPr/>
            </p:nvSpPr>
            <p:spPr>
              <a:xfrm rot="5400000">
                <a:off x="1785948" y="3035711"/>
                <a:ext cx="208428" cy="122723"/>
              </a:xfrm>
              <a:prstGeom prst="triangle">
                <a:avLst/>
              </a:prstGeom>
              <a:solidFill>
                <a:srgbClr val="FF3F5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cs typeface="+mn-ea"/>
                  <a:sym typeface="+mn-lt"/>
                </a:endParaRPr>
              </a:p>
            </p:txBody>
          </p:sp>
        </p:grpSp>
        <p:grpSp>
          <p:nvGrpSpPr>
            <p:cNvPr id="120" name="Group 47">
              <a:extLst>
                <a:ext uri="{FF2B5EF4-FFF2-40B4-BE49-F238E27FC236}">
                  <a16:creationId xmlns:a16="http://schemas.microsoft.com/office/drawing/2014/main" id="{D37AECA8-CA7F-4EC0-9FBE-48F21B464A96}"/>
                </a:ext>
              </a:extLst>
            </p:cNvPr>
            <p:cNvGrpSpPr/>
            <p:nvPr/>
          </p:nvGrpSpPr>
          <p:grpSpPr>
            <a:xfrm>
              <a:off x="2806859" y="5246138"/>
              <a:ext cx="542871" cy="698485"/>
              <a:chOff x="1075661" y="2850672"/>
              <a:chExt cx="542871" cy="698485"/>
            </a:xfrm>
          </p:grpSpPr>
          <p:sp>
            <p:nvSpPr>
              <p:cNvPr id="121" name="Freeform 16">
                <a:extLst>
                  <a:ext uri="{FF2B5EF4-FFF2-40B4-BE49-F238E27FC236}">
                    <a16:creationId xmlns:a16="http://schemas.microsoft.com/office/drawing/2014/main" id="{B21B112A-0515-4C6A-8D0A-9030DC1643B3}"/>
                  </a:ext>
                </a:extLst>
              </p:cNvPr>
              <p:cNvSpPr>
                <a:spLocks noEditPoints="1"/>
              </p:cNvSpPr>
              <p:nvPr/>
            </p:nvSpPr>
            <p:spPr bwMode="auto">
              <a:xfrm>
                <a:off x="1211661" y="2850672"/>
                <a:ext cx="325709" cy="326475"/>
              </a:xfrm>
              <a:custGeom>
                <a:avLst/>
                <a:gdLst>
                  <a:gd name="T0" fmla="*/ 136 w 360"/>
                  <a:gd name="T1" fmla="*/ 226 h 361"/>
                  <a:gd name="T2" fmla="*/ 56 w 360"/>
                  <a:gd name="T3" fmla="*/ 194 h 361"/>
                  <a:gd name="T4" fmla="*/ 56 w 360"/>
                  <a:gd name="T5" fmla="*/ 221 h 361"/>
                  <a:gd name="T6" fmla="*/ 136 w 360"/>
                  <a:gd name="T7" fmla="*/ 253 h 361"/>
                  <a:gd name="T8" fmla="*/ 136 w 360"/>
                  <a:gd name="T9" fmla="*/ 226 h 361"/>
                  <a:gd name="T10" fmla="*/ 136 w 360"/>
                  <a:gd name="T11" fmla="*/ 143 h 361"/>
                  <a:gd name="T12" fmla="*/ 56 w 360"/>
                  <a:gd name="T13" fmla="*/ 111 h 361"/>
                  <a:gd name="T14" fmla="*/ 56 w 360"/>
                  <a:gd name="T15" fmla="*/ 138 h 361"/>
                  <a:gd name="T16" fmla="*/ 136 w 360"/>
                  <a:gd name="T17" fmla="*/ 170 h 361"/>
                  <a:gd name="T18" fmla="*/ 136 w 360"/>
                  <a:gd name="T19" fmla="*/ 143 h 361"/>
                  <a:gd name="T20" fmla="*/ 351 w 360"/>
                  <a:gd name="T21" fmla="*/ 4 h 361"/>
                  <a:gd name="T22" fmla="*/ 332 w 360"/>
                  <a:gd name="T23" fmla="*/ 2 h 361"/>
                  <a:gd name="T24" fmla="*/ 180 w 360"/>
                  <a:gd name="T25" fmla="*/ 63 h 361"/>
                  <a:gd name="T26" fmla="*/ 27 w 360"/>
                  <a:gd name="T27" fmla="*/ 2 h 361"/>
                  <a:gd name="T28" fmla="*/ 8 w 360"/>
                  <a:gd name="T29" fmla="*/ 4 h 361"/>
                  <a:gd name="T30" fmla="*/ 0 w 360"/>
                  <a:gd name="T31" fmla="*/ 21 h 361"/>
                  <a:gd name="T32" fmla="*/ 0 w 360"/>
                  <a:gd name="T33" fmla="*/ 277 h 361"/>
                  <a:gd name="T34" fmla="*/ 12 w 360"/>
                  <a:gd name="T35" fmla="*/ 295 h 361"/>
                  <a:gd name="T36" fmla="*/ 172 w 360"/>
                  <a:gd name="T37" fmla="*/ 359 h 361"/>
                  <a:gd name="T38" fmla="*/ 176 w 360"/>
                  <a:gd name="T39" fmla="*/ 361 h 361"/>
                  <a:gd name="T40" fmla="*/ 180 w 360"/>
                  <a:gd name="T41" fmla="*/ 361 h 361"/>
                  <a:gd name="T42" fmla="*/ 184 w 360"/>
                  <a:gd name="T43" fmla="*/ 361 h 361"/>
                  <a:gd name="T44" fmla="*/ 187 w 360"/>
                  <a:gd name="T45" fmla="*/ 359 h 361"/>
                  <a:gd name="T46" fmla="*/ 347 w 360"/>
                  <a:gd name="T47" fmla="*/ 295 h 361"/>
                  <a:gd name="T48" fmla="*/ 360 w 360"/>
                  <a:gd name="T49" fmla="*/ 277 h 361"/>
                  <a:gd name="T50" fmla="*/ 360 w 360"/>
                  <a:gd name="T51" fmla="*/ 21 h 361"/>
                  <a:gd name="T52" fmla="*/ 351 w 360"/>
                  <a:gd name="T53" fmla="*/ 4 h 361"/>
                  <a:gd name="T54" fmla="*/ 160 w 360"/>
                  <a:gd name="T55" fmla="*/ 320 h 361"/>
                  <a:gd name="T56" fmla="*/ 32 w 360"/>
                  <a:gd name="T57" fmla="*/ 269 h 361"/>
                  <a:gd name="T58" fmla="*/ 32 w 360"/>
                  <a:gd name="T59" fmla="*/ 45 h 361"/>
                  <a:gd name="T60" fmla="*/ 160 w 360"/>
                  <a:gd name="T61" fmla="*/ 96 h 361"/>
                  <a:gd name="T62" fmla="*/ 160 w 360"/>
                  <a:gd name="T63" fmla="*/ 320 h 361"/>
                  <a:gd name="T64" fmla="*/ 328 w 360"/>
                  <a:gd name="T65" fmla="*/ 269 h 361"/>
                  <a:gd name="T66" fmla="*/ 200 w 360"/>
                  <a:gd name="T67" fmla="*/ 320 h 361"/>
                  <a:gd name="T68" fmla="*/ 200 w 360"/>
                  <a:gd name="T69" fmla="*/ 96 h 361"/>
                  <a:gd name="T70" fmla="*/ 328 w 360"/>
                  <a:gd name="T71" fmla="*/ 45 h 361"/>
                  <a:gd name="T72" fmla="*/ 328 w 360"/>
                  <a:gd name="T73" fmla="*/ 269 h 361"/>
                  <a:gd name="T74" fmla="*/ 304 w 360"/>
                  <a:gd name="T75" fmla="*/ 194 h 361"/>
                  <a:gd name="T76" fmla="*/ 224 w 360"/>
                  <a:gd name="T77" fmla="*/ 226 h 361"/>
                  <a:gd name="T78" fmla="*/ 224 w 360"/>
                  <a:gd name="T79" fmla="*/ 253 h 361"/>
                  <a:gd name="T80" fmla="*/ 304 w 360"/>
                  <a:gd name="T81" fmla="*/ 221 h 361"/>
                  <a:gd name="T82" fmla="*/ 304 w 360"/>
                  <a:gd name="T83" fmla="*/ 194 h 361"/>
                  <a:gd name="T84" fmla="*/ 304 w 360"/>
                  <a:gd name="T85" fmla="*/ 111 h 361"/>
                  <a:gd name="T86" fmla="*/ 224 w 360"/>
                  <a:gd name="T87" fmla="*/ 143 h 361"/>
                  <a:gd name="T88" fmla="*/ 224 w 360"/>
                  <a:gd name="T89" fmla="*/ 170 h 361"/>
                  <a:gd name="T90" fmla="*/ 304 w 360"/>
                  <a:gd name="T91" fmla="*/ 138 h 361"/>
                  <a:gd name="T92" fmla="*/ 304 w 360"/>
                  <a:gd name="T93" fmla="*/ 111 h 3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360" h="361">
                    <a:moveTo>
                      <a:pt x="136" y="226"/>
                    </a:moveTo>
                    <a:cubicBezTo>
                      <a:pt x="56" y="194"/>
                      <a:pt x="56" y="194"/>
                      <a:pt x="56" y="194"/>
                    </a:cubicBezTo>
                    <a:cubicBezTo>
                      <a:pt x="56" y="221"/>
                      <a:pt x="56" y="221"/>
                      <a:pt x="56" y="221"/>
                    </a:cubicBezTo>
                    <a:cubicBezTo>
                      <a:pt x="136" y="253"/>
                      <a:pt x="136" y="253"/>
                      <a:pt x="136" y="253"/>
                    </a:cubicBezTo>
                    <a:lnTo>
                      <a:pt x="136" y="226"/>
                    </a:lnTo>
                    <a:close/>
                    <a:moveTo>
                      <a:pt x="136" y="143"/>
                    </a:moveTo>
                    <a:cubicBezTo>
                      <a:pt x="56" y="111"/>
                      <a:pt x="56" y="111"/>
                      <a:pt x="56" y="111"/>
                    </a:cubicBezTo>
                    <a:cubicBezTo>
                      <a:pt x="56" y="138"/>
                      <a:pt x="56" y="138"/>
                      <a:pt x="56" y="138"/>
                    </a:cubicBezTo>
                    <a:cubicBezTo>
                      <a:pt x="136" y="170"/>
                      <a:pt x="136" y="170"/>
                      <a:pt x="136" y="170"/>
                    </a:cubicBezTo>
                    <a:lnTo>
                      <a:pt x="136" y="143"/>
                    </a:lnTo>
                    <a:close/>
                    <a:moveTo>
                      <a:pt x="351" y="4"/>
                    </a:moveTo>
                    <a:cubicBezTo>
                      <a:pt x="345" y="1"/>
                      <a:pt x="338" y="0"/>
                      <a:pt x="332" y="2"/>
                    </a:cubicBezTo>
                    <a:cubicBezTo>
                      <a:pt x="180" y="63"/>
                      <a:pt x="180" y="63"/>
                      <a:pt x="180" y="63"/>
                    </a:cubicBezTo>
                    <a:cubicBezTo>
                      <a:pt x="27" y="2"/>
                      <a:pt x="27" y="2"/>
                      <a:pt x="27" y="2"/>
                    </a:cubicBezTo>
                    <a:cubicBezTo>
                      <a:pt x="21" y="0"/>
                      <a:pt x="14" y="1"/>
                      <a:pt x="8" y="4"/>
                    </a:cubicBezTo>
                    <a:cubicBezTo>
                      <a:pt x="3" y="8"/>
                      <a:pt x="0" y="14"/>
                      <a:pt x="0" y="21"/>
                    </a:cubicBezTo>
                    <a:cubicBezTo>
                      <a:pt x="0" y="277"/>
                      <a:pt x="0" y="277"/>
                      <a:pt x="0" y="277"/>
                    </a:cubicBezTo>
                    <a:cubicBezTo>
                      <a:pt x="0" y="285"/>
                      <a:pt x="5" y="292"/>
                      <a:pt x="12" y="295"/>
                    </a:cubicBezTo>
                    <a:cubicBezTo>
                      <a:pt x="172" y="359"/>
                      <a:pt x="172" y="359"/>
                      <a:pt x="172" y="359"/>
                    </a:cubicBezTo>
                    <a:cubicBezTo>
                      <a:pt x="172" y="359"/>
                      <a:pt x="175" y="360"/>
                      <a:pt x="176" y="361"/>
                    </a:cubicBezTo>
                    <a:cubicBezTo>
                      <a:pt x="177" y="361"/>
                      <a:pt x="178" y="361"/>
                      <a:pt x="180" y="361"/>
                    </a:cubicBezTo>
                    <a:cubicBezTo>
                      <a:pt x="181" y="361"/>
                      <a:pt x="182" y="361"/>
                      <a:pt x="184" y="361"/>
                    </a:cubicBezTo>
                    <a:cubicBezTo>
                      <a:pt x="184" y="360"/>
                      <a:pt x="187" y="359"/>
                      <a:pt x="187" y="359"/>
                    </a:cubicBezTo>
                    <a:cubicBezTo>
                      <a:pt x="347" y="295"/>
                      <a:pt x="347" y="295"/>
                      <a:pt x="347" y="295"/>
                    </a:cubicBezTo>
                    <a:cubicBezTo>
                      <a:pt x="355" y="292"/>
                      <a:pt x="360" y="285"/>
                      <a:pt x="360" y="277"/>
                    </a:cubicBezTo>
                    <a:cubicBezTo>
                      <a:pt x="360" y="21"/>
                      <a:pt x="360" y="21"/>
                      <a:pt x="360" y="21"/>
                    </a:cubicBezTo>
                    <a:cubicBezTo>
                      <a:pt x="360" y="14"/>
                      <a:pt x="356" y="8"/>
                      <a:pt x="351" y="4"/>
                    </a:cubicBezTo>
                    <a:close/>
                    <a:moveTo>
                      <a:pt x="160" y="320"/>
                    </a:moveTo>
                    <a:cubicBezTo>
                      <a:pt x="32" y="269"/>
                      <a:pt x="32" y="269"/>
                      <a:pt x="32" y="269"/>
                    </a:cubicBezTo>
                    <a:cubicBezTo>
                      <a:pt x="32" y="45"/>
                      <a:pt x="32" y="45"/>
                      <a:pt x="32" y="45"/>
                    </a:cubicBezTo>
                    <a:cubicBezTo>
                      <a:pt x="160" y="96"/>
                      <a:pt x="160" y="96"/>
                      <a:pt x="160" y="96"/>
                    </a:cubicBezTo>
                    <a:lnTo>
                      <a:pt x="160" y="320"/>
                    </a:lnTo>
                    <a:close/>
                    <a:moveTo>
                      <a:pt x="328" y="269"/>
                    </a:moveTo>
                    <a:cubicBezTo>
                      <a:pt x="200" y="320"/>
                      <a:pt x="200" y="320"/>
                      <a:pt x="200" y="320"/>
                    </a:cubicBezTo>
                    <a:cubicBezTo>
                      <a:pt x="200" y="96"/>
                      <a:pt x="200" y="96"/>
                      <a:pt x="200" y="96"/>
                    </a:cubicBezTo>
                    <a:cubicBezTo>
                      <a:pt x="328" y="45"/>
                      <a:pt x="328" y="45"/>
                      <a:pt x="328" y="45"/>
                    </a:cubicBezTo>
                    <a:lnTo>
                      <a:pt x="328" y="269"/>
                    </a:lnTo>
                    <a:close/>
                    <a:moveTo>
                      <a:pt x="304" y="194"/>
                    </a:moveTo>
                    <a:cubicBezTo>
                      <a:pt x="224" y="226"/>
                      <a:pt x="224" y="226"/>
                      <a:pt x="224" y="226"/>
                    </a:cubicBezTo>
                    <a:cubicBezTo>
                      <a:pt x="224" y="253"/>
                      <a:pt x="224" y="253"/>
                      <a:pt x="224" y="253"/>
                    </a:cubicBezTo>
                    <a:cubicBezTo>
                      <a:pt x="304" y="221"/>
                      <a:pt x="304" y="221"/>
                      <a:pt x="304" y="221"/>
                    </a:cubicBezTo>
                    <a:lnTo>
                      <a:pt x="304" y="194"/>
                    </a:lnTo>
                    <a:close/>
                    <a:moveTo>
                      <a:pt x="304" y="111"/>
                    </a:moveTo>
                    <a:cubicBezTo>
                      <a:pt x="224" y="143"/>
                      <a:pt x="224" y="143"/>
                      <a:pt x="224" y="143"/>
                    </a:cubicBezTo>
                    <a:cubicBezTo>
                      <a:pt x="224" y="170"/>
                      <a:pt x="224" y="170"/>
                      <a:pt x="224" y="170"/>
                    </a:cubicBezTo>
                    <a:cubicBezTo>
                      <a:pt x="304" y="138"/>
                      <a:pt x="304" y="138"/>
                      <a:pt x="304" y="138"/>
                    </a:cubicBezTo>
                    <a:lnTo>
                      <a:pt x="304" y="111"/>
                    </a:lnTo>
                    <a:close/>
                  </a:path>
                </a:pathLst>
              </a:custGeom>
              <a:solidFill>
                <a:schemeClr val="bg1"/>
              </a:solidFill>
              <a:ln>
                <a:noFill/>
              </a:ln>
            </p:spPr>
            <p:txBody>
              <a:bodyPr vert="horz" wrap="square" lIns="68580" tIns="34290" rIns="68580" bIns="34290" numCol="1" anchor="t" anchorCtr="0" compatLnSpc="1">
                <a:prstTxWarp prst="textNoShape">
                  <a:avLst/>
                </a:prstTxWarp>
              </a:bodyPr>
              <a:lstStyle/>
              <a:p>
                <a:endParaRPr lang="en-US" sz="1400" dirty="0">
                  <a:cs typeface="+mn-ea"/>
                  <a:sym typeface="+mn-lt"/>
                </a:endParaRPr>
              </a:p>
            </p:txBody>
          </p:sp>
          <p:sp>
            <p:nvSpPr>
              <p:cNvPr id="122" name="Rectangle 1436">
                <a:extLst>
                  <a:ext uri="{FF2B5EF4-FFF2-40B4-BE49-F238E27FC236}">
                    <a16:creationId xmlns:a16="http://schemas.microsoft.com/office/drawing/2014/main" id="{D9D58646-50FB-435C-AD1F-9DFC014F3A0D}"/>
                  </a:ext>
                </a:extLst>
              </p:cNvPr>
              <p:cNvSpPr>
                <a:spLocks noChangeArrowheads="1"/>
              </p:cNvSpPr>
              <p:nvPr/>
            </p:nvSpPr>
            <p:spPr bwMode="auto">
              <a:xfrm>
                <a:off x="1075661" y="3223435"/>
                <a:ext cx="542871" cy="3257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algn="ctr" defTabSz="685800" fontAlgn="base">
                  <a:spcBef>
                    <a:spcPct val="0"/>
                  </a:spcBef>
                  <a:spcAft>
                    <a:spcPct val="0"/>
                  </a:spcAft>
                </a:pPr>
                <a:r>
                  <a:rPr lang="zh-CN" altLang="en-US" dirty="0">
                    <a:solidFill>
                      <a:schemeClr val="bg1"/>
                    </a:solidFill>
                    <a:cs typeface="+mn-ea"/>
                    <a:sym typeface="+mn-lt"/>
                  </a:rPr>
                  <a:t>标题</a:t>
                </a:r>
                <a:endParaRPr lang="en-US" sz="5400" dirty="0">
                  <a:solidFill>
                    <a:schemeClr val="bg1"/>
                  </a:solidFill>
                  <a:cs typeface="+mn-ea"/>
                  <a:sym typeface="+mn-lt"/>
                </a:endParaRPr>
              </a:p>
            </p:txBody>
          </p:sp>
        </p:grpSp>
      </p:grpSp>
      <p:grpSp>
        <p:nvGrpSpPr>
          <p:cNvPr id="131" name="Group 52">
            <a:extLst>
              <a:ext uri="{FF2B5EF4-FFF2-40B4-BE49-F238E27FC236}">
                <a16:creationId xmlns:a16="http://schemas.microsoft.com/office/drawing/2014/main" id="{C80AC4CB-72DB-4955-ACD7-BB04F1704956}"/>
              </a:ext>
            </a:extLst>
          </p:cNvPr>
          <p:cNvGrpSpPr/>
          <p:nvPr/>
        </p:nvGrpSpPr>
        <p:grpSpPr>
          <a:xfrm>
            <a:off x="5372969" y="3904854"/>
            <a:ext cx="723031" cy="879212"/>
            <a:chOff x="6113449" y="3999594"/>
            <a:chExt cx="850209" cy="1033862"/>
          </a:xfrm>
        </p:grpSpPr>
        <p:grpSp>
          <p:nvGrpSpPr>
            <p:cNvPr id="132" name="Group 53">
              <a:extLst>
                <a:ext uri="{FF2B5EF4-FFF2-40B4-BE49-F238E27FC236}">
                  <a16:creationId xmlns:a16="http://schemas.microsoft.com/office/drawing/2014/main" id="{044AE45E-9C5A-42DF-A48F-D8A3CC7531B9}"/>
                </a:ext>
              </a:extLst>
            </p:cNvPr>
            <p:cNvGrpSpPr/>
            <p:nvPr/>
          </p:nvGrpSpPr>
          <p:grpSpPr>
            <a:xfrm rot="16200000">
              <a:off x="6021623" y="4091420"/>
              <a:ext cx="1033862" cy="850209"/>
              <a:chOff x="917661" y="2671968"/>
              <a:chExt cx="1033862" cy="850209"/>
            </a:xfrm>
            <a:solidFill>
              <a:schemeClr val="accent6">
                <a:lumMod val="50000"/>
              </a:schemeClr>
            </a:solidFill>
          </p:grpSpPr>
          <p:sp>
            <p:nvSpPr>
              <p:cNvPr id="136" name="Rectangle 57">
                <a:extLst>
                  <a:ext uri="{FF2B5EF4-FFF2-40B4-BE49-F238E27FC236}">
                    <a16:creationId xmlns:a16="http://schemas.microsoft.com/office/drawing/2014/main" id="{09635174-5BC5-44FC-8966-ED29EF40122C}"/>
                  </a:ext>
                </a:extLst>
              </p:cNvPr>
              <p:cNvSpPr/>
              <p:nvPr/>
            </p:nvSpPr>
            <p:spPr>
              <a:xfrm>
                <a:off x="917661" y="2671968"/>
                <a:ext cx="913710" cy="850209"/>
              </a:xfrm>
              <a:prstGeom prst="rect">
                <a:avLst/>
              </a:prstGeom>
              <a:solidFill>
                <a:srgbClr val="FF3F5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cs typeface="+mn-ea"/>
                  <a:sym typeface="+mn-lt"/>
                </a:endParaRPr>
              </a:p>
            </p:txBody>
          </p:sp>
          <p:sp>
            <p:nvSpPr>
              <p:cNvPr id="137" name="Isosceles Triangle 58">
                <a:extLst>
                  <a:ext uri="{FF2B5EF4-FFF2-40B4-BE49-F238E27FC236}">
                    <a16:creationId xmlns:a16="http://schemas.microsoft.com/office/drawing/2014/main" id="{FF83A0C0-58E8-448E-91BF-5F79885FE38F}"/>
                  </a:ext>
                </a:extLst>
              </p:cNvPr>
              <p:cNvSpPr/>
              <p:nvPr/>
            </p:nvSpPr>
            <p:spPr>
              <a:xfrm rot="5400000">
                <a:off x="1785948" y="3035711"/>
                <a:ext cx="208428" cy="122723"/>
              </a:xfrm>
              <a:prstGeom prst="triangle">
                <a:avLst/>
              </a:prstGeom>
              <a:solidFill>
                <a:srgbClr val="FF3F5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cs typeface="+mn-ea"/>
                  <a:sym typeface="+mn-lt"/>
                </a:endParaRPr>
              </a:p>
            </p:txBody>
          </p:sp>
        </p:grpSp>
        <p:grpSp>
          <p:nvGrpSpPr>
            <p:cNvPr id="133" name="Group 54">
              <a:extLst>
                <a:ext uri="{FF2B5EF4-FFF2-40B4-BE49-F238E27FC236}">
                  <a16:creationId xmlns:a16="http://schemas.microsoft.com/office/drawing/2014/main" id="{86A7515C-4269-4A9E-AA77-1112DF59FB44}"/>
                </a:ext>
              </a:extLst>
            </p:cNvPr>
            <p:cNvGrpSpPr/>
            <p:nvPr/>
          </p:nvGrpSpPr>
          <p:grpSpPr>
            <a:xfrm>
              <a:off x="6265730" y="4352378"/>
              <a:ext cx="542871" cy="607520"/>
              <a:chOff x="2930501" y="3734492"/>
              <a:chExt cx="542871" cy="607520"/>
            </a:xfrm>
          </p:grpSpPr>
          <p:sp>
            <p:nvSpPr>
              <p:cNvPr id="134" name="Rectangle 1436">
                <a:extLst>
                  <a:ext uri="{FF2B5EF4-FFF2-40B4-BE49-F238E27FC236}">
                    <a16:creationId xmlns:a16="http://schemas.microsoft.com/office/drawing/2014/main" id="{00E55F99-FABC-4FA4-8FEA-4D217A0C1E00}"/>
                  </a:ext>
                </a:extLst>
              </p:cNvPr>
              <p:cNvSpPr>
                <a:spLocks noChangeArrowheads="1"/>
              </p:cNvSpPr>
              <p:nvPr/>
            </p:nvSpPr>
            <p:spPr bwMode="auto">
              <a:xfrm>
                <a:off x="2930501" y="4016290"/>
                <a:ext cx="542871" cy="3257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algn="ctr" defTabSz="685800" fontAlgn="base">
                  <a:spcBef>
                    <a:spcPct val="0"/>
                  </a:spcBef>
                  <a:spcAft>
                    <a:spcPct val="0"/>
                  </a:spcAft>
                </a:pPr>
                <a:r>
                  <a:rPr lang="zh-CN" altLang="en-US" dirty="0">
                    <a:solidFill>
                      <a:schemeClr val="bg1"/>
                    </a:solidFill>
                    <a:cs typeface="+mn-ea"/>
                    <a:sym typeface="+mn-lt"/>
                  </a:rPr>
                  <a:t>标题</a:t>
                </a:r>
                <a:endParaRPr lang="en-US" altLang="zh-CN" sz="5400" dirty="0">
                  <a:solidFill>
                    <a:schemeClr val="bg1"/>
                  </a:solidFill>
                  <a:cs typeface="+mn-ea"/>
                  <a:sym typeface="+mn-lt"/>
                </a:endParaRPr>
              </a:p>
            </p:txBody>
          </p:sp>
          <p:sp>
            <p:nvSpPr>
              <p:cNvPr id="135" name="Freeform 36">
                <a:extLst>
                  <a:ext uri="{FF2B5EF4-FFF2-40B4-BE49-F238E27FC236}">
                    <a16:creationId xmlns:a16="http://schemas.microsoft.com/office/drawing/2014/main" id="{BDA8F75D-F3BE-46D8-932E-A1C03BCF9E37}"/>
                  </a:ext>
                </a:extLst>
              </p:cNvPr>
              <p:cNvSpPr>
                <a:spLocks noEditPoints="1"/>
              </p:cNvSpPr>
              <p:nvPr/>
            </p:nvSpPr>
            <p:spPr bwMode="auto">
              <a:xfrm>
                <a:off x="2949271" y="3734492"/>
                <a:ext cx="475926" cy="266700"/>
              </a:xfrm>
              <a:custGeom>
                <a:avLst/>
                <a:gdLst>
                  <a:gd name="T0" fmla="*/ 200 w 400"/>
                  <a:gd name="T1" fmla="*/ 0 h 224"/>
                  <a:gd name="T2" fmla="*/ 0 w 400"/>
                  <a:gd name="T3" fmla="*/ 112 h 224"/>
                  <a:gd name="T4" fmla="*/ 200 w 400"/>
                  <a:gd name="T5" fmla="*/ 224 h 224"/>
                  <a:gd name="T6" fmla="*/ 400 w 400"/>
                  <a:gd name="T7" fmla="*/ 112 h 224"/>
                  <a:gd name="T8" fmla="*/ 200 w 400"/>
                  <a:gd name="T9" fmla="*/ 0 h 224"/>
                  <a:gd name="T10" fmla="*/ 200 w 400"/>
                  <a:gd name="T11" fmla="*/ 198 h 224"/>
                  <a:gd name="T12" fmla="*/ 111 w 400"/>
                  <a:gd name="T13" fmla="*/ 112 h 224"/>
                  <a:gd name="T14" fmla="*/ 200 w 400"/>
                  <a:gd name="T15" fmla="*/ 26 h 224"/>
                  <a:gd name="T16" fmla="*/ 289 w 400"/>
                  <a:gd name="T17" fmla="*/ 112 h 224"/>
                  <a:gd name="T18" fmla="*/ 200 w 400"/>
                  <a:gd name="T19" fmla="*/ 198 h 224"/>
                  <a:gd name="T20" fmla="*/ 200 w 400"/>
                  <a:gd name="T21" fmla="*/ 112 h 224"/>
                  <a:gd name="T22" fmla="*/ 200 w 400"/>
                  <a:gd name="T23" fmla="*/ 69 h 224"/>
                  <a:gd name="T24" fmla="*/ 155 w 400"/>
                  <a:gd name="T25" fmla="*/ 112 h 224"/>
                  <a:gd name="T26" fmla="*/ 200 w 400"/>
                  <a:gd name="T27" fmla="*/ 155 h 224"/>
                  <a:gd name="T28" fmla="*/ 244 w 400"/>
                  <a:gd name="T29" fmla="*/ 112 h 224"/>
                  <a:gd name="T30" fmla="*/ 200 w 400"/>
                  <a:gd name="T31" fmla="*/ 112 h 2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00" h="224">
                    <a:moveTo>
                      <a:pt x="200" y="0"/>
                    </a:moveTo>
                    <a:cubicBezTo>
                      <a:pt x="69" y="0"/>
                      <a:pt x="0" y="97"/>
                      <a:pt x="0" y="112"/>
                    </a:cubicBezTo>
                    <a:cubicBezTo>
                      <a:pt x="0" y="127"/>
                      <a:pt x="69" y="224"/>
                      <a:pt x="200" y="224"/>
                    </a:cubicBezTo>
                    <a:cubicBezTo>
                      <a:pt x="331" y="224"/>
                      <a:pt x="400" y="127"/>
                      <a:pt x="400" y="112"/>
                    </a:cubicBezTo>
                    <a:cubicBezTo>
                      <a:pt x="400" y="97"/>
                      <a:pt x="331" y="0"/>
                      <a:pt x="200" y="0"/>
                    </a:cubicBezTo>
                    <a:close/>
                    <a:moveTo>
                      <a:pt x="200" y="198"/>
                    </a:moveTo>
                    <a:cubicBezTo>
                      <a:pt x="151" y="198"/>
                      <a:pt x="111" y="159"/>
                      <a:pt x="111" y="112"/>
                    </a:cubicBezTo>
                    <a:cubicBezTo>
                      <a:pt x="111" y="64"/>
                      <a:pt x="151" y="26"/>
                      <a:pt x="200" y="26"/>
                    </a:cubicBezTo>
                    <a:cubicBezTo>
                      <a:pt x="249" y="26"/>
                      <a:pt x="289" y="64"/>
                      <a:pt x="289" y="112"/>
                    </a:cubicBezTo>
                    <a:cubicBezTo>
                      <a:pt x="289" y="159"/>
                      <a:pt x="249" y="198"/>
                      <a:pt x="200" y="198"/>
                    </a:cubicBezTo>
                    <a:close/>
                    <a:moveTo>
                      <a:pt x="200" y="112"/>
                    </a:moveTo>
                    <a:cubicBezTo>
                      <a:pt x="192" y="103"/>
                      <a:pt x="213" y="69"/>
                      <a:pt x="200" y="69"/>
                    </a:cubicBezTo>
                    <a:cubicBezTo>
                      <a:pt x="175" y="69"/>
                      <a:pt x="155" y="88"/>
                      <a:pt x="155" y="112"/>
                    </a:cubicBezTo>
                    <a:cubicBezTo>
                      <a:pt x="155" y="136"/>
                      <a:pt x="175" y="155"/>
                      <a:pt x="200" y="155"/>
                    </a:cubicBezTo>
                    <a:cubicBezTo>
                      <a:pt x="224" y="155"/>
                      <a:pt x="244" y="136"/>
                      <a:pt x="244" y="112"/>
                    </a:cubicBezTo>
                    <a:cubicBezTo>
                      <a:pt x="244" y="101"/>
                      <a:pt x="207" y="119"/>
                      <a:pt x="200" y="112"/>
                    </a:cubicBezTo>
                    <a:close/>
                  </a:path>
                </a:pathLst>
              </a:custGeom>
              <a:solidFill>
                <a:schemeClr val="bg1"/>
              </a:solidFill>
              <a:ln>
                <a:noFill/>
              </a:ln>
            </p:spPr>
            <p:txBody>
              <a:bodyPr vert="horz" wrap="square" lIns="68580" tIns="34290" rIns="68580" bIns="34290" numCol="1" anchor="t" anchorCtr="0" compatLnSpc="1">
                <a:prstTxWarp prst="textNoShape">
                  <a:avLst/>
                </a:prstTxWarp>
              </a:bodyPr>
              <a:lstStyle/>
              <a:p>
                <a:endParaRPr lang="en-US" sz="1400" dirty="0">
                  <a:cs typeface="+mn-ea"/>
                  <a:sym typeface="+mn-lt"/>
                </a:endParaRPr>
              </a:p>
            </p:txBody>
          </p:sp>
        </p:grpSp>
      </p:grpSp>
      <p:grpSp>
        <p:nvGrpSpPr>
          <p:cNvPr id="143" name="Group 59">
            <a:extLst>
              <a:ext uri="{FF2B5EF4-FFF2-40B4-BE49-F238E27FC236}">
                <a16:creationId xmlns:a16="http://schemas.microsoft.com/office/drawing/2014/main" id="{EB44D2F4-3D43-436B-9EF1-EDA679F917AE}"/>
              </a:ext>
            </a:extLst>
          </p:cNvPr>
          <p:cNvGrpSpPr/>
          <p:nvPr/>
        </p:nvGrpSpPr>
        <p:grpSpPr>
          <a:xfrm>
            <a:off x="6463984" y="2875871"/>
            <a:ext cx="723031" cy="879213"/>
            <a:chOff x="8734709" y="3085881"/>
            <a:chExt cx="850209" cy="1033862"/>
          </a:xfrm>
        </p:grpSpPr>
        <p:grpSp>
          <p:nvGrpSpPr>
            <p:cNvPr id="144" name="Group 60">
              <a:extLst>
                <a:ext uri="{FF2B5EF4-FFF2-40B4-BE49-F238E27FC236}">
                  <a16:creationId xmlns:a16="http://schemas.microsoft.com/office/drawing/2014/main" id="{A752516F-A393-455F-89F8-271186783A3F}"/>
                </a:ext>
              </a:extLst>
            </p:cNvPr>
            <p:cNvGrpSpPr/>
            <p:nvPr/>
          </p:nvGrpSpPr>
          <p:grpSpPr>
            <a:xfrm rot="16200000">
              <a:off x="8642883" y="3177707"/>
              <a:ext cx="1033862" cy="850209"/>
              <a:chOff x="917661" y="2671968"/>
              <a:chExt cx="1033862" cy="850209"/>
            </a:xfrm>
            <a:solidFill>
              <a:schemeClr val="accent4">
                <a:lumMod val="50000"/>
              </a:schemeClr>
            </a:solidFill>
          </p:grpSpPr>
          <p:sp>
            <p:nvSpPr>
              <p:cNvPr id="148" name="Rectangle 64">
                <a:extLst>
                  <a:ext uri="{FF2B5EF4-FFF2-40B4-BE49-F238E27FC236}">
                    <a16:creationId xmlns:a16="http://schemas.microsoft.com/office/drawing/2014/main" id="{D15DBE58-0A90-4AC2-9B93-628420A46FB2}"/>
                  </a:ext>
                </a:extLst>
              </p:cNvPr>
              <p:cNvSpPr/>
              <p:nvPr/>
            </p:nvSpPr>
            <p:spPr>
              <a:xfrm>
                <a:off x="917661" y="2671968"/>
                <a:ext cx="913710" cy="850209"/>
              </a:xfrm>
              <a:prstGeom prst="rect">
                <a:avLst/>
              </a:prstGeom>
              <a:solidFill>
                <a:srgbClr val="FF3F5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cs typeface="+mn-ea"/>
                  <a:sym typeface="+mn-lt"/>
                </a:endParaRPr>
              </a:p>
            </p:txBody>
          </p:sp>
          <p:sp>
            <p:nvSpPr>
              <p:cNvPr id="149" name="Isosceles Triangle 65">
                <a:extLst>
                  <a:ext uri="{FF2B5EF4-FFF2-40B4-BE49-F238E27FC236}">
                    <a16:creationId xmlns:a16="http://schemas.microsoft.com/office/drawing/2014/main" id="{99CDC21D-BFF4-4E3F-BBB6-A34D8AF7E463}"/>
                  </a:ext>
                </a:extLst>
              </p:cNvPr>
              <p:cNvSpPr/>
              <p:nvPr/>
            </p:nvSpPr>
            <p:spPr>
              <a:xfrm rot="5400000">
                <a:off x="1785948" y="3035711"/>
                <a:ext cx="208428" cy="122723"/>
              </a:xfrm>
              <a:prstGeom prst="triangle">
                <a:avLst/>
              </a:prstGeom>
              <a:solidFill>
                <a:srgbClr val="FF3F5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cs typeface="+mn-ea"/>
                  <a:sym typeface="+mn-lt"/>
                </a:endParaRPr>
              </a:p>
            </p:txBody>
          </p:sp>
        </p:grpSp>
        <p:grpSp>
          <p:nvGrpSpPr>
            <p:cNvPr id="145" name="Group 61">
              <a:extLst>
                <a:ext uri="{FF2B5EF4-FFF2-40B4-BE49-F238E27FC236}">
                  <a16:creationId xmlns:a16="http://schemas.microsoft.com/office/drawing/2014/main" id="{63297142-289E-49A8-8B08-FB91D7399160}"/>
                </a:ext>
              </a:extLst>
            </p:cNvPr>
            <p:cNvGrpSpPr/>
            <p:nvPr/>
          </p:nvGrpSpPr>
          <p:grpSpPr>
            <a:xfrm>
              <a:off x="8888381" y="3408253"/>
              <a:ext cx="542871" cy="673488"/>
              <a:chOff x="4757919" y="2829382"/>
              <a:chExt cx="542871" cy="673488"/>
            </a:xfrm>
          </p:grpSpPr>
          <p:sp>
            <p:nvSpPr>
              <p:cNvPr id="146" name="Rectangle 1436">
                <a:extLst>
                  <a:ext uri="{FF2B5EF4-FFF2-40B4-BE49-F238E27FC236}">
                    <a16:creationId xmlns:a16="http://schemas.microsoft.com/office/drawing/2014/main" id="{95A7E426-093C-48FE-A3C5-3D3774C4E7C1}"/>
                  </a:ext>
                </a:extLst>
              </p:cNvPr>
              <p:cNvSpPr>
                <a:spLocks noChangeArrowheads="1"/>
              </p:cNvSpPr>
              <p:nvPr/>
            </p:nvSpPr>
            <p:spPr bwMode="auto">
              <a:xfrm>
                <a:off x="4757919" y="3177148"/>
                <a:ext cx="542871" cy="3257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algn="ctr" defTabSz="685800" fontAlgn="base">
                  <a:spcBef>
                    <a:spcPct val="0"/>
                  </a:spcBef>
                  <a:spcAft>
                    <a:spcPct val="0"/>
                  </a:spcAft>
                </a:pPr>
                <a:r>
                  <a:rPr lang="zh-CN" altLang="en-US" dirty="0">
                    <a:solidFill>
                      <a:schemeClr val="bg1"/>
                    </a:solidFill>
                    <a:cs typeface="+mn-ea"/>
                    <a:sym typeface="+mn-lt"/>
                  </a:rPr>
                  <a:t>标题</a:t>
                </a:r>
                <a:endParaRPr lang="en-US" altLang="zh-CN" sz="5400" dirty="0">
                  <a:solidFill>
                    <a:schemeClr val="bg1"/>
                  </a:solidFill>
                  <a:cs typeface="+mn-ea"/>
                  <a:sym typeface="+mn-lt"/>
                </a:endParaRPr>
              </a:p>
            </p:txBody>
          </p:sp>
          <p:sp>
            <p:nvSpPr>
              <p:cNvPr id="147" name="Freeform 31">
                <a:extLst>
                  <a:ext uri="{FF2B5EF4-FFF2-40B4-BE49-F238E27FC236}">
                    <a16:creationId xmlns:a16="http://schemas.microsoft.com/office/drawing/2014/main" id="{799BCEF0-CD51-4B5B-A39C-26A1394838D1}"/>
                  </a:ext>
                </a:extLst>
              </p:cNvPr>
              <p:cNvSpPr>
                <a:spLocks noEditPoints="1"/>
              </p:cNvSpPr>
              <p:nvPr/>
            </p:nvSpPr>
            <p:spPr bwMode="auto">
              <a:xfrm>
                <a:off x="4907114" y="2829382"/>
                <a:ext cx="244475" cy="333375"/>
              </a:xfrm>
              <a:custGeom>
                <a:avLst/>
                <a:gdLst>
                  <a:gd name="T0" fmla="*/ 90 w 293"/>
                  <a:gd name="T1" fmla="*/ 383 h 400"/>
                  <a:gd name="T2" fmla="*/ 147 w 293"/>
                  <a:gd name="T3" fmla="*/ 400 h 400"/>
                  <a:gd name="T4" fmla="*/ 203 w 293"/>
                  <a:gd name="T5" fmla="*/ 383 h 400"/>
                  <a:gd name="T6" fmla="*/ 203 w 293"/>
                  <a:gd name="T7" fmla="*/ 342 h 400"/>
                  <a:gd name="T8" fmla="*/ 90 w 293"/>
                  <a:gd name="T9" fmla="*/ 342 h 400"/>
                  <a:gd name="T10" fmla="*/ 90 w 293"/>
                  <a:gd name="T11" fmla="*/ 383 h 400"/>
                  <a:gd name="T12" fmla="*/ 201 w 293"/>
                  <a:gd name="T13" fmla="*/ 318 h 400"/>
                  <a:gd name="T14" fmla="*/ 286 w 293"/>
                  <a:gd name="T15" fmla="*/ 116 h 400"/>
                  <a:gd name="T16" fmla="*/ 147 w 293"/>
                  <a:gd name="T17" fmla="*/ 0 h 400"/>
                  <a:gd name="T18" fmla="*/ 7 w 293"/>
                  <a:gd name="T19" fmla="*/ 116 h 400"/>
                  <a:gd name="T20" fmla="*/ 93 w 293"/>
                  <a:gd name="T21" fmla="*/ 318 h 400"/>
                  <a:gd name="T22" fmla="*/ 201 w 293"/>
                  <a:gd name="T23" fmla="*/ 318 h 400"/>
                  <a:gd name="T24" fmla="*/ 50 w 293"/>
                  <a:gd name="T25" fmla="*/ 119 h 400"/>
                  <a:gd name="T26" fmla="*/ 147 w 293"/>
                  <a:gd name="T27" fmla="*/ 41 h 400"/>
                  <a:gd name="T28" fmla="*/ 244 w 293"/>
                  <a:gd name="T29" fmla="*/ 119 h 400"/>
                  <a:gd name="T30" fmla="*/ 208 w 293"/>
                  <a:gd name="T31" fmla="*/ 198 h 400"/>
                  <a:gd name="T32" fmla="*/ 163 w 293"/>
                  <a:gd name="T33" fmla="*/ 283 h 400"/>
                  <a:gd name="T34" fmla="*/ 130 w 293"/>
                  <a:gd name="T35" fmla="*/ 283 h 400"/>
                  <a:gd name="T36" fmla="*/ 86 w 293"/>
                  <a:gd name="T37" fmla="*/ 198 h 400"/>
                  <a:gd name="T38" fmla="*/ 50 w 293"/>
                  <a:gd name="T39" fmla="*/ 119 h 4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93" h="400">
                    <a:moveTo>
                      <a:pt x="90" y="383"/>
                    </a:moveTo>
                    <a:cubicBezTo>
                      <a:pt x="106" y="393"/>
                      <a:pt x="125" y="400"/>
                      <a:pt x="147" y="400"/>
                    </a:cubicBezTo>
                    <a:cubicBezTo>
                      <a:pt x="169" y="400"/>
                      <a:pt x="187" y="393"/>
                      <a:pt x="203" y="383"/>
                    </a:cubicBezTo>
                    <a:cubicBezTo>
                      <a:pt x="203" y="342"/>
                      <a:pt x="203" y="342"/>
                      <a:pt x="203" y="342"/>
                    </a:cubicBezTo>
                    <a:cubicBezTo>
                      <a:pt x="90" y="342"/>
                      <a:pt x="90" y="342"/>
                      <a:pt x="90" y="342"/>
                    </a:cubicBezTo>
                    <a:lnTo>
                      <a:pt x="90" y="383"/>
                    </a:lnTo>
                    <a:close/>
                    <a:moveTo>
                      <a:pt x="201" y="318"/>
                    </a:moveTo>
                    <a:cubicBezTo>
                      <a:pt x="201" y="231"/>
                      <a:pt x="293" y="203"/>
                      <a:pt x="286" y="116"/>
                    </a:cubicBezTo>
                    <a:cubicBezTo>
                      <a:pt x="282" y="61"/>
                      <a:pt x="245" y="0"/>
                      <a:pt x="147" y="0"/>
                    </a:cubicBezTo>
                    <a:cubicBezTo>
                      <a:pt x="49" y="0"/>
                      <a:pt x="12" y="61"/>
                      <a:pt x="7" y="116"/>
                    </a:cubicBezTo>
                    <a:cubicBezTo>
                      <a:pt x="0" y="203"/>
                      <a:pt x="93" y="231"/>
                      <a:pt x="93" y="318"/>
                    </a:cubicBezTo>
                    <a:lnTo>
                      <a:pt x="201" y="318"/>
                    </a:lnTo>
                    <a:close/>
                    <a:moveTo>
                      <a:pt x="50" y="119"/>
                    </a:moveTo>
                    <a:cubicBezTo>
                      <a:pt x="54" y="67"/>
                      <a:pt x="89" y="41"/>
                      <a:pt x="147" y="41"/>
                    </a:cubicBezTo>
                    <a:cubicBezTo>
                      <a:pt x="204" y="41"/>
                      <a:pt x="240" y="67"/>
                      <a:pt x="244" y="119"/>
                    </a:cubicBezTo>
                    <a:cubicBezTo>
                      <a:pt x="246" y="148"/>
                      <a:pt x="230" y="167"/>
                      <a:pt x="208" y="198"/>
                    </a:cubicBezTo>
                    <a:cubicBezTo>
                      <a:pt x="192" y="221"/>
                      <a:pt x="172" y="248"/>
                      <a:pt x="163" y="283"/>
                    </a:cubicBezTo>
                    <a:cubicBezTo>
                      <a:pt x="130" y="283"/>
                      <a:pt x="130" y="283"/>
                      <a:pt x="130" y="283"/>
                    </a:cubicBezTo>
                    <a:cubicBezTo>
                      <a:pt x="121" y="248"/>
                      <a:pt x="102" y="221"/>
                      <a:pt x="86" y="198"/>
                    </a:cubicBezTo>
                    <a:cubicBezTo>
                      <a:pt x="64" y="167"/>
                      <a:pt x="47" y="148"/>
                      <a:pt x="50" y="119"/>
                    </a:cubicBezTo>
                    <a:close/>
                  </a:path>
                </a:pathLst>
              </a:custGeom>
              <a:solidFill>
                <a:schemeClr val="bg1"/>
              </a:solidFill>
              <a:ln>
                <a:noFill/>
              </a:ln>
            </p:spPr>
            <p:txBody>
              <a:bodyPr vert="horz" wrap="square" lIns="68580" tIns="34290" rIns="68580" bIns="34290" numCol="1" anchor="t" anchorCtr="0" compatLnSpc="1">
                <a:prstTxWarp prst="textNoShape">
                  <a:avLst/>
                </a:prstTxWarp>
              </a:bodyPr>
              <a:lstStyle/>
              <a:p>
                <a:endParaRPr lang="en-US" sz="1400" dirty="0">
                  <a:cs typeface="+mn-ea"/>
                  <a:sym typeface="+mn-lt"/>
                </a:endParaRPr>
              </a:p>
            </p:txBody>
          </p:sp>
        </p:grpSp>
      </p:grpSp>
      <p:grpSp>
        <p:nvGrpSpPr>
          <p:cNvPr id="155" name="Group 66">
            <a:extLst>
              <a:ext uri="{FF2B5EF4-FFF2-40B4-BE49-F238E27FC236}">
                <a16:creationId xmlns:a16="http://schemas.microsoft.com/office/drawing/2014/main" id="{72F44F7B-054E-4648-A147-FA505D8E8EC8}"/>
              </a:ext>
            </a:extLst>
          </p:cNvPr>
          <p:cNvGrpSpPr/>
          <p:nvPr/>
        </p:nvGrpSpPr>
        <p:grpSpPr>
          <a:xfrm>
            <a:off x="7553084" y="1744264"/>
            <a:ext cx="734998" cy="879211"/>
            <a:chOff x="10477513" y="2188811"/>
            <a:chExt cx="864281" cy="1033861"/>
          </a:xfrm>
        </p:grpSpPr>
        <p:grpSp>
          <p:nvGrpSpPr>
            <p:cNvPr id="156" name="Group 67">
              <a:extLst>
                <a:ext uri="{FF2B5EF4-FFF2-40B4-BE49-F238E27FC236}">
                  <a16:creationId xmlns:a16="http://schemas.microsoft.com/office/drawing/2014/main" id="{FF996660-4D69-4BCB-BDA7-35689F55F0BA}"/>
                </a:ext>
              </a:extLst>
            </p:cNvPr>
            <p:cNvGrpSpPr/>
            <p:nvPr/>
          </p:nvGrpSpPr>
          <p:grpSpPr>
            <a:xfrm rot="16200000">
              <a:off x="10392723" y="2273601"/>
              <a:ext cx="1033861" cy="864281"/>
              <a:chOff x="917662" y="2665711"/>
              <a:chExt cx="1033861" cy="864281"/>
            </a:xfrm>
            <a:solidFill>
              <a:schemeClr val="tx1">
                <a:lumMod val="85000"/>
                <a:lumOff val="15000"/>
              </a:schemeClr>
            </a:solidFill>
          </p:grpSpPr>
          <p:sp>
            <p:nvSpPr>
              <p:cNvPr id="160" name="Rectangle 71">
                <a:extLst>
                  <a:ext uri="{FF2B5EF4-FFF2-40B4-BE49-F238E27FC236}">
                    <a16:creationId xmlns:a16="http://schemas.microsoft.com/office/drawing/2014/main" id="{522EC89C-2423-4944-A50C-3E9E0389260B}"/>
                  </a:ext>
                </a:extLst>
              </p:cNvPr>
              <p:cNvSpPr/>
              <p:nvPr/>
            </p:nvSpPr>
            <p:spPr>
              <a:xfrm>
                <a:off x="917662" y="2665711"/>
                <a:ext cx="913710" cy="864281"/>
              </a:xfrm>
              <a:prstGeom prst="rect">
                <a:avLst/>
              </a:prstGeom>
              <a:solidFill>
                <a:srgbClr val="FF3F5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cs typeface="+mn-ea"/>
                  <a:sym typeface="+mn-lt"/>
                </a:endParaRPr>
              </a:p>
            </p:txBody>
          </p:sp>
          <p:sp>
            <p:nvSpPr>
              <p:cNvPr id="161" name="Isosceles Triangle 72">
                <a:extLst>
                  <a:ext uri="{FF2B5EF4-FFF2-40B4-BE49-F238E27FC236}">
                    <a16:creationId xmlns:a16="http://schemas.microsoft.com/office/drawing/2014/main" id="{D3415EAA-5735-402E-A8AD-1517962ACEC8}"/>
                  </a:ext>
                </a:extLst>
              </p:cNvPr>
              <p:cNvSpPr/>
              <p:nvPr/>
            </p:nvSpPr>
            <p:spPr>
              <a:xfrm rot="5400000">
                <a:off x="1785948" y="3035711"/>
                <a:ext cx="208428" cy="122723"/>
              </a:xfrm>
              <a:prstGeom prst="triangle">
                <a:avLst/>
              </a:prstGeom>
              <a:solidFill>
                <a:srgbClr val="FF3F5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cs typeface="+mn-ea"/>
                  <a:sym typeface="+mn-lt"/>
                </a:endParaRPr>
              </a:p>
            </p:txBody>
          </p:sp>
        </p:grpSp>
        <p:grpSp>
          <p:nvGrpSpPr>
            <p:cNvPr id="157" name="Group 68">
              <a:extLst>
                <a:ext uri="{FF2B5EF4-FFF2-40B4-BE49-F238E27FC236}">
                  <a16:creationId xmlns:a16="http://schemas.microsoft.com/office/drawing/2014/main" id="{27A004EF-E4B9-4948-9FD6-069E102AE6A4}"/>
                </a:ext>
              </a:extLst>
            </p:cNvPr>
            <p:cNvGrpSpPr/>
            <p:nvPr/>
          </p:nvGrpSpPr>
          <p:grpSpPr>
            <a:xfrm>
              <a:off x="10613752" y="2482237"/>
              <a:ext cx="542871" cy="703237"/>
              <a:chOff x="8386825" y="1130621"/>
              <a:chExt cx="542871" cy="703237"/>
            </a:xfrm>
          </p:grpSpPr>
          <p:sp>
            <p:nvSpPr>
              <p:cNvPr id="158" name="Rectangle 1436">
                <a:extLst>
                  <a:ext uri="{FF2B5EF4-FFF2-40B4-BE49-F238E27FC236}">
                    <a16:creationId xmlns:a16="http://schemas.microsoft.com/office/drawing/2014/main" id="{4A3585C3-ECEE-457E-8718-3B129ACDC1B4}"/>
                  </a:ext>
                </a:extLst>
              </p:cNvPr>
              <p:cNvSpPr>
                <a:spLocks noChangeArrowheads="1"/>
              </p:cNvSpPr>
              <p:nvPr/>
            </p:nvSpPr>
            <p:spPr bwMode="auto">
              <a:xfrm>
                <a:off x="8386825" y="1508136"/>
                <a:ext cx="542871" cy="3257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algn="ctr" defTabSz="685800" fontAlgn="base">
                  <a:spcBef>
                    <a:spcPct val="0"/>
                  </a:spcBef>
                  <a:spcAft>
                    <a:spcPct val="0"/>
                  </a:spcAft>
                </a:pPr>
                <a:r>
                  <a:rPr lang="zh-CN" altLang="en-US" dirty="0">
                    <a:solidFill>
                      <a:schemeClr val="bg1"/>
                    </a:solidFill>
                    <a:cs typeface="+mn-ea"/>
                    <a:sym typeface="+mn-lt"/>
                  </a:rPr>
                  <a:t>标题</a:t>
                </a:r>
                <a:endParaRPr lang="en-US" altLang="zh-CN" sz="5400" dirty="0">
                  <a:solidFill>
                    <a:schemeClr val="bg1"/>
                  </a:solidFill>
                  <a:cs typeface="+mn-ea"/>
                  <a:sym typeface="+mn-lt"/>
                </a:endParaRPr>
              </a:p>
            </p:txBody>
          </p:sp>
          <p:sp>
            <p:nvSpPr>
              <p:cNvPr id="159" name="Freeform 21">
                <a:extLst>
                  <a:ext uri="{FF2B5EF4-FFF2-40B4-BE49-F238E27FC236}">
                    <a16:creationId xmlns:a16="http://schemas.microsoft.com/office/drawing/2014/main" id="{8CE5CF00-BC6B-4F2E-B09B-660D4C01D9DE}"/>
                  </a:ext>
                </a:extLst>
              </p:cNvPr>
              <p:cNvSpPr>
                <a:spLocks noEditPoints="1"/>
              </p:cNvSpPr>
              <p:nvPr/>
            </p:nvSpPr>
            <p:spPr bwMode="auto">
              <a:xfrm>
                <a:off x="8493353" y="1130621"/>
                <a:ext cx="368485" cy="377514"/>
              </a:xfrm>
              <a:custGeom>
                <a:avLst/>
                <a:gdLst>
                  <a:gd name="T0" fmla="*/ 222 w 363"/>
                  <a:gd name="T1" fmla="*/ 242 h 372"/>
                  <a:gd name="T2" fmla="*/ 348 w 363"/>
                  <a:gd name="T3" fmla="*/ 23 h 372"/>
                  <a:gd name="T4" fmla="*/ 345 w 363"/>
                  <a:gd name="T5" fmla="*/ 18 h 372"/>
                  <a:gd name="T6" fmla="*/ 340 w 363"/>
                  <a:gd name="T7" fmla="*/ 16 h 372"/>
                  <a:gd name="T8" fmla="*/ 127 w 363"/>
                  <a:gd name="T9" fmla="*/ 144 h 372"/>
                  <a:gd name="T10" fmla="*/ 7 w 363"/>
                  <a:gd name="T11" fmla="*/ 246 h 372"/>
                  <a:gd name="T12" fmla="*/ 25 w 363"/>
                  <a:gd name="T13" fmla="*/ 265 h 372"/>
                  <a:gd name="T14" fmla="*/ 68 w 363"/>
                  <a:gd name="T15" fmla="*/ 249 h 372"/>
                  <a:gd name="T16" fmla="*/ 120 w 363"/>
                  <a:gd name="T17" fmla="*/ 302 h 372"/>
                  <a:gd name="T18" fmla="*/ 104 w 363"/>
                  <a:gd name="T19" fmla="*/ 346 h 372"/>
                  <a:gd name="T20" fmla="*/ 123 w 363"/>
                  <a:gd name="T21" fmla="*/ 364 h 372"/>
                  <a:gd name="T22" fmla="*/ 222 w 363"/>
                  <a:gd name="T23" fmla="*/ 242 h 372"/>
                  <a:gd name="T24" fmla="*/ 242 w 363"/>
                  <a:gd name="T25" fmla="*/ 124 h 372"/>
                  <a:gd name="T26" fmla="*/ 242 w 363"/>
                  <a:gd name="T27" fmla="*/ 79 h 372"/>
                  <a:gd name="T28" fmla="*/ 286 w 363"/>
                  <a:gd name="T29" fmla="*/ 79 h 372"/>
                  <a:gd name="T30" fmla="*/ 286 w 363"/>
                  <a:gd name="T31" fmla="*/ 124 h 372"/>
                  <a:gd name="T32" fmla="*/ 242 w 363"/>
                  <a:gd name="T33" fmla="*/ 124 h 3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63" h="372">
                    <a:moveTo>
                      <a:pt x="222" y="242"/>
                    </a:moveTo>
                    <a:cubicBezTo>
                      <a:pt x="222" y="242"/>
                      <a:pt x="363" y="140"/>
                      <a:pt x="348" y="23"/>
                    </a:cubicBezTo>
                    <a:cubicBezTo>
                      <a:pt x="347" y="21"/>
                      <a:pt x="346" y="19"/>
                      <a:pt x="345" y="18"/>
                    </a:cubicBezTo>
                    <a:cubicBezTo>
                      <a:pt x="344" y="17"/>
                      <a:pt x="343" y="16"/>
                      <a:pt x="340" y="16"/>
                    </a:cubicBezTo>
                    <a:cubicBezTo>
                      <a:pt x="226" y="0"/>
                      <a:pt x="127" y="144"/>
                      <a:pt x="127" y="144"/>
                    </a:cubicBezTo>
                    <a:cubicBezTo>
                      <a:pt x="40" y="134"/>
                      <a:pt x="46" y="151"/>
                      <a:pt x="7" y="246"/>
                    </a:cubicBezTo>
                    <a:cubicBezTo>
                      <a:pt x="0" y="264"/>
                      <a:pt x="12" y="270"/>
                      <a:pt x="25" y="265"/>
                    </a:cubicBezTo>
                    <a:cubicBezTo>
                      <a:pt x="39" y="260"/>
                      <a:pt x="68" y="249"/>
                      <a:pt x="68" y="249"/>
                    </a:cubicBezTo>
                    <a:cubicBezTo>
                      <a:pt x="120" y="302"/>
                      <a:pt x="120" y="302"/>
                      <a:pt x="120" y="302"/>
                    </a:cubicBezTo>
                    <a:cubicBezTo>
                      <a:pt x="120" y="302"/>
                      <a:pt x="109" y="332"/>
                      <a:pt x="104" y="346"/>
                    </a:cubicBezTo>
                    <a:cubicBezTo>
                      <a:pt x="99" y="359"/>
                      <a:pt x="105" y="372"/>
                      <a:pt x="123" y="364"/>
                    </a:cubicBezTo>
                    <a:cubicBezTo>
                      <a:pt x="215" y="324"/>
                      <a:pt x="232" y="330"/>
                      <a:pt x="222" y="242"/>
                    </a:cubicBezTo>
                    <a:close/>
                    <a:moveTo>
                      <a:pt x="242" y="124"/>
                    </a:moveTo>
                    <a:cubicBezTo>
                      <a:pt x="230" y="111"/>
                      <a:pt x="230" y="91"/>
                      <a:pt x="242" y="79"/>
                    </a:cubicBezTo>
                    <a:cubicBezTo>
                      <a:pt x="254" y="67"/>
                      <a:pt x="274" y="67"/>
                      <a:pt x="286" y="79"/>
                    </a:cubicBezTo>
                    <a:cubicBezTo>
                      <a:pt x="297" y="91"/>
                      <a:pt x="297" y="111"/>
                      <a:pt x="286" y="124"/>
                    </a:cubicBezTo>
                    <a:cubicBezTo>
                      <a:pt x="274" y="136"/>
                      <a:pt x="254" y="136"/>
                      <a:pt x="242" y="124"/>
                    </a:cubicBezTo>
                    <a:close/>
                  </a:path>
                </a:pathLst>
              </a:custGeom>
              <a:solidFill>
                <a:schemeClr val="bg1"/>
              </a:solidFill>
              <a:ln>
                <a:noFill/>
              </a:ln>
            </p:spPr>
            <p:txBody>
              <a:bodyPr vert="horz" wrap="square" lIns="68580" tIns="34290" rIns="68580" bIns="34290" numCol="1" anchor="t" anchorCtr="0" compatLnSpc="1">
                <a:prstTxWarp prst="textNoShape">
                  <a:avLst/>
                </a:prstTxWarp>
              </a:bodyPr>
              <a:lstStyle/>
              <a:p>
                <a:endParaRPr lang="en-US" sz="1400" dirty="0">
                  <a:cs typeface="+mn-ea"/>
                  <a:sym typeface="+mn-lt"/>
                </a:endParaRPr>
              </a:p>
            </p:txBody>
          </p:sp>
        </p:grpSp>
      </p:grpSp>
      <p:sp>
        <p:nvSpPr>
          <p:cNvPr id="164" name="Title 3">
            <a:extLst>
              <a:ext uri="{FF2B5EF4-FFF2-40B4-BE49-F238E27FC236}">
                <a16:creationId xmlns:a16="http://schemas.microsoft.com/office/drawing/2014/main" id="{4EC1305A-9DB1-449D-960E-B5BDD29ED3BE}"/>
              </a:ext>
            </a:extLst>
          </p:cNvPr>
          <p:cNvSpPr txBox="1">
            <a:spLocks/>
          </p:cNvSpPr>
          <p:nvPr/>
        </p:nvSpPr>
        <p:spPr>
          <a:xfrm>
            <a:off x="9804456" y="3970675"/>
            <a:ext cx="1648073" cy="408263"/>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70000"/>
              </a:lnSpc>
            </a:pPr>
            <a:r>
              <a:rPr lang="zh-CN" altLang="en-US" sz="2400" spc="300" dirty="0">
                <a:solidFill>
                  <a:schemeClr val="bg1"/>
                </a:solidFill>
                <a:latin typeface="+mn-lt"/>
                <a:ea typeface="+mn-ea"/>
                <a:cs typeface="+mn-ea"/>
                <a:sym typeface="+mn-lt"/>
              </a:rPr>
              <a:t>添加标题</a:t>
            </a:r>
            <a:endParaRPr lang="en-US" sz="2400" spc="300" dirty="0">
              <a:solidFill>
                <a:schemeClr val="bg1"/>
              </a:solidFill>
              <a:latin typeface="+mn-lt"/>
              <a:ea typeface="+mn-ea"/>
              <a:cs typeface="+mn-ea"/>
              <a:sym typeface="+mn-lt"/>
            </a:endParaRPr>
          </a:p>
        </p:txBody>
      </p:sp>
      <p:sp>
        <p:nvSpPr>
          <p:cNvPr id="165" name="TextBox 6">
            <a:extLst>
              <a:ext uri="{FF2B5EF4-FFF2-40B4-BE49-F238E27FC236}">
                <a16:creationId xmlns:a16="http://schemas.microsoft.com/office/drawing/2014/main" id="{41AD2F69-B31B-4302-933B-D6B5D9DDF2BA}"/>
              </a:ext>
            </a:extLst>
          </p:cNvPr>
          <p:cNvSpPr txBox="1"/>
          <p:nvPr/>
        </p:nvSpPr>
        <p:spPr>
          <a:xfrm>
            <a:off x="7187016" y="4245109"/>
            <a:ext cx="3971111" cy="703847"/>
          </a:xfrm>
          <a:prstGeom prst="rect">
            <a:avLst/>
          </a:prstGeom>
          <a:noFill/>
        </p:spPr>
        <p:txBody>
          <a:bodyPr wrap="square" rtlCol="0">
            <a:spAutoFit/>
          </a:bodyPr>
          <a:lstStyle/>
          <a:p>
            <a:pPr algn="ctr">
              <a:lnSpc>
                <a:spcPct val="150000"/>
              </a:lnSpc>
            </a:pPr>
            <a:r>
              <a:rPr lang="zh-CN" altLang="en-US" sz="1400" spc="300" dirty="0">
                <a:solidFill>
                  <a:schemeClr val="bg1"/>
                </a:solidFill>
                <a:cs typeface="+mn-ea"/>
                <a:sym typeface="+mn-lt"/>
              </a:rPr>
              <a:t>双击输入替换内容双击输入替换内容双击输入替换内容双击输入替换内容双击</a:t>
            </a:r>
            <a:endParaRPr lang="en-US" altLang="zh-CN" sz="1400" spc="300" dirty="0">
              <a:solidFill>
                <a:schemeClr val="bg1"/>
              </a:solidFill>
              <a:cs typeface="+mn-ea"/>
              <a:sym typeface="+mn-lt"/>
            </a:endParaRPr>
          </a:p>
        </p:txBody>
      </p:sp>
      <p:pic>
        <p:nvPicPr>
          <p:cNvPr id="2" name="图片 1"/>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24768" y="1188795"/>
            <a:ext cx="3599597" cy="2740339"/>
          </a:xfrm>
          <a:prstGeom prst="rect">
            <a:avLst/>
          </a:prstGeom>
        </p:spPr>
      </p:pic>
    </p:spTree>
    <p:extLst>
      <p:ext uri="{BB962C8B-B14F-4D97-AF65-F5344CB8AC3E}">
        <p14:creationId xmlns:p14="http://schemas.microsoft.com/office/powerpoint/2010/main" val="502111071"/>
      </p:ext>
    </p:extLst>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83"/>
                                            </p:tgtEl>
                                            <p:attrNameLst>
                                              <p:attrName>style.visibility</p:attrName>
                                            </p:attrNameLst>
                                          </p:cBhvr>
                                          <p:to>
                                            <p:strVal val="visible"/>
                                          </p:to>
                                        </p:set>
                                        <p:anim calcmode="lin" valueType="num">
                                          <p:cBhvr>
                                            <p:cTn id="7" dur="500" fill="hold"/>
                                            <p:tgtEl>
                                              <p:spTgt spid="83"/>
                                            </p:tgtEl>
                                            <p:attrNameLst>
                                              <p:attrName>ppt_w</p:attrName>
                                            </p:attrNameLst>
                                          </p:cBhvr>
                                          <p:tavLst>
                                            <p:tav tm="0">
                                              <p:val>
                                                <p:fltVal val="0"/>
                                              </p:val>
                                            </p:tav>
                                            <p:tav tm="100000">
                                              <p:val>
                                                <p:strVal val="#ppt_w"/>
                                              </p:val>
                                            </p:tav>
                                          </p:tavLst>
                                        </p:anim>
                                        <p:anim calcmode="lin" valueType="num">
                                          <p:cBhvr>
                                            <p:cTn id="8" dur="500" fill="hold"/>
                                            <p:tgtEl>
                                              <p:spTgt spid="83"/>
                                            </p:tgtEl>
                                            <p:attrNameLst>
                                              <p:attrName>ppt_h</p:attrName>
                                            </p:attrNameLst>
                                          </p:cBhvr>
                                          <p:tavLst>
                                            <p:tav tm="0">
                                              <p:val>
                                                <p:fltVal val="0"/>
                                              </p:val>
                                            </p:tav>
                                            <p:tav tm="100000">
                                              <p:val>
                                                <p:strVal val="#ppt_h"/>
                                              </p:val>
                                            </p:tav>
                                          </p:tavLst>
                                        </p:anim>
                                        <p:animEffect transition="in" filter="fade">
                                          <p:cBhvr>
                                            <p:cTn id="9" dur="500"/>
                                            <p:tgtEl>
                                              <p:spTgt spid="83"/>
                                            </p:tgtEl>
                                          </p:cBhvr>
                                        </p:animEffect>
                                      </p:childTnLst>
                                    </p:cTn>
                                  </p:par>
                                </p:childTnLst>
                              </p:cTn>
                            </p:par>
                          </p:childTnLst>
                        </p:cTn>
                      </p:par>
                      <p:par>
                        <p:cTn id="10" fill="hold">
                          <p:stCondLst>
                            <p:cond delay="indefinite"/>
                          </p:stCondLst>
                          <p:childTnLst>
                            <p:par>
                              <p:cTn id="11" fill="hold">
                                <p:stCondLst>
                                  <p:cond delay="0"/>
                                </p:stCondLst>
                                <p:childTnLst>
                                  <p:par>
                                    <p:cTn id="12" presetID="6" presetClass="entr" presetSubtype="16" fill="hold" grpId="0" nodeType="clickEffect">
                                      <p:stCondLst>
                                        <p:cond delay="0"/>
                                      </p:stCondLst>
                                      <p:childTnLst>
                                        <p:set>
                                          <p:cBhvr>
                                            <p:cTn id="13" dur="1" fill="hold">
                                              <p:stCondLst>
                                                <p:cond delay="0"/>
                                              </p:stCondLst>
                                            </p:cTn>
                                            <p:tgtEl>
                                              <p:spTgt spid="84"/>
                                            </p:tgtEl>
                                            <p:attrNameLst>
                                              <p:attrName>style.visibility</p:attrName>
                                            </p:attrNameLst>
                                          </p:cBhvr>
                                          <p:to>
                                            <p:strVal val="visible"/>
                                          </p:to>
                                        </p:set>
                                        <p:animEffect transition="in" filter="circle(in)">
                                          <p:cBhvr>
                                            <p:cTn id="14" dur="2000"/>
                                            <p:tgtEl>
                                              <p:spTgt spid="84"/>
                                            </p:tgtEl>
                                          </p:cBhvr>
                                        </p:animEffect>
                                      </p:childTnLst>
                                    </p:cTn>
                                  </p:par>
                                </p:childTnLst>
                              </p:cTn>
                            </p:par>
                          </p:childTnLst>
                        </p:cTn>
                      </p:par>
                      <p:par>
                        <p:cTn id="15" fill="hold">
                          <p:stCondLst>
                            <p:cond delay="indefinite"/>
                          </p:stCondLst>
                          <p:childTnLst>
                            <p:par>
                              <p:cTn id="16" fill="hold">
                                <p:stCondLst>
                                  <p:cond delay="0"/>
                                </p:stCondLst>
                                <p:childTnLst>
                                  <p:par>
                                    <p:cTn id="17" presetID="6" presetClass="entr" presetSubtype="16" fill="hold" nodeType="clickEffect">
                                      <p:stCondLst>
                                        <p:cond delay="0"/>
                                      </p:stCondLst>
                                      <p:childTnLst>
                                        <p:set>
                                          <p:cBhvr>
                                            <p:cTn id="18" dur="1" fill="hold">
                                              <p:stCondLst>
                                                <p:cond delay="0"/>
                                              </p:stCondLst>
                                            </p:cTn>
                                            <p:tgtEl>
                                              <p:spTgt spid="2"/>
                                            </p:tgtEl>
                                            <p:attrNameLst>
                                              <p:attrName>style.visibility</p:attrName>
                                            </p:attrNameLst>
                                          </p:cBhvr>
                                          <p:to>
                                            <p:strVal val="visible"/>
                                          </p:to>
                                        </p:set>
                                        <p:animEffect transition="in" filter="circle(in)">
                                          <p:cBhvr>
                                            <p:cTn id="19" dur="2000"/>
                                            <p:tgtEl>
                                              <p:spTgt spid="2"/>
                                            </p:tgtEl>
                                          </p:cBhvr>
                                        </p:animEffect>
                                      </p:childTnLst>
                                    </p:cTn>
                                  </p:par>
                                  <p:par>
                                    <p:cTn id="20" presetID="2" presetClass="entr" presetSubtype="4" fill="hold" grpId="0" nodeType="withEffect">
                                      <p:stCondLst>
                                        <p:cond delay="0"/>
                                      </p:stCondLst>
                                      <p:childTnLst>
                                        <p:set>
                                          <p:cBhvr>
                                            <p:cTn id="21" dur="1" fill="hold">
                                              <p:stCondLst>
                                                <p:cond delay="0"/>
                                              </p:stCondLst>
                                            </p:cTn>
                                            <p:tgtEl>
                                              <p:spTgt spid="92"/>
                                            </p:tgtEl>
                                            <p:attrNameLst>
                                              <p:attrName>style.visibility</p:attrName>
                                            </p:attrNameLst>
                                          </p:cBhvr>
                                          <p:to>
                                            <p:strVal val="visible"/>
                                          </p:to>
                                        </p:set>
                                        <p:anim calcmode="lin" valueType="num">
                                          <p:cBhvr additive="base">
                                            <p:cTn id="22" dur="500" fill="hold"/>
                                            <p:tgtEl>
                                              <p:spTgt spid="92"/>
                                            </p:tgtEl>
                                            <p:attrNameLst>
                                              <p:attrName>ppt_x</p:attrName>
                                            </p:attrNameLst>
                                          </p:cBhvr>
                                          <p:tavLst>
                                            <p:tav tm="0">
                                              <p:val>
                                                <p:strVal val="#ppt_x"/>
                                              </p:val>
                                            </p:tav>
                                            <p:tav tm="100000">
                                              <p:val>
                                                <p:strVal val="#ppt_x"/>
                                              </p:val>
                                            </p:tav>
                                          </p:tavLst>
                                        </p:anim>
                                        <p:anim calcmode="lin" valueType="num">
                                          <p:cBhvr additive="base">
                                            <p:cTn id="23" dur="500" fill="hold"/>
                                            <p:tgtEl>
                                              <p:spTgt spid="92"/>
                                            </p:tgtEl>
                                            <p:attrNameLst>
                                              <p:attrName>ppt_y</p:attrName>
                                            </p:attrNameLst>
                                          </p:cBhvr>
                                          <p:tavLst>
                                            <p:tav tm="0">
                                              <p:val>
                                                <p:strVal val="1+#ppt_h/2"/>
                                              </p:val>
                                            </p:tav>
                                            <p:tav tm="100000">
                                              <p:val>
                                                <p:strVal val="#ppt_y"/>
                                              </p:val>
                                            </p:tav>
                                          </p:tavLst>
                                        </p:anim>
                                      </p:childTnLst>
                                    </p:cTn>
                                  </p:par>
                                  <p:par>
                                    <p:cTn id="24" presetID="42" presetClass="entr" presetSubtype="0" fill="hold" grpId="0" nodeType="withEffect">
                                      <p:stCondLst>
                                        <p:cond delay="0"/>
                                      </p:stCondLst>
                                      <p:childTnLst>
                                        <p:set>
                                          <p:cBhvr>
                                            <p:cTn id="25" dur="1" fill="hold">
                                              <p:stCondLst>
                                                <p:cond delay="0"/>
                                              </p:stCondLst>
                                            </p:cTn>
                                            <p:tgtEl>
                                              <p:spTgt spid="93"/>
                                            </p:tgtEl>
                                            <p:attrNameLst>
                                              <p:attrName>style.visibility</p:attrName>
                                            </p:attrNameLst>
                                          </p:cBhvr>
                                          <p:to>
                                            <p:strVal val="visible"/>
                                          </p:to>
                                        </p:set>
                                        <p:animEffect transition="in" filter="fade">
                                          <p:cBhvr>
                                            <p:cTn id="26" dur="1000"/>
                                            <p:tgtEl>
                                              <p:spTgt spid="93"/>
                                            </p:tgtEl>
                                          </p:cBhvr>
                                        </p:animEffect>
                                        <p:anim calcmode="lin" valueType="num">
                                          <p:cBhvr>
                                            <p:cTn id="27" dur="1000" fill="hold"/>
                                            <p:tgtEl>
                                              <p:spTgt spid="93"/>
                                            </p:tgtEl>
                                            <p:attrNameLst>
                                              <p:attrName>ppt_x</p:attrName>
                                            </p:attrNameLst>
                                          </p:cBhvr>
                                          <p:tavLst>
                                            <p:tav tm="0">
                                              <p:val>
                                                <p:strVal val="#ppt_x"/>
                                              </p:val>
                                            </p:tav>
                                            <p:tav tm="100000">
                                              <p:val>
                                                <p:strVal val="#ppt_x"/>
                                              </p:val>
                                            </p:tav>
                                          </p:tavLst>
                                        </p:anim>
                                        <p:anim calcmode="lin" valueType="num">
                                          <p:cBhvr>
                                            <p:cTn id="28" dur="1000" fill="hold"/>
                                            <p:tgtEl>
                                              <p:spTgt spid="93"/>
                                            </p:tgtEl>
                                            <p:attrNameLst>
                                              <p:attrName>ppt_y</p:attrName>
                                            </p:attrNameLst>
                                          </p:cBhvr>
                                          <p:tavLst>
                                            <p:tav tm="0">
                                              <p:val>
                                                <p:strVal val="#ppt_y+.1"/>
                                              </p:val>
                                            </p:tav>
                                            <p:tav tm="100000">
                                              <p:val>
                                                <p:strVal val="#ppt_y"/>
                                              </p:val>
                                            </p:tav>
                                          </p:tavLst>
                                        </p:anim>
                                      </p:childTnLst>
                                    </p:cTn>
                                  </p:par>
                                  <p:par>
                                    <p:cTn id="29" presetID="16" presetClass="entr" presetSubtype="21" fill="hold" grpId="0" nodeType="withEffect">
                                      <p:stCondLst>
                                        <p:cond delay="0"/>
                                      </p:stCondLst>
                                      <p:childTnLst>
                                        <p:set>
                                          <p:cBhvr>
                                            <p:cTn id="30" dur="1" fill="hold">
                                              <p:stCondLst>
                                                <p:cond delay="0"/>
                                              </p:stCondLst>
                                            </p:cTn>
                                            <p:tgtEl>
                                              <p:spTgt spid="94"/>
                                            </p:tgtEl>
                                            <p:attrNameLst>
                                              <p:attrName>style.visibility</p:attrName>
                                            </p:attrNameLst>
                                          </p:cBhvr>
                                          <p:to>
                                            <p:strVal val="visible"/>
                                          </p:to>
                                        </p:set>
                                        <p:animEffect transition="in" filter="barn(inVertical)">
                                          <p:cBhvr>
                                            <p:cTn id="31" dur="500"/>
                                            <p:tgtEl>
                                              <p:spTgt spid="94"/>
                                            </p:tgtEl>
                                          </p:cBhvr>
                                        </p:animEffect>
                                      </p:childTnLst>
                                    </p:cTn>
                                  </p:par>
                                  <p:par>
                                    <p:cTn id="32" presetID="22" presetClass="entr" presetSubtype="4" fill="hold" grpId="0" nodeType="withEffect">
                                      <p:stCondLst>
                                        <p:cond delay="0"/>
                                      </p:stCondLst>
                                      <p:childTnLst>
                                        <p:set>
                                          <p:cBhvr>
                                            <p:cTn id="33" dur="1" fill="hold">
                                              <p:stCondLst>
                                                <p:cond delay="0"/>
                                              </p:stCondLst>
                                            </p:cTn>
                                            <p:tgtEl>
                                              <p:spTgt spid="95"/>
                                            </p:tgtEl>
                                            <p:attrNameLst>
                                              <p:attrName>style.visibility</p:attrName>
                                            </p:attrNameLst>
                                          </p:cBhvr>
                                          <p:to>
                                            <p:strVal val="visible"/>
                                          </p:to>
                                        </p:set>
                                        <p:animEffect transition="in" filter="wipe(down)">
                                          <p:cBhvr>
                                            <p:cTn id="34" dur="500"/>
                                            <p:tgtEl>
                                              <p:spTgt spid="95"/>
                                            </p:tgtEl>
                                          </p:cBhvr>
                                        </p:animEffect>
                                      </p:childTnLst>
                                    </p:cTn>
                                  </p:par>
                                  <p:par>
                                    <p:cTn id="35" presetID="2" presetClass="entr" presetSubtype="1" fill="hold" nodeType="withEffect" p14:presetBounceEnd="50000">
                                      <p:stCondLst>
                                        <p:cond delay="0"/>
                                      </p:stCondLst>
                                      <p:childTnLst>
                                        <p:set>
                                          <p:cBhvr>
                                            <p:cTn id="36" dur="1" fill="hold">
                                              <p:stCondLst>
                                                <p:cond delay="0"/>
                                              </p:stCondLst>
                                            </p:cTn>
                                            <p:tgtEl>
                                              <p:spTgt spid="96"/>
                                            </p:tgtEl>
                                            <p:attrNameLst>
                                              <p:attrName>style.visibility</p:attrName>
                                            </p:attrNameLst>
                                          </p:cBhvr>
                                          <p:to>
                                            <p:strVal val="visible"/>
                                          </p:to>
                                        </p:set>
                                        <p:anim calcmode="lin" valueType="num" p14:bounceEnd="50000">
                                          <p:cBhvr additive="base">
                                            <p:cTn id="37" dur="1000" fill="hold"/>
                                            <p:tgtEl>
                                              <p:spTgt spid="96"/>
                                            </p:tgtEl>
                                            <p:attrNameLst>
                                              <p:attrName>ppt_x</p:attrName>
                                            </p:attrNameLst>
                                          </p:cBhvr>
                                          <p:tavLst>
                                            <p:tav tm="0">
                                              <p:val>
                                                <p:strVal val="#ppt_x"/>
                                              </p:val>
                                            </p:tav>
                                            <p:tav tm="100000">
                                              <p:val>
                                                <p:strVal val="#ppt_x"/>
                                              </p:val>
                                            </p:tav>
                                          </p:tavLst>
                                        </p:anim>
                                        <p:anim calcmode="lin" valueType="num" p14:bounceEnd="50000">
                                          <p:cBhvr additive="base">
                                            <p:cTn id="38" dur="1000" fill="hold"/>
                                            <p:tgtEl>
                                              <p:spTgt spid="96"/>
                                            </p:tgtEl>
                                            <p:attrNameLst>
                                              <p:attrName>ppt_y</p:attrName>
                                            </p:attrNameLst>
                                          </p:cBhvr>
                                          <p:tavLst>
                                            <p:tav tm="0">
                                              <p:val>
                                                <p:strVal val="0-#ppt_h/2"/>
                                              </p:val>
                                            </p:tav>
                                            <p:tav tm="100000">
                                              <p:val>
                                                <p:strVal val="#ppt_y"/>
                                              </p:val>
                                            </p:tav>
                                          </p:tavLst>
                                        </p:anim>
                                      </p:childTnLst>
                                    </p:cTn>
                                  </p:par>
                                  <p:par>
                                    <p:cTn id="39" presetID="2" presetClass="entr" presetSubtype="1" fill="hold" nodeType="withEffect" p14:presetBounceEnd="50000">
                                      <p:stCondLst>
                                        <p:cond delay="0"/>
                                      </p:stCondLst>
                                      <p:childTnLst>
                                        <p:set>
                                          <p:cBhvr>
                                            <p:cTn id="40" dur="1" fill="hold">
                                              <p:stCondLst>
                                                <p:cond delay="0"/>
                                              </p:stCondLst>
                                            </p:cTn>
                                            <p:tgtEl>
                                              <p:spTgt spid="101"/>
                                            </p:tgtEl>
                                            <p:attrNameLst>
                                              <p:attrName>style.visibility</p:attrName>
                                            </p:attrNameLst>
                                          </p:cBhvr>
                                          <p:to>
                                            <p:strVal val="visible"/>
                                          </p:to>
                                        </p:set>
                                        <p:anim calcmode="lin" valueType="num" p14:bounceEnd="50000">
                                          <p:cBhvr additive="base">
                                            <p:cTn id="41" dur="1000" fill="hold"/>
                                            <p:tgtEl>
                                              <p:spTgt spid="101"/>
                                            </p:tgtEl>
                                            <p:attrNameLst>
                                              <p:attrName>ppt_x</p:attrName>
                                            </p:attrNameLst>
                                          </p:cBhvr>
                                          <p:tavLst>
                                            <p:tav tm="0">
                                              <p:val>
                                                <p:strVal val="#ppt_x"/>
                                              </p:val>
                                            </p:tav>
                                            <p:tav tm="100000">
                                              <p:val>
                                                <p:strVal val="#ppt_x"/>
                                              </p:val>
                                            </p:tav>
                                          </p:tavLst>
                                        </p:anim>
                                        <p:anim calcmode="lin" valueType="num" p14:bounceEnd="50000">
                                          <p:cBhvr additive="base">
                                            <p:cTn id="42" dur="1000" fill="hold"/>
                                            <p:tgtEl>
                                              <p:spTgt spid="101"/>
                                            </p:tgtEl>
                                            <p:attrNameLst>
                                              <p:attrName>ppt_y</p:attrName>
                                            </p:attrNameLst>
                                          </p:cBhvr>
                                          <p:tavLst>
                                            <p:tav tm="0">
                                              <p:val>
                                                <p:strVal val="0-#ppt_h/2"/>
                                              </p:val>
                                            </p:tav>
                                            <p:tav tm="100000">
                                              <p:val>
                                                <p:strVal val="#ppt_y"/>
                                              </p:val>
                                            </p:tav>
                                          </p:tavLst>
                                        </p:anim>
                                      </p:childTnLst>
                                    </p:cTn>
                                  </p:par>
                                  <p:par>
                                    <p:cTn id="43" presetID="2" presetClass="entr" presetSubtype="1" fill="hold" nodeType="withEffect" p14:presetBounceEnd="50000">
                                      <p:stCondLst>
                                        <p:cond delay="0"/>
                                      </p:stCondLst>
                                      <p:childTnLst>
                                        <p:set>
                                          <p:cBhvr>
                                            <p:cTn id="44" dur="1" fill="hold">
                                              <p:stCondLst>
                                                <p:cond delay="0"/>
                                              </p:stCondLst>
                                            </p:cTn>
                                            <p:tgtEl>
                                              <p:spTgt spid="106"/>
                                            </p:tgtEl>
                                            <p:attrNameLst>
                                              <p:attrName>style.visibility</p:attrName>
                                            </p:attrNameLst>
                                          </p:cBhvr>
                                          <p:to>
                                            <p:strVal val="visible"/>
                                          </p:to>
                                        </p:set>
                                        <p:anim calcmode="lin" valueType="num" p14:bounceEnd="50000">
                                          <p:cBhvr additive="base">
                                            <p:cTn id="45" dur="1000" fill="hold"/>
                                            <p:tgtEl>
                                              <p:spTgt spid="106"/>
                                            </p:tgtEl>
                                            <p:attrNameLst>
                                              <p:attrName>ppt_x</p:attrName>
                                            </p:attrNameLst>
                                          </p:cBhvr>
                                          <p:tavLst>
                                            <p:tav tm="0">
                                              <p:val>
                                                <p:strVal val="#ppt_x"/>
                                              </p:val>
                                            </p:tav>
                                            <p:tav tm="100000">
                                              <p:val>
                                                <p:strVal val="#ppt_x"/>
                                              </p:val>
                                            </p:tav>
                                          </p:tavLst>
                                        </p:anim>
                                        <p:anim calcmode="lin" valueType="num" p14:bounceEnd="50000">
                                          <p:cBhvr additive="base">
                                            <p:cTn id="46" dur="1000" fill="hold"/>
                                            <p:tgtEl>
                                              <p:spTgt spid="106"/>
                                            </p:tgtEl>
                                            <p:attrNameLst>
                                              <p:attrName>ppt_y</p:attrName>
                                            </p:attrNameLst>
                                          </p:cBhvr>
                                          <p:tavLst>
                                            <p:tav tm="0">
                                              <p:val>
                                                <p:strVal val="0-#ppt_h/2"/>
                                              </p:val>
                                            </p:tav>
                                            <p:tav tm="100000">
                                              <p:val>
                                                <p:strVal val="#ppt_y"/>
                                              </p:val>
                                            </p:tav>
                                          </p:tavLst>
                                        </p:anim>
                                      </p:childTnLst>
                                    </p:cTn>
                                  </p:par>
                                  <p:par>
                                    <p:cTn id="47" presetID="2" presetClass="entr" presetSubtype="1" fill="hold" nodeType="withEffect" p14:presetBounceEnd="50000">
                                      <p:stCondLst>
                                        <p:cond delay="0"/>
                                      </p:stCondLst>
                                      <p:childTnLst>
                                        <p:set>
                                          <p:cBhvr>
                                            <p:cTn id="48" dur="1" fill="hold">
                                              <p:stCondLst>
                                                <p:cond delay="0"/>
                                              </p:stCondLst>
                                            </p:cTn>
                                            <p:tgtEl>
                                              <p:spTgt spid="111"/>
                                            </p:tgtEl>
                                            <p:attrNameLst>
                                              <p:attrName>style.visibility</p:attrName>
                                            </p:attrNameLst>
                                          </p:cBhvr>
                                          <p:to>
                                            <p:strVal val="visible"/>
                                          </p:to>
                                        </p:set>
                                        <p:anim calcmode="lin" valueType="num" p14:bounceEnd="50000">
                                          <p:cBhvr additive="base">
                                            <p:cTn id="49" dur="1000" fill="hold"/>
                                            <p:tgtEl>
                                              <p:spTgt spid="111"/>
                                            </p:tgtEl>
                                            <p:attrNameLst>
                                              <p:attrName>ppt_x</p:attrName>
                                            </p:attrNameLst>
                                          </p:cBhvr>
                                          <p:tavLst>
                                            <p:tav tm="0">
                                              <p:val>
                                                <p:strVal val="#ppt_x"/>
                                              </p:val>
                                            </p:tav>
                                            <p:tav tm="100000">
                                              <p:val>
                                                <p:strVal val="#ppt_x"/>
                                              </p:val>
                                            </p:tav>
                                          </p:tavLst>
                                        </p:anim>
                                        <p:anim calcmode="lin" valueType="num" p14:bounceEnd="50000">
                                          <p:cBhvr additive="base">
                                            <p:cTn id="50" dur="1000" fill="hold"/>
                                            <p:tgtEl>
                                              <p:spTgt spid="111"/>
                                            </p:tgtEl>
                                            <p:attrNameLst>
                                              <p:attrName>ppt_y</p:attrName>
                                            </p:attrNameLst>
                                          </p:cBhvr>
                                          <p:tavLst>
                                            <p:tav tm="0">
                                              <p:val>
                                                <p:strVal val="0-#ppt_h/2"/>
                                              </p:val>
                                            </p:tav>
                                            <p:tav tm="100000">
                                              <p:val>
                                                <p:strVal val="#ppt_y"/>
                                              </p:val>
                                            </p:tav>
                                          </p:tavLst>
                                        </p:anim>
                                      </p:childTnLst>
                                    </p:cTn>
                                  </p:par>
                                  <p:par>
                                    <p:cTn id="51" presetID="2" presetClass="entr" presetSubtype="8" decel="50000" fill="hold" grpId="0" nodeType="withEffect">
                                      <p:stCondLst>
                                        <p:cond delay="0"/>
                                      </p:stCondLst>
                                      <p:childTnLst>
                                        <p:set>
                                          <p:cBhvr>
                                            <p:cTn id="52" dur="1" fill="hold">
                                              <p:stCondLst>
                                                <p:cond delay="0"/>
                                              </p:stCondLst>
                                            </p:cTn>
                                            <p:tgtEl>
                                              <p:spTgt spid="164"/>
                                            </p:tgtEl>
                                            <p:attrNameLst>
                                              <p:attrName>style.visibility</p:attrName>
                                            </p:attrNameLst>
                                          </p:cBhvr>
                                          <p:to>
                                            <p:strVal val="visible"/>
                                          </p:to>
                                        </p:set>
                                        <p:anim calcmode="lin" valueType="num">
                                          <p:cBhvr additive="base">
                                            <p:cTn id="53" dur="1500" fill="hold"/>
                                            <p:tgtEl>
                                              <p:spTgt spid="164"/>
                                            </p:tgtEl>
                                            <p:attrNameLst>
                                              <p:attrName>ppt_x</p:attrName>
                                            </p:attrNameLst>
                                          </p:cBhvr>
                                          <p:tavLst>
                                            <p:tav tm="0">
                                              <p:val>
                                                <p:strVal val="0-#ppt_w/2"/>
                                              </p:val>
                                            </p:tav>
                                            <p:tav tm="100000">
                                              <p:val>
                                                <p:strVal val="#ppt_x"/>
                                              </p:val>
                                            </p:tav>
                                          </p:tavLst>
                                        </p:anim>
                                        <p:anim calcmode="lin" valueType="num">
                                          <p:cBhvr additive="base">
                                            <p:cTn id="54" dur="1500" fill="hold"/>
                                            <p:tgtEl>
                                              <p:spTgt spid="164"/>
                                            </p:tgtEl>
                                            <p:attrNameLst>
                                              <p:attrName>ppt_y</p:attrName>
                                            </p:attrNameLst>
                                          </p:cBhvr>
                                          <p:tavLst>
                                            <p:tav tm="0">
                                              <p:val>
                                                <p:strVal val="#ppt_y"/>
                                              </p:val>
                                            </p:tav>
                                            <p:tav tm="100000">
                                              <p:val>
                                                <p:strVal val="#ppt_y"/>
                                              </p:val>
                                            </p:tav>
                                          </p:tavLst>
                                        </p:anim>
                                      </p:childTnLst>
                                    </p:cTn>
                                  </p:par>
                                  <p:par>
                                    <p:cTn id="55" presetID="2" presetClass="entr" presetSubtype="8" decel="50000" fill="hold" grpId="0" nodeType="withEffect">
                                      <p:stCondLst>
                                        <p:cond delay="500"/>
                                      </p:stCondLst>
                                      <p:childTnLst>
                                        <p:set>
                                          <p:cBhvr>
                                            <p:cTn id="56" dur="1" fill="hold">
                                              <p:stCondLst>
                                                <p:cond delay="0"/>
                                              </p:stCondLst>
                                            </p:cTn>
                                            <p:tgtEl>
                                              <p:spTgt spid="165"/>
                                            </p:tgtEl>
                                            <p:attrNameLst>
                                              <p:attrName>style.visibility</p:attrName>
                                            </p:attrNameLst>
                                          </p:cBhvr>
                                          <p:to>
                                            <p:strVal val="visible"/>
                                          </p:to>
                                        </p:set>
                                        <p:anim calcmode="lin" valueType="num">
                                          <p:cBhvr additive="base">
                                            <p:cTn id="57" dur="1500" fill="hold"/>
                                            <p:tgtEl>
                                              <p:spTgt spid="165"/>
                                            </p:tgtEl>
                                            <p:attrNameLst>
                                              <p:attrName>ppt_x</p:attrName>
                                            </p:attrNameLst>
                                          </p:cBhvr>
                                          <p:tavLst>
                                            <p:tav tm="0">
                                              <p:val>
                                                <p:strVal val="0-#ppt_w/2"/>
                                              </p:val>
                                            </p:tav>
                                            <p:tav tm="100000">
                                              <p:val>
                                                <p:strVal val="#ppt_x"/>
                                              </p:val>
                                            </p:tav>
                                          </p:tavLst>
                                        </p:anim>
                                        <p:anim calcmode="lin" valueType="num">
                                          <p:cBhvr additive="base">
                                            <p:cTn id="58" dur="1500" fill="hold"/>
                                            <p:tgtEl>
                                              <p:spTgt spid="16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4" grpId="0"/>
          <p:bldP spid="92" grpId="0" animBg="1"/>
          <p:bldP spid="93" grpId="0" animBg="1"/>
          <p:bldP spid="94" grpId="0" animBg="1"/>
          <p:bldP spid="95" grpId="0" animBg="1"/>
          <p:bldP spid="164" grpId="0"/>
          <p:bldP spid="165" grpId="0"/>
        </p:bldLst>
      </p:timing>
    </mc:Choice>
    <mc:Fallback xmlns="">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83"/>
                                            </p:tgtEl>
                                            <p:attrNameLst>
                                              <p:attrName>style.visibility</p:attrName>
                                            </p:attrNameLst>
                                          </p:cBhvr>
                                          <p:to>
                                            <p:strVal val="visible"/>
                                          </p:to>
                                        </p:set>
                                        <p:anim calcmode="lin" valueType="num">
                                          <p:cBhvr>
                                            <p:cTn id="7" dur="500" fill="hold"/>
                                            <p:tgtEl>
                                              <p:spTgt spid="83"/>
                                            </p:tgtEl>
                                            <p:attrNameLst>
                                              <p:attrName>ppt_w</p:attrName>
                                            </p:attrNameLst>
                                          </p:cBhvr>
                                          <p:tavLst>
                                            <p:tav tm="0">
                                              <p:val>
                                                <p:fltVal val="0"/>
                                              </p:val>
                                            </p:tav>
                                            <p:tav tm="100000">
                                              <p:val>
                                                <p:strVal val="#ppt_w"/>
                                              </p:val>
                                            </p:tav>
                                          </p:tavLst>
                                        </p:anim>
                                        <p:anim calcmode="lin" valueType="num">
                                          <p:cBhvr>
                                            <p:cTn id="8" dur="500" fill="hold"/>
                                            <p:tgtEl>
                                              <p:spTgt spid="83"/>
                                            </p:tgtEl>
                                            <p:attrNameLst>
                                              <p:attrName>ppt_h</p:attrName>
                                            </p:attrNameLst>
                                          </p:cBhvr>
                                          <p:tavLst>
                                            <p:tav tm="0">
                                              <p:val>
                                                <p:fltVal val="0"/>
                                              </p:val>
                                            </p:tav>
                                            <p:tav tm="100000">
                                              <p:val>
                                                <p:strVal val="#ppt_h"/>
                                              </p:val>
                                            </p:tav>
                                          </p:tavLst>
                                        </p:anim>
                                        <p:animEffect transition="in" filter="fade">
                                          <p:cBhvr>
                                            <p:cTn id="9" dur="500"/>
                                            <p:tgtEl>
                                              <p:spTgt spid="83"/>
                                            </p:tgtEl>
                                          </p:cBhvr>
                                        </p:animEffect>
                                      </p:childTnLst>
                                    </p:cTn>
                                  </p:par>
                                </p:childTnLst>
                              </p:cTn>
                            </p:par>
                          </p:childTnLst>
                        </p:cTn>
                      </p:par>
                      <p:par>
                        <p:cTn id="10" fill="hold">
                          <p:stCondLst>
                            <p:cond delay="indefinite"/>
                          </p:stCondLst>
                          <p:childTnLst>
                            <p:par>
                              <p:cTn id="11" fill="hold">
                                <p:stCondLst>
                                  <p:cond delay="0"/>
                                </p:stCondLst>
                                <p:childTnLst>
                                  <p:par>
                                    <p:cTn id="12" presetID="6" presetClass="entr" presetSubtype="16" fill="hold" grpId="0" nodeType="clickEffect">
                                      <p:stCondLst>
                                        <p:cond delay="0"/>
                                      </p:stCondLst>
                                      <p:childTnLst>
                                        <p:set>
                                          <p:cBhvr>
                                            <p:cTn id="13" dur="1" fill="hold">
                                              <p:stCondLst>
                                                <p:cond delay="0"/>
                                              </p:stCondLst>
                                            </p:cTn>
                                            <p:tgtEl>
                                              <p:spTgt spid="84"/>
                                            </p:tgtEl>
                                            <p:attrNameLst>
                                              <p:attrName>style.visibility</p:attrName>
                                            </p:attrNameLst>
                                          </p:cBhvr>
                                          <p:to>
                                            <p:strVal val="visible"/>
                                          </p:to>
                                        </p:set>
                                        <p:animEffect transition="in" filter="circle(in)">
                                          <p:cBhvr>
                                            <p:cTn id="14" dur="2000"/>
                                            <p:tgtEl>
                                              <p:spTgt spid="84"/>
                                            </p:tgtEl>
                                          </p:cBhvr>
                                        </p:animEffect>
                                      </p:childTnLst>
                                    </p:cTn>
                                  </p:par>
                                </p:childTnLst>
                              </p:cTn>
                            </p:par>
                          </p:childTnLst>
                        </p:cTn>
                      </p:par>
                      <p:par>
                        <p:cTn id="15" fill="hold">
                          <p:stCondLst>
                            <p:cond delay="indefinite"/>
                          </p:stCondLst>
                          <p:childTnLst>
                            <p:par>
                              <p:cTn id="16" fill="hold">
                                <p:stCondLst>
                                  <p:cond delay="0"/>
                                </p:stCondLst>
                                <p:childTnLst>
                                  <p:par>
                                    <p:cTn id="17" presetID="6" presetClass="entr" presetSubtype="16" fill="hold" nodeType="clickEffect">
                                      <p:stCondLst>
                                        <p:cond delay="0"/>
                                      </p:stCondLst>
                                      <p:childTnLst>
                                        <p:set>
                                          <p:cBhvr>
                                            <p:cTn id="18" dur="1" fill="hold">
                                              <p:stCondLst>
                                                <p:cond delay="0"/>
                                              </p:stCondLst>
                                            </p:cTn>
                                            <p:tgtEl>
                                              <p:spTgt spid="2"/>
                                            </p:tgtEl>
                                            <p:attrNameLst>
                                              <p:attrName>style.visibility</p:attrName>
                                            </p:attrNameLst>
                                          </p:cBhvr>
                                          <p:to>
                                            <p:strVal val="visible"/>
                                          </p:to>
                                        </p:set>
                                        <p:animEffect transition="in" filter="circle(in)">
                                          <p:cBhvr>
                                            <p:cTn id="19" dur="2000"/>
                                            <p:tgtEl>
                                              <p:spTgt spid="2"/>
                                            </p:tgtEl>
                                          </p:cBhvr>
                                        </p:animEffect>
                                      </p:childTnLst>
                                    </p:cTn>
                                  </p:par>
                                  <p:par>
                                    <p:cTn id="20" presetID="2" presetClass="entr" presetSubtype="4" fill="hold" grpId="0" nodeType="withEffect">
                                      <p:stCondLst>
                                        <p:cond delay="0"/>
                                      </p:stCondLst>
                                      <p:childTnLst>
                                        <p:set>
                                          <p:cBhvr>
                                            <p:cTn id="21" dur="1" fill="hold">
                                              <p:stCondLst>
                                                <p:cond delay="0"/>
                                              </p:stCondLst>
                                            </p:cTn>
                                            <p:tgtEl>
                                              <p:spTgt spid="92"/>
                                            </p:tgtEl>
                                            <p:attrNameLst>
                                              <p:attrName>style.visibility</p:attrName>
                                            </p:attrNameLst>
                                          </p:cBhvr>
                                          <p:to>
                                            <p:strVal val="visible"/>
                                          </p:to>
                                        </p:set>
                                        <p:anim calcmode="lin" valueType="num">
                                          <p:cBhvr additive="base">
                                            <p:cTn id="22" dur="500" fill="hold"/>
                                            <p:tgtEl>
                                              <p:spTgt spid="92"/>
                                            </p:tgtEl>
                                            <p:attrNameLst>
                                              <p:attrName>ppt_x</p:attrName>
                                            </p:attrNameLst>
                                          </p:cBhvr>
                                          <p:tavLst>
                                            <p:tav tm="0">
                                              <p:val>
                                                <p:strVal val="#ppt_x"/>
                                              </p:val>
                                            </p:tav>
                                            <p:tav tm="100000">
                                              <p:val>
                                                <p:strVal val="#ppt_x"/>
                                              </p:val>
                                            </p:tav>
                                          </p:tavLst>
                                        </p:anim>
                                        <p:anim calcmode="lin" valueType="num">
                                          <p:cBhvr additive="base">
                                            <p:cTn id="23" dur="500" fill="hold"/>
                                            <p:tgtEl>
                                              <p:spTgt spid="92"/>
                                            </p:tgtEl>
                                            <p:attrNameLst>
                                              <p:attrName>ppt_y</p:attrName>
                                            </p:attrNameLst>
                                          </p:cBhvr>
                                          <p:tavLst>
                                            <p:tav tm="0">
                                              <p:val>
                                                <p:strVal val="1+#ppt_h/2"/>
                                              </p:val>
                                            </p:tav>
                                            <p:tav tm="100000">
                                              <p:val>
                                                <p:strVal val="#ppt_y"/>
                                              </p:val>
                                            </p:tav>
                                          </p:tavLst>
                                        </p:anim>
                                      </p:childTnLst>
                                    </p:cTn>
                                  </p:par>
                                  <p:par>
                                    <p:cTn id="24" presetID="42" presetClass="entr" presetSubtype="0" fill="hold" grpId="0" nodeType="withEffect">
                                      <p:stCondLst>
                                        <p:cond delay="0"/>
                                      </p:stCondLst>
                                      <p:childTnLst>
                                        <p:set>
                                          <p:cBhvr>
                                            <p:cTn id="25" dur="1" fill="hold">
                                              <p:stCondLst>
                                                <p:cond delay="0"/>
                                              </p:stCondLst>
                                            </p:cTn>
                                            <p:tgtEl>
                                              <p:spTgt spid="93"/>
                                            </p:tgtEl>
                                            <p:attrNameLst>
                                              <p:attrName>style.visibility</p:attrName>
                                            </p:attrNameLst>
                                          </p:cBhvr>
                                          <p:to>
                                            <p:strVal val="visible"/>
                                          </p:to>
                                        </p:set>
                                        <p:animEffect transition="in" filter="fade">
                                          <p:cBhvr>
                                            <p:cTn id="26" dur="1000"/>
                                            <p:tgtEl>
                                              <p:spTgt spid="93"/>
                                            </p:tgtEl>
                                          </p:cBhvr>
                                        </p:animEffect>
                                        <p:anim calcmode="lin" valueType="num">
                                          <p:cBhvr>
                                            <p:cTn id="27" dur="1000" fill="hold"/>
                                            <p:tgtEl>
                                              <p:spTgt spid="93"/>
                                            </p:tgtEl>
                                            <p:attrNameLst>
                                              <p:attrName>ppt_x</p:attrName>
                                            </p:attrNameLst>
                                          </p:cBhvr>
                                          <p:tavLst>
                                            <p:tav tm="0">
                                              <p:val>
                                                <p:strVal val="#ppt_x"/>
                                              </p:val>
                                            </p:tav>
                                            <p:tav tm="100000">
                                              <p:val>
                                                <p:strVal val="#ppt_x"/>
                                              </p:val>
                                            </p:tav>
                                          </p:tavLst>
                                        </p:anim>
                                        <p:anim calcmode="lin" valueType="num">
                                          <p:cBhvr>
                                            <p:cTn id="28" dur="1000" fill="hold"/>
                                            <p:tgtEl>
                                              <p:spTgt spid="93"/>
                                            </p:tgtEl>
                                            <p:attrNameLst>
                                              <p:attrName>ppt_y</p:attrName>
                                            </p:attrNameLst>
                                          </p:cBhvr>
                                          <p:tavLst>
                                            <p:tav tm="0">
                                              <p:val>
                                                <p:strVal val="#ppt_y+.1"/>
                                              </p:val>
                                            </p:tav>
                                            <p:tav tm="100000">
                                              <p:val>
                                                <p:strVal val="#ppt_y"/>
                                              </p:val>
                                            </p:tav>
                                          </p:tavLst>
                                        </p:anim>
                                      </p:childTnLst>
                                    </p:cTn>
                                  </p:par>
                                  <p:par>
                                    <p:cTn id="29" presetID="16" presetClass="entr" presetSubtype="21" fill="hold" grpId="0" nodeType="withEffect">
                                      <p:stCondLst>
                                        <p:cond delay="0"/>
                                      </p:stCondLst>
                                      <p:childTnLst>
                                        <p:set>
                                          <p:cBhvr>
                                            <p:cTn id="30" dur="1" fill="hold">
                                              <p:stCondLst>
                                                <p:cond delay="0"/>
                                              </p:stCondLst>
                                            </p:cTn>
                                            <p:tgtEl>
                                              <p:spTgt spid="94"/>
                                            </p:tgtEl>
                                            <p:attrNameLst>
                                              <p:attrName>style.visibility</p:attrName>
                                            </p:attrNameLst>
                                          </p:cBhvr>
                                          <p:to>
                                            <p:strVal val="visible"/>
                                          </p:to>
                                        </p:set>
                                        <p:animEffect transition="in" filter="barn(inVertical)">
                                          <p:cBhvr>
                                            <p:cTn id="31" dur="500"/>
                                            <p:tgtEl>
                                              <p:spTgt spid="94"/>
                                            </p:tgtEl>
                                          </p:cBhvr>
                                        </p:animEffect>
                                      </p:childTnLst>
                                    </p:cTn>
                                  </p:par>
                                  <p:par>
                                    <p:cTn id="32" presetID="22" presetClass="entr" presetSubtype="4" fill="hold" grpId="0" nodeType="withEffect">
                                      <p:stCondLst>
                                        <p:cond delay="0"/>
                                      </p:stCondLst>
                                      <p:childTnLst>
                                        <p:set>
                                          <p:cBhvr>
                                            <p:cTn id="33" dur="1" fill="hold">
                                              <p:stCondLst>
                                                <p:cond delay="0"/>
                                              </p:stCondLst>
                                            </p:cTn>
                                            <p:tgtEl>
                                              <p:spTgt spid="95"/>
                                            </p:tgtEl>
                                            <p:attrNameLst>
                                              <p:attrName>style.visibility</p:attrName>
                                            </p:attrNameLst>
                                          </p:cBhvr>
                                          <p:to>
                                            <p:strVal val="visible"/>
                                          </p:to>
                                        </p:set>
                                        <p:animEffect transition="in" filter="wipe(down)">
                                          <p:cBhvr>
                                            <p:cTn id="34" dur="500"/>
                                            <p:tgtEl>
                                              <p:spTgt spid="95"/>
                                            </p:tgtEl>
                                          </p:cBhvr>
                                        </p:animEffect>
                                      </p:childTnLst>
                                    </p:cTn>
                                  </p:par>
                                  <p:par>
                                    <p:cTn id="35" presetID="2" presetClass="entr" presetSubtype="1" fill="hold" nodeType="withEffect">
                                      <p:stCondLst>
                                        <p:cond delay="0"/>
                                      </p:stCondLst>
                                      <p:childTnLst>
                                        <p:set>
                                          <p:cBhvr>
                                            <p:cTn id="36" dur="1" fill="hold">
                                              <p:stCondLst>
                                                <p:cond delay="0"/>
                                              </p:stCondLst>
                                            </p:cTn>
                                            <p:tgtEl>
                                              <p:spTgt spid="96"/>
                                            </p:tgtEl>
                                            <p:attrNameLst>
                                              <p:attrName>style.visibility</p:attrName>
                                            </p:attrNameLst>
                                          </p:cBhvr>
                                          <p:to>
                                            <p:strVal val="visible"/>
                                          </p:to>
                                        </p:set>
                                        <p:anim calcmode="lin" valueType="num">
                                          <p:cBhvr additive="base">
                                            <p:cTn id="37" dur="1000" fill="hold"/>
                                            <p:tgtEl>
                                              <p:spTgt spid="96"/>
                                            </p:tgtEl>
                                            <p:attrNameLst>
                                              <p:attrName>ppt_x</p:attrName>
                                            </p:attrNameLst>
                                          </p:cBhvr>
                                          <p:tavLst>
                                            <p:tav tm="0">
                                              <p:val>
                                                <p:strVal val="#ppt_x"/>
                                              </p:val>
                                            </p:tav>
                                            <p:tav tm="100000">
                                              <p:val>
                                                <p:strVal val="#ppt_x"/>
                                              </p:val>
                                            </p:tav>
                                          </p:tavLst>
                                        </p:anim>
                                        <p:anim calcmode="lin" valueType="num">
                                          <p:cBhvr additive="base">
                                            <p:cTn id="38" dur="1000" fill="hold"/>
                                            <p:tgtEl>
                                              <p:spTgt spid="96"/>
                                            </p:tgtEl>
                                            <p:attrNameLst>
                                              <p:attrName>ppt_y</p:attrName>
                                            </p:attrNameLst>
                                          </p:cBhvr>
                                          <p:tavLst>
                                            <p:tav tm="0">
                                              <p:val>
                                                <p:strVal val="0-#ppt_h/2"/>
                                              </p:val>
                                            </p:tav>
                                            <p:tav tm="100000">
                                              <p:val>
                                                <p:strVal val="#ppt_y"/>
                                              </p:val>
                                            </p:tav>
                                          </p:tavLst>
                                        </p:anim>
                                      </p:childTnLst>
                                    </p:cTn>
                                  </p:par>
                                  <p:par>
                                    <p:cTn id="39" presetID="2" presetClass="entr" presetSubtype="1" fill="hold" nodeType="withEffect">
                                      <p:stCondLst>
                                        <p:cond delay="0"/>
                                      </p:stCondLst>
                                      <p:childTnLst>
                                        <p:set>
                                          <p:cBhvr>
                                            <p:cTn id="40" dur="1" fill="hold">
                                              <p:stCondLst>
                                                <p:cond delay="0"/>
                                              </p:stCondLst>
                                            </p:cTn>
                                            <p:tgtEl>
                                              <p:spTgt spid="101"/>
                                            </p:tgtEl>
                                            <p:attrNameLst>
                                              <p:attrName>style.visibility</p:attrName>
                                            </p:attrNameLst>
                                          </p:cBhvr>
                                          <p:to>
                                            <p:strVal val="visible"/>
                                          </p:to>
                                        </p:set>
                                        <p:anim calcmode="lin" valueType="num">
                                          <p:cBhvr additive="base">
                                            <p:cTn id="41" dur="1000" fill="hold"/>
                                            <p:tgtEl>
                                              <p:spTgt spid="101"/>
                                            </p:tgtEl>
                                            <p:attrNameLst>
                                              <p:attrName>ppt_x</p:attrName>
                                            </p:attrNameLst>
                                          </p:cBhvr>
                                          <p:tavLst>
                                            <p:tav tm="0">
                                              <p:val>
                                                <p:strVal val="#ppt_x"/>
                                              </p:val>
                                            </p:tav>
                                            <p:tav tm="100000">
                                              <p:val>
                                                <p:strVal val="#ppt_x"/>
                                              </p:val>
                                            </p:tav>
                                          </p:tavLst>
                                        </p:anim>
                                        <p:anim calcmode="lin" valueType="num">
                                          <p:cBhvr additive="base">
                                            <p:cTn id="42" dur="1000" fill="hold"/>
                                            <p:tgtEl>
                                              <p:spTgt spid="101"/>
                                            </p:tgtEl>
                                            <p:attrNameLst>
                                              <p:attrName>ppt_y</p:attrName>
                                            </p:attrNameLst>
                                          </p:cBhvr>
                                          <p:tavLst>
                                            <p:tav tm="0">
                                              <p:val>
                                                <p:strVal val="0-#ppt_h/2"/>
                                              </p:val>
                                            </p:tav>
                                            <p:tav tm="100000">
                                              <p:val>
                                                <p:strVal val="#ppt_y"/>
                                              </p:val>
                                            </p:tav>
                                          </p:tavLst>
                                        </p:anim>
                                      </p:childTnLst>
                                    </p:cTn>
                                  </p:par>
                                  <p:par>
                                    <p:cTn id="43" presetID="2" presetClass="entr" presetSubtype="1" fill="hold" nodeType="withEffect">
                                      <p:stCondLst>
                                        <p:cond delay="0"/>
                                      </p:stCondLst>
                                      <p:childTnLst>
                                        <p:set>
                                          <p:cBhvr>
                                            <p:cTn id="44" dur="1" fill="hold">
                                              <p:stCondLst>
                                                <p:cond delay="0"/>
                                              </p:stCondLst>
                                            </p:cTn>
                                            <p:tgtEl>
                                              <p:spTgt spid="106"/>
                                            </p:tgtEl>
                                            <p:attrNameLst>
                                              <p:attrName>style.visibility</p:attrName>
                                            </p:attrNameLst>
                                          </p:cBhvr>
                                          <p:to>
                                            <p:strVal val="visible"/>
                                          </p:to>
                                        </p:set>
                                        <p:anim calcmode="lin" valueType="num">
                                          <p:cBhvr additive="base">
                                            <p:cTn id="45" dur="1000" fill="hold"/>
                                            <p:tgtEl>
                                              <p:spTgt spid="106"/>
                                            </p:tgtEl>
                                            <p:attrNameLst>
                                              <p:attrName>ppt_x</p:attrName>
                                            </p:attrNameLst>
                                          </p:cBhvr>
                                          <p:tavLst>
                                            <p:tav tm="0">
                                              <p:val>
                                                <p:strVal val="#ppt_x"/>
                                              </p:val>
                                            </p:tav>
                                            <p:tav tm="100000">
                                              <p:val>
                                                <p:strVal val="#ppt_x"/>
                                              </p:val>
                                            </p:tav>
                                          </p:tavLst>
                                        </p:anim>
                                        <p:anim calcmode="lin" valueType="num">
                                          <p:cBhvr additive="base">
                                            <p:cTn id="46" dur="1000" fill="hold"/>
                                            <p:tgtEl>
                                              <p:spTgt spid="106"/>
                                            </p:tgtEl>
                                            <p:attrNameLst>
                                              <p:attrName>ppt_y</p:attrName>
                                            </p:attrNameLst>
                                          </p:cBhvr>
                                          <p:tavLst>
                                            <p:tav tm="0">
                                              <p:val>
                                                <p:strVal val="0-#ppt_h/2"/>
                                              </p:val>
                                            </p:tav>
                                            <p:tav tm="100000">
                                              <p:val>
                                                <p:strVal val="#ppt_y"/>
                                              </p:val>
                                            </p:tav>
                                          </p:tavLst>
                                        </p:anim>
                                      </p:childTnLst>
                                    </p:cTn>
                                  </p:par>
                                  <p:par>
                                    <p:cTn id="47" presetID="2" presetClass="entr" presetSubtype="1" fill="hold" nodeType="withEffect">
                                      <p:stCondLst>
                                        <p:cond delay="0"/>
                                      </p:stCondLst>
                                      <p:childTnLst>
                                        <p:set>
                                          <p:cBhvr>
                                            <p:cTn id="48" dur="1" fill="hold">
                                              <p:stCondLst>
                                                <p:cond delay="0"/>
                                              </p:stCondLst>
                                            </p:cTn>
                                            <p:tgtEl>
                                              <p:spTgt spid="111"/>
                                            </p:tgtEl>
                                            <p:attrNameLst>
                                              <p:attrName>style.visibility</p:attrName>
                                            </p:attrNameLst>
                                          </p:cBhvr>
                                          <p:to>
                                            <p:strVal val="visible"/>
                                          </p:to>
                                        </p:set>
                                        <p:anim calcmode="lin" valueType="num">
                                          <p:cBhvr additive="base">
                                            <p:cTn id="49" dur="1000" fill="hold"/>
                                            <p:tgtEl>
                                              <p:spTgt spid="111"/>
                                            </p:tgtEl>
                                            <p:attrNameLst>
                                              <p:attrName>ppt_x</p:attrName>
                                            </p:attrNameLst>
                                          </p:cBhvr>
                                          <p:tavLst>
                                            <p:tav tm="0">
                                              <p:val>
                                                <p:strVal val="#ppt_x"/>
                                              </p:val>
                                            </p:tav>
                                            <p:tav tm="100000">
                                              <p:val>
                                                <p:strVal val="#ppt_x"/>
                                              </p:val>
                                            </p:tav>
                                          </p:tavLst>
                                        </p:anim>
                                        <p:anim calcmode="lin" valueType="num">
                                          <p:cBhvr additive="base">
                                            <p:cTn id="50" dur="1000" fill="hold"/>
                                            <p:tgtEl>
                                              <p:spTgt spid="111"/>
                                            </p:tgtEl>
                                            <p:attrNameLst>
                                              <p:attrName>ppt_y</p:attrName>
                                            </p:attrNameLst>
                                          </p:cBhvr>
                                          <p:tavLst>
                                            <p:tav tm="0">
                                              <p:val>
                                                <p:strVal val="0-#ppt_h/2"/>
                                              </p:val>
                                            </p:tav>
                                            <p:tav tm="100000">
                                              <p:val>
                                                <p:strVal val="#ppt_y"/>
                                              </p:val>
                                            </p:tav>
                                          </p:tavLst>
                                        </p:anim>
                                      </p:childTnLst>
                                    </p:cTn>
                                  </p:par>
                                  <p:par>
                                    <p:cTn id="51" presetID="2" presetClass="entr" presetSubtype="8" decel="50000" fill="hold" grpId="0" nodeType="withEffect">
                                      <p:stCondLst>
                                        <p:cond delay="0"/>
                                      </p:stCondLst>
                                      <p:childTnLst>
                                        <p:set>
                                          <p:cBhvr>
                                            <p:cTn id="52" dur="1" fill="hold">
                                              <p:stCondLst>
                                                <p:cond delay="0"/>
                                              </p:stCondLst>
                                            </p:cTn>
                                            <p:tgtEl>
                                              <p:spTgt spid="164"/>
                                            </p:tgtEl>
                                            <p:attrNameLst>
                                              <p:attrName>style.visibility</p:attrName>
                                            </p:attrNameLst>
                                          </p:cBhvr>
                                          <p:to>
                                            <p:strVal val="visible"/>
                                          </p:to>
                                        </p:set>
                                        <p:anim calcmode="lin" valueType="num">
                                          <p:cBhvr additive="base">
                                            <p:cTn id="53" dur="1500" fill="hold"/>
                                            <p:tgtEl>
                                              <p:spTgt spid="164"/>
                                            </p:tgtEl>
                                            <p:attrNameLst>
                                              <p:attrName>ppt_x</p:attrName>
                                            </p:attrNameLst>
                                          </p:cBhvr>
                                          <p:tavLst>
                                            <p:tav tm="0">
                                              <p:val>
                                                <p:strVal val="0-#ppt_w/2"/>
                                              </p:val>
                                            </p:tav>
                                            <p:tav tm="100000">
                                              <p:val>
                                                <p:strVal val="#ppt_x"/>
                                              </p:val>
                                            </p:tav>
                                          </p:tavLst>
                                        </p:anim>
                                        <p:anim calcmode="lin" valueType="num">
                                          <p:cBhvr additive="base">
                                            <p:cTn id="54" dur="1500" fill="hold"/>
                                            <p:tgtEl>
                                              <p:spTgt spid="164"/>
                                            </p:tgtEl>
                                            <p:attrNameLst>
                                              <p:attrName>ppt_y</p:attrName>
                                            </p:attrNameLst>
                                          </p:cBhvr>
                                          <p:tavLst>
                                            <p:tav tm="0">
                                              <p:val>
                                                <p:strVal val="#ppt_y"/>
                                              </p:val>
                                            </p:tav>
                                            <p:tav tm="100000">
                                              <p:val>
                                                <p:strVal val="#ppt_y"/>
                                              </p:val>
                                            </p:tav>
                                          </p:tavLst>
                                        </p:anim>
                                      </p:childTnLst>
                                    </p:cTn>
                                  </p:par>
                                  <p:par>
                                    <p:cTn id="55" presetID="2" presetClass="entr" presetSubtype="8" decel="50000" fill="hold" grpId="0" nodeType="withEffect">
                                      <p:stCondLst>
                                        <p:cond delay="500"/>
                                      </p:stCondLst>
                                      <p:childTnLst>
                                        <p:set>
                                          <p:cBhvr>
                                            <p:cTn id="56" dur="1" fill="hold">
                                              <p:stCondLst>
                                                <p:cond delay="0"/>
                                              </p:stCondLst>
                                            </p:cTn>
                                            <p:tgtEl>
                                              <p:spTgt spid="165"/>
                                            </p:tgtEl>
                                            <p:attrNameLst>
                                              <p:attrName>style.visibility</p:attrName>
                                            </p:attrNameLst>
                                          </p:cBhvr>
                                          <p:to>
                                            <p:strVal val="visible"/>
                                          </p:to>
                                        </p:set>
                                        <p:anim calcmode="lin" valueType="num">
                                          <p:cBhvr additive="base">
                                            <p:cTn id="57" dur="1500" fill="hold"/>
                                            <p:tgtEl>
                                              <p:spTgt spid="165"/>
                                            </p:tgtEl>
                                            <p:attrNameLst>
                                              <p:attrName>ppt_x</p:attrName>
                                            </p:attrNameLst>
                                          </p:cBhvr>
                                          <p:tavLst>
                                            <p:tav tm="0">
                                              <p:val>
                                                <p:strVal val="0-#ppt_w/2"/>
                                              </p:val>
                                            </p:tav>
                                            <p:tav tm="100000">
                                              <p:val>
                                                <p:strVal val="#ppt_x"/>
                                              </p:val>
                                            </p:tav>
                                          </p:tavLst>
                                        </p:anim>
                                        <p:anim calcmode="lin" valueType="num">
                                          <p:cBhvr additive="base">
                                            <p:cTn id="58" dur="1500" fill="hold"/>
                                            <p:tgtEl>
                                              <p:spTgt spid="16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4" grpId="0"/>
          <p:bldP spid="92" grpId="0" animBg="1"/>
          <p:bldP spid="93" grpId="0" animBg="1"/>
          <p:bldP spid="94" grpId="0" animBg="1"/>
          <p:bldP spid="95" grpId="0" animBg="1"/>
          <p:bldP spid="164" grpId="0"/>
          <p:bldP spid="165" grpId="0"/>
        </p:bldLst>
      </p:timing>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0" name="Straight Connector 19"/>
          <p:cNvCxnSpPr/>
          <p:nvPr/>
        </p:nvCxnSpPr>
        <p:spPr>
          <a:xfrm>
            <a:off x="6309656" y="5236476"/>
            <a:ext cx="0" cy="1636638"/>
          </a:xfrm>
          <a:prstGeom prst="line">
            <a:avLst/>
          </a:prstGeom>
          <a:ln>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sp>
        <p:nvSpPr>
          <p:cNvPr id="6" name="Title 3"/>
          <p:cNvSpPr txBox="1">
            <a:spLocks/>
          </p:cNvSpPr>
          <p:nvPr/>
        </p:nvSpPr>
        <p:spPr>
          <a:xfrm>
            <a:off x="9407486" y="1636563"/>
            <a:ext cx="1648073" cy="408263"/>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70000"/>
              </a:lnSpc>
            </a:pPr>
            <a:r>
              <a:rPr lang="zh-CN" altLang="en-US" sz="2400" spc="300" dirty="0">
                <a:solidFill>
                  <a:schemeClr val="bg1"/>
                </a:solidFill>
                <a:latin typeface="+mn-lt"/>
                <a:ea typeface="+mn-ea"/>
                <a:cs typeface="+mn-ea"/>
                <a:sym typeface="+mn-lt"/>
              </a:rPr>
              <a:t>添加标题</a:t>
            </a:r>
            <a:endParaRPr lang="en-US" sz="2400" spc="300" dirty="0">
              <a:solidFill>
                <a:schemeClr val="bg1"/>
              </a:solidFill>
              <a:latin typeface="+mn-lt"/>
              <a:ea typeface="+mn-ea"/>
              <a:cs typeface="+mn-ea"/>
              <a:sym typeface="+mn-lt"/>
            </a:endParaRPr>
          </a:p>
        </p:txBody>
      </p:sp>
      <p:sp>
        <p:nvSpPr>
          <p:cNvPr id="7" name="TextBox 6"/>
          <p:cNvSpPr txBox="1"/>
          <p:nvPr/>
        </p:nvSpPr>
        <p:spPr>
          <a:xfrm>
            <a:off x="8928515" y="2044826"/>
            <a:ext cx="2361040" cy="1061829"/>
          </a:xfrm>
          <a:prstGeom prst="rect">
            <a:avLst/>
          </a:prstGeom>
          <a:noFill/>
        </p:spPr>
        <p:txBody>
          <a:bodyPr wrap="square" rtlCol="0">
            <a:spAutoFit/>
          </a:bodyPr>
          <a:lstStyle/>
          <a:p>
            <a:pPr algn="ctr">
              <a:lnSpc>
                <a:spcPct val="150000"/>
              </a:lnSpc>
            </a:pPr>
            <a:r>
              <a:rPr lang="zh-CN" altLang="en-US" sz="1400" dirty="0">
                <a:solidFill>
                  <a:schemeClr val="bg1"/>
                </a:solidFill>
                <a:cs typeface="+mn-ea"/>
                <a:sym typeface="+mn-lt"/>
              </a:rPr>
              <a:t>双击输入替换内容双击输入替换内容双击输入替换内容双击输入替换内容双击双击</a:t>
            </a:r>
            <a:endParaRPr lang="en-US" altLang="zh-CN" sz="1400" dirty="0">
              <a:solidFill>
                <a:schemeClr val="bg1"/>
              </a:solidFill>
              <a:cs typeface="+mn-ea"/>
              <a:sym typeface="+mn-lt"/>
            </a:endParaRPr>
          </a:p>
        </p:txBody>
      </p:sp>
      <p:sp>
        <p:nvSpPr>
          <p:cNvPr id="11" name="Oval 10"/>
          <p:cNvSpPr/>
          <p:nvPr/>
        </p:nvSpPr>
        <p:spPr>
          <a:xfrm>
            <a:off x="6189254" y="5201320"/>
            <a:ext cx="252768" cy="252768"/>
          </a:xfrm>
          <a:prstGeom prst="ellipse">
            <a:avLst/>
          </a:prstGeom>
          <a:solidFill>
            <a:schemeClr val="bg1"/>
          </a:solidFill>
          <a:ln>
            <a:noFill/>
          </a:ln>
          <a:effectLst>
            <a:outerShdw blurRad="381000" dist="254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400" dirty="0">
              <a:solidFill>
                <a:schemeClr val="tx1"/>
              </a:solidFill>
              <a:cs typeface="+mn-ea"/>
              <a:sym typeface="+mn-lt"/>
            </a:endParaRPr>
          </a:p>
        </p:txBody>
      </p:sp>
      <p:sp>
        <p:nvSpPr>
          <p:cNvPr id="10" name="Title 3">
            <a:extLst>
              <a:ext uri="{FF2B5EF4-FFF2-40B4-BE49-F238E27FC236}">
                <a16:creationId xmlns:a16="http://schemas.microsoft.com/office/drawing/2014/main" id="{46D2A7CF-06B4-43CB-B75E-0CA5644964E0}"/>
              </a:ext>
            </a:extLst>
          </p:cNvPr>
          <p:cNvSpPr txBox="1">
            <a:spLocks/>
          </p:cNvSpPr>
          <p:nvPr/>
        </p:nvSpPr>
        <p:spPr>
          <a:xfrm>
            <a:off x="1808727" y="1840695"/>
            <a:ext cx="1648073" cy="408263"/>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70000"/>
              </a:lnSpc>
            </a:pPr>
            <a:r>
              <a:rPr lang="zh-CN" altLang="en-US" sz="2400" spc="300" dirty="0">
                <a:solidFill>
                  <a:schemeClr val="bg1"/>
                </a:solidFill>
                <a:latin typeface="+mn-lt"/>
                <a:ea typeface="+mn-ea"/>
                <a:cs typeface="+mn-ea"/>
                <a:sym typeface="+mn-lt"/>
              </a:rPr>
              <a:t>添加标题</a:t>
            </a:r>
            <a:endParaRPr lang="en-US" sz="2400" spc="300" dirty="0">
              <a:solidFill>
                <a:schemeClr val="bg1"/>
              </a:solidFill>
              <a:latin typeface="+mn-lt"/>
              <a:ea typeface="+mn-ea"/>
              <a:cs typeface="+mn-ea"/>
              <a:sym typeface="+mn-lt"/>
            </a:endParaRPr>
          </a:p>
        </p:txBody>
      </p:sp>
      <p:sp>
        <p:nvSpPr>
          <p:cNvPr id="12" name="TextBox 6">
            <a:extLst>
              <a:ext uri="{FF2B5EF4-FFF2-40B4-BE49-F238E27FC236}">
                <a16:creationId xmlns:a16="http://schemas.microsoft.com/office/drawing/2014/main" id="{B658A865-AC2F-4C7F-A819-C82F5E88BD52}"/>
              </a:ext>
            </a:extLst>
          </p:cNvPr>
          <p:cNvSpPr txBox="1"/>
          <p:nvPr/>
        </p:nvSpPr>
        <p:spPr>
          <a:xfrm>
            <a:off x="1329756" y="2248958"/>
            <a:ext cx="2361040" cy="1061829"/>
          </a:xfrm>
          <a:prstGeom prst="rect">
            <a:avLst/>
          </a:prstGeom>
          <a:noFill/>
        </p:spPr>
        <p:txBody>
          <a:bodyPr wrap="square" rtlCol="0">
            <a:spAutoFit/>
          </a:bodyPr>
          <a:lstStyle/>
          <a:p>
            <a:pPr algn="ctr">
              <a:lnSpc>
                <a:spcPct val="150000"/>
              </a:lnSpc>
            </a:pPr>
            <a:r>
              <a:rPr lang="zh-CN" altLang="en-US" sz="1400" dirty="0">
                <a:solidFill>
                  <a:schemeClr val="bg1"/>
                </a:solidFill>
                <a:cs typeface="+mn-ea"/>
                <a:sym typeface="+mn-lt"/>
              </a:rPr>
              <a:t>双击输入替换内容双击输入替换内容双击输入替换内容双击输入替换内容双击双击</a:t>
            </a:r>
            <a:endParaRPr lang="en-US" altLang="zh-CN" sz="1400" dirty="0">
              <a:solidFill>
                <a:schemeClr val="bg1"/>
              </a:solidFill>
              <a:cs typeface="+mn-ea"/>
              <a:sym typeface="+mn-lt"/>
            </a:endParaRPr>
          </a:p>
        </p:txBody>
      </p:sp>
      <p:pic>
        <p:nvPicPr>
          <p:cNvPr id="18" name="图片 17"/>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004253" y="-53898"/>
            <a:ext cx="1094340" cy="1094340"/>
          </a:xfrm>
          <a:prstGeom prst="rect">
            <a:avLst/>
          </a:prstGeom>
        </p:spPr>
      </p:pic>
      <p:sp>
        <p:nvSpPr>
          <p:cNvPr id="19" name="Title 3">
            <a:extLst>
              <a:ext uri="{FF2B5EF4-FFF2-40B4-BE49-F238E27FC236}">
                <a16:creationId xmlns:a16="http://schemas.microsoft.com/office/drawing/2014/main" id="{EDE0BA32-E411-4643-920E-6083B35A4886}"/>
              </a:ext>
            </a:extLst>
          </p:cNvPr>
          <p:cNvSpPr txBox="1">
            <a:spLocks/>
          </p:cNvSpPr>
          <p:nvPr/>
        </p:nvSpPr>
        <p:spPr>
          <a:xfrm>
            <a:off x="4234930" y="265406"/>
            <a:ext cx="3676420" cy="340607"/>
          </a:xfrm>
          <a:prstGeom prst="rect">
            <a:avLst/>
          </a:prstGeom>
        </p:spPr>
        <p:txBody>
          <a:bodyPr/>
          <a:lstStyle>
            <a:lvl1pPr algn="l" defTabSz="914400" rtl="0" eaLnBrk="1" latinLnBrk="0" hangingPunct="1">
              <a:lnSpc>
                <a:spcPct val="70000"/>
              </a:lnSpc>
              <a:spcBef>
                <a:spcPct val="0"/>
              </a:spcBef>
              <a:buNone/>
              <a:defRPr sz="3600" b="1" i="0" kern="1200">
                <a:solidFill>
                  <a:schemeClr val="tx1"/>
                </a:solidFill>
                <a:latin typeface="Roboto Thin" charset="0"/>
                <a:ea typeface="Roboto Thin" charset="0"/>
                <a:cs typeface="Roboto Thin" charset="0"/>
              </a:defRPr>
            </a:lvl1pPr>
          </a:lstStyle>
          <a:p>
            <a:pPr>
              <a:lnSpc>
                <a:spcPct val="80000"/>
              </a:lnSpc>
            </a:pPr>
            <a:r>
              <a:rPr lang="en-US" altLang="zh-CN" sz="3200" b="0" dirty="0">
                <a:solidFill>
                  <a:srgbClr val="FF6D87"/>
                </a:solidFill>
                <a:latin typeface="+mn-lt"/>
                <a:ea typeface="+mn-ea"/>
                <a:cs typeface="+mn-ea"/>
                <a:sym typeface="+mn-lt"/>
              </a:rPr>
              <a:t>01</a:t>
            </a:r>
            <a:r>
              <a:rPr lang="en-US" altLang="zh-CN" sz="3200" b="0" dirty="0">
                <a:solidFill>
                  <a:schemeClr val="bg1"/>
                </a:solidFill>
                <a:latin typeface="+mn-lt"/>
                <a:ea typeface="+mn-ea"/>
                <a:cs typeface="+mn-ea"/>
                <a:sym typeface="+mn-lt"/>
              </a:rPr>
              <a:t> </a:t>
            </a:r>
            <a:r>
              <a:rPr lang="en-US" altLang="zh-CN" sz="3200" b="0" dirty="0" smtClean="0">
                <a:solidFill>
                  <a:schemeClr val="bg1"/>
                </a:solidFill>
                <a:latin typeface="+mn-lt"/>
                <a:ea typeface="+mn-ea"/>
                <a:cs typeface="+mn-ea"/>
                <a:sym typeface="+mn-lt"/>
              </a:rPr>
              <a:t> </a:t>
            </a:r>
            <a:r>
              <a:rPr lang="zh-CN" altLang="en-US" sz="3200" b="0" dirty="0" smtClean="0">
                <a:solidFill>
                  <a:schemeClr val="bg1"/>
                </a:solidFill>
                <a:latin typeface="+mn-lt"/>
                <a:ea typeface="+mn-ea"/>
                <a:cs typeface="+mn-ea"/>
                <a:sym typeface="+mn-lt"/>
              </a:rPr>
              <a:t>活动</a:t>
            </a:r>
            <a:r>
              <a:rPr lang="zh-CN" altLang="en-US" sz="3200" b="0" dirty="0">
                <a:solidFill>
                  <a:schemeClr val="bg1"/>
                </a:solidFill>
                <a:latin typeface="+mn-lt"/>
                <a:ea typeface="+mn-ea"/>
                <a:cs typeface="+mn-ea"/>
                <a:sym typeface="+mn-lt"/>
              </a:rPr>
              <a:t>内容概述</a:t>
            </a:r>
            <a:endParaRPr lang="en-US" sz="3200" b="0" dirty="0">
              <a:solidFill>
                <a:schemeClr val="bg1"/>
              </a:solidFill>
              <a:latin typeface="+mn-lt"/>
              <a:ea typeface="+mn-ea"/>
              <a:cs typeface="+mn-ea"/>
              <a:sym typeface="+mn-lt"/>
            </a:endParaRPr>
          </a:p>
        </p:txBody>
      </p:sp>
      <p:pic>
        <p:nvPicPr>
          <p:cNvPr id="2" name="图片 1"/>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2628953" y="1812758"/>
            <a:ext cx="7361405" cy="4291093"/>
          </a:xfrm>
          <a:prstGeom prst="rect">
            <a:avLst/>
          </a:prstGeom>
        </p:spPr>
      </p:pic>
    </p:spTree>
    <p:extLst>
      <p:ext uri="{BB962C8B-B14F-4D97-AF65-F5344CB8AC3E}">
        <p14:creationId xmlns:p14="http://schemas.microsoft.com/office/powerpoint/2010/main" val="390871053"/>
      </p:ext>
    </p:extLst>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p:cTn id="7" dur="500" fill="hold"/>
                                        <p:tgtEl>
                                          <p:spTgt spid="18"/>
                                        </p:tgtEl>
                                        <p:attrNameLst>
                                          <p:attrName>ppt_w</p:attrName>
                                        </p:attrNameLst>
                                      </p:cBhvr>
                                      <p:tavLst>
                                        <p:tav tm="0">
                                          <p:val>
                                            <p:fltVal val="0"/>
                                          </p:val>
                                        </p:tav>
                                        <p:tav tm="100000">
                                          <p:val>
                                            <p:strVal val="#ppt_w"/>
                                          </p:val>
                                        </p:tav>
                                      </p:tavLst>
                                    </p:anim>
                                    <p:anim calcmode="lin" valueType="num">
                                      <p:cBhvr>
                                        <p:cTn id="8" dur="500" fill="hold"/>
                                        <p:tgtEl>
                                          <p:spTgt spid="18"/>
                                        </p:tgtEl>
                                        <p:attrNameLst>
                                          <p:attrName>ppt_h</p:attrName>
                                        </p:attrNameLst>
                                      </p:cBhvr>
                                      <p:tavLst>
                                        <p:tav tm="0">
                                          <p:val>
                                            <p:fltVal val="0"/>
                                          </p:val>
                                        </p:tav>
                                        <p:tav tm="100000">
                                          <p:val>
                                            <p:strVal val="#ppt_h"/>
                                          </p:val>
                                        </p:tav>
                                      </p:tavLst>
                                    </p:anim>
                                    <p:animEffect transition="in" filter="fade">
                                      <p:cBhvr>
                                        <p:cTn id="9" dur="500"/>
                                        <p:tgtEl>
                                          <p:spTgt spid="18"/>
                                        </p:tgtEl>
                                      </p:cBhvr>
                                    </p:animEffect>
                                  </p:childTnLst>
                                </p:cTn>
                              </p:par>
                            </p:childTnLst>
                          </p:cTn>
                        </p:par>
                      </p:childTnLst>
                    </p:cTn>
                  </p:par>
                  <p:par>
                    <p:cTn id="10" fill="hold">
                      <p:stCondLst>
                        <p:cond delay="indefinite"/>
                      </p:stCondLst>
                      <p:childTnLst>
                        <p:par>
                          <p:cTn id="11" fill="hold">
                            <p:stCondLst>
                              <p:cond delay="0"/>
                            </p:stCondLst>
                            <p:childTnLst>
                              <p:par>
                                <p:cTn id="12" presetID="6" presetClass="entr" presetSubtype="16" fill="hold" grpId="0" nodeType="clickEffect">
                                  <p:stCondLst>
                                    <p:cond delay="0"/>
                                  </p:stCondLst>
                                  <p:childTnLst>
                                    <p:set>
                                      <p:cBhvr>
                                        <p:cTn id="13" dur="1" fill="hold">
                                          <p:stCondLst>
                                            <p:cond delay="0"/>
                                          </p:stCondLst>
                                        </p:cTn>
                                        <p:tgtEl>
                                          <p:spTgt spid="19"/>
                                        </p:tgtEl>
                                        <p:attrNameLst>
                                          <p:attrName>style.visibility</p:attrName>
                                        </p:attrNameLst>
                                      </p:cBhvr>
                                      <p:to>
                                        <p:strVal val="visible"/>
                                      </p:to>
                                    </p:set>
                                    <p:animEffect transition="in" filter="circle(in)">
                                      <p:cBhvr>
                                        <p:cTn id="14" dur="2000"/>
                                        <p:tgtEl>
                                          <p:spTgt spid="19"/>
                                        </p:tgtEl>
                                      </p:cBhvr>
                                    </p:animEffect>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2"/>
                                        </p:tgtEl>
                                        <p:attrNameLst>
                                          <p:attrName>style.visibility</p:attrName>
                                        </p:attrNameLst>
                                      </p:cBhvr>
                                      <p:to>
                                        <p:strVal val="visible"/>
                                      </p:to>
                                    </p:set>
                                    <p:animEffect transition="in" filter="fade">
                                      <p:cBhvr>
                                        <p:cTn id="19" dur="1000"/>
                                        <p:tgtEl>
                                          <p:spTgt spid="2"/>
                                        </p:tgtEl>
                                      </p:cBhvr>
                                    </p:animEffect>
                                    <p:anim calcmode="lin" valueType="num">
                                      <p:cBhvr>
                                        <p:cTn id="20" dur="1000" fill="hold"/>
                                        <p:tgtEl>
                                          <p:spTgt spid="2"/>
                                        </p:tgtEl>
                                        <p:attrNameLst>
                                          <p:attrName>ppt_x</p:attrName>
                                        </p:attrNameLst>
                                      </p:cBhvr>
                                      <p:tavLst>
                                        <p:tav tm="0">
                                          <p:val>
                                            <p:strVal val="#ppt_x"/>
                                          </p:val>
                                        </p:tav>
                                        <p:tav tm="100000">
                                          <p:val>
                                            <p:strVal val="#ppt_x"/>
                                          </p:val>
                                        </p:tav>
                                      </p:tavLst>
                                    </p:anim>
                                    <p:anim calcmode="lin" valueType="num">
                                      <p:cBhvr>
                                        <p:cTn id="21" dur="1000" fill="hold"/>
                                        <p:tgtEl>
                                          <p:spTgt spid="2"/>
                                        </p:tgtEl>
                                        <p:attrNameLst>
                                          <p:attrName>ppt_y</p:attrName>
                                        </p:attrNameLst>
                                      </p:cBhvr>
                                      <p:tavLst>
                                        <p:tav tm="0">
                                          <p:val>
                                            <p:strVal val="#ppt_y+.1"/>
                                          </p:val>
                                        </p:tav>
                                        <p:tav tm="100000">
                                          <p:val>
                                            <p:strVal val="#ppt_y"/>
                                          </p:val>
                                        </p:tav>
                                      </p:tavLst>
                                    </p:anim>
                                  </p:childTnLst>
                                </p:cTn>
                              </p:par>
                              <p:par>
                                <p:cTn id="22" presetID="42" presetClass="entr" presetSubtype="0" fill="hold" nodeType="withEffect">
                                  <p:stCondLst>
                                    <p:cond delay="0"/>
                                  </p:stCondLst>
                                  <p:childTnLst>
                                    <p:set>
                                      <p:cBhvr>
                                        <p:cTn id="23" dur="1" fill="hold">
                                          <p:stCondLst>
                                            <p:cond delay="0"/>
                                          </p:stCondLst>
                                        </p:cTn>
                                        <p:tgtEl>
                                          <p:spTgt spid="20"/>
                                        </p:tgtEl>
                                        <p:attrNameLst>
                                          <p:attrName>style.visibility</p:attrName>
                                        </p:attrNameLst>
                                      </p:cBhvr>
                                      <p:to>
                                        <p:strVal val="visible"/>
                                      </p:to>
                                    </p:set>
                                    <p:animEffect transition="in" filter="fade">
                                      <p:cBhvr>
                                        <p:cTn id="24" dur="1000"/>
                                        <p:tgtEl>
                                          <p:spTgt spid="20"/>
                                        </p:tgtEl>
                                      </p:cBhvr>
                                    </p:animEffect>
                                    <p:anim calcmode="lin" valueType="num">
                                      <p:cBhvr>
                                        <p:cTn id="25" dur="1000" fill="hold"/>
                                        <p:tgtEl>
                                          <p:spTgt spid="20"/>
                                        </p:tgtEl>
                                        <p:attrNameLst>
                                          <p:attrName>ppt_x</p:attrName>
                                        </p:attrNameLst>
                                      </p:cBhvr>
                                      <p:tavLst>
                                        <p:tav tm="0">
                                          <p:val>
                                            <p:strVal val="#ppt_x"/>
                                          </p:val>
                                        </p:tav>
                                        <p:tav tm="100000">
                                          <p:val>
                                            <p:strVal val="#ppt_x"/>
                                          </p:val>
                                        </p:tav>
                                      </p:tavLst>
                                    </p:anim>
                                    <p:anim calcmode="lin" valueType="num">
                                      <p:cBhvr>
                                        <p:cTn id="26" dur="1000" fill="hold"/>
                                        <p:tgtEl>
                                          <p:spTgt spid="20"/>
                                        </p:tgtEl>
                                        <p:attrNameLst>
                                          <p:attrName>ppt_y</p:attrName>
                                        </p:attrNameLst>
                                      </p:cBhvr>
                                      <p:tavLst>
                                        <p:tav tm="0">
                                          <p:val>
                                            <p:strVal val="#ppt_y+.1"/>
                                          </p:val>
                                        </p:tav>
                                        <p:tav tm="100000">
                                          <p:val>
                                            <p:strVal val="#ppt_y"/>
                                          </p:val>
                                        </p:tav>
                                      </p:tavLst>
                                    </p:anim>
                                  </p:childTnLst>
                                </p:cTn>
                              </p:par>
                              <p:par>
                                <p:cTn id="27" presetID="42" presetClass="entr" presetSubtype="0" fill="hold" grpId="0" nodeType="with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fade">
                                      <p:cBhvr>
                                        <p:cTn id="29" dur="1000"/>
                                        <p:tgtEl>
                                          <p:spTgt spid="11"/>
                                        </p:tgtEl>
                                      </p:cBhvr>
                                    </p:animEffect>
                                    <p:anim calcmode="lin" valueType="num">
                                      <p:cBhvr>
                                        <p:cTn id="30" dur="1000" fill="hold"/>
                                        <p:tgtEl>
                                          <p:spTgt spid="11"/>
                                        </p:tgtEl>
                                        <p:attrNameLst>
                                          <p:attrName>ppt_x</p:attrName>
                                        </p:attrNameLst>
                                      </p:cBhvr>
                                      <p:tavLst>
                                        <p:tav tm="0">
                                          <p:val>
                                            <p:strVal val="#ppt_x"/>
                                          </p:val>
                                        </p:tav>
                                        <p:tav tm="100000">
                                          <p:val>
                                            <p:strVal val="#ppt_x"/>
                                          </p:val>
                                        </p:tav>
                                      </p:tavLst>
                                    </p:anim>
                                    <p:anim calcmode="lin" valueType="num">
                                      <p:cBhvr>
                                        <p:cTn id="31" dur="1000" fill="hold"/>
                                        <p:tgtEl>
                                          <p:spTgt spid="11"/>
                                        </p:tgtEl>
                                        <p:attrNameLst>
                                          <p:attrName>ppt_y</p:attrName>
                                        </p:attrNameLst>
                                      </p:cBhvr>
                                      <p:tavLst>
                                        <p:tav tm="0">
                                          <p:val>
                                            <p:strVal val="#ppt_y+.1"/>
                                          </p:val>
                                        </p:tav>
                                        <p:tav tm="100000">
                                          <p:val>
                                            <p:strVal val="#ppt_y"/>
                                          </p:val>
                                        </p:tav>
                                      </p:tavLst>
                                    </p:anim>
                                  </p:childTnLst>
                                </p:cTn>
                              </p:par>
                              <p:par>
                                <p:cTn id="32" presetID="2" presetClass="entr" presetSubtype="2" decel="50000" fill="hold" grpId="0" nodeType="withEffect">
                                  <p:stCondLst>
                                    <p:cond delay="0"/>
                                  </p:stCondLst>
                                  <p:childTnLst>
                                    <p:set>
                                      <p:cBhvr>
                                        <p:cTn id="33" dur="1" fill="hold">
                                          <p:stCondLst>
                                            <p:cond delay="0"/>
                                          </p:stCondLst>
                                        </p:cTn>
                                        <p:tgtEl>
                                          <p:spTgt spid="6"/>
                                        </p:tgtEl>
                                        <p:attrNameLst>
                                          <p:attrName>style.visibility</p:attrName>
                                        </p:attrNameLst>
                                      </p:cBhvr>
                                      <p:to>
                                        <p:strVal val="visible"/>
                                      </p:to>
                                    </p:set>
                                    <p:anim calcmode="lin" valueType="num">
                                      <p:cBhvr additive="base">
                                        <p:cTn id="34" dur="1500" fill="hold"/>
                                        <p:tgtEl>
                                          <p:spTgt spid="6"/>
                                        </p:tgtEl>
                                        <p:attrNameLst>
                                          <p:attrName>ppt_x</p:attrName>
                                        </p:attrNameLst>
                                      </p:cBhvr>
                                      <p:tavLst>
                                        <p:tav tm="0">
                                          <p:val>
                                            <p:strVal val="1+#ppt_w/2"/>
                                          </p:val>
                                        </p:tav>
                                        <p:tav tm="100000">
                                          <p:val>
                                            <p:strVal val="#ppt_x"/>
                                          </p:val>
                                        </p:tav>
                                      </p:tavLst>
                                    </p:anim>
                                    <p:anim calcmode="lin" valueType="num">
                                      <p:cBhvr additive="base">
                                        <p:cTn id="35" dur="1500" fill="hold"/>
                                        <p:tgtEl>
                                          <p:spTgt spid="6"/>
                                        </p:tgtEl>
                                        <p:attrNameLst>
                                          <p:attrName>ppt_y</p:attrName>
                                        </p:attrNameLst>
                                      </p:cBhvr>
                                      <p:tavLst>
                                        <p:tav tm="0">
                                          <p:val>
                                            <p:strVal val="#ppt_y"/>
                                          </p:val>
                                        </p:tav>
                                        <p:tav tm="100000">
                                          <p:val>
                                            <p:strVal val="#ppt_y"/>
                                          </p:val>
                                        </p:tav>
                                      </p:tavLst>
                                    </p:anim>
                                  </p:childTnLst>
                                </p:cTn>
                              </p:par>
                              <p:par>
                                <p:cTn id="36" presetID="2" presetClass="entr" presetSubtype="2" decel="50000" fill="hold" grpId="0" nodeType="withEffect">
                                  <p:stCondLst>
                                    <p:cond delay="500"/>
                                  </p:stCondLst>
                                  <p:childTnLst>
                                    <p:set>
                                      <p:cBhvr>
                                        <p:cTn id="37" dur="1" fill="hold">
                                          <p:stCondLst>
                                            <p:cond delay="0"/>
                                          </p:stCondLst>
                                        </p:cTn>
                                        <p:tgtEl>
                                          <p:spTgt spid="7"/>
                                        </p:tgtEl>
                                        <p:attrNameLst>
                                          <p:attrName>style.visibility</p:attrName>
                                        </p:attrNameLst>
                                      </p:cBhvr>
                                      <p:to>
                                        <p:strVal val="visible"/>
                                      </p:to>
                                    </p:set>
                                    <p:anim calcmode="lin" valueType="num">
                                      <p:cBhvr additive="base">
                                        <p:cTn id="38" dur="1500" fill="hold"/>
                                        <p:tgtEl>
                                          <p:spTgt spid="7"/>
                                        </p:tgtEl>
                                        <p:attrNameLst>
                                          <p:attrName>ppt_x</p:attrName>
                                        </p:attrNameLst>
                                      </p:cBhvr>
                                      <p:tavLst>
                                        <p:tav tm="0">
                                          <p:val>
                                            <p:strVal val="1+#ppt_w/2"/>
                                          </p:val>
                                        </p:tav>
                                        <p:tav tm="100000">
                                          <p:val>
                                            <p:strVal val="#ppt_x"/>
                                          </p:val>
                                        </p:tav>
                                      </p:tavLst>
                                    </p:anim>
                                    <p:anim calcmode="lin" valueType="num">
                                      <p:cBhvr additive="base">
                                        <p:cTn id="39" dur="1500" fill="hold"/>
                                        <p:tgtEl>
                                          <p:spTgt spid="7"/>
                                        </p:tgtEl>
                                        <p:attrNameLst>
                                          <p:attrName>ppt_y</p:attrName>
                                        </p:attrNameLst>
                                      </p:cBhvr>
                                      <p:tavLst>
                                        <p:tav tm="0">
                                          <p:val>
                                            <p:strVal val="#ppt_y"/>
                                          </p:val>
                                        </p:tav>
                                        <p:tav tm="100000">
                                          <p:val>
                                            <p:strVal val="#ppt_y"/>
                                          </p:val>
                                        </p:tav>
                                      </p:tavLst>
                                    </p:anim>
                                  </p:childTnLst>
                                </p:cTn>
                              </p:par>
                              <p:par>
                                <p:cTn id="40" presetID="2" presetClass="entr" presetSubtype="8" decel="50000" fill="hold" grpId="0" nodeType="with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1500" fill="hold"/>
                                        <p:tgtEl>
                                          <p:spTgt spid="10"/>
                                        </p:tgtEl>
                                        <p:attrNameLst>
                                          <p:attrName>ppt_x</p:attrName>
                                        </p:attrNameLst>
                                      </p:cBhvr>
                                      <p:tavLst>
                                        <p:tav tm="0">
                                          <p:val>
                                            <p:strVal val="0-#ppt_w/2"/>
                                          </p:val>
                                        </p:tav>
                                        <p:tav tm="100000">
                                          <p:val>
                                            <p:strVal val="#ppt_x"/>
                                          </p:val>
                                        </p:tav>
                                      </p:tavLst>
                                    </p:anim>
                                    <p:anim calcmode="lin" valueType="num">
                                      <p:cBhvr additive="base">
                                        <p:cTn id="43" dur="1500" fill="hold"/>
                                        <p:tgtEl>
                                          <p:spTgt spid="10"/>
                                        </p:tgtEl>
                                        <p:attrNameLst>
                                          <p:attrName>ppt_y</p:attrName>
                                        </p:attrNameLst>
                                      </p:cBhvr>
                                      <p:tavLst>
                                        <p:tav tm="0">
                                          <p:val>
                                            <p:strVal val="#ppt_y"/>
                                          </p:val>
                                        </p:tav>
                                        <p:tav tm="100000">
                                          <p:val>
                                            <p:strVal val="#ppt_y"/>
                                          </p:val>
                                        </p:tav>
                                      </p:tavLst>
                                    </p:anim>
                                  </p:childTnLst>
                                </p:cTn>
                              </p:par>
                              <p:par>
                                <p:cTn id="44" presetID="2" presetClass="entr" presetSubtype="8" decel="50000" fill="hold" grpId="0" nodeType="withEffect">
                                  <p:stCondLst>
                                    <p:cond delay="500"/>
                                  </p:stCondLst>
                                  <p:childTnLst>
                                    <p:set>
                                      <p:cBhvr>
                                        <p:cTn id="45" dur="1" fill="hold">
                                          <p:stCondLst>
                                            <p:cond delay="0"/>
                                          </p:stCondLst>
                                        </p:cTn>
                                        <p:tgtEl>
                                          <p:spTgt spid="12"/>
                                        </p:tgtEl>
                                        <p:attrNameLst>
                                          <p:attrName>style.visibility</p:attrName>
                                        </p:attrNameLst>
                                      </p:cBhvr>
                                      <p:to>
                                        <p:strVal val="visible"/>
                                      </p:to>
                                    </p:set>
                                    <p:anim calcmode="lin" valueType="num">
                                      <p:cBhvr additive="base">
                                        <p:cTn id="46" dur="1500" fill="hold"/>
                                        <p:tgtEl>
                                          <p:spTgt spid="12"/>
                                        </p:tgtEl>
                                        <p:attrNameLst>
                                          <p:attrName>ppt_x</p:attrName>
                                        </p:attrNameLst>
                                      </p:cBhvr>
                                      <p:tavLst>
                                        <p:tav tm="0">
                                          <p:val>
                                            <p:strVal val="0-#ppt_w/2"/>
                                          </p:val>
                                        </p:tav>
                                        <p:tav tm="100000">
                                          <p:val>
                                            <p:strVal val="#ppt_x"/>
                                          </p:val>
                                        </p:tav>
                                      </p:tavLst>
                                    </p:anim>
                                    <p:anim calcmode="lin" valueType="num">
                                      <p:cBhvr additive="base">
                                        <p:cTn id="47" dur="1500" fill="hold"/>
                                        <p:tgtEl>
                                          <p:spTgt spid="1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11" grpId="0" animBg="1"/>
      <p:bldP spid="10" grpId="0"/>
      <p:bldP spid="12" grpId="0"/>
      <p:bldP spid="19"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图片占位符 16">
            <a:extLst>
              <a:ext uri="{FF2B5EF4-FFF2-40B4-BE49-F238E27FC236}">
                <a16:creationId xmlns:a16="http://schemas.microsoft.com/office/drawing/2014/main" id="{2CCC8274-14D2-4958-8155-CD3649B0BFC4}"/>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562947" y="2549356"/>
            <a:ext cx="3726038" cy="2487329"/>
          </a:xfrm>
          <a:prstGeom prst="roundRect">
            <a:avLst>
              <a:gd name="adj" fmla="val 1185"/>
            </a:avLst>
          </a:prstGeom>
          <a:effectLst>
            <a:outerShdw blurRad="63500" dist="63500" dir="5400000" algn="t" rotWithShape="0">
              <a:prstClr val="black">
                <a:alpha val="40000"/>
              </a:prstClr>
            </a:outerShdw>
          </a:effectLst>
        </p:spPr>
      </p:pic>
      <p:pic>
        <p:nvPicPr>
          <p:cNvPr id="16" name="图片占位符 10">
            <a:extLst>
              <a:ext uri="{FF2B5EF4-FFF2-40B4-BE49-F238E27FC236}">
                <a16:creationId xmlns:a16="http://schemas.microsoft.com/office/drawing/2014/main" id="{B25E7904-905B-4FB3-BFEE-F66D6371E235}"/>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689918" y="2627097"/>
            <a:ext cx="3730956" cy="2331847"/>
          </a:xfrm>
          <a:prstGeom prst="roundRect">
            <a:avLst>
              <a:gd name="adj" fmla="val 1185"/>
            </a:avLst>
          </a:prstGeom>
          <a:effectLst>
            <a:outerShdw blurRad="63500" dist="63500" dir="5400000" algn="t" rotWithShape="0">
              <a:prstClr val="black">
                <a:alpha val="40000"/>
              </a:prstClr>
            </a:outerShdw>
          </a:effectLst>
        </p:spPr>
      </p:pic>
      <p:grpSp>
        <p:nvGrpSpPr>
          <p:cNvPr id="6" name="Group 5"/>
          <p:cNvGrpSpPr/>
          <p:nvPr/>
        </p:nvGrpSpPr>
        <p:grpSpPr>
          <a:xfrm>
            <a:off x="1762264" y="1266008"/>
            <a:ext cx="3796055" cy="873442"/>
            <a:chOff x="1477496" y="3017520"/>
            <a:chExt cx="3796055" cy="873442"/>
          </a:xfrm>
        </p:grpSpPr>
        <p:sp>
          <p:nvSpPr>
            <p:cNvPr id="7" name="Title 3"/>
            <p:cNvSpPr txBox="1">
              <a:spLocks/>
            </p:cNvSpPr>
            <p:nvPr/>
          </p:nvSpPr>
          <p:spPr>
            <a:xfrm>
              <a:off x="1542189" y="3046617"/>
              <a:ext cx="2801373" cy="340607"/>
            </a:xfrm>
            <a:prstGeom prst="rect">
              <a:avLst/>
            </a:prstGeom>
          </p:spPr>
          <p:txBody>
            <a:bodyPr/>
            <a:lstStyle>
              <a:lvl1pPr algn="l" defTabSz="914400" rtl="0" eaLnBrk="1" latinLnBrk="0" hangingPunct="1">
                <a:lnSpc>
                  <a:spcPct val="70000"/>
                </a:lnSpc>
                <a:spcBef>
                  <a:spcPct val="0"/>
                </a:spcBef>
                <a:buNone/>
                <a:defRPr sz="3600" b="1" i="0" kern="1200">
                  <a:solidFill>
                    <a:schemeClr val="tx1"/>
                  </a:solidFill>
                  <a:latin typeface="Roboto Thin" charset="0"/>
                  <a:ea typeface="Roboto Thin" charset="0"/>
                  <a:cs typeface="Roboto Thin" charset="0"/>
                </a:defRPr>
              </a:lvl1pPr>
            </a:lstStyle>
            <a:p>
              <a:r>
                <a:rPr lang="zh-CN" altLang="en-US" sz="2400" b="0" spc="300" dirty="0">
                  <a:solidFill>
                    <a:schemeClr val="bg1"/>
                  </a:solidFill>
                  <a:latin typeface="+mn-lt"/>
                  <a:ea typeface="+mn-ea"/>
                  <a:cs typeface="+mn-ea"/>
                  <a:sym typeface="+mn-lt"/>
                </a:rPr>
                <a:t>添加标题</a:t>
              </a:r>
              <a:endParaRPr lang="en-US" altLang="zh-CN" sz="2400" b="0" spc="300" dirty="0">
                <a:solidFill>
                  <a:schemeClr val="bg1"/>
                </a:solidFill>
                <a:latin typeface="+mn-lt"/>
                <a:ea typeface="+mn-ea"/>
                <a:cs typeface="+mn-ea"/>
                <a:sym typeface="+mn-lt"/>
              </a:endParaRPr>
            </a:p>
          </p:txBody>
        </p:sp>
        <p:sp>
          <p:nvSpPr>
            <p:cNvPr id="8" name="Title 3"/>
            <p:cNvSpPr txBox="1">
              <a:spLocks/>
            </p:cNvSpPr>
            <p:nvPr/>
          </p:nvSpPr>
          <p:spPr>
            <a:xfrm>
              <a:off x="1542189" y="3347486"/>
              <a:ext cx="3731362" cy="264042"/>
            </a:xfrm>
            <a:prstGeom prst="rect">
              <a:avLst/>
            </a:prstGeom>
          </p:spPr>
          <p:txBody>
            <a:bodyPr/>
            <a:lstStyle>
              <a:lvl1pPr algn="l" defTabSz="914400" rtl="0" eaLnBrk="1" latinLnBrk="0" hangingPunct="1">
                <a:lnSpc>
                  <a:spcPct val="70000"/>
                </a:lnSpc>
                <a:spcBef>
                  <a:spcPct val="0"/>
                </a:spcBef>
                <a:buNone/>
                <a:defRPr sz="3600" b="1" i="0" kern="1200">
                  <a:solidFill>
                    <a:schemeClr val="tx1"/>
                  </a:solidFill>
                  <a:latin typeface="Roboto Thin" charset="0"/>
                  <a:ea typeface="Roboto Thin" charset="0"/>
                  <a:cs typeface="Roboto Thin" charset="0"/>
                </a:defRPr>
              </a:lvl1pPr>
            </a:lstStyle>
            <a:p>
              <a:pPr algn="ctr">
                <a:lnSpc>
                  <a:spcPct val="150000"/>
                </a:lnSpc>
              </a:pPr>
              <a:r>
                <a:rPr lang="zh-CN" altLang="en-US" sz="1400" b="0" dirty="0">
                  <a:solidFill>
                    <a:schemeClr val="bg1"/>
                  </a:solidFill>
                  <a:latin typeface="+mn-lt"/>
                  <a:ea typeface="+mn-ea"/>
                  <a:cs typeface="+mn-ea"/>
                  <a:sym typeface="+mn-lt"/>
                </a:rPr>
                <a:t>双击输入替换内容双击输入替换内容双击输入替换内容双击输入替换内容双击双击输入</a:t>
              </a:r>
              <a:endParaRPr lang="en-US" altLang="zh-CN" sz="1400" b="0" dirty="0">
                <a:solidFill>
                  <a:schemeClr val="bg1"/>
                </a:solidFill>
                <a:latin typeface="+mn-lt"/>
                <a:ea typeface="+mn-ea"/>
                <a:cs typeface="+mn-ea"/>
                <a:sym typeface="+mn-lt"/>
              </a:endParaRPr>
            </a:p>
          </p:txBody>
        </p:sp>
        <p:cxnSp>
          <p:nvCxnSpPr>
            <p:cNvPr id="9" name="Straight Connector 8"/>
            <p:cNvCxnSpPr/>
            <p:nvPr/>
          </p:nvCxnSpPr>
          <p:spPr>
            <a:xfrm>
              <a:off x="1477496" y="3017520"/>
              <a:ext cx="0" cy="873442"/>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12" name="Group 11"/>
          <p:cNvGrpSpPr/>
          <p:nvPr/>
        </p:nvGrpSpPr>
        <p:grpSpPr>
          <a:xfrm>
            <a:off x="6646684" y="1266008"/>
            <a:ext cx="3783049" cy="873442"/>
            <a:chOff x="1477496" y="3017520"/>
            <a:chExt cx="3783049" cy="873442"/>
          </a:xfrm>
        </p:grpSpPr>
        <p:sp>
          <p:nvSpPr>
            <p:cNvPr id="13" name="Title 3"/>
            <p:cNvSpPr txBox="1">
              <a:spLocks/>
            </p:cNvSpPr>
            <p:nvPr/>
          </p:nvSpPr>
          <p:spPr>
            <a:xfrm>
              <a:off x="1542189" y="3046617"/>
              <a:ext cx="2801373" cy="340607"/>
            </a:xfrm>
            <a:prstGeom prst="rect">
              <a:avLst/>
            </a:prstGeom>
          </p:spPr>
          <p:txBody>
            <a:bodyPr/>
            <a:lstStyle>
              <a:lvl1pPr algn="l" defTabSz="914400" rtl="0" eaLnBrk="1" latinLnBrk="0" hangingPunct="1">
                <a:lnSpc>
                  <a:spcPct val="70000"/>
                </a:lnSpc>
                <a:spcBef>
                  <a:spcPct val="0"/>
                </a:spcBef>
                <a:buNone/>
                <a:defRPr sz="3600" b="1" i="0" kern="1200">
                  <a:solidFill>
                    <a:schemeClr val="tx1"/>
                  </a:solidFill>
                  <a:latin typeface="Roboto Thin" charset="0"/>
                  <a:ea typeface="Roboto Thin" charset="0"/>
                  <a:cs typeface="Roboto Thin" charset="0"/>
                </a:defRPr>
              </a:lvl1pPr>
            </a:lstStyle>
            <a:p>
              <a:r>
                <a:rPr lang="zh-CN" altLang="en-US" sz="2400" b="0" spc="300" dirty="0">
                  <a:solidFill>
                    <a:schemeClr val="bg1"/>
                  </a:solidFill>
                  <a:latin typeface="+mn-lt"/>
                  <a:ea typeface="+mn-ea"/>
                  <a:cs typeface="+mn-ea"/>
                  <a:sym typeface="+mn-lt"/>
                </a:rPr>
                <a:t>添加标题</a:t>
              </a:r>
              <a:endParaRPr lang="en-US" altLang="zh-CN" sz="2400" b="0" spc="300" dirty="0">
                <a:solidFill>
                  <a:schemeClr val="bg1"/>
                </a:solidFill>
                <a:latin typeface="+mn-lt"/>
                <a:ea typeface="+mn-ea"/>
                <a:cs typeface="+mn-ea"/>
                <a:sym typeface="+mn-lt"/>
              </a:endParaRPr>
            </a:p>
          </p:txBody>
        </p:sp>
        <p:sp>
          <p:nvSpPr>
            <p:cNvPr id="14" name="Title 3"/>
            <p:cNvSpPr txBox="1">
              <a:spLocks/>
            </p:cNvSpPr>
            <p:nvPr/>
          </p:nvSpPr>
          <p:spPr>
            <a:xfrm>
              <a:off x="1542189" y="3347486"/>
              <a:ext cx="3718356" cy="264042"/>
            </a:xfrm>
            <a:prstGeom prst="rect">
              <a:avLst/>
            </a:prstGeom>
          </p:spPr>
          <p:txBody>
            <a:bodyPr/>
            <a:lstStyle>
              <a:lvl1pPr algn="l" defTabSz="914400" rtl="0" eaLnBrk="1" latinLnBrk="0" hangingPunct="1">
                <a:lnSpc>
                  <a:spcPct val="70000"/>
                </a:lnSpc>
                <a:spcBef>
                  <a:spcPct val="0"/>
                </a:spcBef>
                <a:buNone/>
                <a:defRPr sz="3600" b="1" i="0" kern="1200">
                  <a:solidFill>
                    <a:schemeClr val="tx1"/>
                  </a:solidFill>
                  <a:latin typeface="Roboto Thin" charset="0"/>
                  <a:ea typeface="Roboto Thin" charset="0"/>
                  <a:cs typeface="Roboto Thin" charset="0"/>
                </a:defRPr>
              </a:lvl1pPr>
            </a:lstStyle>
            <a:p>
              <a:pPr algn="ctr">
                <a:lnSpc>
                  <a:spcPct val="150000"/>
                </a:lnSpc>
              </a:pPr>
              <a:r>
                <a:rPr lang="zh-CN" altLang="en-US" sz="1400" b="0" dirty="0">
                  <a:solidFill>
                    <a:schemeClr val="bg1"/>
                  </a:solidFill>
                  <a:latin typeface="+mn-lt"/>
                  <a:ea typeface="+mn-ea"/>
                  <a:cs typeface="+mn-ea"/>
                  <a:sym typeface="+mn-lt"/>
                </a:rPr>
                <a:t>双击输入替换内容双击输入替换内容双击输入替换内容双击输入替换内容双击双击输入</a:t>
              </a:r>
              <a:endParaRPr lang="en-US" altLang="zh-CN" sz="1400" b="0" dirty="0">
                <a:solidFill>
                  <a:schemeClr val="bg1"/>
                </a:solidFill>
                <a:latin typeface="+mn-lt"/>
                <a:ea typeface="+mn-ea"/>
                <a:cs typeface="+mn-ea"/>
                <a:sym typeface="+mn-lt"/>
              </a:endParaRPr>
            </a:p>
          </p:txBody>
        </p:sp>
        <p:cxnSp>
          <p:nvCxnSpPr>
            <p:cNvPr id="15" name="Straight Connector 14"/>
            <p:cNvCxnSpPr/>
            <p:nvPr/>
          </p:nvCxnSpPr>
          <p:spPr>
            <a:xfrm>
              <a:off x="1477496" y="3017520"/>
              <a:ext cx="0" cy="873442"/>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grpSp>
      <p:pic>
        <p:nvPicPr>
          <p:cNvPr id="17" name="图片 16"/>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4004253" y="-53898"/>
            <a:ext cx="1094340" cy="1094340"/>
          </a:xfrm>
          <a:prstGeom prst="rect">
            <a:avLst/>
          </a:prstGeom>
        </p:spPr>
      </p:pic>
      <p:sp>
        <p:nvSpPr>
          <p:cNvPr id="19" name="Title 3">
            <a:extLst>
              <a:ext uri="{FF2B5EF4-FFF2-40B4-BE49-F238E27FC236}">
                <a16:creationId xmlns:a16="http://schemas.microsoft.com/office/drawing/2014/main" id="{EDE0BA32-E411-4643-920E-6083B35A4886}"/>
              </a:ext>
            </a:extLst>
          </p:cNvPr>
          <p:cNvSpPr txBox="1">
            <a:spLocks/>
          </p:cNvSpPr>
          <p:nvPr/>
        </p:nvSpPr>
        <p:spPr>
          <a:xfrm>
            <a:off x="4234930" y="265406"/>
            <a:ext cx="3676420" cy="340607"/>
          </a:xfrm>
          <a:prstGeom prst="rect">
            <a:avLst/>
          </a:prstGeom>
        </p:spPr>
        <p:txBody>
          <a:bodyPr/>
          <a:lstStyle>
            <a:lvl1pPr algn="l" defTabSz="914400" rtl="0" eaLnBrk="1" latinLnBrk="0" hangingPunct="1">
              <a:lnSpc>
                <a:spcPct val="70000"/>
              </a:lnSpc>
              <a:spcBef>
                <a:spcPct val="0"/>
              </a:spcBef>
              <a:buNone/>
              <a:defRPr sz="3600" b="1" i="0" kern="1200">
                <a:solidFill>
                  <a:schemeClr val="tx1"/>
                </a:solidFill>
                <a:latin typeface="Roboto Thin" charset="0"/>
                <a:ea typeface="Roboto Thin" charset="0"/>
                <a:cs typeface="Roboto Thin" charset="0"/>
              </a:defRPr>
            </a:lvl1pPr>
          </a:lstStyle>
          <a:p>
            <a:pPr>
              <a:lnSpc>
                <a:spcPct val="80000"/>
              </a:lnSpc>
            </a:pPr>
            <a:r>
              <a:rPr lang="en-US" altLang="zh-CN" sz="3200" b="0" dirty="0">
                <a:solidFill>
                  <a:srgbClr val="FF6D87"/>
                </a:solidFill>
                <a:latin typeface="+mn-lt"/>
                <a:ea typeface="+mn-ea"/>
                <a:cs typeface="+mn-ea"/>
                <a:sym typeface="+mn-lt"/>
              </a:rPr>
              <a:t>01</a:t>
            </a:r>
            <a:r>
              <a:rPr lang="en-US" altLang="zh-CN" sz="3200" b="0" dirty="0">
                <a:solidFill>
                  <a:schemeClr val="bg1"/>
                </a:solidFill>
                <a:latin typeface="+mn-lt"/>
                <a:ea typeface="+mn-ea"/>
                <a:cs typeface="+mn-ea"/>
                <a:sym typeface="+mn-lt"/>
              </a:rPr>
              <a:t> </a:t>
            </a:r>
            <a:r>
              <a:rPr lang="en-US" altLang="zh-CN" sz="3200" b="0" dirty="0" smtClean="0">
                <a:solidFill>
                  <a:schemeClr val="bg1"/>
                </a:solidFill>
                <a:latin typeface="+mn-lt"/>
                <a:ea typeface="+mn-ea"/>
                <a:cs typeface="+mn-ea"/>
                <a:sym typeface="+mn-lt"/>
              </a:rPr>
              <a:t> </a:t>
            </a:r>
            <a:r>
              <a:rPr lang="zh-CN" altLang="en-US" sz="3200" b="0" dirty="0" smtClean="0">
                <a:solidFill>
                  <a:schemeClr val="bg1"/>
                </a:solidFill>
                <a:latin typeface="+mn-lt"/>
                <a:ea typeface="+mn-ea"/>
                <a:cs typeface="+mn-ea"/>
                <a:sym typeface="+mn-lt"/>
              </a:rPr>
              <a:t>活动</a:t>
            </a:r>
            <a:r>
              <a:rPr lang="zh-CN" altLang="en-US" sz="3200" b="0" dirty="0">
                <a:solidFill>
                  <a:schemeClr val="bg1"/>
                </a:solidFill>
                <a:latin typeface="+mn-lt"/>
                <a:ea typeface="+mn-ea"/>
                <a:cs typeface="+mn-ea"/>
                <a:sym typeface="+mn-lt"/>
              </a:rPr>
              <a:t>内容概述</a:t>
            </a:r>
            <a:endParaRPr lang="en-US" sz="3200" b="0" dirty="0">
              <a:solidFill>
                <a:schemeClr val="bg1"/>
              </a:solidFill>
              <a:latin typeface="+mn-lt"/>
              <a:ea typeface="+mn-ea"/>
              <a:cs typeface="+mn-ea"/>
              <a:sym typeface="+mn-lt"/>
            </a:endParaRPr>
          </a:p>
        </p:txBody>
      </p:sp>
      <p:sp>
        <p:nvSpPr>
          <p:cNvPr id="21" name="TextBox 20"/>
          <p:cNvSpPr txBox="1"/>
          <p:nvPr/>
        </p:nvSpPr>
        <p:spPr>
          <a:xfrm>
            <a:off x="2794771" y="6204459"/>
            <a:ext cx="1440159" cy="123111"/>
          </a:xfrm>
          <a:prstGeom prst="rect">
            <a:avLst/>
          </a:prstGeom>
          <a:noFill/>
        </p:spPr>
        <p:txBody>
          <a:bodyPr wrap="square" rtlCol="0">
            <a:spAutoFit/>
          </a:bodyPr>
          <a:lstStyle/>
          <a:p>
            <a:pPr>
              <a:lnSpc>
                <a:spcPct val="200000"/>
              </a:lnSpc>
            </a:pPr>
            <a:r>
              <a:rPr lang="zh-CN" altLang="en-US" sz="100" dirty="0">
                <a:solidFill>
                  <a:srgbClr val="FF6D87"/>
                </a:solidFill>
                <a:ea typeface="微软雅黑" panose="020B0503020204020204" pitchFamily="34" charset="-122"/>
              </a:rPr>
              <a:t>节</a:t>
            </a:r>
            <a:r>
              <a:rPr lang="zh-CN" altLang="en-US" sz="100" dirty="0" smtClean="0">
                <a:solidFill>
                  <a:srgbClr val="FF6D87"/>
                </a:solidFill>
                <a:ea typeface="微软雅黑" panose="020B0503020204020204" pitchFamily="34" charset="-122"/>
              </a:rPr>
              <a:t>日</a:t>
            </a:r>
            <a:r>
              <a:rPr lang="en-US" altLang="zh-CN" sz="100" dirty="0" smtClean="0">
                <a:solidFill>
                  <a:srgbClr val="FF6D87"/>
                </a:solidFill>
                <a:ea typeface="微软雅黑" panose="020B0503020204020204" pitchFamily="34" charset="-122"/>
              </a:rPr>
              <a:t>PPT</a:t>
            </a:r>
            <a:r>
              <a:rPr lang="zh-CN" altLang="en-US" sz="100" dirty="0" smtClean="0">
                <a:solidFill>
                  <a:srgbClr val="FF6D87"/>
                </a:solidFill>
                <a:ea typeface="微软雅黑" panose="020B0503020204020204" pitchFamily="34" charset="-122"/>
              </a:rPr>
              <a:t>模板 </a:t>
            </a:r>
            <a:r>
              <a:rPr lang="en-US" altLang="zh-CN" sz="100" dirty="0">
                <a:solidFill>
                  <a:srgbClr val="FF6D87"/>
                </a:solidFill>
                <a:ea typeface="微软雅黑" panose="020B0503020204020204" pitchFamily="34" charset="-122"/>
              </a:rPr>
              <a:t>http://www.1ppt.com/jieri/</a:t>
            </a:r>
            <a:endParaRPr lang="en-US" altLang="zh-CN" sz="100" dirty="0" smtClean="0">
              <a:solidFill>
                <a:srgbClr val="FF6D87"/>
              </a:solidFill>
              <a:ea typeface="微软雅黑" panose="020B0503020204020204" pitchFamily="34" charset="-122"/>
            </a:endParaRPr>
          </a:p>
        </p:txBody>
      </p:sp>
    </p:spTree>
    <p:extLst>
      <p:ext uri="{BB962C8B-B14F-4D97-AF65-F5344CB8AC3E}">
        <p14:creationId xmlns:p14="http://schemas.microsoft.com/office/powerpoint/2010/main" val="1358131385"/>
      </p:ext>
    </p:extLst>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childTnLst>
                    </p:cTn>
                  </p:par>
                  <p:par>
                    <p:cTn id="10" fill="hold">
                      <p:stCondLst>
                        <p:cond delay="indefinite"/>
                      </p:stCondLst>
                      <p:childTnLst>
                        <p:par>
                          <p:cTn id="11" fill="hold">
                            <p:stCondLst>
                              <p:cond delay="0"/>
                            </p:stCondLst>
                            <p:childTnLst>
                              <p:par>
                                <p:cTn id="12" presetID="6" presetClass="entr" presetSubtype="16" fill="hold" grpId="0" nodeType="clickEffect">
                                  <p:stCondLst>
                                    <p:cond delay="0"/>
                                  </p:stCondLst>
                                  <p:childTnLst>
                                    <p:set>
                                      <p:cBhvr>
                                        <p:cTn id="13" dur="1" fill="hold">
                                          <p:stCondLst>
                                            <p:cond delay="0"/>
                                          </p:stCondLst>
                                        </p:cTn>
                                        <p:tgtEl>
                                          <p:spTgt spid="19"/>
                                        </p:tgtEl>
                                        <p:attrNameLst>
                                          <p:attrName>style.visibility</p:attrName>
                                        </p:attrNameLst>
                                      </p:cBhvr>
                                      <p:to>
                                        <p:strVal val="visible"/>
                                      </p:to>
                                    </p:set>
                                    <p:animEffect transition="in" filter="circle(in)">
                                      <p:cBhvr>
                                        <p:cTn id="14" dur="2000"/>
                                        <p:tgtEl>
                                          <p:spTgt spid="19"/>
                                        </p:tgtEl>
                                      </p:cBhvr>
                                    </p:animEffect>
                                  </p:childTnLst>
                                </p:cTn>
                              </p:par>
                            </p:childTnLst>
                          </p:cTn>
                        </p:par>
                        <p:par>
                          <p:cTn id="15" fill="hold">
                            <p:stCondLst>
                              <p:cond delay="2000"/>
                            </p:stCondLst>
                            <p:childTnLst>
                              <p:par>
                                <p:cTn id="16" presetID="30" presetClass="entr" presetSubtype="0" fill="hold" nodeType="afterEffect">
                                  <p:stCondLst>
                                    <p:cond delay="0"/>
                                  </p:stCondLst>
                                  <p:childTnLst>
                                    <p:set>
                                      <p:cBhvr>
                                        <p:cTn id="17" dur="1" fill="hold">
                                          <p:stCondLst>
                                            <p:cond delay="0"/>
                                          </p:stCondLst>
                                        </p:cTn>
                                        <p:tgtEl>
                                          <p:spTgt spid="16"/>
                                        </p:tgtEl>
                                        <p:attrNameLst>
                                          <p:attrName>style.visibility</p:attrName>
                                        </p:attrNameLst>
                                      </p:cBhvr>
                                      <p:to>
                                        <p:strVal val="visible"/>
                                      </p:to>
                                    </p:set>
                                    <p:animEffect transition="in" filter="fade">
                                      <p:cBhvr>
                                        <p:cTn id="18" dur="800" decel="100000"/>
                                        <p:tgtEl>
                                          <p:spTgt spid="16"/>
                                        </p:tgtEl>
                                      </p:cBhvr>
                                    </p:animEffect>
                                    <p:anim calcmode="lin" valueType="num">
                                      <p:cBhvr>
                                        <p:cTn id="19" dur="800" decel="100000" fill="hold"/>
                                        <p:tgtEl>
                                          <p:spTgt spid="16"/>
                                        </p:tgtEl>
                                        <p:attrNameLst>
                                          <p:attrName>style.rotation</p:attrName>
                                        </p:attrNameLst>
                                      </p:cBhvr>
                                      <p:tavLst>
                                        <p:tav tm="0">
                                          <p:val>
                                            <p:fltVal val="-90"/>
                                          </p:val>
                                        </p:tav>
                                        <p:tav tm="100000">
                                          <p:val>
                                            <p:fltVal val="0"/>
                                          </p:val>
                                        </p:tav>
                                      </p:tavLst>
                                    </p:anim>
                                    <p:anim calcmode="lin" valueType="num">
                                      <p:cBhvr>
                                        <p:cTn id="20" dur="800" decel="100000" fill="hold"/>
                                        <p:tgtEl>
                                          <p:spTgt spid="16"/>
                                        </p:tgtEl>
                                        <p:attrNameLst>
                                          <p:attrName>ppt_x</p:attrName>
                                        </p:attrNameLst>
                                      </p:cBhvr>
                                      <p:tavLst>
                                        <p:tav tm="0">
                                          <p:val>
                                            <p:strVal val="#ppt_x+0.4"/>
                                          </p:val>
                                        </p:tav>
                                        <p:tav tm="100000">
                                          <p:val>
                                            <p:strVal val="#ppt_x-0.05"/>
                                          </p:val>
                                        </p:tav>
                                      </p:tavLst>
                                    </p:anim>
                                    <p:anim calcmode="lin" valueType="num">
                                      <p:cBhvr>
                                        <p:cTn id="21" dur="800" decel="100000" fill="hold"/>
                                        <p:tgtEl>
                                          <p:spTgt spid="16"/>
                                        </p:tgtEl>
                                        <p:attrNameLst>
                                          <p:attrName>ppt_y</p:attrName>
                                        </p:attrNameLst>
                                      </p:cBhvr>
                                      <p:tavLst>
                                        <p:tav tm="0">
                                          <p:val>
                                            <p:strVal val="#ppt_y-0.4"/>
                                          </p:val>
                                        </p:tav>
                                        <p:tav tm="100000">
                                          <p:val>
                                            <p:strVal val="#ppt_y+0.1"/>
                                          </p:val>
                                        </p:tav>
                                      </p:tavLst>
                                    </p:anim>
                                    <p:anim calcmode="lin" valueType="num">
                                      <p:cBhvr>
                                        <p:cTn id="22" dur="200" accel="100000" fill="hold">
                                          <p:stCondLst>
                                            <p:cond delay="800"/>
                                          </p:stCondLst>
                                        </p:cTn>
                                        <p:tgtEl>
                                          <p:spTgt spid="16"/>
                                        </p:tgtEl>
                                        <p:attrNameLst>
                                          <p:attrName>ppt_x</p:attrName>
                                        </p:attrNameLst>
                                      </p:cBhvr>
                                      <p:tavLst>
                                        <p:tav tm="0">
                                          <p:val>
                                            <p:strVal val="#ppt_x-0.05"/>
                                          </p:val>
                                        </p:tav>
                                        <p:tav tm="100000">
                                          <p:val>
                                            <p:strVal val="#ppt_x"/>
                                          </p:val>
                                        </p:tav>
                                      </p:tavLst>
                                    </p:anim>
                                    <p:anim calcmode="lin" valueType="num">
                                      <p:cBhvr>
                                        <p:cTn id="23" dur="200" accel="100000" fill="hold">
                                          <p:stCondLst>
                                            <p:cond delay="800"/>
                                          </p:stCondLst>
                                        </p:cTn>
                                        <p:tgtEl>
                                          <p:spTgt spid="16"/>
                                        </p:tgtEl>
                                        <p:attrNameLst>
                                          <p:attrName>ppt_y</p:attrName>
                                        </p:attrNameLst>
                                      </p:cBhvr>
                                      <p:tavLst>
                                        <p:tav tm="0">
                                          <p:val>
                                            <p:strVal val="#ppt_y+0.1"/>
                                          </p:val>
                                        </p:tav>
                                        <p:tav tm="100000">
                                          <p:val>
                                            <p:strVal val="#ppt_y"/>
                                          </p:val>
                                        </p:tav>
                                      </p:tavLst>
                                    </p:anim>
                                  </p:childTnLst>
                                </p:cTn>
                              </p:par>
                              <p:par>
                                <p:cTn id="24" presetID="30" presetClass="entr" presetSubtype="0" fill="hold" nodeType="withEffect">
                                  <p:stCondLst>
                                    <p:cond delay="0"/>
                                  </p:stCondLst>
                                  <p:childTnLst>
                                    <p:set>
                                      <p:cBhvr>
                                        <p:cTn id="25" dur="1" fill="hold">
                                          <p:stCondLst>
                                            <p:cond delay="0"/>
                                          </p:stCondLst>
                                        </p:cTn>
                                        <p:tgtEl>
                                          <p:spTgt spid="18"/>
                                        </p:tgtEl>
                                        <p:attrNameLst>
                                          <p:attrName>style.visibility</p:attrName>
                                        </p:attrNameLst>
                                      </p:cBhvr>
                                      <p:to>
                                        <p:strVal val="visible"/>
                                      </p:to>
                                    </p:set>
                                    <p:animEffect transition="in" filter="fade">
                                      <p:cBhvr>
                                        <p:cTn id="26" dur="800" decel="100000"/>
                                        <p:tgtEl>
                                          <p:spTgt spid="18"/>
                                        </p:tgtEl>
                                      </p:cBhvr>
                                    </p:animEffect>
                                    <p:anim calcmode="lin" valueType="num">
                                      <p:cBhvr>
                                        <p:cTn id="27" dur="800" decel="100000" fill="hold"/>
                                        <p:tgtEl>
                                          <p:spTgt spid="18"/>
                                        </p:tgtEl>
                                        <p:attrNameLst>
                                          <p:attrName>style.rotation</p:attrName>
                                        </p:attrNameLst>
                                      </p:cBhvr>
                                      <p:tavLst>
                                        <p:tav tm="0">
                                          <p:val>
                                            <p:fltVal val="-90"/>
                                          </p:val>
                                        </p:tav>
                                        <p:tav tm="100000">
                                          <p:val>
                                            <p:fltVal val="0"/>
                                          </p:val>
                                        </p:tav>
                                      </p:tavLst>
                                    </p:anim>
                                    <p:anim calcmode="lin" valueType="num">
                                      <p:cBhvr>
                                        <p:cTn id="28" dur="800" decel="100000" fill="hold"/>
                                        <p:tgtEl>
                                          <p:spTgt spid="18"/>
                                        </p:tgtEl>
                                        <p:attrNameLst>
                                          <p:attrName>ppt_x</p:attrName>
                                        </p:attrNameLst>
                                      </p:cBhvr>
                                      <p:tavLst>
                                        <p:tav tm="0">
                                          <p:val>
                                            <p:strVal val="#ppt_x+0.4"/>
                                          </p:val>
                                        </p:tav>
                                        <p:tav tm="100000">
                                          <p:val>
                                            <p:strVal val="#ppt_x-0.05"/>
                                          </p:val>
                                        </p:tav>
                                      </p:tavLst>
                                    </p:anim>
                                    <p:anim calcmode="lin" valueType="num">
                                      <p:cBhvr>
                                        <p:cTn id="29" dur="800" decel="100000" fill="hold"/>
                                        <p:tgtEl>
                                          <p:spTgt spid="18"/>
                                        </p:tgtEl>
                                        <p:attrNameLst>
                                          <p:attrName>ppt_y</p:attrName>
                                        </p:attrNameLst>
                                      </p:cBhvr>
                                      <p:tavLst>
                                        <p:tav tm="0">
                                          <p:val>
                                            <p:strVal val="#ppt_y-0.4"/>
                                          </p:val>
                                        </p:tav>
                                        <p:tav tm="100000">
                                          <p:val>
                                            <p:strVal val="#ppt_y+0.1"/>
                                          </p:val>
                                        </p:tav>
                                      </p:tavLst>
                                    </p:anim>
                                    <p:anim calcmode="lin" valueType="num">
                                      <p:cBhvr>
                                        <p:cTn id="30" dur="200" accel="100000" fill="hold">
                                          <p:stCondLst>
                                            <p:cond delay="800"/>
                                          </p:stCondLst>
                                        </p:cTn>
                                        <p:tgtEl>
                                          <p:spTgt spid="18"/>
                                        </p:tgtEl>
                                        <p:attrNameLst>
                                          <p:attrName>ppt_x</p:attrName>
                                        </p:attrNameLst>
                                      </p:cBhvr>
                                      <p:tavLst>
                                        <p:tav tm="0">
                                          <p:val>
                                            <p:strVal val="#ppt_x-0.05"/>
                                          </p:val>
                                        </p:tav>
                                        <p:tav tm="100000">
                                          <p:val>
                                            <p:strVal val="#ppt_x"/>
                                          </p:val>
                                        </p:tav>
                                      </p:tavLst>
                                    </p:anim>
                                    <p:anim calcmode="lin" valueType="num">
                                      <p:cBhvr>
                                        <p:cTn id="31" dur="200" accel="100000" fill="hold">
                                          <p:stCondLst>
                                            <p:cond delay="800"/>
                                          </p:stCondLst>
                                        </p:cTn>
                                        <p:tgtEl>
                                          <p:spTgt spid="18"/>
                                        </p:tgtEl>
                                        <p:attrNameLst>
                                          <p:attrName>ppt_y</p:attrName>
                                        </p:attrNameLst>
                                      </p:cBhvr>
                                      <p:tavLst>
                                        <p:tav tm="0">
                                          <p:val>
                                            <p:strVal val="#ppt_y+0.1"/>
                                          </p:val>
                                        </p:tav>
                                        <p:tav tm="100000">
                                          <p:val>
                                            <p:strVal val="#ppt_y"/>
                                          </p:val>
                                        </p:tav>
                                      </p:tavLst>
                                    </p:anim>
                                  </p:childTnLst>
                                </p:cTn>
                              </p:par>
                            </p:childTnLst>
                          </p:cTn>
                        </p:par>
                        <p:par>
                          <p:cTn id="32" fill="hold">
                            <p:stCondLst>
                              <p:cond delay="3000"/>
                            </p:stCondLst>
                            <p:childTnLst>
                              <p:par>
                                <p:cTn id="33" presetID="22" presetClass="entr" presetSubtype="4" fill="hold" nodeType="afterEffect">
                                  <p:stCondLst>
                                    <p:cond delay="0"/>
                                  </p:stCondLst>
                                  <p:childTnLst>
                                    <p:set>
                                      <p:cBhvr>
                                        <p:cTn id="34" dur="1" fill="hold">
                                          <p:stCondLst>
                                            <p:cond delay="0"/>
                                          </p:stCondLst>
                                        </p:cTn>
                                        <p:tgtEl>
                                          <p:spTgt spid="6"/>
                                        </p:tgtEl>
                                        <p:attrNameLst>
                                          <p:attrName>style.visibility</p:attrName>
                                        </p:attrNameLst>
                                      </p:cBhvr>
                                      <p:to>
                                        <p:strVal val="visible"/>
                                      </p:to>
                                    </p:set>
                                    <p:animEffect transition="in" filter="wipe(down)">
                                      <p:cBhvr>
                                        <p:cTn id="35" dur="500"/>
                                        <p:tgtEl>
                                          <p:spTgt spid="6"/>
                                        </p:tgtEl>
                                      </p:cBhvr>
                                    </p:animEffect>
                                  </p:childTnLst>
                                </p:cTn>
                              </p:par>
                              <p:par>
                                <p:cTn id="36" presetID="22" presetClass="entr" presetSubtype="4" fill="hold" nodeType="withEffect">
                                  <p:stCondLst>
                                    <p:cond delay="0"/>
                                  </p:stCondLst>
                                  <p:childTnLst>
                                    <p:set>
                                      <p:cBhvr>
                                        <p:cTn id="37" dur="1" fill="hold">
                                          <p:stCondLst>
                                            <p:cond delay="0"/>
                                          </p:stCondLst>
                                        </p:cTn>
                                        <p:tgtEl>
                                          <p:spTgt spid="12"/>
                                        </p:tgtEl>
                                        <p:attrNameLst>
                                          <p:attrName>style.visibility</p:attrName>
                                        </p:attrNameLst>
                                      </p:cBhvr>
                                      <p:to>
                                        <p:strVal val="visible"/>
                                      </p:to>
                                    </p:set>
                                    <p:animEffect transition="in" filter="wipe(down)">
                                      <p:cBhvr>
                                        <p:cTn id="38"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Lst>
  </p:timing>
</p:sld>
</file>

<file path=ppt/slides/slide9.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pic>
        <p:nvPicPr>
          <p:cNvPr id="10" name="图片 9">
            <a:extLst>
              <a:ext uri="{FF2B5EF4-FFF2-40B4-BE49-F238E27FC236}">
                <a16:creationId xmlns:a16="http://schemas.microsoft.com/office/drawing/2014/main" id="{414C5E7A-8A5C-4D36-B3A0-FAD0615DB060}"/>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3935451" y="3429000"/>
            <a:ext cx="2995811" cy="2990850"/>
          </a:xfrm>
          <a:prstGeom prst="rect">
            <a:avLst/>
          </a:prstGeom>
        </p:spPr>
      </p:pic>
      <p:pic>
        <p:nvPicPr>
          <p:cNvPr id="11" name="图片 10">
            <a:extLst>
              <a:ext uri="{FF2B5EF4-FFF2-40B4-BE49-F238E27FC236}">
                <a16:creationId xmlns:a16="http://schemas.microsoft.com/office/drawing/2014/main" id="{0C1D9590-F756-4965-8B7F-E2891CA4E78B}"/>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r="-1518"/>
          <a:stretch/>
        </p:blipFill>
        <p:spPr>
          <a:xfrm>
            <a:off x="520700" y="199856"/>
            <a:ext cx="2757546" cy="740696"/>
          </a:xfrm>
          <a:prstGeom prst="rect">
            <a:avLst/>
          </a:prstGeom>
        </p:spPr>
      </p:pic>
      <p:sp>
        <p:nvSpPr>
          <p:cNvPr id="12" name="圆角矩形 11"/>
          <p:cNvSpPr/>
          <p:nvPr/>
        </p:nvSpPr>
        <p:spPr>
          <a:xfrm>
            <a:off x="6772848" y="3460577"/>
            <a:ext cx="4781549" cy="1424268"/>
          </a:xfrm>
          <a:prstGeom prst="roundRect">
            <a:avLst>
              <a:gd name="adj" fmla="val 50000"/>
            </a:avLst>
          </a:prstGeom>
          <a:solidFill>
            <a:schemeClr val="bg1">
              <a:alpha val="87000"/>
            </a:schemeClr>
          </a:solidFill>
          <a:ln w="38100">
            <a:solidFill>
              <a:srgbClr val="EA5A82"/>
            </a:solidFill>
          </a:ln>
          <a:effectLst>
            <a:outerShdw blurRad="50800" dist="381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a:cs typeface="+mn-ea"/>
              <a:sym typeface="+mn-lt"/>
            </a:endParaRPr>
          </a:p>
        </p:txBody>
      </p:sp>
      <p:sp>
        <p:nvSpPr>
          <p:cNvPr id="13" name="文本框 12"/>
          <p:cNvSpPr txBox="1"/>
          <p:nvPr/>
        </p:nvSpPr>
        <p:spPr>
          <a:xfrm>
            <a:off x="7069660" y="3754551"/>
            <a:ext cx="4346338" cy="830997"/>
          </a:xfrm>
          <a:prstGeom prst="rect">
            <a:avLst/>
          </a:prstGeom>
          <a:noFill/>
        </p:spPr>
        <p:txBody>
          <a:bodyPr wrap="square" rtlCol="0">
            <a:spAutoFit/>
          </a:bodyPr>
          <a:lstStyle/>
          <a:p>
            <a:pPr algn="ctr"/>
            <a:r>
              <a:rPr lang="zh-CN" altLang="en-US" sz="4800" b="1" spc="-150" dirty="0" smtClean="0">
                <a:solidFill>
                  <a:srgbClr val="FF6D87"/>
                </a:solidFill>
                <a:cs typeface="+mn-ea"/>
                <a:sym typeface="+mn-lt"/>
              </a:rPr>
              <a:t>活动细节安排</a:t>
            </a:r>
            <a:endParaRPr lang="zh-CN" altLang="en-US" sz="4800" b="1" spc="-150" dirty="0">
              <a:solidFill>
                <a:srgbClr val="FF6D87"/>
              </a:solidFill>
              <a:cs typeface="+mn-ea"/>
              <a:sym typeface="+mn-lt"/>
            </a:endParaRPr>
          </a:p>
        </p:txBody>
      </p:sp>
      <p:pic>
        <p:nvPicPr>
          <p:cNvPr id="14" name="图片 13"/>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8237074" y="1025726"/>
            <a:ext cx="1853103" cy="2403275"/>
          </a:xfrm>
          <a:prstGeom prst="rect">
            <a:avLst/>
          </a:prstGeom>
        </p:spPr>
      </p:pic>
      <p:sp>
        <p:nvSpPr>
          <p:cNvPr id="15" name="文本框 14"/>
          <p:cNvSpPr txBox="1"/>
          <p:nvPr/>
        </p:nvSpPr>
        <p:spPr>
          <a:xfrm>
            <a:off x="7865832" y="2066073"/>
            <a:ext cx="2595585" cy="923331"/>
          </a:xfrm>
          <a:prstGeom prst="rect">
            <a:avLst/>
          </a:prstGeom>
          <a:noFill/>
        </p:spPr>
        <p:txBody>
          <a:bodyPr wrap="square" rtlCol="0">
            <a:spAutoFit/>
          </a:bodyPr>
          <a:lstStyle/>
          <a:p>
            <a:pPr algn="ctr"/>
            <a:r>
              <a:rPr lang="en-US" altLang="zh-CN" sz="5400" b="1" dirty="0" smtClean="0">
                <a:solidFill>
                  <a:schemeClr val="bg1"/>
                </a:solidFill>
                <a:effectLst>
                  <a:outerShdw blurRad="38100" dist="38100" dir="2700000" algn="tl">
                    <a:srgbClr val="000000">
                      <a:alpha val="30000"/>
                    </a:srgbClr>
                  </a:outerShdw>
                </a:effectLst>
                <a:cs typeface="+mn-ea"/>
                <a:sym typeface="+mn-lt"/>
              </a:rPr>
              <a:t>02</a:t>
            </a:r>
            <a:endParaRPr lang="zh-CN" altLang="en-US" sz="5400" b="1" dirty="0">
              <a:solidFill>
                <a:schemeClr val="bg1"/>
              </a:solidFill>
              <a:effectLst>
                <a:outerShdw blurRad="38100" dist="38100" dir="2700000" algn="tl">
                  <a:srgbClr val="000000">
                    <a:alpha val="30000"/>
                  </a:srgbClr>
                </a:outerShdw>
              </a:effectLst>
              <a:cs typeface="+mn-ea"/>
              <a:sym typeface="+mn-lt"/>
            </a:endParaRPr>
          </a:p>
        </p:txBody>
      </p:sp>
    </p:spTree>
    <p:extLst>
      <p:ext uri="{BB962C8B-B14F-4D97-AF65-F5344CB8AC3E}">
        <p14:creationId xmlns:p14="http://schemas.microsoft.com/office/powerpoint/2010/main" val="2617616070"/>
      </p:ext>
    </p:extLst>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1000"/>
                                        <p:tgtEl>
                                          <p:spTgt spid="10"/>
                                        </p:tgtEl>
                                      </p:cBhvr>
                                    </p:animEffect>
                                    <p:anim calcmode="lin" valueType="num">
                                      <p:cBhvr>
                                        <p:cTn id="8" dur="1000" fill="hold"/>
                                        <p:tgtEl>
                                          <p:spTgt spid="10"/>
                                        </p:tgtEl>
                                        <p:attrNameLst>
                                          <p:attrName>ppt_x</p:attrName>
                                        </p:attrNameLst>
                                      </p:cBhvr>
                                      <p:tavLst>
                                        <p:tav tm="0">
                                          <p:val>
                                            <p:strVal val="#ppt_x"/>
                                          </p:val>
                                        </p:tav>
                                        <p:tav tm="100000">
                                          <p:val>
                                            <p:strVal val="#ppt_x"/>
                                          </p:val>
                                        </p:tav>
                                      </p:tavLst>
                                    </p:anim>
                                    <p:anim calcmode="lin" valueType="num">
                                      <p:cBhvr>
                                        <p:cTn id="9"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14"/>
                                        </p:tgtEl>
                                        <p:attrNameLst>
                                          <p:attrName>style.visibility</p:attrName>
                                        </p:attrNameLst>
                                      </p:cBhvr>
                                      <p:to>
                                        <p:strVal val="visible"/>
                                      </p:to>
                                    </p:set>
                                    <p:anim calcmode="lin" valueType="num">
                                      <p:cBhvr>
                                        <p:cTn id="14" dur="500" fill="hold"/>
                                        <p:tgtEl>
                                          <p:spTgt spid="14"/>
                                        </p:tgtEl>
                                        <p:attrNameLst>
                                          <p:attrName>ppt_w</p:attrName>
                                        </p:attrNameLst>
                                      </p:cBhvr>
                                      <p:tavLst>
                                        <p:tav tm="0">
                                          <p:val>
                                            <p:fltVal val="0"/>
                                          </p:val>
                                        </p:tav>
                                        <p:tav tm="100000">
                                          <p:val>
                                            <p:strVal val="#ppt_w"/>
                                          </p:val>
                                        </p:tav>
                                      </p:tavLst>
                                    </p:anim>
                                    <p:anim calcmode="lin" valueType="num">
                                      <p:cBhvr>
                                        <p:cTn id="15" dur="500" fill="hold"/>
                                        <p:tgtEl>
                                          <p:spTgt spid="14"/>
                                        </p:tgtEl>
                                        <p:attrNameLst>
                                          <p:attrName>ppt_h</p:attrName>
                                        </p:attrNameLst>
                                      </p:cBhvr>
                                      <p:tavLst>
                                        <p:tav tm="0">
                                          <p:val>
                                            <p:fltVal val="0"/>
                                          </p:val>
                                        </p:tav>
                                        <p:tav tm="100000">
                                          <p:val>
                                            <p:strVal val="#ppt_h"/>
                                          </p:val>
                                        </p:tav>
                                      </p:tavLst>
                                    </p:anim>
                                    <p:animEffect transition="in" filter="fade">
                                      <p:cBhvr>
                                        <p:cTn id="16" dur="500"/>
                                        <p:tgtEl>
                                          <p:spTgt spid="14"/>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500"/>
                                        <p:tgtEl>
                                          <p:spTgt spid="15"/>
                                        </p:tgtEl>
                                      </p:cBhvr>
                                    </p:animEffect>
                                  </p:childTnLst>
                                </p:cTn>
                              </p:par>
                            </p:childTnLst>
                          </p:cTn>
                        </p:par>
                      </p:childTnLst>
                    </p:cTn>
                  </p:par>
                  <p:par>
                    <p:cTn id="22" fill="hold">
                      <p:stCondLst>
                        <p:cond delay="indefinite"/>
                      </p:stCondLst>
                      <p:childTnLst>
                        <p:par>
                          <p:cTn id="23" fill="hold">
                            <p:stCondLst>
                              <p:cond delay="0"/>
                            </p:stCondLst>
                            <p:childTnLst>
                              <p:par>
                                <p:cTn id="24" presetID="45" presetClass="entr" presetSubtype="0" fill="hold" grpId="0" nodeType="clickEffect">
                                  <p:stCondLst>
                                    <p:cond delay="0"/>
                                  </p:stCondLst>
                                  <p:childTnLst>
                                    <p:set>
                                      <p:cBhvr>
                                        <p:cTn id="25" dur="1" fill="hold">
                                          <p:stCondLst>
                                            <p:cond delay="0"/>
                                          </p:stCondLst>
                                        </p:cTn>
                                        <p:tgtEl>
                                          <p:spTgt spid="12"/>
                                        </p:tgtEl>
                                        <p:attrNameLst>
                                          <p:attrName>style.visibility</p:attrName>
                                        </p:attrNameLst>
                                      </p:cBhvr>
                                      <p:to>
                                        <p:strVal val="visible"/>
                                      </p:to>
                                    </p:set>
                                    <p:animEffect transition="in" filter="fade">
                                      <p:cBhvr>
                                        <p:cTn id="26" dur="2000"/>
                                        <p:tgtEl>
                                          <p:spTgt spid="12"/>
                                        </p:tgtEl>
                                      </p:cBhvr>
                                    </p:animEffect>
                                    <p:anim calcmode="lin" valueType="num">
                                      <p:cBhvr>
                                        <p:cTn id="27" dur="2000" fill="hold"/>
                                        <p:tgtEl>
                                          <p:spTgt spid="12"/>
                                        </p:tgtEl>
                                        <p:attrNameLst>
                                          <p:attrName>ppt_w</p:attrName>
                                        </p:attrNameLst>
                                      </p:cBhvr>
                                      <p:tavLst>
                                        <p:tav tm="0" fmla="#ppt_w*sin(2.5*pi*$)">
                                          <p:val>
                                            <p:fltVal val="0"/>
                                          </p:val>
                                        </p:tav>
                                        <p:tav tm="100000">
                                          <p:val>
                                            <p:fltVal val="1"/>
                                          </p:val>
                                        </p:tav>
                                      </p:tavLst>
                                    </p:anim>
                                    <p:anim calcmode="lin" valueType="num">
                                      <p:cBhvr>
                                        <p:cTn id="28" dur="2000" fill="hold"/>
                                        <p:tgtEl>
                                          <p:spTgt spid="12"/>
                                        </p:tgtEl>
                                        <p:attrNameLst>
                                          <p:attrName>ppt_h</p:attrName>
                                        </p:attrNameLst>
                                      </p:cBhvr>
                                      <p:tavLst>
                                        <p:tav tm="0">
                                          <p:val>
                                            <p:strVal val="#ppt_h"/>
                                          </p:val>
                                        </p:tav>
                                        <p:tav tm="100000">
                                          <p:val>
                                            <p:strVal val="#ppt_h"/>
                                          </p:val>
                                        </p:tav>
                                      </p:tavLst>
                                    </p:anim>
                                  </p:childTnLst>
                                </p:cTn>
                              </p:par>
                            </p:childTnLst>
                          </p:cTn>
                        </p:par>
                      </p:childTnLst>
                    </p:cTn>
                  </p:par>
                  <p:par>
                    <p:cTn id="29" fill="hold">
                      <p:stCondLst>
                        <p:cond delay="indefinite"/>
                      </p:stCondLst>
                      <p:childTnLst>
                        <p:par>
                          <p:cTn id="30" fill="hold">
                            <p:stCondLst>
                              <p:cond delay="0"/>
                            </p:stCondLst>
                            <p:childTnLst>
                              <p:par>
                                <p:cTn id="31" presetID="6" presetClass="entr" presetSubtype="16" fill="hold" grpId="0" nodeType="clickEffect">
                                  <p:stCondLst>
                                    <p:cond delay="0"/>
                                  </p:stCondLst>
                                  <p:childTnLst>
                                    <p:set>
                                      <p:cBhvr>
                                        <p:cTn id="32" dur="1" fill="hold">
                                          <p:stCondLst>
                                            <p:cond delay="0"/>
                                          </p:stCondLst>
                                        </p:cTn>
                                        <p:tgtEl>
                                          <p:spTgt spid="13"/>
                                        </p:tgtEl>
                                        <p:attrNameLst>
                                          <p:attrName>style.visibility</p:attrName>
                                        </p:attrNameLst>
                                      </p:cBhvr>
                                      <p:to>
                                        <p:strVal val="visible"/>
                                      </p:to>
                                    </p:set>
                                    <p:animEffect transition="in" filter="circle(in)">
                                      <p:cBhvr>
                                        <p:cTn id="33" dur="20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p:bldP spid="15" grpId="0"/>
    </p:bldLst>
  </p:timing>
</p:sld>
</file>

<file path=ppt/tags/tag1.xml><?xml version="1.0" encoding="utf-8"?>
<p:tagLst xmlns:a="http://schemas.openxmlformats.org/drawingml/2006/main" xmlns:r="http://schemas.openxmlformats.org/officeDocument/2006/relationships" xmlns:p="http://schemas.openxmlformats.org/presentationml/2006/main">
  <p:tag name="ISPRING_PRESENTATION_TITLE" val="2019高档商务黑金年终总结PPT模板"/>
</p:tagLst>
</file>

<file path=ppt/tags/tag2.xml><?xml version="1.0" encoding="utf-8"?>
<p:tagLst xmlns:a="http://schemas.openxmlformats.org/drawingml/2006/main" xmlns:r="http://schemas.openxmlformats.org/officeDocument/2006/relationships" xmlns:p="http://schemas.openxmlformats.org/presentationml/2006/main">
  <p:tag name="PA" val="v4.0.0"/>
</p:tagLst>
</file>

<file path=ppt/tags/tag3.xml><?xml version="1.0" encoding="utf-8"?>
<p:tagLst xmlns:a="http://schemas.openxmlformats.org/drawingml/2006/main" xmlns:r="http://schemas.openxmlformats.org/officeDocument/2006/relationships" xmlns:p="http://schemas.openxmlformats.org/presentationml/2006/main">
  <p:tag name="MH" val="20170516132814"/>
  <p:tag name="MH_LIBRARY" val="GRAPHIC"/>
  <p:tag name="MH_ORDER" val="Shape"/>
</p:tagLst>
</file>

<file path=ppt/tags/tag4.xml><?xml version="1.0" encoding="utf-8"?>
<p:tagLst xmlns:a="http://schemas.openxmlformats.org/drawingml/2006/main" xmlns:r="http://schemas.openxmlformats.org/officeDocument/2006/relationships" xmlns:p="http://schemas.openxmlformats.org/presentationml/2006/main">
  <p:tag name="PA" val="v4.0.0"/>
</p:tagLst>
</file>

<file path=ppt/theme/theme1.xml><?xml version="1.0" encoding="utf-8"?>
<a:theme xmlns:a="http://schemas.openxmlformats.org/drawingml/2006/main" name="第一PPT，www.1ppt.com">
  <a:themeElements>
    <a:clrScheme name="自定义 43">
      <a:dk1>
        <a:sysClr val="windowText" lastClr="000000"/>
      </a:dk1>
      <a:lt1>
        <a:sysClr val="window" lastClr="FFFFFF"/>
      </a:lt1>
      <a:dk2>
        <a:srgbClr val="323232"/>
      </a:dk2>
      <a:lt2>
        <a:srgbClr val="000000"/>
      </a:lt2>
      <a:accent1>
        <a:srgbClr val="FFC000"/>
      </a:accent1>
      <a:accent2>
        <a:srgbClr val="323232"/>
      </a:accent2>
      <a:accent3>
        <a:srgbClr val="323232"/>
      </a:accent3>
      <a:accent4>
        <a:srgbClr val="A5300F"/>
      </a:accent4>
      <a:accent5>
        <a:srgbClr val="323232"/>
      </a:accent5>
      <a:accent6>
        <a:srgbClr val="FFC000"/>
      </a:accent6>
      <a:hlink>
        <a:srgbClr val="A5300F"/>
      </a:hlink>
      <a:folHlink>
        <a:srgbClr val="000000"/>
      </a:folHlink>
    </a:clrScheme>
    <a:fontScheme name="xy5qqwqi">
      <a:majorFont>
        <a:latin typeface="微软雅黑" panose="020F0302020204030204"/>
        <a:ea typeface="义启小魏楷"/>
        <a:cs typeface=""/>
      </a:majorFont>
      <a:minorFont>
        <a:latin typeface="微软雅黑" panose="020F0502020204030204"/>
        <a:ea typeface="义启小魏楷"/>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自定义设计方案">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842</TotalTime>
  <Words>979</Words>
  <Application>Microsoft Office PowerPoint</Application>
  <PresentationFormat>宽屏</PresentationFormat>
  <Paragraphs>182</Paragraphs>
  <Slides>24</Slides>
  <Notes>24</Notes>
  <HiddenSlides>0</HiddenSlides>
  <MMClips>0</MMClips>
  <ScaleCrop>false</ScaleCrop>
  <HeadingPairs>
    <vt:vector size="6" baseType="variant">
      <vt:variant>
        <vt:lpstr>已用的字体</vt:lpstr>
      </vt:variant>
      <vt:variant>
        <vt:i4>7</vt:i4>
      </vt:variant>
      <vt:variant>
        <vt:lpstr>主题</vt:lpstr>
      </vt:variant>
      <vt:variant>
        <vt:i4>2</vt:i4>
      </vt:variant>
      <vt:variant>
        <vt:lpstr>幻灯片标题</vt:lpstr>
      </vt:variant>
      <vt:variant>
        <vt:i4>24</vt:i4>
      </vt:variant>
    </vt:vector>
  </HeadingPairs>
  <TitlesOfParts>
    <vt:vector size="33" baseType="lpstr">
      <vt:lpstr>Source Sans Pro</vt:lpstr>
      <vt:lpstr>等线</vt:lpstr>
      <vt:lpstr>宋体</vt:lpstr>
      <vt:lpstr>微软雅黑</vt:lpstr>
      <vt:lpstr>义启小魏楷</vt:lpstr>
      <vt:lpstr>Arial</vt:lpstr>
      <vt:lpstr>Calibri</vt:lpstr>
      <vt:lpstr>第一PPT，www.1ppt.com</vt:lpstr>
      <vt:lpstr>自定义设计方案</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www.ppt818.com</dc:title>
  <dc:subject>www.ppt818.com</dc:subject>
  <dc:creator>www.ppt818.com</dc:creator>
  <dc:description>www.ppt818.com-提供资源下载</dc:description>
  <cp:lastModifiedBy>Windows 用户</cp:lastModifiedBy>
  <cp:revision>1</cp:revision>
  <dcterms:created xsi:type="dcterms:W3CDTF">2018-07-12T03:47:51Z</dcterms:created>
  <dcterms:modified xsi:type="dcterms:W3CDTF">2023-01-10T05:26:50Z</dcterms:modified>
</cp:coreProperties>
</file>

<file path=docProps/custom.xml><?xml version="1.0" encoding="utf-8"?>
<Properties xmlns="http://schemas.openxmlformats.org/officeDocument/2006/custom-properties" xmlns:vt="http://schemas.openxmlformats.org/officeDocument/2006/docPropsVTypes">
  <property fmtid="{A09F084E-AD41-489F-8076-AA5BE3082BCA}" pid="100">
    <vt:ui4>5</vt:ui4>
  </property>
  <property fmtid="{64440492-4C8B-11D1-8B70-080036B11A03}" pid="11">
    <vt:lpwstr>www.2ppt.com-爱PPT提供资源下载</vt:lpwstr>
  </property>
</Properties>
</file>