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7.xml" ContentType="application/vnd.openxmlformats-officedocument.presentationml.tags+xml"/>
  <Override PartName="/ppt/notesSlides/notesSlide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6.xml" ContentType="application/vnd.openxmlformats-officedocument.presentationml.notesSlide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0.xml" ContentType="application/vnd.openxmlformats-officedocument.presentationml.notesSlide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4.xml" ContentType="application/vnd.openxmlformats-officedocument.presentationml.notesSlide+xml"/>
  <Override PartName="/ppt/tags/tag92.xml" ContentType="application/vnd.openxmlformats-officedocument.presentationml.tags+xml"/>
  <Override PartName="/ppt/notesSlides/notesSlide15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8.xml" ContentType="application/vnd.openxmlformats-officedocument.presentationml.notesSlide+xml"/>
  <Override PartName="/ppt/tags/tag10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44267"/>
    <a:srgbClr val="4A5B92"/>
    <a:srgbClr val="9F5C36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32"/>
      </p:cViewPr>
      <p:guideLst>
        <p:guide orient="horz" pos="209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2023-01-10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10" Type="http://schemas.openxmlformats.org/officeDocument/2006/relationships/image" Target="../media/image4.png"/><Relationship Id="rId4" Type="http://schemas.openxmlformats.org/officeDocument/2006/relationships/tags" Target="../tags/tag6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170" y="180975"/>
            <a:ext cx="11786235" cy="6543040"/>
            <a:chOff x="225" y="240"/>
            <a:chExt cx="18950" cy="10520"/>
          </a:xfrm>
        </p:grpSpPr>
        <p:sp>
          <p:nvSpPr>
            <p:cNvPr id="6" name="矩形 5"/>
            <p:cNvSpPr/>
            <p:nvPr/>
          </p:nvSpPr>
          <p:spPr>
            <a:xfrm>
              <a:off x="225" y="2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25" y="4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sp useBgFill="1">
        <p:nvSpPr>
          <p:cNvPr id="9" name="文本框 8"/>
          <p:cNvSpPr txBox="1"/>
          <p:nvPr/>
        </p:nvSpPr>
        <p:spPr>
          <a:xfrm>
            <a:off x="523875" y="1971194"/>
            <a:ext cx="11049000" cy="14452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4A5B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stA="60000" endA="900" endPos="43000" dist="38100" dir="5400000" sy="-100000" algn="bl" rotWithShape="0"/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祝全体老师节日快乐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76106">
            <a:off x="8613414" y="3763429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64260" y="1632585"/>
            <a:ext cx="9968230" cy="336550"/>
            <a:chOff x="1640" y="2571"/>
            <a:chExt cx="15698" cy="530"/>
          </a:xfrm>
        </p:grpSpPr>
        <p:sp>
          <p:nvSpPr>
            <p:cNvPr id="15" name="TextBox 30"/>
            <p:cNvSpPr txBox="1"/>
            <p:nvPr/>
          </p:nvSpPr>
          <p:spPr>
            <a:xfrm>
              <a:off x="1656" y="2571"/>
              <a:ext cx="15666" cy="5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endParaRPr lang="en-US" altLang="zh-CN" sz="1600" b="1" spc="300" dirty="0">
                <a:solidFill>
                  <a:srgbClr val="4A5B92"/>
                </a:solidFill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40" y="2830"/>
              <a:ext cx="15698" cy="0"/>
              <a:chOff x="1640" y="2830"/>
              <a:chExt cx="15698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173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64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3963670" y="4443095"/>
            <a:ext cx="4679315" cy="2156460"/>
            <a:chOff x="3703" y="5400"/>
            <a:chExt cx="11718" cy="54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75" b="99756" l="5666" r="90227">
                          <a14:foregroundMark x1="19692" y1="22814" x2="7365" y2="39912"/>
                          <a14:foregroundMark x1="33286" y1="3957" x2="22559" y2="18837"/>
                          <a14:foregroundMark x1="7365" y1="39912" x2="5949" y2="31558"/>
                          <a14:foregroundMark x1="5949" y1="31558" x2="6657" y2="31265"/>
                          <a14:foregroundMark x1="17847" y1="4934" x2="55666" y2="3029"/>
                          <a14:foregroundMark x1="92776" y1="14362" x2="90227" y2="24231"/>
                          <a14:foregroundMark x1="90227" y1="24231" x2="81020" y2="32487"/>
                          <a14:foregroundMark x1="81020" y1="32487" x2="66856" y2="38007"/>
                          <a14:foregroundMark x1="89235" y1="11920" x2="87960" y2="21299"/>
                          <a14:foregroundMark x1="87960" y1="21299" x2="78754" y2="26673"/>
                          <a14:foregroundMark x1="55666" y1="1563" x2="32011" y2="1075"/>
                          <a14:foregroundMark x1="32011" y1="1075" x2="13031" y2="2785"/>
                          <a14:foregroundMark x1="24221" y1="88911" x2="18555" y2="99756"/>
                          <a14:foregroundMark x1="50850" y1="85296" x2="50850" y2="94724"/>
                          <a14:foregroundMark x1="50850" y1="94724" x2="54958" y2="99756"/>
                          <a14:foregroundMark x1="27665" y1="22400" x2="23513" y2="58769"/>
                          <a14:foregroundMark x1="28470" y1="15340" x2="28060" y2="18934"/>
                          <a14:backgroundMark x1="25637" y1="20371" x2="24221" y2="20371"/>
                          <a14:backgroundMark x1="47309" y1="20371" x2="51416" y2="21348"/>
                          <a14:backgroundMark x1="27762" y1="19883" x2="22096" y2="22814"/>
                          <a14:backgroundMark x1="21388" y1="19883" x2="21388" y2="22814"/>
                          <a14:backgroundMark x1="19972" y1="19883" x2="28470" y2="21837"/>
                          <a14:backgroundMark x1="29745" y1="19199" x2="25637" y2="22081"/>
                          <a14:backgroundMark x1="25637" y1="19638" x2="21388" y2="19443"/>
                          <a14:backgroundMark x1="29745" y1="19638" x2="29745" y2="19638"/>
                          <a14:backgroundMark x1="28470" y1="19443" x2="28470" y2="194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71"/>
            <a:stretch>
              <a:fillRect/>
            </a:stretch>
          </p:blipFill>
          <p:spPr>
            <a:xfrm>
              <a:off x="12153" y="7311"/>
              <a:ext cx="3268" cy="348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33"/>
            <a:stretch>
              <a:fillRect/>
            </a:stretch>
          </p:blipFill>
          <p:spPr>
            <a:xfrm>
              <a:off x="3703" y="7311"/>
              <a:ext cx="3307" cy="34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>
              <a:off x="7418" y="5400"/>
              <a:ext cx="4326" cy="540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090160" y="371221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 smtClean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PPT818</a:t>
            </a:r>
            <a:endParaRPr lang="en-US" altLang="zh-CN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0" name="iṥḻíde"/>
          <p:cNvGrpSpPr/>
          <p:nvPr/>
        </p:nvGrpSpPr>
        <p:grpSpPr>
          <a:xfrm>
            <a:off x="6792995" y="2129773"/>
            <a:ext cx="568037" cy="568041"/>
            <a:chOff x="7209746" y="4153276"/>
            <a:chExt cx="675000" cy="675005"/>
          </a:xfrm>
        </p:grpSpPr>
        <p:sp>
          <p:nvSpPr>
            <p:cNvPr id="41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2" name="ïṧ1ïḑé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iṥḻíde"/>
          <p:cNvGrpSpPr/>
          <p:nvPr/>
        </p:nvGrpSpPr>
        <p:grpSpPr>
          <a:xfrm>
            <a:off x="6792995" y="3136984"/>
            <a:ext cx="568037" cy="568041"/>
            <a:chOff x="7209746" y="4153276"/>
            <a:chExt cx="675000" cy="675005"/>
          </a:xfrm>
        </p:grpSpPr>
        <p:sp>
          <p:nvSpPr>
            <p:cNvPr id="68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9" name="ïṧ1ïḑé"/>
            <p:cNvSpPr/>
            <p:nvPr/>
          </p:nvSpPr>
          <p:spPr bwMode="auto">
            <a:xfrm>
              <a:off x="7375153" y="4325343"/>
              <a:ext cx="344185" cy="330867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iṥḻíde"/>
          <p:cNvGrpSpPr/>
          <p:nvPr/>
        </p:nvGrpSpPr>
        <p:grpSpPr>
          <a:xfrm>
            <a:off x="6792995" y="4144195"/>
            <a:ext cx="568037" cy="568041"/>
            <a:chOff x="7209746" y="4153276"/>
            <a:chExt cx="675000" cy="675005"/>
          </a:xfrm>
        </p:grpSpPr>
        <p:sp>
          <p:nvSpPr>
            <p:cNvPr id="71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2" name="ïṧ1ïḑé"/>
            <p:cNvSpPr/>
            <p:nvPr/>
          </p:nvSpPr>
          <p:spPr bwMode="auto">
            <a:xfrm>
              <a:off x="7390329" y="4318684"/>
              <a:ext cx="313832" cy="344184"/>
            </a:xfrm>
            <a:custGeom>
              <a:avLst/>
              <a:gdLst>
                <a:gd name="connsiteX0" fmla="*/ 314616 w 554856"/>
                <a:gd name="connsiteY0" fmla="*/ 256070 h 608519"/>
                <a:gd name="connsiteX1" fmla="*/ 262711 w 554856"/>
                <a:gd name="connsiteY1" fmla="*/ 307611 h 608519"/>
                <a:gd name="connsiteX2" fmla="*/ 241014 w 554856"/>
                <a:gd name="connsiteY2" fmla="*/ 285856 h 608519"/>
                <a:gd name="connsiteX3" fmla="*/ 218289 w 554856"/>
                <a:gd name="connsiteY3" fmla="*/ 308265 h 608519"/>
                <a:gd name="connsiteX4" fmla="*/ 239986 w 554856"/>
                <a:gd name="connsiteY4" fmla="*/ 330020 h 608519"/>
                <a:gd name="connsiteX5" fmla="*/ 262618 w 554856"/>
                <a:gd name="connsiteY5" fmla="*/ 352803 h 608519"/>
                <a:gd name="connsiteX6" fmla="*/ 285250 w 554856"/>
                <a:gd name="connsiteY6" fmla="*/ 330300 h 608519"/>
                <a:gd name="connsiteX7" fmla="*/ 337155 w 554856"/>
                <a:gd name="connsiteY7" fmla="*/ 278760 h 608519"/>
                <a:gd name="connsiteX8" fmla="*/ 261963 w 554856"/>
                <a:gd name="connsiteY8" fmla="*/ 129646 h 608519"/>
                <a:gd name="connsiteX9" fmla="*/ 293387 w 554856"/>
                <a:gd name="connsiteY9" fmla="*/ 129646 h 608519"/>
                <a:gd name="connsiteX10" fmla="*/ 304983 w 554856"/>
                <a:gd name="connsiteY10" fmla="*/ 141224 h 608519"/>
                <a:gd name="connsiteX11" fmla="*/ 304983 w 554856"/>
                <a:gd name="connsiteY11" fmla="*/ 167368 h 608519"/>
                <a:gd name="connsiteX12" fmla="*/ 355485 w 554856"/>
                <a:gd name="connsiteY12" fmla="*/ 188283 h 608519"/>
                <a:gd name="connsiteX13" fmla="*/ 373909 w 554856"/>
                <a:gd name="connsiteY13" fmla="*/ 169796 h 608519"/>
                <a:gd name="connsiteX14" fmla="*/ 390275 w 554856"/>
                <a:gd name="connsiteY14" fmla="*/ 169796 h 608519"/>
                <a:gd name="connsiteX15" fmla="*/ 412440 w 554856"/>
                <a:gd name="connsiteY15" fmla="*/ 192018 h 608519"/>
                <a:gd name="connsiteX16" fmla="*/ 412440 w 554856"/>
                <a:gd name="connsiteY16" fmla="*/ 208264 h 608519"/>
                <a:gd name="connsiteX17" fmla="*/ 394016 w 554856"/>
                <a:gd name="connsiteY17" fmla="*/ 226752 h 608519"/>
                <a:gd name="connsiteX18" fmla="*/ 414965 w 554856"/>
                <a:gd name="connsiteY18" fmla="*/ 277172 h 608519"/>
                <a:gd name="connsiteX19" fmla="*/ 441151 w 554856"/>
                <a:gd name="connsiteY19" fmla="*/ 277172 h 608519"/>
                <a:gd name="connsiteX20" fmla="*/ 452748 w 554856"/>
                <a:gd name="connsiteY20" fmla="*/ 288750 h 608519"/>
                <a:gd name="connsiteX21" fmla="*/ 452748 w 554856"/>
                <a:gd name="connsiteY21" fmla="*/ 320123 h 608519"/>
                <a:gd name="connsiteX22" fmla="*/ 441151 w 554856"/>
                <a:gd name="connsiteY22" fmla="*/ 331701 h 608519"/>
                <a:gd name="connsiteX23" fmla="*/ 414965 w 554856"/>
                <a:gd name="connsiteY23" fmla="*/ 331701 h 608519"/>
                <a:gd name="connsiteX24" fmla="*/ 394016 w 554856"/>
                <a:gd name="connsiteY24" fmla="*/ 382121 h 608519"/>
                <a:gd name="connsiteX25" fmla="*/ 412440 w 554856"/>
                <a:gd name="connsiteY25" fmla="*/ 400515 h 608519"/>
                <a:gd name="connsiteX26" fmla="*/ 412440 w 554856"/>
                <a:gd name="connsiteY26" fmla="*/ 416855 h 608519"/>
                <a:gd name="connsiteX27" fmla="*/ 390275 w 554856"/>
                <a:gd name="connsiteY27" fmla="*/ 438984 h 608519"/>
                <a:gd name="connsiteX28" fmla="*/ 373909 w 554856"/>
                <a:gd name="connsiteY28" fmla="*/ 438984 h 608519"/>
                <a:gd name="connsiteX29" fmla="*/ 355485 w 554856"/>
                <a:gd name="connsiteY29" fmla="*/ 420590 h 608519"/>
                <a:gd name="connsiteX30" fmla="*/ 304983 w 554856"/>
                <a:gd name="connsiteY30" fmla="*/ 441505 h 608519"/>
                <a:gd name="connsiteX31" fmla="*/ 304983 w 554856"/>
                <a:gd name="connsiteY31" fmla="*/ 467649 h 608519"/>
                <a:gd name="connsiteX32" fmla="*/ 293387 w 554856"/>
                <a:gd name="connsiteY32" fmla="*/ 479227 h 608519"/>
                <a:gd name="connsiteX33" fmla="*/ 261963 w 554856"/>
                <a:gd name="connsiteY33" fmla="*/ 479227 h 608519"/>
                <a:gd name="connsiteX34" fmla="*/ 250367 w 554856"/>
                <a:gd name="connsiteY34" fmla="*/ 467649 h 608519"/>
                <a:gd name="connsiteX35" fmla="*/ 250367 w 554856"/>
                <a:gd name="connsiteY35" fmla="*/ 441505 h 608519"/>
                <a:gd name="connsiteX36" fmla="*/ 199865 w 554856"/>
                <a:gd name="connsiteY36" fmla="*/ 420590 h 608519"/>
                <a:gd name="connsiteX37" fmla="*/ 181441 w 554856"/>
                <a:gd name="connsiteY37" fmla="*/ 438984 h 608519"/>
                <a:gd name="connsiteX38" fmla="*/ 165075 w 554856"/>
                <a:gd name="connsiteY38" fmla="*/ 438984 h 608519"/>
                <a:gd name="connsiteX39" fmla="*/ 142910 w 554856"/>
                <a:gd name="connsiteY39" fmla="*/ 416855 h 608519"/>
                <a:gd name="connsiteX40" fmla="*/ 142910 w 554856"/>
                <a:gd name="connsiteY40" fmla="*/ 400515 h 608519"/>
                <a:gd name="connsiteX41" fmla="*/ 161334 w 554856"/>
                <a:gd name="connsiteY41" fmla="*/ 382121 h 608519"/>
                <a:gd name="connsiteX42" fmla="*/ 140385 w 554856"/>
                <a:gd name="connsiteY42" fmla="*/ 331701 h 608519"/>
                <a:gd name="connsiteX43" fmla="*/ 114199 w 554856"/>
                <a:gd name="connsiteY43" fmla="*/ 331701 h 608519"/>
                <a:gd name="connsiteX44" fmla="*/ 102602 w 554856"/>
                <a:gd name="connsiteY44" fmla="*/ 320123 h 608519"/>
                <a:gd name="connsiteX45" fmla="*/ 102602 w 554856"/>
                <a:gd name="connsiteY45" fmla="*/ 288750 h 608519"/>
                <a:gd name="connsiteX46" fmla="*/ 114199 w 554856"/>
                <a:gd name="connsiteY46" fmla="*/ 277172 h 608519"/>
                <a:gd name="connsiteX47" fmla="*/ 140385 w 554856"/>
                <a:gd name="connsiteY47" fmla="*/ 277172 h 608519"/>
                <a:gd name="connsiteX48" fmla="*/ 161334 w 554856"/>
                <a:gd name="connsiteY48" fmla="*/ 226752 h 608519"/>
                <a:gd name="connsiteX49" fmla="*/ 142910 w 554856"/>
                <a:gd name="connsiteY49" fmla="*/ 208264 h 608519"/>
                <a:gd name="connsiteX50" fmla="*/ 142910 w 554856"/>
                <a:gd name="connsiteY50" fmla="*/ 192018 h 608519"/>
                <a:gd name="connsiteX51" fmla="*/ 165075 w 554856"/>
                <a:gd name="connsiteY51" fmla="*/ 169796 h 608519"/>
                <a:gd name="connsiteX52" fmla="*/ 181441 w 554856"/>
                <a:gd name="connsiteY52" fmla="*/ 169796 h 608519"/>
                <a:gd name="connsiteX53" fmla="*/ 199865 w 554856"/>
                <a:gd name="connsiteY53" fmla="*/ 188283 h 608519"/>
                <a:gd name="connsiteX54" fmla="*/ 250367 w 554856"/>
                <a:gd name="connsiteY54" fmla="*/ 167368 h 608519"/>
                <a:gd name="connsiteX55" fmla="*/ 250367 w 554856"/>
                <a:gd name="connsiteY55" fmla="*/ 141224 h 608519"/>
                <a:gd name="connsiteX56" fmla="*/ 261963 w 554856"/>
                <a:gd name="connsiteY56" fmla="*/ 129646 h 608519"/>
                <a:gd name="connsiteX57" fmla="*/ 440285 w 554856"/>
                <a:gd name="connsiteY57" fmla="*/ 80038 h 608519"/>
                <a:gd name="connsiteX58" fmla="*/ 554856 w 554856"/>
                <a:gd name="connsiteY58" fmla="*/ 304248 h 608519"/>
                <a:gd name="connsiteX59" fmla="*/ 277361 w 554856"/>
                <a:gd name="connsiteY59" fmla="*/ 581312 h 608519"/>
                <a:gd name="connsiteX60" fmla="*/ 277361 w 554856"/>
                <a:gd name="connsiteY60" fmla="*/ 605311 h 608519"/>
                <a:gd name="connsiteX61" fmla="*/ 272404 w 554856"/>
                <a:gd name="connsiteY61" fmla="*/ 607926 h 608519"/>
                <a:gd name="connsiteX62" fmla="*/ 207216 w 554856"/>
                <a:gd name="connsiteY62" fmla="*/ 563289 h 608519"/>
                <a:gd name="connsiteX63" fmla="*/ 207216 w 554856"/>
                <a:gd name="connsiteY63" fmla="*/ 558060 h 608519"/>
                <a:gd name="connsiteX64" fmla="*/ 272404 w 554856"/>
                <a:gd name="connsiteY64" fmla="*/ 513330 h 608519"/>
                <a:gd name="connsiteX65" fmla="*/ 277361 w 554856"/>
                <a:gd name="connsiteY65" fmla="*/ 515945 h 608519"/>
                <a:gd name="connsiteX66" fmla="*/ 277361 w 554856"/>
                <a:gd name="connsiteY66" fmla="*/ 539944 h 608519"/>
                <a:gd name="connsiteX67" fmla="*/ 513423 w 554856"/>
                <a:gd name="connsiteY67" fmla="*/ 304248 h 608519"/>
                <a:gd name="connsiteX68" fmla="*/ 415968 w 554856"/>
                <a:gd name="connsiteY68" fmla="*/ 113375 h 608519"/>
                <a:gd name="connsiteX69" fmla="*/ 282452 w 554856"/>
                <a:gd name="connsiteY69" fmla="*/ 594 h 608519"/>
                <a:gd name="connsiteX70" fmla="*/ 347640 w 554856"/>
                <a:gd name="connsiteY70" fmla="*/ 45229 h 608519"/>
                <a:gd name="connsiteX71" fmla="*/ 347640 w 554856"/>
                <a:gd name="connsiteY71" fmla="*/ 50551 h 608519"/>
                <a:gd name="connsiteX72" fmla="*/ 282452 w 554856"/>
                <a:gd name="connsiteY72" fmla="*/ 95279 h 608519"/>
                <a:gd name="connsiteX73" fmla="*/ 277402 w 554856"/>
                <a:gd name="connsiteY73" fmla="*/ 92665 h 608519"/>
                <a:gd name="connsiteX74" fmla="*/ 277402 w 554856"/>
                <a:gd name="connsiteY74" fmla="*/ 68573 h 608519"/>
                <a:gd name="connsiteX75" fmla="*/ 41339 w 554856"/>
                <a:gd name="connsiteY75" fmla="*/ 304259 h 608519"/>
                <a:gd name="connsiteX76" fmla="*/ 138888 w 554856"/>
                <a:gd name="connsiteY76" fmla="*/ 495123 h 608519"/>
                <a:gd name="connsiteX77" fmla="*/ 114571 w 554856"/>
                <a:gd name="connsiteY77" fmla="*/ 528552 h 608519"/>
                <a:gd name="connsiteX78" fmla="*/ 0 w 554856"/>
                <a:gd name="connsiteY78" fmla="*/ 304259 h 608519"/>
                <a:gd name="connsiteX79" fmla="*/ 277402 w 554856"/>
                <a:gd name="connsiteY79" fmla="*/ 27300 h 608519"/>
                <a:gd name="connsiteX80" fmla="*/ 277402 w 554856"/>
                <a:gd name="connsiteY80" fmla="*/ 3209 h 608519"/>
                <a:gd name="connsiteX81" fmla="*/ 282452 w 554856"/>
                <a:gd name="connsiteY81" fmla="*/ 594 h 6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4856" h="608519">
                  <a:moveTo>
                    <a:pt x="314616" y="256070"/>
                  </a:moveTo>
                  <a:lnTo>
                    <a:pt x="262711" y="307611"/>
                  </a:lnTo>
                  <a:lnTo>
                    <a:pt x="241014" y="285856"/>
                  </a:lnTo>
                  <a:lnTo>
                    <a:pt x="218289" y="308265"/>
                  </a:lnTo>
                  <a:lnTo>
                    <a:pt x="239986" y="330020"/>
                  </a:lnTo>
                  <a:lnTo>
                    <a:pt x="262618" y="352803"/>
                  </a:lnTo>
                  <a:lnTo>
                    <a:pt x="285250" y="330300"/>
                  </a:lnTo>
                  <a:lnTo>
                    <a:pt x="337155" y="278760"/>
                  </a:lnTo>
                  <a:close/>
                  <a:moveTo>
                    <a:pt x="261963" y="129646"/>
                  </a:moveTo>
                  <a:lnTo>
                    <a:pt x="293387" y="129646"/>
                  </a:lnTo>
                  <a:cubicBezTo>
                    <a:pt x="299840" y="129646"/>
                    <a:pt x="304983" y="134875"/>
                    <a:pt x="304983" y="141224"/>
                  </a:cubicBezTo>
                  <a:lnTo>
                    <a:pt x="304983" y="167368"/>
                  </a:lnTo>
                  <a:cubicBezTo>
                    <a:pt x="323314" y="170916"/>
                    <a:pt x="340428" y="178199"/>
                    <a:pt x="355485" y="188283"/>
                  </a:cubicBezTo>
                  <a:lnTo>
                    <a:pt x="373909" y="169796"/>
                  </a:lnTo>
                  <a:cubicBezTo>
                    <a:pt x="378398" y="165314"/>
                    <a:pt x="385786" y="165314"/>
                    <a:pt x="390275" y="169796"/>
                  </a:cubicBezTo>
                  <a:lnTo>
                    <a:pt x="412440" y="192018"/>
                  </a:lnTo>
                  <a:cubicBezTo>
                    <a:pt x="416929" y="196500"/>
                    <a:pt x="416929" y="203783"/>
                    <a:pt x="412440" y="208264"/>
                  </a:cubicBezTo>
                  <a:lnTo>
                    <a:pt x="394016" y="226752"/>
                  </a:lnTo>
                  <a:cubicBezTo>
                    <a:pt x="404117" y="241691"/>
                    <a:pt x="411318" y="258872"/>
                    <a:pt x="414965" y="277172"/>
                  </a:cubicBezTo>
                  <a:lnTo>
                    <a:pt x="441151" y="277172"/>
                  </a:lnTo>
                  <a:cubicBezTo>
                    <a:pt x="447604" y="277172"/>
                    <a:pt x="452748" y="282401"/>
                    <a:pt x="452748" y="288750"/>
                  </a:cubicBezTo>
                  <a:lnTo>
                    <a:pt x="452748" y="320123"/>
                  </a:lnTo>
                  <a:cubicBezTo>
                    <a:pt x="452748" y="326565"/>
                    <a:pt x="447511" y="331701"/>
                    <a:pt x="441151" y="331701"/>
                  </a:cubicBezTo>
                  <a:lnTo>
                    <a:pt x="414965" y="331701"/>
                  </a:lnTo>
                  <a:cubicBezTo>
                    <a:pt x="411318" y="350002"/>
                    <a:pt x="404117" y="366995"/>
                    <a:pt x="394016" y="382121"/>
                  </a:cubicBezTo>
                  <a:lnTo>
                    <a:pt x="412440" y="400515"/>
                  </a:lnTo>
                  <a:cubicBezTo>
                    <a:pt x="416929" y="404997"/>
                    <a:pt x="416929" y="412373"/>
                    <a:pt x="412440" y="416855"/>
                  </a:cubicBezTo>
                  <a:lnTo>
                    <a:pt x="390275" y="438984"/>
                  </a:lnTo>
                  <a:cubicBezTo>
                    <a:pt x="385786" y="443466"/>
                    <a:pt x="378398" y="443466"/>
                    <a:pt x="373909" y="438984"/>
                  </a:cubicBezTo>
                  <a:lnTo>
                    <a:pt x="355485" y="420590"/>
                  </a:lnTo>
                  <a:cubicBezTo>
                    <a:pt x="340522" y="430674"/>
                    <a:pt x="323314" y="437864"/>
                    <a:pt x="304983" y="441505"/>
                  </a:cubicBezTo>
                  <a:lnTo>
                    <a:pt x="304983" y="467649"/>
                  </a:lnTo>
                  <a:cubicBezTo>
                    <a:pt x="304983" y="474092"/>
                    <a:pt x="299746" y="479227"/>
                    <a:pt x="293387" y="479227"/>
                  </a:cubicBezTo>
                  <a:lnTo>
                    <a:pt x="261963" y="479227"/>
                  </a:lnTo>
                  <a:cubicBezTo>
                    <a:pt x="255510" y="479227"/>
                    <a:pt x="250367" y="473998"/>
                    <a:pt x="250367" y="467649"/>
                  </a:cubicBezTo>
                  <a:lnTo>
                    <a:pt x="250367" y="441505"/>
                  </a:lnTo>
                  <a:cubicBezTo>
                    <a:pt x="232036" y="437864"/>
                    <a:pt x="214922" y="430674"/>
                    <a:pt x="199865" y="420590"/>
                  </a:cubicBezTo>
                  <a:lnTo>
                    <a:pt x="181441" y="438984"/>
                  </a:lnTo>
                  <a:cubicBezTo>
                    <a:pt x="176952" y="443466"/>
                    <a:pt x="169564" y="443466"/>
                    <a:pt x="165075" y="438984"/>
                  </a:cubicBezTo>
                  <a:lnTo>
                    <a:pt x="142910" y="416855"/>
                  </a:lnTo>
                  <a:cubicBezTo>
                    <a:pt x="138421" y="412373"/>
                    <a:pt x="138421" y="404997"/>
                    <a:pt x="142910" y="400515"/>
                  </a:cubicBezTo>
                  <a:lnTo>
                    <a:pt x="161334" y="382121"/>
                  </a:lnTo>
                  <a:cubicBezTo>
                    <a:pt x="151233" y="367182"/>
                    <a:pt x="144032" y="350002"/>
                    <a:pt x="140385" y="331701"/>
                  </a:cubicBezTo>
                  <a:lnTo>
                    <a:pt x="114199" y="331701"/>
                  </a:lnTo>
                  <a:cubicBezTo>
                    <a:pt x="107746" y="331701"/>
                    <a:pt x="102602" y="326472"/>
                    <a:pt x="102602" y="320123"/>
                  </a:cubicBezTo>
                  <a:lnTo>
                    <a:pt x="102602" y="288750"/>
                  </a:lnTo>
                  <a:cubicBezTo>
                    <a:pt x="102602" y="282214"/>
                    <a:pt x="107839" y="277172"/>
                    <a:pt x="114199" y="277172"/>
                  </a:cubicBezTo>
                  <a:lnTo>
                    <a:pt x="140385" y="277172"/>
                  </a:lnTo>
                  <a:cubicBezTo>
                    <a:pt x="144032" y="258872"/>
                    <a:pt x="151233" y="241785"/>
                    <a:pt x="161334" y="226752"/>
                  </a:cubicBezTo>
                  <a:lnTo>
                    <a:pt x="142910" y="208264"/>
                  </a:lnTo>
                  <a:cubicBezTo>
                    <a:pt x="138421" y="203783"/>
                    <a:pt x="138421" y="196500"/>
                    <a:pt x="142910" y="192018"/>
                  </a:cubicBezTo>
                  <a:lnTo>
                    <a:pt x="165075" y="169796"/>
                  </a:lnTo>
                  <a:cubicBezTo>
                    <a:pt x="169564" y="165314"/>
                    <a:pt x="176952" y="165314"/>
                    <a:pt x="181441" y="169796"/>
                  </a:cubicBezTo>
                  <a:lnTo>
                    <a:pt x="199865" y="188283"/>
                  </a:lnTo>
                  <a:cubicBezTo>
                    <a:pt x="214828" y="178199"/>
                    <a:pt x="232036" y="170916"/>
                    <a:pt x="250367" y="167368"/>
                  </a:cubicBezTo>
                  <a:lnTo>
                    <a:pt x="250367" y="141224"/>
                  </a:lnTo>
                  <a:cubicBezTo>
                    <a:pt x="250367" y="134688"/>
                    <a:pt x="255604" y="129646"/>
                    <a:pt x="261963" y="129646"/>
                  </a:cubicBezTo>
                  <a:close/>
                  <a:moveTo>
                    <a:pt x="440285" y="80038"/>
                  </a:moveTo>
                  <a:cubicBezTo>
                    <a:pt x="511927" y="131958"/>
                    <a:pt x="554856" y="215909"/>
                    <a:pt x="554856" y="304248"/>
                  </a:cubicBezTo>
                  <a:cubicBezTo>
                    <a:pt x="554856" y="457021"/>
                    <a:pt x="430371" y="581312"/>
                    <a:pt x="277361" y="581312"/>
                  </a:cubicBezTo>
                  <a:lnTo>
                    <a:pt x="277361" y="605311"/>
                  </a:lnTo>
                  <a:cubicBezTo>
                    <a:pt x="277361" y="607926"/>
                    <a:pt x="274555" y="609420"/>
                    <a:pt x="272404" y="607926"/>
                  </a:cubicBezTo>
                  <a:lnTo>
                    <a:pt x="207216" y="563289"/>
                  </a:lnTo>
                  <a:cubicBezTo>
                    <a:pt x="205345" y="561982"/>
                    <a:pt x="205345" y="559274"/>
                    <a:pt x="207216" y="558060"/>
                  </a:cubicBezTo>
                  <a:lnTo>
                    <a:pt x="272404" y="513330"/>
                  </a:lnTo>
                  <a:cubicBezTo>
                    <a:pt x="274555" y="511836"/>
                    <a:pt x="277361" y="513330"/>
                    <a:pt x="277361" y="515945"/>
                  </a:cubicBezTo>
                  <a:lnTo>
                    <a:pt x="277361" y="539944"/>
                  </a:lnTo>
                  <a:cubicBezTo>
                    <a:pt x="407551" y="539944"/>
                    <a:pt x="513423" y="434236"/>
                    <a:pt x="513423" y="304248"/>
                  </a:cubicBezTo>
                  <a:cubicBezTo>
                    <a:pt x="513423" y="229076"/>
                    <a:pt x="477041" y="157638"/>
                    <a:pt x="415968" y="113375"/>
                  </a:cubicBezTo>
                  <a:close/>
                  <a:moveTo>
                    <a:pt x="282452" y="594"/>
                  </a:moveTo>
                  <a:lnTo>
                    <a:pt x="347640" y="45229"/>
                  </a:lnTo>
                  <a:cubicBezTo>
                    <a:pt x="349511" y="46536"/>
                    <a:pt x="349511" y="49337"/>
                    <a:pt x="347640" y="50551"/>
                  </a:cubicBezTo>
                  <a:lnTo>
                    <a:pt x="282452" y="95279"/>
                  </a:lnTo>
                  <a:cubicBezTo>
                    <a:pt x="280301" y="96773"/>
                    <a:pt x="277402" y="95279"/>
                    <a:pt x="277402" y="92665"/>
                  </a:cubicBezTo>
                  <a:lnTo>
                    <a:pt x="277402" y="68573"/>
                  </a:lnTo>
                  <a:cubicBezTo>
                    <a:pt x="147212" y="68573"/>
                    <a:pt x="41339" y="174277"/>
                    <a:pt x="41339" y="304259"/>
                  </a:cubicBezTo>
                  <a:cubicBezTo>
                    <a:pt x="41339" y="379521"/>
                    <a:pt x="77908" y="450862"/>
                    <a:pt x="138888" y="495123"/>
                  </a:cubicBezTo>
                  <a:lnTo>
                    <a:pt x="114571" y="528552"/>
                  </a:lnTo>
                  <a:cubicBezTo>
                    <a:pt x="42835" y="476634"/>
                    <a:pt x="0" y="392687"/>
                    <a:pt x="0" y="304259"/>
                  </a:cubicBezTo>
                  <a:cubicBezTo>
                    <a:pt x="0" y="151493"/>
                    <a:pt x="124391" y="27300"/>
                    <a:pt x="277402" y="27300"/>
                  </a:cubicBezTo>
                  <a:lnTo>
                    <a:pt x="277402" y="3209"/>
                  </a:lnTo>
                  <a:cubicBezTo>
                    <a:pt x="277402" y="594"/>
                    <a:pt x="280301" y="-900"/>
                    <a:pt x="282452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iṥḻíde"/>
          <p:cNvGrpSpPr/>
          <p:nvPr/>
        </p:nvGrpSpPr>
        <p:grpSpPr>
          <a:xfrm>
            <a:off x="6792995" y="5151405"/>
            <a:ext cx="568037" cy="568041"/>
            <a:chOff x="7209746" y="4153276"/>
            <a:chExt cx="675000" cy="675005"/>
          </a:xfrm>
        </p:grpSpPr>
        <p:sp>
          <p:nvSpPr>
            <p:cNvPr id="74" name="ïśľíḓ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4A5B9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5" name="ïṧ1ïḑé"/>
            <p:cNvSpPr/>
            <p:nvPr/>
          </p:nvSpPr>
          <p:spPr bwMode="auto">
            <a:xfrm>
              <a:off x="7375153" y="4318943"/>
              <a:ext cx="344185" cy="34366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499985" y="202311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99985" y="2361565"/>
            <a:ext cx="3649980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499985" y="303022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499985" y="3368675"/>
            <a:ext cx="3649980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499985" y="403669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499985" y="4375150"/>
            <a:ext cx="3649980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499985" y="504444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499985" y="5382895"/>
            <a:ext cx="3649980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</a:t>
            </a:r>
          </a:p>
        </p:txBody>
      </p:sp>
      <p:grpSp>
        <p:nvGrpSpPr>
          <p:cNvPr id="4" name="9221c740-29c1-4ab1-91a8-e35b584cdfa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42963" y="1602106"/>
            <a:ext cx="5395913" cy="4306887"/>
            <a:chOff x="3398838" y="1276351"/>
            <a:chExt cx="5395913" cy="4306887"/>
          </a:xfrm>
        </p:grpSpPr>
        <p:sp>
          <p:nvSpPr>
            <p:cNvPr id="6" name="íŝlîďé"/>
            <p:cNvSpPr/>
            <p:nvPr/>
          </p:nvSpPr>
          <p:spPr bwMode="auto">
            <a:xfrm>
              <a:off x="4500563" y="2014538"/>
              <a:ext cx="490538" cy="50800"/>
            </a:xfrm>
            <a:custGeom>
              <a:avLst/>
              <a:gdLst>
                <a:gd name="T0" fmla="*/ 315 w 344"/>
                <a:gd name="T1" fmla="*/ 0 h 36"/>
                <a:gd name="T2" fmla="*/ 30 w 344"/>
                <a:gd name="T3" fmla="*/ 0 h 36"/>
                <a:gd name="T4" fmla="*/ 0 w 344"/>
                <a:gd name="T5" fmla="*/ 30 h 36"/>
                <a:gd name="T6" fmla="*/ 0 w 344"/>
                <a:gd name="T7" fmla="*/ 36 h 36"/>
                <a:gd name="T8" fmla="*/ 344 w 344"/>
                <a:gd name="T9" fmla="*/ 36 h 36"/>
                <a:gd name="T10" fmla="*/ 344 w 344"/>
                <a:gd name="T11" fmla="*/ 30 h 36"/>
                <a:gd name="T12" fmla="*/ 315 w 34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" name="iśḷidé"/>
            <p:cNvSpPr/>
            <p:nvPr/>
          </p:nvSpPr>
          <p:spPr bwMode="auto">
            <a:xfrm>
              <a:off x="4500563" y="179387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" name="îṧḷïḋè"/>
            <p:cNvSpPr/>
            <p:nvPr/>
          </p:nvSpPr>
          <p:spPr bwMode="auto">
            <a:xfrm>
              <a:off x="5013326" y="1941513"/>
              <a:ext cx="488950" cy="123825"/>
            </a:xfrm>
            <a:custGeom>
              <a:avLst/>
              <a:gdLst>
                <a:gd name="T0" fmla="*/ 315 w 344"/>
                <a:gd name="T1" fmla="*/ 0 h 88"/>
                <a:gd name="T2" fmla="*/ 30 w 344"/>
                <a:gd name="T3" fmla="*/ 0 h 88"/>
                <a:gd name="T4" fmla="*/ 0 w 344"/>
                <a:gd name="T5" fmla="*/ 30 h 88"/>
                <a:gd name="T6" fmla="*/ 0 w 344"/>
                <a:gd name="T7" fmla="*/ 74 h 88"/>
                <a:gd name="T8" fmla="*/ 4 w 344"/>
                <a:gd name="T9" fmla="*/ 88 h 88"/>
                <a:gd name="T10" fmla="*/ 341 w 344"/>
                <a:gd name="T11" fmla="*/ 88 h 88"/>
                <a:gd name="T12" fmla="*/ 344 w 344"/>
                <a:gd name="T13" fmla="*/ 74 h 88"/>
                <a:gd name="T14" fmla="*/ 344 w 344"/>
                <a:gd name="T15" fmla="*/ 30 h 88"/>
                <a:gd name="T16" fmla="*/ 315 w 34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8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2" y="84"/>
                    <a:pt x="4" y="88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43" y="84"/>
                    <a:pt x="344" y="79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" name="íṡľîdé"/>
            <p:cNvSpPr/>
            <p:nvPr/>
          </p:nvSpPr>
          <p:spPr bwMode="auto">
            <a:xfrm>
              <a:off x="6094413" y="2014538"/>
              <a:ext cx="488950" cy="50800"/>
            </a:xfrm>
            <a:custGeom>
              <a:avLst/>
              <a:gdLst>
                <a:gd name="T0" fmla="*/ 315 w 344"/>
                <a:gd name="T1" fmla="*/ 0 h 36"/>
                <a:gd name="T2" fmla="*/ 30 w 344"/>
                <a:gd name="T3" fmla="*/ 0 h 36"/>
                <a:gd name="T4" fmla="*/ 0 w 344"/>
                <a:gd name="T5" fmla="*/ 30 h 36"/>
                <a:gd name="T6" fmla="*/ 0 w 344"/>
                <a:gd name="T7" fmla="*/ 36 h 36"/>
                <a:gd name="T8" fmla="*/ 344 w 344"/>
                <a:gd name="T9" fmla="*/ 36 h 36"/>
                <a:gd name="T10" fmla="*/ 344 w 344"/>
                <a:gd name="T11" fmla="*/ 30 h 36"/>
                <a:gd name="T12" fmla="*/ 315 w 344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6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" name="îŝ1iďê"/>
            <p:cNvSpPr/>
            <p:nvPr/>
          </p:nvSpPr>
          <p:spPr bwMode="auto">
            <a:xfrm>
              <a:off x="6094413" y="179387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îśľíḑé"/>
            <p:cNvSpPr/>
            <p:nvPr/>
          </p:nvSpPr>
          <p:spPr bwMode="auto">
            <a:xfrm>
              <a:off x="6607176" y="1941513"/>
              <a:ext cx="488950" cy="123825"/>
            </a:xfrm>
            <a:custGeom>
              <a:avLst/>
              <a:gdLst>
                <a:gd name="T0" fmla="*/ 315 w 344"/>
                <a:gd name="T1" fmla="*/ 0 h 88"/>
                <a:gd name="T2" fmla="*/ 30 w 344"/>
                <a:gd name="T3" fmla="*/ 0 h 88"/>
                <a:gd name="T4" fmla="*/ 0 w 344"/>
                <a:gd name="T5" fmla="*/ 30 h 88"/>
                <a:gd name="T6" fmla="*/ 0 w 344"/>
                <a:gd name="T7" fmla="*/ 74 h 88"/>
                <a:gd name="T8" fmla="*/ 4 w 344"/>
                <a:gd name="T9" fmla="*/ 88 h 88"/>
                <a:gd name="T10" fmla="*/ 341 w 344"/>
                <a:gd name="T11" fmla="*/ 88 h 88"/>
                <a:gd name="T12" fmla="*/ 344 w 344"/>
                <a:gd name="T13" fmla="*/ 74 h 88"/>
                <a:gd name="T14" fmla="*/ 344 w 344"/>
                <a:gd name="T15" fmla="*/ 30 h 88"/>
                <a:gd name="T16" fmla="*/ 315 w 34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88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9"/>
                    <a:pt x="2" y="84"/>
                    <a:pt x="4" y="88"/>
                  </a:cubicBezTo>
                  <a:cubicBezTo>
                    <a:pt x="341" y="88"/>
                    <a:pt x="341" y="88"/>
                    <a:pt x="341" y="88"/>
                  </a:cubicBezTo>
                  <a:cubicBezTo>
                    <a:pt x="343" y="84"/>
                    <a:pt x="344" y="79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" name="ïşḷiḓé"/>
            <p:cNvSpPr/>
            <p:nvPr/>
          </p:nvSpPr>
          <p:spPr bwMode="auto">
            <a:xfrm>
              <a:off x="4500563" y="1498601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" name="íṡḻiḋê"/>
            <p:cNvSpPr/>
            <p:nvPr/>
          </p:nvSpPr>
          <p:spPr bwMode="auto">
            <a:xfrm>
              <a:off x="5013326" y="16462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3" name="íṥ1ïdé"/>
            <p:cNvSpPr/>
            <p:nvPr/>
          </p:nvSpPr>
          <p:spPr bwMode="auto">
            <a:xfrm>
              <a:off x="5526088" y="179387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4" name="îŝļîde"/>
            <p:cNvSpPr/>
            <p:nvPr/>
          </p:nvSpPr>
          <p:spPr bwMode="auto">
            <a:xfrm>
              <a:off x="4500563" y="1276351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5" name="íSľïḓê"/>
            <p:cNvSpPr/>
            <p:nvPr/>
          </p:nvSpPr>
          <p:spPr bwMode="auto">
            <a:xfrm>
              <a:off x="5013326" y="14239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6" name="i$liḓe"/>
            <p:cNvSpPr/>
            <p:nvPr/>
          </p:nvSpPr>
          <p:spPr bwMode="auto">
            <a:xfrm>
              <a:off x="5526088" y="15716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7" name="íśḷîḋê"/>
            <p:cNvSpPr/>
            <p:nvPr/>
          </p:nvSpPr>
          <p:spPr bwMode="auto">
            <a:xfrm>
              <a:off x="6094413" y="14986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8" name="ïṡľíḑè"/>
            <p:cNvSpPr/>
            <p:nvPr/>
          </p:nvSpPr>
          <p:spPr bwMode="auto">
            <a:xfrm>
              <a:off x="6607176" y="16462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9" name="îṣlïďê"/>
            <p:cNvSpPr/>
            <p:nvPr/>
          </p:nvSpPr>
          <p:spPr bwMode="auto">
            <a:xfrm>
              <a:off x="7118351" y="179387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" name="ïṩḻîḑé"/>
            <p:cNvSpPr/>
            <p:nvPr/>
          </p:nvSpPr>
          <p:spPr bwMode="auto">
            <a:xfrm>
              <a:off x="6094413" y="12763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" name="íśḷide"/>
            <p:cNvSpPr/>
            <p:nvPr/>
          </p:nvSpPr>
          <p:spPr bwMode="auto">
            <a:xfrm>
              <a:off x="6607176" y="14239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" name="îśḷïḍê"/>
            <p:cNvSpPr/>
            <p:nvPr/>
          </p:nvSpPr>
          <p:spPr bwMode="auto">
            <a:xfrm>
              <a:off x="7118351" y="1571626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" name="ïšľïḓé"/>
            <p:cNvSpPr/>
            <p:nvPr/>
          </p:nvSpPr>
          <p:spPr bwMode="auto">
            <a:xfrm>
              <a:off x="4500563" y="4645026"/>
              <a:ext cx="490538" cy="149225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" name="îsľiḋe"/>
            <p:cNvSpPr/>
            <p:nvPr/>
          </p:nvSpPr>
          <p:spPr bwMode="auto">
            <a:xfrm>
              <a:off x="5013326" y="47942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" name="îślîḋè"/>
            <p:cNvSpPr/>
            <p:nvPr/>
          </p:nvSpPr>
          <p:spPr bwMode="auto">
            <a:xfrm>
              <a:off x="5526088" y="494188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" name="işļiḍê"/>
            <p:cNvSpPr/>
            <p:nvPr/>
          </p:nvSpPr>
          <p:spPr bwMode="auto">
            <a:xfrm>
              <a:off x="4500563" y="442436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" name="iŝlíḓè"/>
            <p:cNvSpPr/>
            <p:nvPr/>
          </p:nvSpPr>
          <p:spPr bwMode="auto">
            <a:xfrm>
              <a:off x="5013326" y="45720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" name="îšlíďe"/>
            <p:cNvSpPr/>
            <p:nvPr/>
          </p:nvSpPr>
          <p:spPr bwMode="auto">
            <a:xfrm>
              <a:off x="5526088" y="4719638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" name="íSļíḓè"/>
            <p:cNvSpPr/>
            <p:nvPr/>
          </p:nvSpPr>
          <p:spPr bwMode="auto">
            <a:xfrm>
              <a:off x="6094413" y="4645026"/>
              <a:ext cx="488950" cy="149225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" name="iśḻîḍê"/>
            <p:cNvSpPr/>
            <p:nvPr/>
          </p:nvSpPr>
          <p:spPr bwMode="auto">
            <a:xfrm>
              <a:off x="6607176" y="479425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" name="ïSḻíḑè"/>
            <p:cNvSpPr/>
            <p:nvPr/>
          </p:nvSpPr>
          <p:spPr bwMode="auto">
            <a:xfrm>
              <a:off x="7118351" y="4941888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" name="išļíḓe"/>
            <p:cNvSpPr/>
            <p:nvPr/>
          </p:nvSpPr>
          <p:spPr bwMode="auto">
            <a:xfrm>
              <a:off x="6094413" y="442436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" name="íśľiḍè"/>
            <p:cNvSpPr/>
            <p:nvPr/>
          </p:nvSpPr>
          <p:spPr bwMode="auto">
            <a:xfrm>
              <a:off x="6607176" y="4572001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" name="ïsľídè"/>
            <p:cNvSpPr/>
            <p:nvPr/>
          </p:nvSpPr>
          <p:spPr bwMode="auto">
            <a:xfrm>
              <a:off x="7118351" y="4719638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" name="îşliďe"/>
            <p:cNvSpPr/>
            <p:nvPr/>
          </p:nvSpPr>
          <p:spPr bwMode="auto">
            <a:xfrm>
              <a:off x="4500563" y="4140201"/>
              <a:ext cx="490538" cy="136525"/>
            </a:xfrm>
            <a:custGeom>
              <a:avLst/>
              <a:gdLst>
                <a:gd name="T0" fmla="*/ 335 w 344"/>
                <a:gd name="T1" fmla="*/ 0 h 96"/>
                <a:gd name="T2" fmla="*/ 10 w 344"/>
                <a:gd name="T3" fmla="*/ 0 h 96"/>
                <a:gd name="T4" fmla="*/ 0 w 344"/>
                <a:gd name="T5" fmla="*/ 22 h 96"/>
                <a:gd name="T6" fmla="*/ 0 w 344"/>
                <a:gd name="T7" fmla="*/ 66 h 96"/>
                <a:gd name="T8" fmla="*/ 30 w 344"/>
                <a:gd name="T9" fmla="*/ 96 h 96"/>
                <a:gd name="T10" fmla="*/ 315 w 344"/>
                <a:gd name="T11" fmla="*/ 96 h 96"/>
                <a:gd name="T12" fmla="*/ 344 w 344"/>
                <a:gd name="T13" fmla="*/ 66 h 96"/>
                <a:gd name="T14" fmla="*/ 344 w 344"/>
                <a:gd name="T15" fmla="*/ 22 h 96"/>
                <a:gd name="T16" fmla="*/ 335 w 344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96">
                  <a:moveTo>
                    <a:pt x="3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"/>
                    <a:pt x="0" y="13"/>
                    <a:pt x="0" y="2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3"/>
                    <a:pt x="14" y="96"/>
                    <a:pt x="30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31" y="96"/>
                    <a:pt x="344" y="83"/>
                    <a:pt x="344" y="66"/>
                  </a:cubicBezTo>
                  <a:cubicBezTo>
                    <a:pt x="344" y="22"/>
                    <a:pt x="344" y="22"/>
                    <a:pt x="344" y="22"/>
                  </a:cubicBezTo>
                  <a:cubicBezTo>
                    <a:pt x="344" y="13"/>
                    <a:pt x="341" y="5"/>
                    <a:pt x="33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" name="iṩlíḓê"/>
            <p:cNvSpPr/>
            <p:nvPr/>
          </p:nvSpPr>
          <p:spPr bwMode="auto">
            <a:xfrm>
              <a:off x="5013326" y="42767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" name="í$lîḍê"/>
            <p:cNvSpPr/>
            <p:nvPr/>
          </p:nvSpPr>
          <p:spPr bwMode="auto">
            <a:xfrm>
              <a:off x="5526088" y="442436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" name="íšlîďè"/>
            <p:cNvSpPr/>
            <p:nvPr/>
          </p:nvSpPr>
          <p:spPr bwMode="auto">
            <a:xfrm>
              <a:off x="5013326" y="4140201"/>
              <a:ext cx="488950" cy="61913"/>
            </a:xfrm>
            <a:custGeom>
              <a:avLst/>
              <a:gdLst>
                <a:gd name="T0" fmla="*/ 344 w 344"/>
                <a:gd name="T1" fmla="*/ 0 h 44"/>
                <a:gd name="T2" fmla="*/ 0 w 344"/>
                <a:gd name="T3" fmla="*/ 0 h 44"/>
                <a:gd name="T4" fmla="*/ 0 w 344"/>
                <a:gd name="T5" fmla="*/ 14 h 44"/>
                <a:gd name="T6" fmla="*/ 30 w 344"/>
                <a:gd name="T7" fmla="*/ 44 h 44"/>
                <a:gd name="T8" fmla="*/ 315 w 344"/>
                <a:gd name="T9" fmla="*/ 44 h 44"/>
                <a:gd name="T10" fmla="*/ 344 w 344"/>
                <a:gd name="T11" fmla="*/ 14 h 44"/>
                <a:gd name="T12" fmla="*/ 344 w 34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44">
                  <a:moveTo>
                    <a:pt x="3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1"/>
                    <a:pt x="14" y="44"/>
                    <a:pt x="30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31" y="44"/>
                    <a:pt x="344" y="31"/>
                    <a:pt x="344" y="14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" name="iSḷîḓè"/>
            <p:cNvSpPr/>
            <p:nvPr/>
          </p:nvSpPr>
          <p:spPr bwMode="auto">
            <a:xfrm>
              <a:off x="5526088" y="4202113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" name="íṩḻîḑé"/>
            <p:cNvSpPr/>
            <p:nvPr/>
          </p:nvSpPr>
          <p:spPr bwMode="auto">
            <a:xfrm>
              <a:off x="6094413" y="4140201"/>
              <a:ext cx="488950" cy="136525"/>
            </a:xfrm>
            <a:custGeom>
              <a:avLst/>
              <a:gdLst>
                <a:gd name="T0" fmla="*/ 335 w 344"/>
                <a:gd name="T1" fmla="*/ 0 h 96"/>
                <a:gd name="T2" fmla="*/ 10 w 344"/>
                <a:gd name="T3" fmla="*/ 0 h 96"/>
                <a:gd name="T4" fmla="*/ 0 w 344"/>
                <a:gd name="T5" fmla="*/ 22 h 96"/>
                <a:gd name="T6" fmla="*/ 0 w 344"/>
                <a:gd name="T7" fmla="*/ 66 h 96"/>
                <a:gd name="T8" fmla="*/ 30 w 344"/>
                <a:gd name="T9" fmla="*/ 96 h 96"/>
                <a:gd name="T10" fmla="*/ 315 w 344"/>
                <a:gd name="T11" fmla="*/ 96 h 96"/>
                <a:gd name="T12" fmla="*/ 344 w 344"/>
                <a:gd name="T13" fmla="*/ 66 h 96"/>
                <a:gd name="T14" fmla="*/ 344 w 344"/>
                <a:gd name="T15" fmla="*/ 22 h 96"/>
                <a:gd name="T16" fmla="*/ 335 w 344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96">
                  <a:moveTo>
                    <a:pt x="3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5"/>
                    <a:pt x="0" y="13"/>
                    <a:pt x="0" y="22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3"/>
                    <a:pt x="14" y="96"/>
                    <a:pt x="30" y="96"/>
                  </a:cubicBezTo>
                  <a:cubicBezTo>
                    <a:pt x="315" y="96"/>
                    <a:pt x="315" y="96"/>
                    <a:pt x="315" y="96"/>
                  </a:cubicBezTo>
                  <a:cubicBezTo>
                    <a:pt x="331" y="96"/>
                    <a:pt x="344" y="83"/>
                    <a:pt x="344" y="66"/>
                  </a:cubicBezTo>
                  <a:cubicBezTo>
                    <a:pt x="344" y="22"/>
                    <a:pt x="344" y="22"/>
                    <a:pt x="344" y="22"/>
                  </a:cubicBezTo>
                  <a:cubicBezTo>
                    <a:pt x="344" y="13"/>
                    <a:pt x="341" y="5"/>
                    <a:pt x="33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íş1íḍe"/>
            <p:cNvSpPr/>
            <p:nvPr/>
          </p:nvSpPr>
          <p:spPr bwMode="auto">
            <a:xfrm>
              <a:off x="6607176" y="4276726"/>
              <a:ext cx="488950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ïSļîḓè"/>
            <p:cNvSpPr/>
            <p:nvPr/>
          </p:nvSpPr>
          <p:spPr bwMode="auto">
            <a:xfrm>
              <a:off x="7118351" y="442436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iSḷíḓè"/>
            <p:cNvSpPr/>
            <p:nvPr/>
          </p:nvSpPr>
          <p:spPr bwMode="auto">
            <a:xfrm>
              <a:off x="6607176" y="4140201"/>
              <a:ext cx="488950" cy="61913"/>
            </a:xfrm>
            <a:custGeom>
              <a:avLst/>
              <a:gdLst>
                <a:gd name="T0" fmla="*/ 344 w 344"/>
                <a:gd name="T1" fmla="*/ 0 h 44"/>
                <a:gd name="T2" fmla="*/ 0 w 344"/>
                <a:gd name="T3" fmla="*/ 0 h 44"/>
                <a:gd name="T4" fmla="*/ 0 w 344"/>
                <a:gd name="T5" fmla="*/ 14 h 44"/>
                <a:gd name="T6" fmla="*/ 30 w 344"/>
                <a:gd name="T7" fmla="*/ 44 h 44"/>
                <a:gd name="T8" fmla="*/ 315 w 344"/>
                <a:gd name="T9" fmla="*/ 44 h 44"/>
                <a:gd name="T10" fmla="*/ 344 w 344"/>
                <a:gd name="T11" fmla="*/ 14 h 44"/>
                <a:gd name="T12" fmla="*/ 344 w 34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44">
                  <a:moveTo>
                    <a:pt x="3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1"/>
                    <a:pt x="14" y="44"/>
                    <a:pt x="30" y="44"/>
                  </a:cubicBezTo>
                  <a:cubicBezTo>
                    <a:pt x="315" y="44"/>
                    <a:pt x="315" y="44"/>
                    <a:pt x="315" y="44"/>
                  </a:cubicBezTo>
                  <a:cubicBezTo>
                    <a:pt x="331" y="44"/>
                    <a:pt x="344" y="31"/>
                    <a:pt x="344" y="14"/>
                  </a:cubicBezTo>
                  <a:cubicBezTo>
                    <a:pt x="344" y="0"/>
                    <a:pt x="344" y="0"/>
                    <a:pt x="344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ï$1îdê"/>
            <p:cNvSpPr/>
            <p:nvPr/>
          </p:nvSpPr>
          <p:spPr bwMode="auto">
            <a:xfrm>
              <a:off x="7118351" y="4202113"/>
              <a:ext cx="490538" cy="147638"/>
            </a:xfrm>
            <a:custGeom>
              <a:avLst/>
              <a:gdLst>
                <a:gd name="T0" fmla="*/ 315 w 344"/>
                <a:gd name="T1" fmla="*/ 0 h 104"/>
                <a:gd name="T2" fmla="*/ 30 w 344"/>
                <a:gd name="T3" fmla="*/ 0 h 104"/>
                <a:gd name="T4" fmla="*/ 0 w 344"/>
                <a:gd name="T5" fmla="*/ 30 h 104"/>
                <a:gd name="T6" fmla="*/ 0 w 344"/>
                <a:gd name="T7" fmla="*/ 74 h 104"/>
                <a:gd name="T8" fmla="*/ 30 w 344"/>
                <a:gd name="T9" fmla="*/ 104 h 104"/>
                <a:gd name="T10" fmla="*/ 315 w 344"/>
                <a:gd name="T11" fmla="*/ 104 h 104"/>
                <a:gd name="T12" fmla="*/ 344 w 344"/>
                <a:gd name="T13" fmla="*/ 74 h 104"/>
                <a:gd name="T14" fmla="*/ 344 w 344"/>
                <a:gd name="T15" fmla="*/ 30 h 104"/>
                <a:gd name="T16" fmla="*/ 315 w 344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104">
                  <a:moveTo>
                    <a:pt x="315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91"/>
                    <a:pt x="14" y="104"/>
                    <a:pt x="30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31" y="104"/>
                    <a:pt x="344" y="91"/>
                    <a:pt x="344" y="74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13"/>
                    <a:pt x="331" y="0"/>
                    <a:pt x="315" y="0"/>
                  </a:cubicBezTo>
                </a:path>
              </a:pathLst>
            </a:custGeom>
            <a:solidFill>
              <a:srgbClr val="ECF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íṩḷïďe"/>
            <p:cNvSpPr/>
            <p:nvPr/>
          </p:nvSpPr>
          <p:spPr bwMode="auto">
            <a:xfrm>
              <a:off x="3648076" y="5173663"/>
              <a:ext cx="4989513" cy="409575"/>
            </a:xfrm>
            <a:prstGeom prst="ellipse">
              <a:avLst/>
            </a:prstGeom>
            <a:solidFill>
              <a:srgbClr val="4285F4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ïŝļîḍè"/>
            <p:cNvSpPr/>
            <p:nvPr/>
          </p:nvSpPr>
          <p:spPr bwMode="auto">
            <a:xfrm>
              <a:off x="3398838" y="2236788"/>
              <a:ext cx="852488" cy="458788"/>
            </a:xfrm>
            <a:custGeom>
              <a:avLst/>
              <a:gdLst>
                <a:gd name="T0" fmla="*/ 339 w 599"/>
                <a:gd name="T1" fmla="*/ 71 h 323"/>
                <a:gd name="T2" fmla="*/ 599 w 599"/>
                <a:gd name="T3" fmla="*/ 291 h 323"/>
                <a:gd name="T4" fmla="*/ 260 w 599"/>
                <a:gd name="T5" fmla="*/ 252 h 323"/>
                <a:gd name="T6" fmla="*/ 0 w 599"/>
                <a:gd name="T7" fmla="*/ 32 h 323"/>
                <a:gd name="T8" fmla="*/ 339 w 599"/>
                <a:gd name="T9" fmla="*/ 7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323">
                  <a:moveTo>
                    <a:pt x="339" y="71"/>
                  </a:moveTo>
                  <a:cubicBezTo>
                    <a:pt x="504" y="143"/>
                    <a:pt x="599" y="291"/>
                    <a:pt x="599" y="291"/>
                  </a:cubicBezTo>
                  <a:cubicBezTo>
                    <a:pt x="599" y="291"/>
                    <a:pt x="426" y="323"/>
                    <a:pt x="260" y="252"/>
                  </a:cubicBezTo>
                  <a:cubicBezTo>
                    <a:pt x="95" y="180"/>
                    <a:pt x="0" y="32"/>
                    <a:pt x="0" y="32"/>
                  </a:cubicBezTo>
                  <a:cubicBezTo>
                    <a:pt x="0" y="32"/>
                    <a:pt x="173" y="0"/>
                    <a:pt x="339" y="7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ïSľiḑê"/>
            <p:cNvSpPr/>
            <p:nvPr/>
          </p:nvSpPr>
          <p:spPr bwMode="auto">
            <a:xfrm>
              <a:off x="4529138" y="1770063"/>
              <a:ext cx="274638" cy="431800"/>
            </a:xfrm>
            <a:custGeom>
              <a:avLst/>
              <a:gdLst>
                <a:gd name="T0" fmla="*/ 51 w 193"/>
                <a:gd name="T1" fmla="*/ 124 h 303"/>
                <a:gd name="T2" fmla="*/ 189 w 193"/>
                <a:gd name="T3" fmla="*/ 0 h 303"/>
                <a:gd name="T4" fmla="*/ 142 w 193"/>
                <a:gd name="T5" fmla="*/ 180 h 303"/>
                <a:gd name="T6" fmla="*/ 4 w 193"/>
                <a:gd name="T7" fmla="*/ 303 h 303"/>
                <a:gd name="T8" fmla="*/ 51 w 193"/>
                <a:gd name="T9" fmla="*/ 12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303">
                  <a:moveTo>
                    <a:pt x="51" y="124"/>
                  </a:moveTo>
                  <a:cubicBezTo>
                    <a:pt x="102" y="40"/>
                    <a:pt x="189" y="0"/>
                    <a:pt x="189" y="0"/>
                  </a:cubicBezTo>
                  <a:cubicBezTo>
                    <a:pt x="189" y="0"/>
                    <a:pt x="193" y="96"/>
                    <a:pt x="142" y="180"/>
                  </a:cubicBezTo>
                  <a:cubicBezTo>
                    <a:pt x="91" y="263"/>
                    <a:pt x="4" y="303"/>
                    <a:pt x="4" y="303"/>
                  </a:cubicBezTo>
                  <a:cubicBezTo>
                    <a:pt x="4" y="303"/>
                    <a:pt x="0" y="208"/>
                    <a:pt x="51" y="124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ïṥľîḋé"/>
            <p:cNvSpPr/>
            <p:nvPr/>
          </p:nvSpPr>
          <p:spPr bwMode="auto">
            <a:xfrm>
              <a:off x="4014788" y="1709738"/>
              <a:ext cx="307975" cy="673100"/>
            </a:xfrm>
            <a:custGeom>
              <a:avLst/>
              <a:gdLst>
                <a:gd name="T0" fmla="*/ 37 w 216"/>
                <a:gd name="T1" fmla="*/ 257 h 474"/>
                <a:gd name="T2" fmla="*/ 175 w 216"/>
                <a:gd name="T3" fmla="*/ 474 h 474"/>
                <a:gd name="T4" fmla="*/ 180 w 216"/>
                <a:gd name="T5" fmla="*/ 217 h 474"/>
                <a:gd name="T6" fmla="*/ 42 w 216"/>
                <a:gd name="T7" fmla="*/ 0 h 474"/>
                <a:gd name="T8" fmla="*/ 37 w 216"/>
                <a:gd name="T9" fmla="*/ 25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474">
                  <a:moveTo>
                    <a:pt x="37" y="257"/>
                  </a:moveTo>
                  <a:cubicBezTo>
                    <a:pt x="74" y="388"/>
                    <a:pt x="175" y="474"/>
                    <a:pt x="175" y="474"/>
                  </a:cubicBezTo>
                  <a:cubicBezTo>
                    <a:pt x="175" y="474"/>
                    <a:pt x="216" y="348"/>
                    <a:pt x="180" y="217"/>
                  </a:cubicBezTo>
                  <a:cubicBezTo>
                    <a:pt x="143" y="86"/>
                    <a:pt x="42" y="0"/>
                    <a:pt x="42" y="0"/>
                  </a:cubicBezTo>
                  <a:cubicBezTo>
                    <a:pt x="42" y="0"/>
                    <a:pt x="0" y="126"/>
                    <a:pt x="37" y="257"/>
                  </a:cubicBezTo>
                  <a:close/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îSḷîḓè"/>
            <p:cNvSpPr/>
            <p:nvPr/>
          </p:nvSpPr>
          <p:spPr bwMode="auto">
            <a:xfrm>
              <a:off x="4075113" y="2065338"/>
              <a:ext cx="4148138" cy="2074863"/>
            </a:xfrm>
            <a:custGeom>
              <a:avLst/>
              <a:gdLst>
                <a:gd name="T0" fmla="*/ 29 w 2916"/>
                <a:gd name="T1" fmla="*/ 0 h 1460"/>
                <a:gd name="T2" fmla="*/ 2888 w 2916"/>
                <a:gd name="T3" fmla="*/ 0 h 1460"/>
                <a:gd name="T4" fmla="*/ 2916 w 2916"/>
                <a:gd name="T5" fmla="*/ 29 h 1460"/>
                <a:gd name="T6" fmla="*/ 2916 w 2916"/>
                <a:gd name="T7" fmla="*/ 1431 h 1460"/>
                <a:gd name="T8" fmla="*/ 2888 w 2916"/>
                <a:gd name="T9" fmla="*/ 1460 h 1460"/>
                <a:gd name="T10" fmla="*/ 29 w 2916"/>
                <a:gd name="T11" fmla="*/ 1460 h 1460"/>
                <a:gd name="T12" fmla="*/ 0 w 2916"/>
                <a:gd name="T13" fmla="*/ 1431 h 1460"/>
                <a:gd name="T14" fmla="*/ 0 w 2916"/>
                <a:gd name="T15" fmla="*/ 29 h 1460"/>
                <a:gd name="T16" fmla="*/ 29 w 2916"/>
                <a:gd name="T17" fmla="*/ 0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6" h="1460">
                  <a:moveTo>
                    <a:pt x="29" y="0"/>
                  </a:moveTo>
                  <a:cubicBezTo>
                    <a:pt x="2888" y="0"/>
                    <a:pt x="2888" y="0"/>
                    <a:pt x="2888" y="0"/>
                  </a:cubicBezTo>
                  <a:cubicBezTo>
                    <a:pt x="2904" y="0"/>
                    <a:pt x="2916" y="13"/>
                    <a:pt x="2916" y="29"/>
                  </a:cubicBezTo>
                  <a:cubicBezTo>
                    <a:pt x="2916" y="1431"/>
                    <a:pt x="2916" y="1431"/>
                    <a:pt x="2916" y="1431"/>
                  </a:cubicBezTo>
                  <a:cubicBezTo>
                    <a:pt x="2916" y="1447"/>
                    <a:pt x="2904" y="1460"/>
                    <a:pt x="2888" y="1460"/>
                  </a:cubicBezTo>
                  <a:cubicBezTo>
                    <a:pt x="29" y="1460"/>
                    <a:pt x="29" y="1460"/>
                    <a:pt x="29" y="1460"/>
                  </a:cubicBezTo>
                  <a:cubicBezTo>
                    <a:pt x="13" y="1460"/>
                    <a:pt x="0" y="1447"/>
                    <a:pt x="0" y="14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</a:path>
              </a:pathLst>
            </a:custGeom>
            <a:solidFill>
              <a:srgbClr val="4A5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îṣḻíḋê"/>
            <p:cNvSpPr/>
            <p:nvPr/>
          </p:nvSpPr>
          <p:spPr bwMode="auto">
            <a:xfrm>
              <a:off x="4075113" y="4014788"/>
              <a:ext cx="4148138" cy="125413"/>
            </a:xfrm>
            <a:custGeom>
              <a:avLst/>
              <a:gdLst>
                <a:gd name="T0" fmla="*/ 2916 w 2916"/>
                <a:gd name="T1" fmla="*/ 0 h 88"/>
                <a:gd name="T2" fmla="*/ 2178 w 2916"/>
                <a:gd name="T3" fmla="*/ 0 h 88"/>
                <a:gd name="T4" fmla="*/ 2175 w 2916"/>
                <a:gd name="T5" fmla="*/ 11 h 88"/>
                <a:gd name="T6" fmla="*/ 2168 w 2916"/>
                <a:gd name="T7" fmla="*/ 7 h 88"/>
                <a:gd name="T8" fmla="*/ 2178 w 2916"/>
                <a:gd name="T9" fmla="*/ 44 h 88"/>
                <a:gd name="T10" fmla="*/ 2178 w 2916"/>
                <a:gd name="T11" fmla="*/ 44 h 88"/>
                <a:gd name="T12" fmla="*/ 2171 w 2916"/>
                <a:gd name="T13" fmla="*/ 39 h 88"/>
                <a:gd name="T14" fmla="*/ 2157 w 2916"/>
                <a:gd name="T15" fmla="*/ 35 h 88"/>
                <a:gd name="T16" fmla="*/ 2142 w 2916"/>
                <a:gd name="T17" fmla="*/ 38 h 88"/>
                <a:gd name="T18" fmla="*/ 2114 w 2916"/>
                <a:gd name="T19" fmla="*/ 49 h 88"/>
                <a:gd name="T20" fmla="*/ 2114 w 2916"/>
                <a:gd name="T21" fmla="*/ 49 h 88"/>
                <a:gd name="T22" fmla="*/ 2114 w 2916"/>
                <a:gd name="T23" fmla="*/ 49 h 88"/>
                <a:gd name="T24" fmla="*/ 2118 w 2916"/>
                <a:gd name="T25" fmla="*/ 5 h 88"/>
                <a:gd name="T26" fmla="*/ 2111 w 2916"/>
                <a:gd name="T27" fmla="*/ 8 h 88"/>
                <a:gd name="T28" fmla="*/ 2109 w 2916"/>
                <a:gd name="T29" fmla="*/ 0 h 88"/>
                <a:gd name="T30" fmla="*/ 0 w 2916"/>
                <a:gd name="T31" fmla="*/ 0 h 88"/>
                <a:gd name="T32" fmla="*/ 0 w 2916"/>
                <a:gd name="T33" fmla="*/ 59 h 88"/>
                <a:gd name="T34" fmla="*/ 29 w 2916"/>
                <a:gd name="T35" fmla="*/ 88 h 88"/>
                <a:gd name="T36" fmla="*/ 2888 w 2916"/>
                <a:gd name="T37" fmla="*/ 88 h 88"/>
                <a:gd name="T38" fmla="*/ 2916 w 2916"/>
                <a:gd name="T39" fmla="*/ 59 h 88"/>
                <a:gd name="T40" fmla="*/ 2916 w 2916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6" h="88">
                  <a:moveTo>
                    <a:pt x="2916" y="0"/>
                  </a:moveTo>
                  <a:cubicBezTo>
                    <a:pt x="2178" y="0"/>
                    <a:pt x="2178" y="0"/>
                    <a:pt x="2178" y="0"/>
                  </a:cubicBezTo>
                  <a:cubicBezTo>
                    <a:pt x="2177" y="4"/>
                    <a:pt x="2176" y="7"/>
                    <a:pt x="2175" y="11"/>
                  </a:cubicBezTo>
                  <a:cubicBezTo>
                    <a:pt x="2173" y="10"/>
                    <a:pt x="2170" y="8"/>
                    <a:pt x="2168" y="7"/>
                  </a:cubicBezTo>
                  <a:cubicBezTo>
                    <a:pt x="2172" y="19"/>
                    <a:pt x="2175" y="31"/>
                    <a:pt x="2178" y="44"/>
                  </a:cubicBezTo>
                  <a:cubicBezTo>
                    <a:pt x="2178" y="44"/>
                    <a:pt x="2178" y="44"/>
                    <a:pt x="2178" y="44"/>
                  </a:cubicBezTo>
                  <a:cubicBezTo>
                    <a:pt x="2175" y="44"/>
                    <a:pt x="2173" y="41"/>
                    <a:pt x="2171" y="39"/>
                  </a:cubicBezTo>
                  <a:cubicBezTo>
                    <a:pt x="2167" y="36"/>
                    <a:pt x="2162" y="35"/>
                    <a:pt x="2157" y="35"/>
                  </a:cubicBezTo>
                  <a:cubicBezTo>
                    <a:pt x="2152" y="35"/>
                    <a:pt x="2146" y="36"/>
                    <a:pt x="2142" y="38"/>
                  </a:cubicBezTo>
                  <a:cubicBezTo>
                    <a:pt x="2133" y="42"/>
                    <a:pt x="2124" y="48"/>
                    <a:pt x="2114" y="49"/>
                  </a:cubicBezTo>
                  <a:cubicBezTo>
                    <a:pt x="2114" y="49"/>
                    <a:pt x="2114" y="49"/>
                    <a:pt x="2114" y="49"/>
                  </a:cubicBezTo>
                  <a:cubicBezTo>
                    <a:pt x="2114" y="49"/>
                    <a:pt x="2114" y="49"/>
                    <a:pt x="2114" y="49"/>
                  </a:cubicBezTo>
                  <a:cubicBezTo>
                    <a:pt x="2120" y="47"/>
                    <a:pt x="2118" y="14"/>
                    <a:pt x="2118" y="5"/>
                  </a:cubicBezTo>
                  <a:cubicBezTo>
                    <a:pt x="2115" y="6"/>
                    <a:pt x="2113" y="7"/>
                    <a:pt x="2111" y="8"/>
                  </a:cubicBezTo>
                  <a:cubicBezTo>
                    <a:pt x="2110" y="5"/>
                    <a:pt x="2110" y="3"/>
                    <a:pt x="21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75"/>
                    <a:pt x="13" y="88"/>
                    <a:pt x="29" y="88"/>
                  </a:cubicBezTo>
                  <a:cubicBezTo>
                    <a:pt x="2888" y="88"/>
                    <a:pt x="2888" y="88"/>
                    <a:pt x="2888" y="88"/>
                  </a:cubicBezTo>
                  <a:cubicBezTo>
                    <a:pt x="2904" y="88"/>
                    <a:pt x="2916" y="75"/>
                    <a:pt x="2916" y="59"/>
                  </a:cubicBezTo>
                  <a:cubicBezTo>
                    <a:pt x="2916" y="0"/>
                    <a:pt x="2916" y="0"/>
                    <a:pt x="2916" y="0"/>
                  </a:cubicBezTo>
                </a:path>
              </a:pathLst>
            </a:custGeom>
            <a:solidFill>
              <a:srgbClr val="3937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S1íḓe"/>
            <p:cNvSpPr/>
            <p:nvPr/>
          </p:nvSpPr>
          <p:spPr bwMode="auto">
            <a:xfrm>
              <a:off x="4478338" y="3862388"/>
              <a:ext cx="307975" cy="152400"/>
            </a:xfrm>
            <a:custGeom>
              <a:avLst/>
              <a:gdLst>
                <a:gd name="T0" fmla="*/ 10 w 216"/>
                <a:gd name="T1" fmla="*/ 0 h 108"/>
                <a:gd name="T2" fmla="*/ 206 w 216"/>
                <a:gd name="T3" fmla="*/ 0 h 108"/>
                <a:gd name="T4" fmla="*/ 216 w 216"/>
                <a:gd name="T5" fmla="*/ 10 h 108"/>
                <a:gd name="T6" fmla="*/ 216 w 216"/>
                <a:gd name="T7" fmla="*/ 98 h 108"/>
                <a:gd name="T8" fmla="*/ 206 w 216"/>
                <a:gd name="T9" fmla="*/ 108 h 108"/>
                <a:gd name="T10" fmla="*/ 10 w 216"/>
                <a:gd name="T11" fmla="*/ 108 h 108"/>
                <a:gd name="T12" fmla="*/ 0 w 216"/>
                <a:gd name="T13" fmla="*/ 98 h 108"/>
                <a:gd name="T14" fmla="*/ 0 w 216"/>
                <a:gd name="T15" fmla="*/ 10 h 108"/>
                <a:gd name="T16" fmla="*/ 10 w 216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108">
                  <a:moveTo>
                    <a:pt x="10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12" y="0"/>
                    <a:pt x="216" y="4"/>
                    <a:pt x="216" y="1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104"/>
                    <a:pt x="212" y="108"/>
                    <a:pt x="206" y="108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5" y="108"/>
                    <a:pt x="0" y="104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îŝļíḑê"/>
            <p:cNvSpPr/>
            <p:nvPr/>
          </p:nvSpPr>
          <p:spPr bwMode="auto">
            <a:xfrm>
              <a:off x="4870451" y="3992563"/>
              <a:ext cx="211138" cy="22225"/>
            </a:xfrm>
            <a:custGeom>
              <a:avLst/>
              <a:gdLst>
                <a:gd name="T0" fmla="*/ 8 w 148"/>
                <a:gd name="T1" fmla="*/ 0 h 16"/>
                <a:gd name="T2" fmla="*/ 140 w 148"/>
                <a:gd name="T3" fmla="*/ 0 h 16"/>
                <a:gd name="T4" fmla="*/ 148 w 148"/>
                <a:gd name="T5" fmla="*/ 8 h 16"/>
                <a:gd name="T6" fmla="*/ 140 w 148"/>
                <a:gd name="T7" fmla="*/ 16 h 16"/>
                <a:gd name="T8" fmla="*/ 8 w 148"/>
                <a:gd name="T9" fmla="*/ 16 h 16"/>
                <a:gd name="T10" fmla="*/ 0 w 148"/>
                <a:gd name="T11" fmla="*/ 8 h 16"/>
                <a:gd name="T12" fmla="*/ 8 w 14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16">
                  <a:moveTo>
                    <a:pt x="8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5" y="0"/>
                    <a:pt x="148" y="4"/>
                    <a:pt x="148" y="8"/>
                  </a:cubicBezTo>
                  <a:cubicBezTo>
                    <a:pt x="148" y="12"/>
                    <a:pt x="145" y="16"/>
                    <a:pt x="140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ïšļiďé"/>
            <p:cNvSpPr/>
            <p:nvPr/>
          </p:nvSpPr>
          <p:spPr bwMode="auto">
            <a:xfrm>
              <a:off x="4338638" y="2371726"/>
              <a:ext cx="1338263" cy="1273175"/>
            </a:xfrm>
            <a:custGeom>
              <a:avLst/>
              <a:gdLst>
                <a:gd name="T0" fmla="*/ 243 w 940"/>
                <a:gd name="T1" fmla="*/ 71 h 896"/>
                <a:gd name="T2" fmla="*/ 561 w 940"/>
                <a:gd name="T3" fmla="*/ 57 h 896"/>
                <a:gd name="T4" fmla="*/ 881 w 940"/>
                <a:gd name="T5" fmla="*/ 17 h 896"/>
                <a:gd name="T6" fmla="*/ 920 w 940"/>
                <a:gd name="T7" fmla="*/ 24 h 896"/>
                <a:gd name="T8" fmla="*/ 922 w 940"/>
                <a:gd name="T9" fmla="*/ 62 h 896"/>
                <a:gd name="T10" fmla="*/ 922 w 940"/>
                <a:gd name="T11" fmla="*/ 146 h 896"/>
                <a:gd name="T12" fmla="*/ 912 w 940"/>
                <a:gd name="T13" fmla="*/ 306 h 896"/>
                <a:gd name="T14" fmla="*/ 881 w 940"/>
                <a:gd name="T15" fmla="*/ 619 h 896"/>
                <a:gd name="T16" fmla="*/ 878 w 940"/>
                <a:gd name="T17" fmla="*/ 779 h 896"/>
                <a:gd name="T18" fmla="*/ 879 w 940"/>
                <a:gd name="T19" fmla="*/ 817 h 896"/>
                <a:gd name="T20" fmla="*/ 871 w 940"/>
                <a:gd name="T21" fmla="*/ 862 h 896"/>
                <a:gd name="T22" fmla="*/ 835 w 940"/>
                <a:gd name="T23" fmla="*/ 868 h 896"/>
                <a:gd name="T24" fmla="*/ 786 w 940"/>
                <a:gd name="T25" fmla="*/ 875 h 896"/>
                <a:gd name="T26" fmla="*/ 462 w 940"/>
                <a:gd name="T27" fmla="*/ 880 h 896"/>
                <a:gd name="T28" fmla="*/ 136 w 940"/>
                <a:gd name="T29" fmla="*/ 879 h 896"/>
                <a:gd name="T30" fmla="*/ 56 w 940"/>
                <a:gd name="T31" fmla="*/ 878 h 896"/>
                <a:gd name="T32" fmla="*/ 19 w 940"/>
                <a:gd name="T33" fmla="*/ 874 h 896"/>
                <a:gd name="T34" fmla="*/ 23 w 940"/>
                <a:gd name="T35" fmla="*/ 849 h 896"/>
                <a:gd name="T36" fmla="*/ 27 w 940"/>
                <a:gd name="T37" fmla="*/ 826 h 896"/>
                <a:gd name="T38" fmla="*/ 58 w 940"/>
                <a:gd name="T39" fmla="*/ 669 h 896"/>
                <a:gd name="T40" fmla="*/ 116 w 940"/>
                <a:gd name="T41" fmla="*/ 330 h 896"/>
                <a:gd name="T42" fmla="*/ 123 w 940"/>
                <a:gd name="T43" fmla="*/ 157 h 896"/>
                <a:gd name="T44" fmla="*/ 165 w 940"/>
                <a:gd name="T45" fmla="*/ 69 h 896"/>
                <a:gd name="T46" fmla="*/ 256 w 940"/>
                <a:gd name="T47" fmla="*/ 69 h 896"/>
                <a:gd name="T48" fmla="*/ 262 w 940"/>
                <a:gd name="T49" fmla="*/ 63 h 896"/>
                <a:gd name="T50" fmla="*/ 256 w 940"/>
                <a:gd name="T51" fmla="*/ 57 h 896"/>
                <a:gd name="T52" fmla="*/ 170 w 940"/>
                <a:gd name="T53" fmla="*/ 57 h 896"/>
                <a:gd name="T54" fmla="*/ 129 w 940"/>
                <a:gd name="T55" fmla="*/ 79 h 896"/>
                <a:gd name="T56" fmla="*/ 108 w 940"/>
                <a:gd name="T57" fmla="*/ 232 h 896"/>
                <a:gd name="T58" fmla="*/ 65 w 940"/>
                <a:gd name="T59" fmla="*/ 576 h 896"/>
                <a:gd name="T60" fmla="*/ 29 w 940"/>
                <a:gd name="T61" fmla="*/ 748 h 896"/>
                <a:gd name="T62" fmla="*/ 14 w 940"/>
                <a:gd name="T63" fmla="*/ 830 h 896"/>
                <a:gd name="T64" fmla="*/ 10 w 940"/>
                <a:gd name="T65" fmla="*/ 884 h 896"/>
                <a:gd name="T66" fmla="*/ 64 w 940"/>
                <a:gd name="T67" fmla="*/ 890 h 896"/>
                <a:gd name="T68" fmla="*/ 160 w 940"/>
                <a:gd name="T69" fmla="*/ 891 h 896"/>
                <a:gd name="T70" fmla="*/ 343 w 940"/>
                <a:gd name="T71" fmla="*/ 892 h 896"/>
                <a:gd name="T72" fmla="*/ 697 w 940"/>
                <a:gd name="T73" fmla="*/ 892 h 896"/>
                <a:gd name="T74" fmla="*/ 868 w 940"/>
                <a:gd name="T75" fmla="*/ 875 h 896"/>
                <a:gd name="T76" fmla="*/ 893 w 940"/>
                <a:gd name="T77" fmla="*/ 846 h 896"/>
                <a:gd name="T78" fmla="*/ 889 w 940"/>
                <a:gd name="T79" fmla="*/ 764 h 896"/>
                <a:gd name="T80" fmla="*/ 934 w 940"/>
                <a:gd name="T81" fmla="*/ 70 h 896"/>
                <a:gd name="T82" fmla="*/ 923 w 940"/>
                <a:gd name="T83" fmla="*/ 4 h 896"/>
                <a:gd name="T84" fmla="*/ 897 w 940"/>
                <a:gd name="T85" fmla="*/ 3 h 896"/>
                <a:gd name="T86" fmla="*/ 850 w 940"/>
                <a:gd name="T87" fmla="*/ 9 h 896"/>
                <a:gd name="T88" fmla="*/ 647 w 940"/>
                <a:gd name="T89" fmla="*/ 34 h 896"/>
                <a:gd name="T90" fmla="*/ 453 w 940"/>
                <a:gd name="T91" fmla="*/ 58 h 896"/>
                <a:gd name="T92" fmla="*/ 246 w 940"/>
                <a:gd name="T93" fmla="*/ 58 h 896"/>
                <a:gd name="T94" fmla="*/ 243 w 940"/>
                <a:gd name="T95" fmla="*/ 70 h 896"/>
                <a:gd name="T96" fmla="*/ 243 w 940"/>
                <a:gd name="T97" fmla="*/ 7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0" h="896">
                  <a:moveTo>
                    <a:pt x="243" y="71"/>
                  </a:moveTo>
                  <a:cubicBezTo>
                    <a:pt x="349" y="90"/>
                    <a:pt x="456" y="71"/>
                    <a:pt x="561" y="57"/>
                  </a:cubicBezTo>
                  <a:cubicBezTo>
                    <a:pt x="881" y="17"/>
                    <a:pt x="881" y="17"/>
                    <a:pt x="881" y="17"/>
                  </a:cubicBezTo>
                  <a:cubicBezTo>
                    <a:pt x="894" y="16"/>
                    <a:pt x="913" y="8"/>
                    <a:pt x="920" y="24"/>
                  </a:cubicBezTo>
                  <a:cubicBezTo>
                    <a:pt x="925" y="33"/>
                    <a:pt x="922" y="52"/>
                    <a:pt x="922" y="62"/>
                  </a:cubicBezTo>
                  <a:cubicBezTo>
                    <a:pt x="923" y="90"/>
                    <a:pt x="923" y="118"/>
                    <a:pt x="922" y="146"/>
                  </a:cubicBezTo>
                  <a:cubicBezTo>
                    <a:pt x="921" y="199"/>
                    <a:pt x="917" y="253"/>
                    <a:pt x="912" y="306"/>
                  </a:cubicBezTo>
                  <a:cubicBezTo>
                    <a:pt x="902" y="410"/>
                    <a:pt x="888" y="514"/>
                    <a:pt x="881" y="619"/>
                  </a:cubicBezTo>
                  <a:cubicBezTo>
                    <a:pt x="878" y="672"/>
                    <a:pt x="876" y="726"/>
                    <a:pt x="878" y="779"/>
                  </a:cubicBezTo>
                  <a:cubicBezTo>
                    <a:pt x="878" y="792"/>
                    <a:pt x="878" y="804"/>
                    <a:pt x="879" y="817"/>
                  </a:cubicBezTo>
                  <a:cubicBezTo>
                    <a:pt x="880" y="831"/>
                    <a:pt x="886" y="852"/>
                    <a:pt x="871" y="862"/>
                  </a:cubicBezTo>
                  <a:cubicBezTo>
                    <a:pt x="862" y="867"/>
                    <a:pt x="845" y="867"/>
                    <a:pt x="835" y="868"/>
                  </a:cubicBezTo>
                  <a:cubicBezTo>
                    <a:pt x="819" y="871"/>
                    <a:pt x="803" y="873"/>
                    <a:pt x="786" y="875"/>
                  </a:cubicBezTo>
                  <a:cubicBezTo>
                    <a:pt x="679" y="885"/>
                    <a:pt x="570" y="881"/>
                    <a:pt x="462" y="880"/>
                  </a:cubicBezTo>
                  <a:cubicBezTo>
                    <a:pt x="136" y="879"/>
                    <a:pt x="136" y="879"/>
                    <a:pt x="136" y="879"/>
                  </a:cubicBezTo>
                  <a:cubicBezTo>
                    <a:pt x="56" y="878"/>
                    <a:pt x="56" y="878"/>
                    <a:pt x="56" y="878"/>
                  </a:cubicBezTo>
                  <a:cubicBezTo>
                    <a:pt x="49" y="878"/>
                    <a:pt x="23" y="882"/>
                    <a:pt x="19" y="874"/>
                  </a:cubicBezTo>
                  <a:cubicBezTo>
                    <a:pt x="17" y="870"/>
                    <a:pt x="22" y="853"/>
                    <a:pt x="23" y="849"/>
                  </a:cubicBezTo>
                  <a:cubicBezTo>
                    <a:pt x="24" y="841"/>
                    <a:pt x="25" y="834"/>
                    <a:pt x="27" y="826"/>
                  </a:cubicBezTo>
                  <a:cubicBezTo>
                    <a:pt x="36" y="774"/>
                    <a:pt x="47" y="721"/>
                    <a:pt x="58" y="669"/>
                  </a:cubicBezTo>
                  <a:cubicBezTo>
                    <a:pt x="82" y="557"/>
                    <a:pt x="106" y="444"/>
                    <a:pt x="116" y="330"/>
                  </a:cubicBezTo>
                  <a:cubicBezTo>
                    <a:pt x="120" y="273"/>
                    <a:pt x="117" y="215"/>
                    <a:pt x="123" y="157"/>
                  </a:cubicBezTo>
                  <a:cubicBezTo>
                    <a:pt x="126" y="131"/>
                    <a:pt x="129" y="71"/>
                    <a:pt x="165" y="69"/>
                  </a:cubicBezTo>
                  <a:cubicBezTo>
                    <a:pt x="195" y="67"/>
                    <a:pt x="226" y="69"/>
                    <a:pt x="256" y="69"/>
                  </a:cubicBezTo>
                  <a:cubicBezTo>
                    <a:pt x="259" y="69"/>
                    <a:pt x="262" y="66"/>
                    <a:pt x="262" y="63"/>
                  </a:cubicBezTo>
                  <a:cubicBezTo>
                    <a:pt x="262" y="60"/>
                    <a:pt x="259" y="57"/>
                    <a:pt x="256" y="57"/>
                  </a:cubicBezTo>
                  <a:cubicBezTo>
                    <a:pt x="227" y="57"/>
                    <a:pt x="199" y="56"/>
                    <a:pt x="170" y="57"/>
                  </a:cubicBezTo>
                  <a:cubicBezTo>
                    <a:pt x="151" y="57"/>
                    <a:pt x="138" y="62"/>
                    <a:pt x="129" y="79"/>
                  </a:cubicBezTo>
                  <a:cubicBezTo>
                    <a:pt x="106" y="124"/>
                    <a:pt x="109" y="183"/>
                    <a:pt x="108" y="232"/>
                  </a:cubicBezTo>
                  <a:cubicBezTo>
                    <a:pt x="106" y="348"/>
                    <a:pt x="88" y="462"/>
                    <a:pt x="65" y="576"/>
                  </a:cubicBezTo>
                  <a:cubicBezTo>
                    <a:pt x="53" y="633"/>
                    <a:pt x="41" y="690"/>
                    <a:pt x="29" y="748"/>
                  </a:cubicBezTo>
                  <a:cubicBezTo>
                    <a:pt x="24" y="775"/>
                    <a:pt x="18" y="803"/>
                    <a:pt x="14" y="830"/>
                  </a:cubicBezTo>
                  <a:cubicBezTo>
                    <a:pt x="11" y="843"/>
                    <a:pt x="0" y="872"/>
                    <a:pt x="10" y="884"/>
                  </a:cubicBezTo>
                  <a:cubicBezTo>
                    <a:pt x="20" y="896"/>
                    <a:pt x="51" y="890"/>
                    <a:pt x="64" y="890"/>
                  </a:cubicBezTo>
                  <a:cubicBezTo>
                    <a:pt x="160" y="891"/>
                    <a:pt x="160" y="891"/>
                    <a:pt x="160" y="891"/>
                  </a:cubicBezTo>
                  <a:cubicBezTo>
                    <a:pt x="343" y="892"/>
                    <a:pt x="343" y="892"/>
                    <a:pt x="343" y="892"/>
                  </a:cubicBezTo>
                  <a:cubicBezTo>
                    <a:pt x="461" y="892"/>
                    <a:pt x="579" y="896"/>
                    <a:pt x="697" y="892"/>
                  </a:cubicBezTo>
                  <a:cubicBezTo>
                    <a:pt x="754" y="890"/>
                    <a:pt x="813" y="888"/>
                    <a:pt x="868" y="875"/>
                  </a:cubicBezTo>
                  <a:cubicBezTo>
                    <a:pt x="885" y="871"/>
                    <a:pt x="893" y="863"/>
                    <a:pt x="893" y="846"/>
                  </a:cubicBezTo>
                  <a:cubicBezTo>
                    <a:pt x="894" y="819"/>
                    <a:pt x="890" y="791"/>
                    <a:pt x="889" y="764"/>
                  </a:cubicBezTo>
                  <a:cubicBezTo>
                    <a:pt x="885" y="531"/>
                    <a:pt x="940" y="302"/>
                    <a:pt x="934" y="70"/>
                  </a:cubicBezTo>
                  <a:cubicBezTo>
                    <a:pt x="934" y="54"/>
                    <a:pt x="940" y="14"/>
                    <a:pt x="923" y="4"/>
                  </a:cubicBezTo>
                  <a:cubicBezTo>
                    <a:pt x="915" y="0"/>
                    <a:pt x="905" y="2"/>
                    <a:pt x="897" y="3"/>
                  </a:cubicBezTo>
                  <a:cubicBezTo>
                    <a:pt x="881" y="5"/>
                    <a:pt x="865" y="7"/>
                    <a:pt x="850" y="9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582" y="42"/>
                    <a:pt x="518" y="51"/>
                    <a:pt x="453" y="58"/>
                  </a:cubicBezTo>
                  <a:cubicBezTo>
                    <a:pt x="384" y="66"/>
                    <a:pt x="315" y="71"/>
                    <a:pt x="246" y="58"/>
                  </a:cubicBezTo>
                  <a:cubicBezTo>
                    <a:pt x="239" y="57"/>
                    <a:pt x="236" y="69"/>
                    <a:pt x="243" y="70"/>
                  </a:cubicBezTo>
                  <a:lnTo>
                    <a:pt x="243" y="7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íŝ1ïḍê"/>
            <p:cNvSpPr/>
            <p:nvPr/>
          </p:nvSpPr>
          <p:spPr bwMode="auto">
            <a:xfrm>
              <a:off x="4492626" y="2598738"/>
              <a:ext cx="1158875" cy="74613"/>
            </a:xfrm>
            <a:custGeom>
              <a:avLst/>
              <a:gdLst>
                <a:gd name="T0" fmla="*/ 8 w 815"/>
                <a:gd name="T1" fmla="*/ 52 h 52"/>
                <a:gd name="T2" fmla="*/ 807 w 815"/>
                <a:gd name="T3" fmla="*/ 13 h 52"/>
                <a:gd name="T4" fmla="*/ 807 w 815"/>
                <a:gd name="T5" fmla="*/ 1 h 52"/>
                <a:gd name="T6" fmla="*/ 8 w 815"/>
                <a:gd name="T7" fmla="*/ 40 h 52"/>
                <a:gd name="T8" fmla="*/ 8 w 815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52">
                  <a:moveTo>
                    <a:pt x="8" y="52"/>
                  </a:moveTo>
                  <a:cubicBezTo>
                    <a:pt x="807" y="13"/>
                    <a:pt x="807" y="13"/>
                    <a:pt x="807" y="13"/>
                  </a:cubicBezTo>
                  <a:cubicBezTo>
                    <a:pt x="815" y="12"/>
                    <a:pt x="815" y="0"/>
                    <a:pt x="807" y="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52"/>
                    <a:pt x="8" y="52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îśḻiďê"/>
            <p:cNvSpPr/>
            <p:nvPr/>
          </p:nvSpPr>
          <p:spPr bwMode="auto">
            <a:xfrm>
              <a:off x="4843463" y="2468563"/>
              <a:ext cx="434975" cy="115888"/>
            </a:xfrm>
            <a:custGeom>
              <a:avLst/>
              <a:gdLst>
                <a:gd name="T0" fmla="*/ 8 w 306"/>
                <a:gd name="T1" fmla="*/ 45 h 82"/>
                <a:gd name="T2" fmla="*/ 9 w 306"/>
                <a:gd name="T3" fmla="*/ 73 h 82"/>
                <a:gd name="T4" fmla="*/ 15 w 306"/>
                <a:gd name="T5" fmla="*/ 77 h 82"/>
                <a:gd name="T6" fmla="*/ 49 w 306"/>
                <a:gd name="T7" fmla="*/ 75 h 82"/>
                <a:gd name="T8" fmla="*/ 98 w 306"/>
                <a:gd name="T9" fmla="*/ 65 h 82"/>
                <a:gd name="T10" fmla="*/ 206 w 306"/>
                <a:gd name="T11" fmla="*/ 55 h 82"/>
                <a:gd name="T12" fmla="*/ 255 w 306"/>
                <a:gd name="T13" fmla="*/ 56 h 82"/>
                <a:gd name="T14" fmla="*/ 291 w 306"/>
                <a:gd name="T15" fmla="*/ 50 h 82"/>
                <a:gd name="T16" fmla="*/ 295 w 306"/>
                <a:gd name="T17" fmla="*/ 15 h 82"/>
                <a:gd name="T18" fmla="*/ 226 w 306"/>
                <a:gd name="T19" fmla="*/ 10 h 82"/>
                <a:gd name="T20" fmla="*/ 26 w 306"/>
                <a:gd name="T21" fmla="*/ 40 h 82"/>
                <a:gd name="T22" fmla="*/ 29 w 306"/>
                <a:gd name="T23" fmla="*/ 51 h 82"/>
                <a:gd name="T24" fmla="*/ 161 w 306"/>
                <a:gd name="T25" fmla="*/ 29 h 82"/>
                <a:gd name="T26" fmla="*/ 226 w 306"/>
                <a:gd name="T27" fmla="*/ 22 h 82"/>
                <a:gd name="T28" fmla="*/ 256 w 306"/>
                <a:gd name="T29" fmla="*/ 20 h 82"/>
                <a:gd name="T30" fmla="*/ 269 w 306"/>
                <a:gd name="T31" fmla="*/ 19 h 82"/>
                <a:gd name="T32" fmla="*/ 275 w 306"/>
                <a:gd name="T33" fmla="*/ 33 h 82"/>
                <a:gd name="T34" fmla="*/ 259 w 306"/>
                <a:gd name="T35" fmla="*/ 44 h 82"/>
                <a:gd name="T36" fmla="*/ 244 w 306"/>
                <a:gd name="T37" fmla="*/ 43 h 82"/>
                <a:gd name="T38" fmla="*/ 214 w 306"/>
                <a:gd name="T39" fmla="*/ 43 h 82"/>
                <a:gd name="T40" fmla="*/ 149 w 306"/>
                <a:gd name="T41" fmla="*/ 46 h 82"/>
                <a:gd name="T42" fmla="*/ 94 w 306"/>
                <a:gd name="T43" fmla="*/ 53 h 82"/>
                <a:gd name="T44" fmla="*/ 61 w 306"/>
                <a:gd name="T45" fmla="*/ 60 h 82"/>
                <a:gd name="T46" fmla="*/ 46 w 306"/>
                <a:gd name="T47" fmla="*/ 64 h 82"/>
                <a:gd name="T48" fmla="*/ 39 w 306"/>
                <a:gd name="T49" fmla="*/ 66 h 82"/>
                <a:gd name="T50" fmla="*/ 16 w 306"/>
                <a:gd name="T51" fmla="*/ 54 h 82"/>
                <a:gd name="T52" fmla="*/ 8 w 306"/>
                <a:gd name="T5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6" h="82">
                  <a:moveTo>
                    <a:pt x="8" y="45"/>
                  </a:moveTo>
                  <a:cubicBezTo>
                    <a:pt x="0" y="53"/>
                    <a:pt x="1" y="66"/>
                    <a:pt x="9" y="73"/>
                  </a:cubicBezTo>
                  <a:cubicBezTo>
                    <a:pt x="11" y="75"/>
                    <a:pt x="13" y="76"/>
                    <a:pt x="15" y="77"/>
                  </a:cubicBezTo>
                  <a:cubicBezTo>
                    <a:pt x="26" y="82"/>
                    <a:pt x="38" y="78"/>
                    <a:pt x="49" y="75"/>
                  </a:cubicBezTo>
                  <a:cubicBezTo>
                    <a:pt x="65" y="71"/>
                    <a:pt x="81" y="68"/>
                    <a:pt x="98" y="65"/>
                  </a:cubicBezTo>
                  <a:cubicBezTo>
                    <a:pt x="133" y="59"/>
                    <a:pt x="170" y="55"/>
                    <a:pt x="206" y="55"/>
                  </a:cubicBezTo>
                  <a:cubicBezTo>
                    <a:pt x="222" y="55"/>
                    <a:pt x="239" y="55"/>
                    <a:pt x="255" y="56"/>
                  </a:cubicBezTo>
                  <a:cubicBezTo>
                    <a:pt x="267" y="57"/>
                    <a:pt x="280" y="58"/>
                    <a:pt x="291" y="50"/>
                  </a:cubicBezTo>
                  <a:cubicBezTo>
                    <a:pt x="302" y="42"/>
                    <a:pt x="306" y="25"/>
                    <a:pt x="295" y="15"/>
                  </a:cubicBezTo>
                  <a:cubicBezTo>
                    <a:pt x="279" y="0"/>
                    <a:pt x="244" y="9"/>
                    <a:pt x="226" y="10"/>
                  </a:cubicBezTo>
                  <a:cubicBezTo>
                    <a:pt x="159" y="16"/>
                    <a:pt x="92" y="26"/>
                    <a:pt x="26" y="40"/>
                  </a:cubicBezTo>
                  <a:cubicBezTo>
                    <a:pt x="19" y="42"/>
                    <a:pt x="22" y="53"/>
                    <a:pt x="29" y="51"/>
                  </a:cubicBezTo>
                  <a:cubicBezTo>
                    <a:pt x="73" y="42"/>
                    <a:pt x="116" y="35"/>
                    <a:pt x="161" y="29"/>
                  </a:cubicBezTo>
                  <a:cubicBezTo>
                    <a:pt x="182" y="26"/>
                    <a:pt x="204" y="24"/>
                    <a:pt x="226" y="22"/>
                  </a:cubicBezTo>
                  <a:cubicBezTo>
                    <a:pt x="236" y="21"/>
                    <a:pt x="246" y="21"/>
                    <a:pt x="256" y="20"/>
                  </a:cubicBezTo>
                  <a:cubicBezTo>
                    <a:pt x="260" y="20"/>
                    <a:pt x="265" y="19"/>
                    <a:pt x="269" y="19"/>
                  </a:cubicBezTo>
                  <a:cubicBezTo>
                    <a:pt x="281" y="20"/>
                    <a:pt x="283" y="17"/>
                    <a:pt x="275" y="33"/>
                  </a:cubicBezTo>
                  <a:cubicBezTo>
                    <a:pt x="268" y="46"/>
                    <a:pt x="271" y="45"/>
                    <a:pt x="259" y="44"/>
                  </a:cubicBezTo>
                  <a:cubicBezTo>
                    <a:pt x="254" y="44"/>
                    <a:pt x="249" y="44"/>
                    <a:pt x="244" y="43"/>
                  </a:cubicBezTo>
                  <a:cubicBezTo>
                    <a:pt x="234" y="43"/>
                    <a:pt x="224" y="43"/>
                    <a:pt x="214" y="43"/>
                  </a:cubicBezTo>
                  <a:cubicBezTo>
                    <a:pt x="192" y="43"/>
                    <a:pt x="170" y="44"/>
                    <a:pt x="149" y="46"/>
                  </a:cubicBezTo>
                  <a:cubicBezTo>
                    <a:pt x="131" y="48"/>
                    <a:pt x="112" y="50"/>
                    <a:pt x="94" y="53"/>
                  </a:cubicBezTo>
                  <a:cubicBezTo>
                    <a:pt x="83" y="55"/>
                    <a:pt x="72" y="58"/>
                    <a:pt x="61" y="60"/>
                  </a:cubicBezTo>
                  <a:cubicBezTo>
                    <a:pt x="56" y="61"/>
                    <a:pt x="51" y="63"/>
                    <a:pt x="46" y="64"/>
                  </a:cubicBezTo>
                  <a:cubicBezTo>
                    <a:pt x="44" y="64"/>
                    <a:pt x="41" y="65"/>
                    <a:pt x="39" y="66"/>
                  </a:cubicBezTo>
                  <a:cubicBezTo>
                    <a:pt x="30" y="69"/>
                    <a:pt x="23" y="65"/>
                    <a:pt x="16" y="54"/>
                  </a:cubicBezTo>
                  <a:cubicBezTo>
                    <a:pt x="22" y="48"/>
                    <a:pt x="13" y="40"/>
                    <a:pt x="8" y="45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ṣḻíḑé"/>
            <p:cNvSpPr/>
            <p:nvPr/>
          </p:nvSpPr>
          <p:spPr bwMode="auto">
            <a:xfrm>
              <a:off x="4767263" y="2760663"/>
              <a:ext cx="450850" cy="360363"/>
            </a:xfrm>
            <a:custGeom>
              <a:avLst/>
              <a:gdLst>
                <a:gd name="T0" fmla="*/ 206 w 317"/>
                <a:gd name="T1" fmla="*/ 10 h 254"/>
                <a:gd name="T2" fmla="*/ 47 w 317"/>
                <a:gd name="T3" fmla="*/ 70 h 254"/>
                <a:gd name="T4" fmla="*/ 32 w 317"/>
                <a:gd name="T5" fmla="*/ 210 h 254"/>
                <a:gd name="T6" fmla="*/ 185 w 317"/>
                <a:gd name="T7" fmla="*/ 227 h 254"/>
                <a:gd name="T8" fmla="*/ 299 w 317"/>
                <a:gd name="T9" fmla="*/ 114 h 254"/>
                <a:gd name="T10" fmla="*/ 199 w 317"/>
                <a:gd name="T11" fmla="*/ 0 h 254"/>
                <a:gd name="T12" fmla="*/ 199 w 317"/>
                <a:gd name="T13" fmla="*/ 12 h 254"/>
                <a:gd name="T14" fmla="*/ 283 w 317"/>
                <a:gd name="T15" fmla="*/ 60 h 254"/>
                <a:gd name="T16" fmla="*/ 263 w 317"/>
                <a:gd name="T17" fmla="*/ 156 h 254"/>
                <a:gd name="T18" fmla="*/ 114 w 317"/>
                <a:gd name="T19" fmla="*/ 230 h 254"/>
                <a:gd name="T20" fmla="*/ 32 w 317"/>
                <a:gd name="T21" fmla="*/ 182 h 254"/>
                <a:gd name="T22" fmla="*/ 45 w 317"/>
                <a:gd name="T23" fmla="*/ 94 h 254"/>
                <a:gd name="T24" fmla="*/ 206 w 317"/>
                <a:gd name="T25" fmla="*/ 22 h 254"/>
                <a:gd name="T26" fmla="*/ 206 w 317"/>
                <a:gd name="T27" fmla="*/ 1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7" h="254">
                  <a:moveTo>
                    <a:pt x="206" y="10"/>
                  </a:moveTo>
                  <a:cubicBezTo>
                    <a:pt x="148" y="7"/>
                    <a:pt x="85" y="23"/>
                    <a:pt x="47" y="70"/>
                  </a:cubicBezTo>
                  <a:cubicBezTo>
                    <a:pt x="17" y="106"/>
                    <a:pt x="0" y="169"/>
                    <a:pt x="32" y="210"/>
                  </a:cubicBezTo>
                  <a:cubicBezTo>
                    <a:pt x="66" y="254"/>
                    <a:pt x="141" y="246"/>
                    <a:pt x="185" y="227"/>
                  </a:cubicBezTo>
                  <a:cubicBezTo>
                    <a:pt x="233" y="207"/>
                    <a:pt x="285" y="166"/>
                    <a:pt x="299" y="114"/>
                  </a:cubicBezTo>
                  <a:cubicBezTo>
                    <a:pt x="317" y="50"/>
                    <a:pt x="259" y="1"/>
                    <a:pt x="199" y="0"/>
                  </a:cubicBezTo>
                  <a:cubicBezTo>
                    <a:pt x="191" y="0"/>
                    <a:pt x="191" y="12"/>
                    <a:pt x="199" y="12"/>
                  </a:cubicBezTo>
                  <a:cubicBezTo>
                    <a:pt x="233" y="13"/>
                    <a:pt x="267" y="28"/>
                    <a:pt x="283" y="60"/>
                  </a:cubicBezTo>
                  <a:cubicBezTo>
                    <a:pt x="300" y="93"/>
                    <a:pt x="285" y="129"/>
                    <a:pt x="263" y="156"/>
                  </a:cubicBezTo>
                  <a:cubicBezTo>
                    <a:pt x="227" y="198"/>
                    <a:pt x="171" y="231"/>
                    <a:pt x="114" y="230"/>
                  </a:cubicBezTo>
                  <a:cubicBezTo>
                    <a:pt x="80" y="229"/>
                    <a:pt x="42" y="218"/>
                    <a:pt x="32" y="182"/>
                  </a:cubicBezTo>
                  <a:cubicBezTo>
                    <a:pt x="23" y="152"/>
                    <a:pt x="30" y="120"/>
                    <a:pt x="45" y="94"/>
                  </a:cubicBezTo>
                  <a:cubicBezTo>
                    <a:pt x="78" y="38"/>
                    <a:pt x="145" y="20"/>
                    <a:pt x="206" y="22"/>
                  </a:cubicBezTo>
                  <a:cubicBezTo>
                    <a:pt x="214" y="22"/>
                    <a:pt x="214" y="10"/>
                    <a:pt x="206" y="1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ïṡḷíďé"/>
            <p:cNvSpPr/>
            <p:nvPr/>
          </p:nvSpPr>
          <p:spPr bwMode="auto">
            <a:xfrm>
              <a:off x="4948238" y="2843213"/>
              <a:ext cx="79375" cy="109538"/>
            </a:xfrm>
            <a:custGeom>
              <a:avLst/>
              <a:gdLst>
                <a:gd name="T0" fmla="*/ 21 w 56"/>
                <a:gd name="T1" fmla="*/ 41 h 77"/>
                <a:gd name="T2" fmla="*/ 1 w 56"/>
                <a:gd name="T3" fmla="*/ 50 h 77"/>
                <a:gd name="T4" fmla="*/ 0 w 56"/>
                <a:gd name="T5" fmla="*/ 57 h 77"/>
                <a:gd name="T6" fmla="*/ 32 w 56"/>
                <a:gd name="T7" fmla="*/ 76 h 77"/>
                <a:gd name="T8" fmla="*/ 52 w 56"/>
                <a:gd name="T9" fmla="*/ 57 h 77"/>
                <a:gd name="T10" fmla="*/ 42 w 56"/>
                <a:gd name="T11" fmla="*/ 45 h 77"/>
                <a:gd name="T12" fmla="*/ 31 w 56"/>
                <a:gd name="T13" fmla="*/ 44 h 77"/>
                <a:gd name="T14" fmla="*/ 22 w 56"/>
                <a:gd name="T15" fmla="*/ 43 h 77"/>
                <a:gd name="T16" fmla="*/ 12 w 56"/>
                <a:gd name="T17" fmla="*/ 42 h 77"/>
                <a:gd name="T18" fmla="*/ 15 w 56"/>
                <a:gd name="T19" fmla="*/ 50 h 77"/>
                <a:gd name="T20" fmla="*/ 21 w 56"/>
                <a:gd name="T21" fmla="*/ 56 h 77"/>
                <a:gd name="T22" fmla="*/ 24 w 56"/>
                <a:gd name="T23" fmla="*/ 55 h 77"/>
                <a:gd name="T24" fmla="*/ 35 w 56"/>
                <a:gd name="T25" fmla="*/ 59 h 77"/>
                <a:gd name="T26" fmla="*/ 35 w 56"/>
                <a:gd name="T27" fmla="*/ 64 h 77"/>
                <a:gd name="T28" fmla="*/ 39 w 56"/>
                <a:gd name="T29" fmla="*/ 71 h 77"/>
                <a:gd name="T30" fmla="*/ 46 w 56"/>
                <a:gd name="T31" fmla="*/ 69 h 77"/>
                <a:gd name="T32" fmla="*/ 49 w 56"/>
                <a:gd name="T33" fmla="*/ 40 h 77"/>
                <a:gd name="T34" fmla="*/ 32 w 56"/>
                <a:gd name="T35" fmla="*/ 39 h 77"/>
                <a:gd name="T36" fmla="*/ 24 w 56"/>
                <a:gd name="T37" fmla="*/ 46 h 77"/>
                <a:gd name="T38" fmla="*/ 18 w 56"/>
                <a:gd name="T39" fmla="*/ 44 h 77"/>
                <a:gd name="T40" fmla="*/ 48 w 56"/>
                <a:gd name="T41" fmla="*/ 12 h 77"/>
                <a:gd name="T42" fmla="*/ 39 w 56"/>
                <a:gd name="T43" fmla="*/ 5 h 77"/>
                <a:gd name="T44" fmla="*/ 15 w 56"/>
                <a:gd name="T45" fmla="*/ 52 h 77"/>
                <a:gd name="T46" fmla="*/ 25 w 56"/>
                <a:gd name="T47" fmla="*/ 57 h 77"/>
                <a:gd name="T48" fmla="*/ 42 w 56"/>
                <a:gd name="T49" fmla="*/ 30 h 77"/>
                <a:gd name="T50" fmla="*/ 36 w 56"/>
                <a:gd name="T51" fmla="*/ 30 h 77"/>
                <a:gd name="T52" fmla="*/ 39 w 56"/>
                <a:gd name="T53" fmla="*/ 36 h 77"/>
                <a:gd name="T54" fmla="*/ 50 w 56"/>
                <a:gd name="T55" fmla="*/ 39 h 77"/>
                <a:gd name="T56" fmla="*/ 34 w 56"/>
                <a:gd name="T57" fmla="*/ 21 h 77"/>
                <a:gd name="T58" fmla="*/ 13 w 56"/>
                <a:gd name="T59" fmla="*/ 57 h 77"/>
                <a:gd name="T60" fmla="*/ 24 w 56"/>
                <a:gd name="T61" fmla="*/ 61 h 77"/>
                <a:gd name="T62" fmla="*/ 51 w 56"/>
                <a:gd name="T63" fmla="*/ 8 h 77"/>
                <a:gd name="T64" fmla="*/ 46 w 56"/>
                <a:gd name="T65" fmla="*/ 1 h 77"/>
                <a:gd name="T66" fmla="*/ 42 w 56"/>
                <a:gd name="T67" fmla="*/ 1 h 77"/>
                <a:gd name="T68" fmla="*/ 13 w 56"/>
                <a:gd name="T69" fmla="*/ 27 h 77"/>
                <a:gd name="T70" fmla="*/ 7 w 56"/>
                <a:gd name="T71" fmla="*/ 56 h 77"/>
                <a:gd name="T72" fmla="*/ 24 w 56"/>
                <a:gd name="T73" fmla="*/ 61 h 77"/>
                <a:gd name="T74" fmla="*/ 24 w 56"/>
                <a:gd name="T75" fmla="*/ 61 h 77"/>
                <a:gd name="T76" fmla="*/ 34 w 56"/>
                <a:gd name="T77" fmla="*/ 53 h 77"/>
                <a:gd name="T78" fmla="*/ 39 w 56"/>
                <a:gd name="T79" fmla="*/ 49 h 77"/>
                <a:gd name="T80" fmla="*/ 39 w 56"/>
                <a:gd name="T81" fmla="*/ 51 h 77"/>
                <a:gd name="T82" fmla="*/ 36 w 56"/>
                <a:gd name="T83" fmla="*/ 63 h 77"/>
                <a:gd name="T84" fmla="*/ 47 w 56"/>
                <a:gd name="T85" fmla="*/ 68 h 77"/>
                <a:gd name="T86" fmla="*/ 32 w 56"/>
                <a:gd name="T87" fmla="*/ 43 h 77"/>
                <a:gd name="T88" fmla="*/ 18 w 56"/>
                <a:gd name="T89" fmla="*/ 45 h 77"/>
                <a:gd name="T90" fmla="*/ 27 w 56"/>
                <a:gd name="T91" fmla="*/ 50 h 77"/>
                <a:gd name="T92" fmla="*/ 23 w 56"/>
                <a:gd name="T93" fmla="*/ 36 h 77"/>
                <a:gd name="T94" fmla="*/ 14 w 56"/>
                <a:gd name="T95" fmla="*/ 34 h 77"/>
                <a:gd name="T96" fmla="*/ 13 w 56"/>
                <a:gd name="T97" fmla="*/ 35 h 77"/>
                <a:gd name="T98" fmla="*/ 14 w 56"/>
                <a:gd name="T99" fmla="*/ 58 h 77"/>
                <a:gd name="T100" fmla="*/ 29 w 56"/>
                <a:gd name="T101" fmla="*/ 57 h 77"/>
                <a:gd name="T102" fmla="*/ 30 w 56"/>
                <a:gd name="T103" fmla="*/ 64 h 77"/>
                <a:gd name="T104" fmla="*/ 20 w 56"/>
                <a:gd name="T105" fmla="*/ 63 h 77"/>
                <a:gd name="T106" fmla="*/ 18 w 56"/>
                <a:gd name="T107" fmla="*/ 52 h 77"/>
                <a:gd name="T108" fmla="*/ 22 w 56"/>
                <a:gd name="T109" fmla="*/ 41 h 77"/>
                <a:gd name="T110" fmla="*/ 21 w 56"/>
                <a:gd name="T111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" h="77">
                  <a:moveTo>
                    <a:pt x="21" y="41"/>
                  </a:moveTo>
                  <a:cubicBezTo>
                    <a:pt x="13" y="38"/>
                    <a:pt x="4" y="42"/>
                    <a:pt x="1" y="50"/>
                  </a:cubicBezTo>
                  <a:cubicBezTo>
                    <a:pt x="1" y="52"/>
                    <a:pt x="0" y="54"/>
                    <a:pt x="0" y="57"/>
                  </a:cubicBezTo>
                  <a:cubicBezTo>
                    <a:pt x="2" y="72"/>
                    <a:pt x="19" y="77"/>
                    <a:pt x="32" y="76"/>
                  </a:cubicBezTo>
                  <a:cubicBezTo>
                    <a:pt x="43" y="75"/>
                    <a:pt x="56" y="71"/>
                    <a:pt x="52" y="57"/>
                  </a:cubicBezTo>
                  <a:cubicBezTo>
                    <a:pt x="51" y="52"/>
                    <a:pt x="47" y="48"/>
                    <a:pt x="42" y="45"/>
                  </a:cubicBezTo>
                  <a:cubicBezTo>
                    <a:pt x="39" y="44"/>
                    <a:pt x="35" y="43"/>
                    <a:pt x="31" y="44"/>
                  </a:cubicBezTo>
                  <a:cubicBezTo>
                    <a:pt x="29" y="44"/>
                    <a:pt x="16" y="49"/>
                    <a:pt x="22" y="43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4" y="44"/>
                    <a:pt x="15" y="47"/>
                    <a:pt x="15" y="50"/>
                  </a:cubicBezTo>
                  <a:cubicBezTo>
                    <a:pt x="15" y="53"/>
                    <a:pt x="18" y="56"/>
                    <a:pt x="21" y="56"/>
                  </a:cubicBezTo>
                  <a:cubicBezTo>
                    <a:pt x="22" y="56"/>
                    <a:pt x="23" y="55"/>
                    <a:pt x="24" y="55"/>
                  </a:cubicBezTo>
                  <a:cubicBezTo>
                    <a:pt x="28" y="53"/>
                    <a:pt x="33" y="55"/>
                    <a:pt x="35" y="59"/>
                  </a:cubicBezTo>
                  <a:cubicBezTo>
                    <a:pt x="35" y="61"/>
                    <a:pt x="35" y="63"/>
                    <a:pt x="35" y="64"/>
                  </a:cubicBezTo>
                  <a:cubicBezTo>
                    <a:pt x="34" y="67"/>
                    <a:pt x="36" y="71"/>
                    <a:pt x="39" y="71"/>
                  </a:cubicBezTo>
                  <a:cubicBezTo>
                    <a:pt x="42" y="72"/>
                    <a:pt x="45" y="71"/>
                    <a:pt x="46" y="69"/>
                  </a:cubicBezTo>
                  <a:cubicBezTo>
                    <a:pt x="50" y="62"/>
                    <a:pt x="55" y="47"/>
                    <a:pt x="49" y="40"/>
                  </a:cubicBezTo>
                  <a:cubicBezTo>
                    <a:pt x="45" y="35"/>
                    <a:pt x="37" y="36"/>
                    <a:pt x="32" y="39"/>
                  </a:cubicBezTo>
                  <a:cubicBezTo>
                    <a:pt x="29" y="41"/>
                    <a:pt x="27" y="44"/>
                    <a:pt x="24" y="46"/>
                  </a:cubicBezTo>
                  <a:cubicBezTo>
                    <a:pt x="19" y="51"/>
                    <a:pt x="16" y="53"/>
                    <a:pt x="18" y="44"/>
                  </a:cubicBezTo>
                  <a:cubicBezTo>
                    <a:pt x="21" y="29"/>
                    <a:pt x="35" y="18"/>
                    <a:pt x="48" y="1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5" y="22"/>
                    <a:pt x="26" y="38"/>
                    <a:pt x="15" y="52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45"/>
                    <a:pt x="31" y="35"/>
                    <a:pt x="42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43"/>
                    <a:pt x="49" y="46"/>
                    <a:pt x="50" y="39"/>
                  </a:cubicBezTo>
                  <a:cubicBezTo>
                    <a:pt x="52" y="29"/>
                    <a:pt x="46" y="16"/>
                    <a:pt x="34" y="21"/>
                  </a:cubicBezTo>
                  <a:cubicBezTo>
                    <a:pt x="20" y="27"/>
                    <a:pt x="13" y="42"/>
                    <a:pt x="13" y="57"/>
                  </a:cubicBezTo>
                  <a:cubicBezTo>
                    <a:pt x="13" y="61"/>
                    <a:pt x="20" y="65"/>
                    <a:pt x="24" y="61"/>
                  </a:cubicBezTo>
                  <a:cubicBezTo>
                    <a:pt x="36" y="45"/>
                    <a:pt x="46" y="27"/>
                    <a:pt x="51" y="8"/>
                  </a:cubicBezTo>
                  <a:cubicBezTo>
                    <a:pt x="52" y="5"/>
                    <a:pt x="50" y="1"/>
                    <a:pt x="46" y="1"/>
                  </a:cubicBezTo>
                  <a:cubicBezTo>
                    <a:pt x="45" y="0"/>
                    <a:pt x="43" y="1"/>
                    <a:pt x="42" y="1"/>
                  </a:cubicBezTo>
                  <a:cubicBezTo>
                    <a:pt x="30" y="7"/>
                    <a:pt x="20" y="16"/>
                    <a:pt x="13" y="27"/>
                  </a:cubicBezTo>
                  <a:cubicBezTo>
                    <a:pt x="8" y="35"/>
                    <a:pt x="2" y="47"/>
                    <a:pt x="7" y="56"/>
                  </a:cubicBezTo>
                  <a:cubicBezTo>
                    <a:pt x="10" y="62"/>
                    <a:pt x="18" y="65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59"/>
                    <a:pt x="31" y="56"/>
                    <a:pt x="34" y="53"/>
                  </a:cubicBezTo>
                  <a:cubicBezTo>
                    <a:pt x="36" y="52"/>
                    <a:pt x="38" y="50"/>
                    <a:pt x="39" y="49"/>
                  </a:cubicBezTo>
                  <a:cubicBezTo>
                    <a:pt x="41" y="48"/>
                    <a:pt x="41" y="49"/>
                    <a:pt x="39" y="51"/>
                  </a:cubicBezTo>
                  <a:cubicBezTo>
                    <a:pt x="39" y="56"/>
                    <a:pt x="38" y="60"/>
                    <a:pt x="36" y="63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50" y="57"/>
                    <a:pt x="43" y="46"/>
                    <a:pt x="32" y="43"/>
                  </a:cubicBezTo>
                  <a:cubicBezTo>
                    <a:pt x="28" y="42"/>
                    <a:pt x="23" y="42"/>
                    <a:pt x="18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5"/>
                    <a:pt x="26" y="40"/>
                    <a:pt x="23" y="36"/>
                  </a:cubicBezTo>
                  <a:cubicBezTo>
                    <a:pt x="21" y="33"/>
                    <a:pt x="17" y="32"/>
                    <a:pt x="14" y="34"/>
                  </a:cubicBezTo>
                  <a:cubicBezTo>
                    <a:pt x="14" y="34"/>
                    <a:pt x="14" y="34"/>
                    <a:pt x="13" y="35"/>
                  </a:cubicBezTo>
                  <a:cubicBezTo>
                    <a:pt x="7" y="41"/>
                    <a:pt x="6" y="52"/>
                    <a:pt x="14" y="58"/>
                  </a:cubicBezTo>
                  <a:cubicBezTo>
                    <a:pt x="19" y="62"/>
                    <a:pt x="22" y="58"/>
                    <a:pt x="29" y="57"/>
                  </a:cubicBezTo>
                  <a:cubicBezTo>
                    <a:pt x="50" y="54"/>
                    <a:pt x="37" y="64"/>
                    <a:pt x="30" y="64"/>
                  </a:cubicBezTo>
                  <a:cubicBezTo>
                    <a:pt x="27" y="64"/>
                    <a:pt x="23" y="64"/>
                    <a:pt x="20" y="63"/>
                  </a:cubicBezTo>
                  <a:cubicBezTo>
                    <a:pt x="12" y="60"/>
                    <a:pt x="11" y="57"/>
                    <a:pt x="18" y="52"/>
                  </a:cubicBezTo>
                  <a:cubicBezTo>
                    <a:pt x="25" y="55"/>
                    <a:pt x="29" y="44"/>
                    <a:pt x="22" y="41"/>
                  </a:cubicBezTo>
                  <a:lnTo>
                    <a:pt x="21" y="4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isľïḓê"/>
            <p:cNvSpPr/>
            <p:nvPr/>
          </p:nvSpPr>
          <p:spPr bwMode="auto">
            <a:xfrm>
              <a:off x="4878388" y="2916238"/>
              <a:ext cx="109538" cy="157163"/>
            </a:xfrm>
            <a:custGeom>
              <a:avLst/>
              <a:gdLst>
                <a:gd name="T0" fmla="*/ 61 w 77"/>
                <a:gd name="T1" fmla="*/ 11 h 110"/>
                <a:gd name="T2" fmla="*/ 36 w 77"/>
                <a:gd name="T3" fmla="*/ 37 h 110"/>
                <a:gd name="T4" fmla="*/ 18 w 77"/>
                <a:gd name="T5" fmla="*/ 52 h 110"/>
                <a:gd name="T6" fmla="*/ 1 w 77"/>
                <a:gd name="T7" fmla="*/ 99 h 110"/>
                <a:gd name="T8" fmla="*/ 13 w 77"/>
                <a:gd name="T9" fmla="*/ 103 h 110"/>
                <a:gd name="T10" fmla="*/ 23 w 77"/>
                <a:gd name="T11" fmla="*/ 68 h 110"/>
                <a:gd name="T12" fmla="*/ 54 w 77"/>
                <a:gd name="T13" fmla="*/ 42 h 110"/>
                <a:gd name="T14" fmla="*/ 72 w 77"/>
                <a:gd name="T15" fmla="*/ 7 h 110"/>
                <a:gd name="T16" fmla="*/ 61 w 77"/>
                <a:gd name="T17" fmla="*/ 1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10">
                  <a:moveTo>
                    <a:pt x="61" y="11"/>
                  </a:moveTo>
                  <a:cubicBezTo>
                    <a:pt x="66" y="27"/>
                    <a:pt x="45" y="32"/>
                    <a:pt x="36" y="37"/>
                  </a:cubicBezTo>
                  <a:cubicBezTo>
                    <a:pt x="29" y="41"/>
                    <a:pt x="23" y="46"/>
                    <a:pt x="18" y="52"/>
                  </a:cubicBezTo>
                  <a:cubicBezTo>
                    <a:pt x="8" y="66"/>
                    <a:pt x="5" y="83"/>
                    <a:pt x="1" y="99"/>
                  </a:cubicBezTo>
                  <a:cubicBezTo>
                    <a:pt x="0" y="107"/>
                    <a:pt x="11" y="110"/>
                    <a:pt x="13" y="103"/>
                  </a:cubicBezTo>
                  <a:cubicBezTo>
                    <a:pt x="15" y="91"/>
                    <a:pt x="18" y="79"/>
                    <a:pt x="23" y="68"/>
                  </a:cubicBezTo>
                  <a:cubicBezTo>
                    <a:pt x="30" y="54"/>
                    <a:pt x="40" y="49"/>
                    <a:pt x="54" y="42"/>
                  </a:cubicBezTo>
                  <a:cubicBezTo>
                    <a:pt x="67" y="34"/>
                    <a:pt x="77" y="23"/>
                    <a:pt x="72" y="7"/>
                  </a:cubicBezTo>
                  <a:cubicBezTo>
                    <a:pt x="70" y="0"/>
                    <a:pt x="58" y="3"/>
                    <a:pt x="61" y="11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ïṩḷíďè"/>
            <p:cNvSpPr/>
            <p:nvPr/>
          </p:nvSpPr>
          <p:spPr bwMode="auto">
            <a:xfrm>
              <a:off x="4892676" y="2917826"/>
              <a:ext cx="130175" cy="160338"/>
            </a:xfrm>
            <a:custGeom>
              <a:avLst/>
              <a:gdLst>
                <a:gd name="T0" fmla="*/ 71 w 92"/>
                <a:gd name="T1" fmla="*/ 1 h 112"/>
                <a:gd name="T2" fmla="*/ 61 w 92"/>
                <a:gd name="T3" fmla="*/ 13 h 112"/>
                <a:gd name="T4" fmla="*/ 66 w 92"/>
                <a:gd name="T5" fmla="*/ 25 h 112"/>
                <a:gd name="T6" fmla="*/ 78 w 92"/>
                <a:gd name="T7" fmla="*/ 50 h 112"/>
                <a:gd name="T8" fmla="*/ 77 w 92"/>
                <a:gd name="T9" fmla="*/ 82 h 112"/>
                <a:gd name="T10" fmla="*/ 41 w 92"/>
                <a:gd name="T11" fmla="*/ 94 h 112"/>
                <a:gd name="T12" fmla="*/ 20 w 92"/>
                <a:gd name="T13" fmla="*/ 82 h 112"/>
                <a:gd name="T14" fmla="*/ 32 w 92"/>
                <a:gd name="T15" fmla="*/ 55 h 112"/>
                <a:gd name="T16" fmla="*/ 21 w 92"/>
                <a:gd name="T17" fmla="*/ 54 h 112"/>
                <a:gd name="T18" fmla="*/ 25 w 92"/>
                <a:gd name="T19" fmla="*/ 91 h 112"/>
                <a:gd name="T20" fmla="*/ 36 w 92"/>
                <a:gd name="T21" fmla="*/ 94 h 112"/>
                <a:gd name="T22" fmla="*/ 51 w 92"/>
                <a:gd name="T23" fmla="*/ 52 h 112"/>
                <a:gd name="T24" fmla="*/ 39 w 92"/>
                <a:gd name="T25" fmla="*/ 50 h 112"/>
                <a:gd name="T26" fmla="*/ 41 w 92"/>
                <a:gd name="T27" fmla="*/ 81 h 112"/>
                <a:gd name="T28" fmla="*/ 48 w 92"/>
                <a:gd name="T29" fmla="*/ 86 h 112"/>
                <a:gd name="T30" fmla="*/ 53 w 92"/>
                <a:gd name="T31" fmla="*/ 84 h 112"/>
                <a:gd name="T32" fmla="*/ 56 w 92"/>
                <a:gd name="T33" fmla="*/ 78 h 112"/>
                <a:gd name="T34" fmla="*/ 51 w 92"/>
                <a:gd name="T35" fmla="*/ 68 h 112"/>
                <a:gd name="T36" fmla="*/ 63 w 92"/>
                <a:gd name="T37" fmla="*/ 70 h 112"/>
                <a:gd name="T38" fmla="*/ 63 w 92"/>
                <a:gd name="T39" fmla="*/ 41 h 112"/>
                <a:gd name="T40" fmla="*/ 51 w 92"/>
                <a:gd name="T41" fmla="*/ 42 h 112"/>
                <a:gd name="T42" fmla="*/ 54 w 92"/>
                <a:gd name="T43" fmla="*/ 68 h 112"/>
                <a:gd name="T44" fmla="*/ 66 w 92"/>
                <a:gd name="T45" fmla="*/ 69 h 112"/>
                <a:gd name="T46" fmla="*/ 73 w 92"/>
                <a:gd name="T47" fmla="*/ 30 h 112"/>
                <a:gd name="T48" fmla="*/ 62 w 92"/>
                <a:gd name="T49" fmla="*/ 32 h 112"/>
                <a:gd name="T50" fmla="*/ 64 w 92"/>
                <a:gd name="T51" fmla="*/ 49 h 112"/>
                <a:gd name="T52" fmla="*/ 76 w 92"/>
                <a:gd name="T53" fmla="*/ 49 h 112"/>
                <a:gd name="T54" fmla="*/ 73 w 92"/>
                <a:gd name="T55" fmla="*/ 26 h 112"/>
                <a:gd name="T56" fmla="*/ 64 w 92"/>
                <a:gd name="T57" fmla="*/ 24 h 112"/>
                <a:gd name="T58" fmla="*/ 62 w 92"/>
                <a:gd name="T59" fmla="*/ 27 h 112"/>
                <a:gd name="T60" fmla="*/ 54 w 92"/>
                <a:gd name="T61" fmla="*/ 66 h 112"/>
                <a:gd name="T62" fmla="*/ 66 w 92"/>
                <a:gd name="T63" fmla="*/ 68 h 112"/>
                <a:gd name="T64" fmla="*/ 63 w 92"/>
                <a:gd name="T65" fmla="*/ 39 h 112"/>
                <a:gd name="T66" fmla="*/ 56 w 92"/>
                <a:gd name="T67" fmla="*/ 35 h 112"/>
                <a:gd name="T68" fmla="*/ 51 w 92"/>
                <a:gd name="T69" fmla="*/ 41 h 112"/>
                <a:gd name="T70" fmla="*/ 51 w 92"/>
                <a:gd name="T71" fmla="*/ 70 h 112"/>
                <a:gd name="T72" fmla="*/ 62 w 92"/>
                <a:gd name="T73" fmla="*/ 71 h 112"/>
                <a:gd name="T74" fmla="*/ 63 w 92"/>
                <a:gd name="T75" fmla="*/ 69 h 112"/>
                <a:gd name="T76" fmla="*/ 62 w 92"/>
                <a:gd name="T77" fmla="*/ 64 h 112"/>
                <a:gd name="T78" fmla="*/ 42 w 92"/>
                <a:gd name="T79" fmla="*/ 77 h 112"/>
                <a:gd name="T80" fmla="*/ 53 w 92"/>
                <a:gd name="T81" fmla="*/ 81 h 112"/>
                <a:gd name="T82" fmla="*/ 51 w 92"/>
                <a:gd name="T83" fmla="*/ 50 h 112"/>
                <a:gd name="T84" fmla="*/ 40 w 92"/>
                <a:gd name="T85" fmla="*/ 49 h 112"/>
                <a:gd name="T86" fmla="*/ 26 w 92"/>
                <a:gd name="T87" fmla="*/ 88 h 112"/>
                <a:gd name="T88" fmla="*/ 37 w 92"/>
                <a:gd name="T89" fmla="*/ 91 h 112"/>
                <a:gd name="T90" fmla="*/ 33 w 92"/>
                <a:gd name="T91" fmla="*/ 51 h 112"/>
                <a:gd name="T92" fmla="*/ 22 w 92"/>
                <a:gd name="T93" fmla="*/ 49 h 112"/>
                <a:gd name="T94" fmla="*/ 11 w 92"/>
                <a:gd name="T95" fmla="*/ 100 h 112"/>
                <a:gd name="T96" fmla="*/ 62 w 92"/>
                <a:gd name="T97" fmla="*/ 106 h 112"/>
                <a:gd name="T98" fmla="*/ 91 w 92"/>
                <a:gd name="T99" fmla="*/ 74 h 112"/>
                <a:gd name="T100" fmla="*/ 89 w 92"/>
                <a:gd name="T101" fmla="*/ 47 h 112"/>
                <a:gd name="T102" fmla="*/ 74 w 92"/>
                <a:gd name="T103" fmla="*/ 13 h 112"/>
                <a:gd name="T104" fmla="*/ 71 w 92"/>
                <a:gd name="T105" fmla="*/ 2 h 112"/>
                <a:gd name="T106" fmla="*/ 71 w 92"/>
                <a:gd name="T107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" h="112">
                  <a:moveTo>
                    <a:pt x="71" y="1"/>
                  </a:moveTo>
                  <a:cubicBezTo>
                    <a:pt x="65" y="2"/>
                    <a:pt x="60" y="7"/>
                    <a:pt x="61" y="13"/>
                  </a:cubicBezTo>
                  <a:cubicBezTo>
                    <a:pt x="61" y="18"/>
                    <a:pt x="64" y="21"/>
                    <a:pt x="66" y="25"/>
                  </a:cubicBezTo>
                  <a:cubicBezTo>
                    <a:pt x="71" y="33"/>
                    <a:pt x="75" y="41"/>
                    <a:pt x="78" y="50"/>
                  </a:cubicBezTo>
                  <a:cubicBezTo>
                    <a:pt x="80" y="59"/>
                    <a:pt x="81" y="74"/>
                    <a:pt x="77" y="82"/>
                  </a:cubicBezTo>
                  <a:cubicBezTo>
                    <a:pt x="69" y="97"/>
                    <a:pt x="54" y="94"/>
                    <a:pt x="41" y="94"/>
                  </a:cubicBezTo>
                  <a:cubicBezTo>
                    <a:pt x="29" y="94"/>
                    <a:pt x="20" y="98"/>
                    <a:pt x="20" y="82"/>
                  </a:cubicBezTo>
                  <a:cubicBezTo>
                    <a:pt x="20" y="72"/>
                    <a:pt x="27" y="63"/>
                    <a:pt x="32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3" y="66"/>
                    <a:pt x="25" y="78"/>
                    <a:pt x="25" y="91"/>
                  </a:cubicBezTo>
                  <a:cubicBezTo>
                    <a:pt x="25" y="96"/>
                    <a:pt x="33" y="100"/>
                    <a:pt x="36" y="94"/>
                  </a:cubicBezTo>
                  <a:cubicBezTo>
                    <a:pt x="42" y="80"/>
                    <a:pt x="47" y="66"/>
                    <a:pt x="51" y="52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2" y="84"/>
                    <a:pt x="44" y="86"/>
                    <a:pt x="48" y="86"/>
                  </a:cubicBezTo>
                  <a:cubicBezTo>
                    <a:pt x="50" y="86"/>
                    <a:pt x="52" y="85"/>
                    <a:pt x="53" y="84"/>
                  </a:cubicBezTo>
                  <a:cubicBezTo>
                    <a:pt x="54" y="82"/>
                    <a:pt x="55" y="80"/>
                    <a:pt x="56" y="78"/>
                  </a:cubicBezTo>
                  <a:cubicBezTo>
                    <a:pt x="56" y="76"/>
                    <a:pt x="52" y="64"/>
                    <a:pt x="51" y="6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4" y="51"/>
                    <a:pt x="55" y="59"/>
                    <a:pt x="54" y="68"/>
                  </a:cubicBezTo>
                  <a:cubicBezTo>
                    <a:pt x="53" y="74"/>
                    <a:pt x="64" y="76"/>
                    <a:pt x="66" y="69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5" y="37"/>
                    <a:pt x="66" y="43"/>
                    <a:pt x="64" y="49"/>
                  </a:cubicBezTo>
                  <a:cubicBezTo>
                    <a:pt x="63" y="57"/>
                    <a:pt x="75" y="57"/>
                    <a:pt x="76" y="49"/>
                  </a:cubicBezTo>
                  <a:cubicBezTo>
                    <a:pt x="77" y="41"/>
                    <a:pt x="76" y="33"/>
                    <a:pt x="73" y="26"/>
                  </a:cubicBezTo>
                  <a:cubicBezTo>
                    <a:pt x="71" y="23"/>
                    <a:pt x="67" y="22"/>
                    <a:pt x="64" y="24"/>
                  </a:cubicBezTo>
                  <a:cubicBezTo>
                    <a:pt x="63" y="25"/>
                    <a:pt x="62" y="26"/>
                    <a:pt x="62" y="27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7" y="58"/>
                    <a:pt x="66" y="48"/>
                    <a:pt x="63" y="39"/>
                  </a:cubicBezTo>
                  <a:cubicBezTo>
                    <a:pt x="62" y="36"/>
                    <a:pt x="59" y="34"/>
                    <a:pt x="56" y="35"/>
                  </a:cubicBezTo>
                  <a:cubicBezTo>
                    <a:pt x="53" y="36"/>
                    <a:pt x="51" y="38"/>
                    <a:pt x="51" y="41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7"/>
                    <a:pt x="60" y="78"/>
                    <a:pt x="62" y="71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4" y="67"/>
                    <a:pt x="63" y="65"/>
                    <a:pt x="62" y="64"/>
                  </a:cubicBezTo>
                  <a:cubicBezTo>
                    <a:pt x="49" y="50"/>
                    <a:pt x="47" y="72"/>
                    <a:pt x="42" y="77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44"/>
                    <a:pt x="41" y="42"/>
                    <a:pt x="40" y="49"/>
                  </a:cubicBezTo>
                  <a:cubicBezTo>
                    <a:pt x="36" y="62"/>
                    <a:pt x="31" y="75"/>
                    <a:pt x="26" y="88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77"/>
                    <a:pt x="35" y="64"/>
                    <a:pt x="33" y="51"/>
                  </a:cubicBezTo>
                  <a:cubicBezTo>
                    <a:pt x="32" y="45"/>
                    <a:pt x="24" y="45"/>
                    <a:pt x="22" y="49"/>
                  </a:cubicBezTo>
                  <a:cubicBezTo>
                    <a:pt x="14" y="61"/>
                    <a:pt x="0" y="86"/>
                    <a:pt x="11" y="100"/>
                  </a:cubicBezTo>
                  <a:cubicBezTo>
                    <a:pt x="20" y="112"/>
                    <a:pt x="49" y="107"/>
                    <a:pt x="62" y="106"/>
                  </a:cubicBezTo>
                  <a:cubicBezTo>
                    <a:pt x="82" y="105"/>
                    <a:pt x="89" y="93"/>
                    <a:pt x="91" y="74"/>
                  </a:cubicBezTo>
                  <a:cubicBezTo>
                    <a:pt x="92" y="65"/>
                    <a:pt x="91" y="56"/>
                    <a:pt x="89" y="47"/>
                  </a:cubicBezTo>
                  <a:cubicBezTo>
                    <a:pt x="88" y="43"/>
                    <a:pt x="77" y="13"/>
                    <a:pt x="74" y="13"/>
                  </a:cubicBezTo>
                  <a:cubicBezTo>
                    <a:pt x="82" y="12"/>
                    <a:pt x="78" y="0"/>
                    <a:pt x="71" y="2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ïṣḷiďè"/>
            <p:cNvSpPr/>
            <p:nvPr/>
          </p:nvSpPr>
          <p:spPr bwMode="auto">
            <a:xfrm>
              <a:off x="4906963" y="2935288"/>
              <a:ext cx="114300" cy="136525"/>
            </a:xfrm>
            <a:custGeom>
              <a:avLst/>
              <a:gdLst>
                <a:gd name="T0" fmla="*/ 5 w 80"/>
                <a:gd name="T1" fmla="*/ 60 h 96"/>
                <a:gd name="T2" fmla="*/ 39 w 80"/>
                <a:gd name="T3" fmla="*/ 31 h 96"/>
                <a:gd name="T4" fmla="*/ 16 w 80"/>
                <a:gd name="T5" fmla="*/ 72 h 96"/>
                <a:gd name="T6" fmla="*/ 27 w 80"/>
                <a:gd name="T7" fmla="*/ 77 h 96"/>
                <a:gd name="T8" fmla="*/ 35 w 80"/>
                <a:gd name="T9" fmla="*/ 45 h 96"/>
                <a:gd name="T10" fmla="*/ 30 w 80"/>
                <a:gd name="T11" fmla="*/ 79 h 96"/>
                <a:gd name="T12" fmla="*/ 24 w 80"/>
                <a:gd name="T13" fmla="*/ 57 h 96"/>
                <a:gd name="T14" fmla="*/ 24 w 80"/>
                <a:gd name="T15" fmla="*/ 76 h 96"/>
                <a:gd name="T16" fmla="*/ 15 w 80"/>
                <a:gd name="T17" fmla="*/ 63 h 96"/>
                <a:gd name="T18" fmla="*/ 24 w 80"/>
                <a:gd name="T19" fmla="*/ 77 h 96"/>
                <a:gd name="T20" fmla="*/ 51 w 80"/>
                <a:gd name="T21" fmla="*/ 40 h 96"/>
                <a:gd name="T22" fmla="*/ 46 w 80"/>
                <a:gd name="T23" fmla="*/ 56 h 96"/>
                <a:gd name="T24" fmla="*/ 61 w 80"/>
                <a:gd name="T25" fmla="*/ 14 h 96"/>
                <a:gd name="T26" fmla="*/ 49 w 80"/>
                <a:gd name="T27" fmla="*/ 39 h 96"/>
                <a:gd name="T28" fmla="*/ 66 w 80"/>
                <a:gd name="T29" fmla="*/ 23 h 96"/>
                <a:gd name="T30" fmla="*/ 60 w 80"/>
                <a:gd name="T31" fmla="*/ 37 h 96"/>
                <a:gd name="T32" fmla="*/ 72 w 80"/>
                <a:gd name="T33" fmla="*/ 37 h 96"/>
                <a:gd name="T34" fmla="*/ 62 w 80"/>
                <a:gd name="T35" fmla="*/ 29 h 96"/>
                <a:gd name="T36" fmla="*/ 50 w 80"/>
                <a:gd name="T37" fmla="*/ 72 h 96"/>
                <a:gd name="T38" fmla="*/ 61 w 80"/>
                <a:gd name="T39" fmla="*/ 46 h 96"/>
                <a:gd name="T40" fmla="*/ 47 w 80"/>
                <a:gd name="T41" fmla="*/ 70 h 96"/>
                <a:gd name="T42" fmla="*/ 14 w 80"/>
                <a:gd name="T43" fmla="*/ 64 h 96"/>
                <a:gd name="T44" fmla="*/ 31 w 80"/>
                <a:gd name="T45" fmla="*/ 89 h 96"/>
                <a:gd name="T46" fmla="*/ 67 w 80"/>
                <a:gd name="T47" fmla="*/ 29 h 96"/>
                <a:gd name="T48" fmla="*/ 55 w 80"/>
                <a:gd name="T49" fmla="*/ 29 h 96"/>
                <a:gd name="T50" fmla="*/ 61 w 80"/>
                <a:gd name="T51" fmla="*/ 49 h 96"/>
                <a:gd name="T52" fmla="*/ 67 w 80"/>
                <a:gd name="T53" fmla="*/ 9 h 96"/>
                <a:gd name="T54" fmla="*/ 55 w 80"/>
                <a:gd name="T55" fmla="*/ 9 h 96"/>
                <a:gd name="T56" fmla="*/ 65 w 80"/>
                <a:gd name="T57" fmla="*/ 35 h 96"/>
                <a:gd name="T58" fmla="*/ 58 w 80"/>
                <a:gd name="T59" fmla="*/ 0 h 96"/>
                <a:gd name="T60" fmla="*/ 46 w 80"/>
                <a:gd name="T61" fmla="*/ 27 h 96"/>
                <a:gd name="T62" fmla="*/ 56 w 80"/>
                <a:gd name="T63" fmla="*/ 22 h 96"/>
                <a:gd name="T64" fmla="*/ 46 w 80"/>
                <a:gd name="T65" fmla="*/ 32 h 96"/>
                <a:gd name="T66" fmla="*/ 64 w 80"/>
                <a:gd name="T67" fmla="*/ 7 h 96"/>
                <a:gd name="T68" fmla="*/ 53 w 80"/>
                <a:gd name="T69" fmla="*/ 35 h 96"/>
                <a:gd name="T70" fmla="*/ 67 w 80"/>
                <a:gd name="T71" fmla="*/ 9 h 96"/>
                <a:gd name="T72" fmla="*/ 55 w 80"/>
                <a:gd name="T73" fmla="*/ 42 h 96"/>
                <a:gd name="T74" fmla="*/ 67 w 80"/>
                <a:gd name="T75" fmla="*/ 29 h 96"/>
                <a:gd name="T76" fmla="*/ 41 w 80"/>
                <a:gd name="T77" fmla="*/ 70 h 96"/>
                <a:gd name="T78" fmla="*/ 28 w 80"/>
                <a:gd name="T79" fmla="*/ 74 h 96"/>
                <a:gd name="T80" fmla="*/ 3 w 80"/>
                <a:gd name="T81" fmla="*/ 70 h 96"/>
                <a:gd name="T82" fmla="*/ 62 w 80"/>
                <a:gd name="T83" fmla="*/ 43 h 96"/>
                <a:gd name="T84" fmla="*/ 39 w 80"/>
                <a:gd name="T85" fmla="*/ 65 h 96"/>
                <a:gd name="T86" fmla="*/ 54 w 80"/>
                <a:gd name="T87" fmla="*/ 83 h 96"/>
                <a:gd name="T88" fmla="*/ 62 w 80"/>
                <a:gd name="T89" fmla="*/ 26 h 96"/>
                <a:gd name="T90" fmla="*/ 72 w 80"/>
                <a:gd name="T91" fmla="*/ 37 h 96"/>
                <a:gd name="T92" fmla="*/ 58 w 80"/>
                <a:gd name="T93" fmla="*/ 15 h 96"/>
                <a:gd name="T94" fmla="*/ 49 w 80"/>
                <a:gd name="T95" fmla="*/ 37 h 96"/>
                <a:gd name="T96" fmla="*/ 61 w 80"/>
                <a:gd name="T97" fmla="*/ 14 h 96"/>
                <a:gd name="T98" fmla="*/ 49 w 80"/>
                <a:gd name="T99" fmla="*/ 14 h 96"/>
                <a:gd name="T100" fmla="*/ 58 w 80"/>
                <a:gd name="T101" fmla="*/ 52 h 96"/>
                <a:gd name="T102" fmla="*/ 43 w 80"/>
                <a:gd name="T103" fmla="*/ 32 h 96"/>
                <a:gd name="T104" fmla="*/ 19 w 80"/>
                <a:gd name="T105" fmla="*/ 68 h 96"/>
                <a:gd name="T106" fmla="*/ 27 w 80"/>
                <a:gd name="T107" fmla="*/ 60 h 96"/>
                <a:gd name="T108" fmla="*/ 12 w 80"/>
                <a:gd name="T109" fmla="*/ 79 h 96"/>
                <a:gd name="T110" fmla="*/ 35 w 80"/>
                <a:gd name="T111" fmla="*/ 63 h 96"/>
                <a:gd name="T112" fmla="*/ 19 w 80"/>
                <a:gd name="T113" fmla="*/ 75 h 96"/>
                <a:gd name="T114" fmla="*/ 47 w 80"/>
                <a:gd name="T115" fmla="*/ 48 h 96"/>
                <a:gd name="T116" fmla="*/ 17 w 80"/>
                <a:gd name="T117" fmla="*/ 70 h 96"/>
                <a:gd name="T118" fmla="*/ 40 w 80"/>
                <a:gd name="T119" fmla="*/ 30 h 96"/>
                <a:gd name="T120" fmla="*/ 29 w 80"/>
                <a:gd name="T121" fmla="*/ 25 h 96"/>
                <a:gd name="T122" fmla="*/ 16 w 80"/>
                <a:gd name="T123" fmla="*/ 66 h 96"/>
                <a:gd name="T124" fmla="*/ 38 w 80"/>
                <a:gd name="T125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96">
                  <a:moveTo>
                    <a:pt x="37" y="16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5"/>
                    <a:pt x="17" y="78"/>
                    <a:pt x="21" y="79"/>
                  </a:cubicBezTo>
                  <a:cubicBezTo>
                    <a:pt x="23" y="80"/>
                    <a:pt x="26" y="79"/>
                    <a:pt x="27" y="77"/>
                  </a:cubicBezTo>
                  <a:cubicBezTo>
                    <a:pt x="33" y="68"/>
                    <a:pt x="39" y="59"/>
                    <a:pt x="45" y="5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55"/>
                    <a:pt x="28" y="65"/>
                    <a:pt x="20" y="73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1" y="73"/>
                    <a:pt x="32" y="68"/>
                    <a:pt x="35" y="63"/>
                  </a:cubicBezTo>
                  <a:cubicBezTo>
                    <a:pt x="38" y="56"/>
                    <a:pt x="28" y="50"/>
                    <a:pt x="24" y="57"/>
                  </a:cubicBezTo>
                  <a:cubicBezTo>
                    <a:pt x="21" y="63"/>
                    <a:pt x="17" y="69"/>
                    <a:pt x="13" y="75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7"/>
                    <a:pt x="21" y="78"/>
                    <a:pt x="24" y="77"/>
                  </a:cubicBezTo>
                  <a:cubicBezTo>
                    <a:pt x="25" y="77"/>
                    <a:pt x="26" y="77"/>
                    <a:pt x="27" y="76"/>
                  </a:cubicBezTo>
                  <a:cubicBezTo>
                    <a:pt x="37" y="65"/>
                    <a:pt x="45" y="53"/>
                    <a:pt x="5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3" y="45"/>
                    <a:pt x="45" y="50"/>
                    <a:pt x="46" y="56"/>
                  </a:cubicBezTo>
                  <a:cubicBezTo>
                    <a:pt x="48" y="63"/>
                    <a:pt x="57" y="60"/>
                    <a:pt x="58" y="54"/>
                  </a:cubicBezTo>
                  <a:cubicBezTo>
                    <a:pt x="60" y="41"/>
                    <a:pt x="61" y="27"/>
                    <a:pt x="61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45"/>
                    <a:pt x="59" y="47"/>
                    <a:pt x="61" y="41"/>
                  </a:cubicBezTo>
                  <a:cubicBezTo>
                    <a:pt x="61" y="34"/>
                    <a:pt x="63" y="29"/>
                    <a:pt x="6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7"/>
                    <a:pt x="60" y="32"/>
                    <a:pt x="60" y="37"/>
                  </a:cubicBezTo>
                  <a:cubicBezTo>
                    <a:pt x="60" y="40"/>
                    <a:pt x="63" y="43"/>
                    <a:pt x="66" y="43"/>
                  </a:cubicBezTo>
                  <a:cubicBezTo>
                    <a:pt x="69" y="43"/>
                    <a:pt x="72" y="40"/>
                    <a:pt x="72" y="37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36"/>
                    <a:pt x="67" y="76"/>
                    <a:pt x="52" y="71"/>
                  </a:cubicBezTo>
                  <a:cubicBezTo>
                    <a:pt x="49" y="71"/>
                    <a:pt x="48" y="71"/>
                    <a:pt x="50" y="7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52"/>
                    <a:pt x="52" y="63"/>
                    <a:pt x="47" y="70"/>
                  </a:cubicBezTo>
                  <a:cubicBezTo>
                    <a:pt x="43" y="76"/>
                    <a:pt x="30" y="78"/>
                    <a:pt x="24" y="75"/>
                  </a:cubicBezTo>
                  <a:cubicBezTo>
                    <a:pt x="20" y="72"/>
                    <a:pt x="16" y="68"/>
                    <a:pt x="14" y="64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77"/>
                    <a:pt x="23" y="89"/>
                    <a:pt x="31" y="89"/>
                  </a:cubicBezTo>
                  <a:cubicBezTo>
                    <a:pt x="38" y="90"/>
                    <a:pt x="43" y="85"/>
                    <a:pt x="48" y="80"/>
                  </a:cubicBezTo>
                  <a:cubicBezTo>
                    <a:pt x="61" y="66"/>
                    <a:pt x="68" y="48"/>
                    <a:pt x="67" y="29"/>
                  </a:cubicBezTo>
                  <a:cubicBezTo>
                    <a:pt x="67" y="26"/>
                    <a:pt x="65" y="23"/>
                    <a:pt x="61" y="23"/>
                  </a:cubicBezTo>
                  <a:cubicBezTo>
                    <a:pt x="58" y="23"/>
                    <a:pt x="55" y="26"/>
                    <a:pt x="55" y="29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5" y="46"/>
                    <a:pt x="58" y="49"/>
                    <a:pt x="61" y="49"/>
                  </a:cubicBezTo>
                  <a:cubicBezTo>
                    <a:pt x="65" y="49"/>
                    <a:pt x="67" y="46"/>
                    <a:pt x="67" y="43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6"/>
                    <a:pt x="65" y="3"/>
                    <a:pt x="61" y="3"/>
                  </a:cubicBezTo>
                  <a:cubicBezTo>
                    <a:pt x="58" y="3"/>
                    <a:pt x="55" y="6"/>
                    <a:pt x="55" y="9"/>
                  </a:cubicBezTo>
                  <a:cubicBezTo>
                    <a:pt x="55" y="17"/>
                    <a:pt x="55" y="25"/>
                    <a:pt x="53" y="33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4" y="25"/>
                    <a:pt x="64" y="15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ubicBezTo>
                    <a:pt x="55" y="0"/>
                    <a:pt x="53" y="2"/>
                    <a:pt x="52" y="4"/>
                  </a:cubicBezTo>
                  <a:cubicBezTo>
                    <a:pt x="50" y="12"/>
                    <a:pt x="48" y="19"/>
                    <a:pt x="46" y="2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5"/>
                    <a:pt x="43" y="15"/>
                    <a:pt x="44" y="22"/>
                  </a:cubicBezTo>
                  <a:cubicBezTo>
                    <a:pt x="44" y="25"/>
                    <a:pt x="45" y="29"/>
                    <a:pt x="46" y="32"/>
                  </a:cubicBezTo>
                  <a:cubicBezTo>
                    <a:pt x="49" y="36"/>
                    <a:pt x="56" y="35"/>
                    <a:pt x="57" y="30"/>
                  </a:cubicBezTo>
                  <a:cubicBezTo>
                    <a:pt x="60" y="23"/>
                    <a:pt x="62" y="15"/>
                    <a:pt x="64" y="7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15"/>
                    <a:pt x="52" y="25"/>
                    <a:pt x="53" y="35"/>
                  </a:cubicBezTo>
                  <a:cubicBezTo>
                    <a:pt x="54" y="41"/>
                    <a:pt x="64" y="43"/>
                    <a:pt x="65" y="36"/>
                  </a:cubicBezTo>
                  <a:cubicBezTo>
                    <a:pt x="66" y="27"/>
                    <a:pt x="67" y="18"/>
                    <a:pt x="67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44"/>
                    <a:pt x="51" y="59"/>
                    <a:pt x="41" y="70"/>
                  </a:cubicBezTo>
                  <a:cubicBezTo>
                    <a:pt x="39" y="72"/>
                    <a:pt x="37" y="73"/>
                    <a:pt x="36" y="75"/>
                  </a:cubicBezTo>
                  <a:cubicBezTo>
                    <a:pt x="33" y="78"/>
                    <a:pt x="30" y="77"/>
                    <a:pt x="28" y="74"/>
                  </a:cubicBezTo>
                  <a:cubicBezTo>
                    <a:pt x="22" y="71"/>
                    <a:pt x="16" y="65"/>
                    <a:pt x="11" y="62"/>
                  </a:cubicBezTo>
                  <a:cubicBezTo>
                    <a:pt x="6" y="58"/>
                    <a:pt x="0" y="65"/>
                    <a:pt x="3" y="70"/>
                  </a:cubicBezTo>
                  <a:cubicBezTo>
                    <a:pt x="12" y="82"/>
                    <a:pt x="26" y="96"/>
                    <a:pt x="43" y="90"/>
                  </a:cubicBezTo>
                  <a:cubicBezTo>
                    <a:pt x="61" y="83"/>
                    <a:pt x="64" y="59"/>
                    <a:pt x="62" y="43"/>
                  </a:cubicBezTo>
                  <a:cubicBezTo>
                    <a:pt x="62" y="38"/>
                    <a:pt x="54" y="34"/>
                    <a:pt x="51" y="40"/>
                  </a:cubicBezTo>
                  <a:cubicBezTo>
                    <a:pt x="47" y="49"/>
                    <a:pt x="43" y="57"/>
                    <a:pt x="39" y="65"/>
                  </a:cubicBezTo>
                  <a:cubicBezTo>
                    <a:pt x="38" y="68"/>
                    <a:pt x="35" y="72"/>
                    <a:pt x="35" y="76"/>
                  </a:cubicBezTo>
                  <a:cubicBezTo>
                    <a:pt x="37" y="85"/>
                    <a:pt x="48" y="83"/>
                    <a:pt x="54" y="83"/>
                  </a:cubicBezTo>
                  <a:cubicBezTo>
                    <a:pt x="80" y="81"/>
                    <a:pt x="76" y="44"/>
                    <a:pt x="73" y="26"/>
                  </a:cubicBezTo>
                  <a:cubicBezTo>
                    <a:pt x="72" y="19"/>
                    <a:pt x="63" y="20"/>
                    <a:pt x="62" y="26"/>
                  </a:cubicBezTo>
                  <a:cubicBezTo>
                    <a:pt x="61" y="29"/>
                    <a:pt x="60" y="33"/>
                    <a:pt x="60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1" y="30"/>
                    <a:pt x="69" y="23"/>
                    <a:pt x="66" y="17"/>
                  </a:cubicBezTo>
                  <a:cubicBezTo>
                    <a:pt x="64" y="14"/>
                    <a:pt x="61" y="13"/>
                    <a:pt x="58" y="15"/>
                  </a:cubicBezTo>
                  <a:cubicBezTo>
                    <a:pt x="57" y="16"/>
                    <a:pt x="56" y="16"/>
                    <a:pt x="56" y="17"/>
                  </a:cubicBezTo>
                  <a:cubicBezTo>
                    <a:pt x="52" y="23"/>
                    <a:pt x="50" y="30"/>
                    <a:pt x="49" y="3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0"/>
                    <a:pt x="58" y="8"/>
                    <a:pt x="55" y="8"/>
                  </a:cubicBezTo>
                  <a:cubicBezTo>
                    <a:pt x="51" y="8"/>
                    <a:pt x="49" y="10"/>
                    <a:pt x="49" y="14"/>
                  </a:cubicBezTo>
                  <a:cubicBezTo>
                    <a:pt x="49" y="27"/>
                    <a:pt x="48" y="41"/>
                    <a:pt x="46" y="54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7" y="46"/>
                    <a:pt x="54" y="40"/>
                    <a:pt x="51" y="34"/>
                  </a:cubicBezTo>
                  <a:cubicBezTo>
                    <a:pt x="49" y="31"/>
                    <a:pt x="46" y="30"/>
                    <a:pt x="43" y="32"/>
                  </a:cubicBezTo>
                  <a:cubicBezTo>
                    <a:pt x="42" y="32"/>
                    <a:pt x="41" y="33"/>
                    <a:pt x="41" y="34"/>
                  </a:cubicBezTo>
                  <a:cubicBezTo>
                    <a:pt x="35" y="46"/>
                    <a:pt x="28" y="58"/>
                    <a:pt x="19" y="68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6" y="55"/>
                    <a:pt x="18" y="55"/>
                    <a:pt x="16" y="59"/>
                  </a:cubicBezTo>
                  <a:cubicBezTo>
                    <a:pt x="12" y="65"/>
                    <a:pt x="11" y="72"/>
                    <a:pt x="12" y="79"/>
                  </a:cubicBezTo>
                  <a:cubicBezTo>
                    <a:pt x="13" y="85"/>
                    <a:pt x="20" y="84"/>
                    <a:pt x="23" y="81"/>
                  </a:cubicBezTo>
                  <a:cubicBezTo>
                    <a:pt x="28" y="75"/>
                    <a:pt x="31" y="69"/>
                    <a:pt x="35" y="63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63"/>
                    <a:pt x="20" y="69"/>
                    <a:pt x="19" y="75"/>
                  </a:cubicBezTo>
                  <a:cubicBezTo>
                    <a:pt x="18" y="81"/>
                    <a:pt x="24" y="86"/>
                    <a:pt x="29" y="81"/>
                  </a:cubicBezTo>
                  <a:cubicBezTo>
                    <a:pt x="37" y="72"/>
                    <a:pt x="44" y="61"/>
                    <a:pt x="47" y="48"/>
                  </a:cubicBezTo>
                  <a:cubicBezTo>
                    <a:pt x="48" y="43"/>
                    <a:pt x="41" y="38"/>
                    <a:pt x="37" y="42"/>
                  </a:cubicBezTo>
                  <a:cubicBezTo>
                    <a:pt x="30" y="51"/>
                    <a:pt x="23" y="61"/>
                    <a:pt x="17" y="7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26"/>
                    <a:pt x="39" y="23"/>
                    <a:pt x="36" y="22"/>
                  </a:cubicBezTo>
                  <a:cubicBezTo>
                    <a:pt x="33" y="22"/>
                    <a:pt x="31" y="23"/>
                    <a:pt x="29" y="2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1" y="66"/>
                    <a:pt x="11" y="72"/>
                    <a:pt x="16" y="66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3" y="16"/>
                    <a:pt x="42" y="11"/>
                    <a:pt x="38" y="16"/>
                  </a:cubicBezTo>
                  <a:lnTo>
                    <a:pt x="37" y="16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iṩḷïďê"/>
            <p:cNvSpPr/>
            <p:nvPr/>
          </p:nvSpPr>
          <p:spPr bwMode="auto">
            <a:xfrm>
              <a:off x="5667376" y="2563813"/>
              <a:ext cx="836613" cy="606425"/>
            </a:xfrm>
            <a:custGeom>
              <a:avLst/>
              <a:gdLst>
                <a:gd name="T0" fmla="*/ 13 w 588"/>
                <a:gd name="T1" fmla="*/ 423 h 427"/>
                <a:gd name="T2" fmla="*/ 141 w 588"/>
                <a:gd name="T3" fmla="*/ 313 h 427"/>
                <a:gd name="T4" fmla="*/ 285 w 588"/>
                <a:gd name="T5" fmla="*/ 201 h 427"/>
                <a:gd name="T6" fmla="*/ 585 w 588"/>
                <a:gd name="T7" fmla="*/ 12 h 427"/>
                <a:gd name="T8" fmla="*/ 587 w 588"/>
                <a:gd name="T9" fmla="*/ 3 h 427"/>
                <a:gd name="T10" fmla="*/ 579 w 588"/>
                <a:gd name="T11" fmla="*/ 1 h 427"/>
                <a:gd name="T12" fmla="*/ 279 w 588"/>
                <a:gd name="T13" fmla="*/ 191 h 427"/>
                <a:gd name="T14" fmla="*/ 147 w 588"/>
                <a:gd name="T15" fmla="*/ 293 h 427"/>
                <a:gd name="T16" fmla="*/ 7 w 588"/>
                <a:gd name="T17" fmla="*/ 412 h 427"/>
                <a:gd name="T18" fmla="*/ 13 w 588"/>
                <a:gd name="T19" fmla="*/ 42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27">
                  <a:moveTo>
                    <a:pt x="13" y="423"/>
                  </a:moveTo>
                  <a:cubicBezTo>
                    <a:pt x="61" y="393"/>
                    <a:pt x="99" y="350"/>
                    <a:pt x="141" y="313"/>
                  </a:cubicBezTo>
                  <a:cubicBezTo>
                    <a:pt x="187" y="273"/>
                    <a:pt x="236" y="236"/>
                    <a:pt x="285" y="201"/>
                  </a:cubicBezTo>
                  <a:cubicBezTo>
                    <a:pt x="382" y="133"/>
                    <a:pt x="483" y="72"/>
                    <a:pt x="585" y="12"/>
                  </a:cubicBezTo>
                  <a:cubicBezTo>
                    <a:pt x="587" y="10"/>
                    <a:pt x="588" y="6"/>
                    <a:pt x="587" y="3"/>
                  </a:cubicBezTo>
                  <a:cubicBezTo>
                    <a:pt x="585" y="1"/>
                    <a:pt x="581" y="0"/>
                    <a:pt x="579" y="1"/>
                  </a:cubicBezTo>
                  <a:cubicBezTo>
                    <a:pt x="477" y="62"/>
                    <a:pt x="376" y="123"/>
                    <a:pt x="279" y="191"/>
                  </a:cubicBezTo>
                  <a:cubicBezTo>
                    <a:pt x="234" y="223"/>
                    <a:pt x="189" y="257"/>
                    <a:pt x="147" y="293"/>
                  </a:cubicBezTo>
                  <a:cubicBezTo>
                    <a:pt x="100" y="332"/>
                    <a:pt x="59" y="381"/>
                    <a:pt x="7" y="412"/>
                  </a:cubicBezTo>
                  <a:cubicBezTo>
                    <a:pt x="0" y="416"/>
                    <a:pt x="6" y="427"/>
                    <a:pt x="13" y="423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ïṡľiḋè"/>
            <p:cNvSpPr/>
            <p:nvPr/>
          </p:nvSpPr>
          <p:spPr bwMode="auto">
            <a:xfrm>
              <a:off x="6481763" y="2314576"/>
              <a:ext cx="366713" cy="368300"/>
            </a:xfrm>
            <a:custGeom>
              <a:avLst/>
              <a:gdLst>
                <a:gd name="T0" fmla="*/ 168 w 258"/>
                <a:gd name="T1" fmla="*/ 0 h 259"/>
                <a:gd name="T2" fmla="*/ 28 w 258"/>
                <a:gd name="T3" fmla="*/ 64 h 259"/>
                <a:gd name="T4" fmla="*/ 26 w 258"/>
                <a:gd name="T5" fmla="*/ 212 h 259"/>
                <a:gd name="T6" fmla="*/ 163 w 258"/>
                <a:gd name="T7" fmla="*/ 244 h 259"/>
                <a:gd name="T8" fmla="*/ 258 w 258"/>
                <a:gd name="T9" fmla="*/ 148 h 259"/>
                <a:gd name="T10" fmla="*/ 235 w 258"/>
                <a:gd name="T11" fmla="*/ 59 h 259"/>
                <a:gd name="T12" fmla="*/ 178 w 258"/>
                <a:gd name="T13" fmla="*/ 18 h 259"/>
                <a:gd name="T14" fmla="*/ 178 w 258"/>
                <a:gd name="T15" fmla="*/ 30 h 259"/>
                <a:gd name="T16" fmla="*/ 236 w 258"/>
                <a:gd name="T17" fmla="*/ 98 h 259"/>
                <a:gd name="T18" fmla="*/ 239 w 258"/>
                <a:gd name="T19" fmla="*/ 181 h 259"/>
                <a:gd name="T20" fmla="*/ 170 w 258"/>
                <a:gd name="T21" fmla="*/ 229 h 259"/>
                <a:gd name="T22" fmla="*/ 82 w 258"/>
                <a:gd name="T23" fmla="*/ 237 h 259"/>
                <a:gd name="T24" fmla="*/ 25 w 258"/>
                <a:gd name="T25" fmla="*/ 96 h 259"/>
                <a:gd name="T26" fmla="*/ 168 w 258"/>
                <a:gd name="T27" fmla="*/ 12 h 259"/>
                <a:gd name="T28" fmla="*/ 168 w 258"/>
                <a:gd name="T2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59">
                  <a:moveTo>
                    <a:pt x="168" y="0"/>
                  </a:moveTo>
                  <a:cubicBezTo>
                    <a:pt x="116" y="6"/>
                    <a:pt x="60" y="19"/>
                    <a:pt x="28" y="64"/>
                  </a:cubicBezTo>
                  <a:cubicBezTo>
                    <a:pt x="0" y="104"/>
                    <a:pt x="1" y="172"/>
                    <a:pt x="26" y="212"/>
                  </a:cubicBezTo>
                  <a:cubicBezTo>
                    <a:pt x="56" y="258"/>
                    <a:pt x="116" y="259"/>
                    <a:pt x="163" y="244"/>
                  </a:cubicBezTo>
                  <a:cubicBezTo>
                    <a:pt x="210" y="230"/>
                    <a:pt x="258" y="204"/>
                    <a:pt x="258" y="148"/>
                  </a:cubicBezTo>
                  <a:cubicBezTo>
                    <a:pt x="258" y="118"/>
                    <a:pt x="247" y="87"/>
                    <a:pt x="235" y="59"/>
                  </a:cubicBezTo>
                  <a:cubicBezTo>
                    <a:pt x="224" y="36"/>
                    <a:pt x="206" y="15"/>
                    <a:pt x="178" y="18"/>
                  </a:cubicBezTo>
                  <a:cubicBezTo>
                    <a:pt x="171" y="19"/>
                    <a:pt x="171" y="31"/>
                    <a:pt x="178" y="30"/>
                  </a:cubicBezTo>
                  <a:cubicBezTo>
                    <a:pt x="216" y="27"/>
                    <a:pt x="227" y="71"/>
                    <a:pt x="236" y="98"/>
                  </a:cubicBezTo>
                  <a:cubicBezTo>
                    <a:pt x="244" y="124"/>
                    <a:pt x="252" y="155"/>
                    <a:pt x="239" y="181"/>
                  </a:cubicBezTo>
                  <a:cubicBezTo>
                    <a:pt x="227" y="207"/>
                    <a:pt x="196" y="220"/>
                    <a:pt x="170" y="229"/>
                  </a:cubicBezTo>
                  <a:cubicBezTo>
                    <a:pt x="142" y="239"/>
                    <a:pt x="112" y="246"/>
                    <a:pt x="82" y="237"/>
                  </a:cubicBezTo>
                  <a:cubicBezTo>
                    <a:pt x="24" y="221"/>
                    <a:pt x="8" y="148"/>
                    <a:pt x="25" y="96"/>
                  </a:cubicBezTo>
                  <a:cubicBezTo>
                    <a:pt x="44" y="36"/>
                    <a:pt x="112" y="18"/>
                    <a:pt x="168" y="12"/>
                  </a:cubicBezTo>
                  <a:cubicBezTo>
                    <a:pt x="175" y="12"/>
                    <a:pt x="175" y="0"/>
                    <a:pt x="16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îsḻîďe"/>
            <p:cNvSpPr/>
            <p:nvPr/>
          </p:nvSpPr>
          <p:spPr bwMode="auto">
            <a:xfrm>
              <a:off x="6596063" y="2973388"/>
              <a:ext cx="366713" cy="368300"/>
            </a:xfrm>
            <a:custGeom>
              <a:avLst/>
              <a:gdLst>
                <a:gd name="T0" fmla="*/ 168 w 258"/>
                <a:gd name="T1" fmla="*/ 0 h 259"/>
                <a:gd name="T2" fmla="*/ 28 w 258"/>
                <a:gd name="T3" fmla="*/ 64 h 259"/>
                <a:gd name="T4" fmla="*/ 26 w 258"/>
                <a:gd name="T5" fmla="*/ 212 h 259"/>
                <a:gd name="T6" fmla="*/ 163 w 258"/>
                <a:gd name="T7" fmla="*/ 244 h 259"/>
                <a:gd name="T8" fmla="*/ 258 w 258"/>
                <a:gd name="T9" fmla="*/ 148 h 259"/>
                <a:gd name="T10" fmla="*/ 235 w 258"/>
                <a:gd name="T11" fmla="*/ 59 h 259"/>
                <a:gd name="T12" fmla="*/ 178 w 258"/>
                <a:gd name="T13" fmla="*/ 18 h 259"/>
                <a:gd name="T14" fmla="*/ 178 w 258"/>
                <a:gd name="T15" fmla="*/ 30 h 259"/>
                <a:gd name="T16" fmla="*/ 236 w 258"/>
                <a:gd name="T17" fmla="*/ 98 h 259"/>
                <a:gd name="T18" fmla="*/ 239 w 258"/>
                <a:gd name="T19" fmla="*/ 181 h 259"/>
                <a:gd name="T20" fmla="*/ 170 w 258"/>
                <a:gd name="T21" fmla="*/ 229 h 259"/>
                <a:gd name="T22" fmla="*/ 82 w 258"/>
                <a:gd name="T23" fmla="*/ 237 h 259"/>
                <a:gd name="T24" fmla="*/ 25 w 258"/>
                <a:gd name="T25" fmla="*/ 96 h 259"/>
                <a:gd name="T26" fmla="*/ 168 w 258"/>
                <a:gd name="T27" fmla="*/ 12 h 259"/>
                <a:gd name="T28" fmla="*/ 168 w 258"/>
                <a:gd name="T2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59">
                  <a:moveTo>
                    <a:pt x="168" y="0"/>
                  </a:moveTo>
                  <a:cubicBezTo>
                    <a:pt x="116" y="6"/>
                    <a:pt x="60" y="19"/>
                    <a:pt x="28" y="64"/>
                  </a:cubicBezTo>
                  <a:cubicBezTo>
                    <a:pt x="0" y="104"/>
                    <a:pt x="1" y="172"/>
                    <a:pt x="26" y="212"/>
                  </a:cubicBezTo>
                  <a:cubicBezTo>
                    <a:pt x="56" y="258"/>
                    <a:pt x="116" y="259"/>
                    <a:pt x="163" y="244"/>
                  </a:cubicBezTo>
                  <a:cubicBezTo>
                    <a:pt x="210" y="230"/>
                    <a:pt x="258" y="204"/>
                    <a:pt x="258" y="148"/>
                  </a:cubicBezTo>
                  <a:cubicBezTo>
                    <a:pt x="258" y="118"/>
                    <a:pt x="247" y="87"/>
                    <a:pt x="235" y="59"/>
                  </a:cubicBezTo>
                  <a:cubicBezTo>
                    <a:pt x="224" y="36"/>
                    <a:pt x="206" y="15"/>
                    <a:pt x="178" y="18"/>
                  </a:cubicBezTo>
                  <a:cubicBezTo>
                    <a:pt x="171" y="19"/>
                    <a:pt x="171" y="31"/>
                    <a:pt x="178" y="30"/>
                  </a:cubicBezTo>
                  <a:cubicBezTo>
                    <a:pt x="216" y="27"/>
                    <a:pt x="227" y="71"/>
                    <a:pt x="236" y="98"/>
                  </a:cubicBezTo>
                  <a:cubicBezTo>
                    <a:pt x="244" y="124"/>
                    <a:pt x="252" y="155"/>
                    <a:pt x="239" y="181"/>
                  </a:cubicBezTo>
                  <a:cubicBezTo>
                    <a:pt x="227" y="207"/>
                    <a:pt x="196" y="220"/>
                    <a:pt x="170" y="229"/>
                  </a:cubicBezTo>
                  <a:cubicBezTo>
                    <a:pt x="142" y="239"/>
                    <a:pt x="112" y="246"/>
                    <a:pt x="82" y="237"/>
                  </a:cubicBezTo>
                  <a:cubicBezTo>
                    <a:pt x="24" y="221"/>
                    <a:pt x="8" y="148"/>
                    <a:pt x="25" y="96"/>
                  </a:cubicBezTo>
                  <a:cubicBezTo>
                    <a:pt x="44" y="36"/>
                    <a:pt x="112" y="18"/>
                    <a:pt x="168" y="12"/>
                  </a:cubicBezTo>
                  <a:cubicBezTo>
                    <a:pt x="175" y="12"/>
                    <a:pt x="175" y="0"/>
                    <a:pt x="168" y="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íṣļïḍè"/>
            <p:cNvSpPr/>
            <p:nvPr/>
          </p:nvSpPr>
          <p:spPr bwMode="auto">
            <a:xfrm>
              <a:off x="6600826" y="2187576"/>
              <a:ext cx="247650" cy="358775"/>
            </a:xfrm>
            <a:custGeom>
              <a:avLst/>
              <a:gdLst>
                <a:gd name="T0" fmla="*/ 5 w 174"/>
                <a:gd name="T1" fmla="*/ 207 h 253"/>
                <a:gd name="T2" fmla="*/ 43 w 174"/>
                <a:gd name="T3" fmla="*/ 250 h 253"/>
                <a:gd name="T4" fmla="*/ 52 w 174"/>
                <a:gd name="T5" fmla="*/ 250 h 253"/>
                <a:gd name="T6" fmla="*/ 53 w 174"/>
                <a:gd name="T7" fmla="*/ 248 h 253"/>
                <a:gd name="T8" fmla="*/ 61 w 174"/>
                <a:gd name="T9" fmla="*/ 183 h 253"/>
                <a:gd name="T10" fmla="*/ 78 w 174"/>
                <a:gd name="T11" fmla="*/ 117 h 253"/>
                <a:gd name="T12" fmla="*/ 168 w 174"/>
                <a:gd name="T13" fmla="*/ 14 h 253"/>
                <a:gd name="T14" fmla="*/ 162 w 174"/>
                <a:gd name="T15" fmla="*/ 4 h 253"/>
                <a:gd name="T16" fmla="*/ 71 w 174"/>
                <a:gd name="T17" fmla="*/ 103 h 253"/>
                <a:gd name="T18" fmla="*/ 51 w 174"/>
                <a:gd name="T19" fmla="*/ 166 h 253"/>
                <a:gd name="T20" fmla="*/ 41 w 174"/>
                <a:gd name="T21" fmla="*/ 245 h 253"/>
                <a:gd name="T22" fmla="*/ 51 w 174"/>
                <a:gd name="T23" fmla="*/ 242 h 253"/>
                <a:gd name="T24" fmla="*/ 14 w 174"/>
                <a:gd name="T25" fmla="*/ 199 h 253"/>
                <a:gd name="T26" fmla="*/ 5 w 174"/>
                <a:gd name="T27" fmla="*/ 20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53">
                  <a:moveTo>
                    <a:pt x="5" y="207"/>
                  </a:moveTo>
                  <a:cubicBezTo>
                    <a:pt x="43" y="250"/>
                    <a:pt x="43" y="250"/>
                    <a:pt x="43" y="250"/>
                  </a:cubicBezTo>
                  <a:cubicBezTo>
                    <a:pt x="45" y="253"/>
                    <a:pt x="49" y="253"/>
                    <a:pt x="52" y="250"/>
                  </a:cubicBezTo>
                  <a:cubicBezTo>
                    <a:pt x="52" y="250"/>
                    <a:pt x="53" y="249"/>
                    <a:pt x="53" y="248"/>
                  </a:cubicBezTo>
                  <a:cubicBezTo>
                    <a:pt x="61" y="227"/>
                    <a:pt x="59" y="205"/>
                    <a:pt x="61" y="183"/>
                  </a:cubicBezTo>
                  <a:cubicBezTo>
                    <a:pt x="63" y="160"/>
                    <a:pt x="69" y="138"/>
                    <a:pt x="78" y="117"/>
                  </a:cubicBezTo>
                  <a:cubicBezTo>
                    <a:pt x="97" y="74"/>
                    <a:pt x="128" y="38"/>
                    <a:pt x="168" y="14"/>
                  </a:cubicBezTo>
                  <a:cubicBezTo>
                    <a:pt x="174" y="10"/>
                    <a:pt x="168" y="0"/>
                    <a:pt x="162" y="4"/>
                  </a:cubicBezTo>
                  <a:cubicBezTo>
                    <a:pt x="123" y="27"/>
                    <a:pt x="91" y="62"/>
                    <a:pt x="71" y="103"/>
                  </a:cubicBezTo>
                  <a:cubicBezTo>
                    <a:pt x="62" y="123"/>
                    <a:pt x="55" y="144"/>
                    <a:pt x="51" y="166"/>
                  </a:cubicBezTo>
                  <a:cubicBezTo>
                    <a:pt x="47" y="192"/>
                    <a:pt x="51" y="220"/>
                    <a:pt x="41" y="245"/>
                  </a:cubicBezTo>
                  <a:cubicBezTo>
                    <a:pt x="51" y="242"/>
                    <a:pt x="51" y="242"/>
                    <a:pt x="51" y="242"/>
                  </a:cubicBezTo>
                  <a:cubicBezTo>
                    <a:pt x="14" y="199"/>
                    <a:pt x="14" y="199"/>
                    <a:pt x="14" y="199"/>
                  </a:cubicBezTo>
                  <a:cubicBezTo>
                    <a:pt x="9" y="193"/>
                    <a:pt x="0" y="201"/>
                    <a:pt x="5" y="207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i$ḷíḑê"/>
            <p:cNvSpPr/>
            <p:nvPr/>
          </p:nvSpPr>
          <p:spPr bwMode="auto">
            <a:xfrm>
              <a:off x="5702301" y="3201988"/>
              <a:ext cx="903288" cy="28575"/>
            </a:xfrm>
            <a:custGeom>
              <a:avLst/>
              <a:gdLst>
                <a:gd name="T0" fmla="*/ 8 w 635"/>
                <a:gd name="T1" fmla="*/ 20 h 20"/>
                <a:gd name="T2" fmla="*/ 627 w 635"/>
                <a:gd name="T3" fmla="*/ 16 h 20"/>
                <a:gd name="T4" fmla="*/ 627 w 635"/>
                <a:gd name="T5" fmla="*/ 4 h 20"/>
                <a:gd name="T6" fmla="*/ 8 w 635"/>
                <a:gd name="T7" fmla="*/ 8 h 20"/>
                <a:gd name="T8" fmla="*/ 8 w 63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20">
                  <a:moveTo>
                    <a:pt x="8" y="20"/>
                  </a:moveTo>
                  <a:cubicBezTo>
                    <a:pt x="214" y="13"/>
                    <a:pt x="421" y="12"/>
                    <a:pt x="627" y="16"/>
                  </a:cubicBezTo>
                  <a:cubicBezTo>
                    <a:pt x="635" y="16"/>
                    <a:pt x="635" y="4"/>
                    <a:pt x="627" y="4"/>
                  </a:cubicBezTo>
                  <a:cubicBezTo>
                    <a:pt x="421" y="0"/>
                    <a:pt x="214" y="1"/>
                    <a:pt x="8" y="8"/>
                  </a:cubicBezTo>
                  <a:cubicBezTo>
                    <a:pt x="0" y="8"/>
                    <a:pt x="0" y="20"/>
                    <a:pt x="8" y="20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ïṧľíḋè"/>
            <p:cNvSpPr/>
            <p:nvPr/>
          </p:nvSpPr>
          <p:spPr bwMode="auto">
            <a:xfrm>
              <a:off x="6645276" y="3041651"/>
              <a:ext cx="317500" cy="171450"/>
            </a:xfrm>
            <a:custGeom>
              <a:avLst/>
              <a:gdLst>
                <a:gd name="T0" fmla="*/ 7 w 223"/>
                <a:gd name="T1" fmla="*/ 14 h 120"/>
                <a:gd name="T2" fmla="*/ 210 w 223"/>
                <a:gd name="T3" fmla="*/ 116 h 120"/>
                <a:gd name="T4" fmla="*/ 216 w 223"/>
                <a:gd name="T5" fmla="*/ 106 h 120"/>
                <a:gd name="T6" fmla="*/ 11 w 223"/>
                <a:gd name="T7" fmla="*/ 3 h 120"/>
                <a:gd name="T8" fmla="*/ 8 w 223"/>
                <a:gd name="T9" fmla="*/ 14 h 120"/>
                <a:gd name="T10" fmla="*/ 7 w 223"/>
                <a:gd name="T11" fmla="*/ 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20">
                  <a:moveTo>
                    <a:pt x="7" y="14"/>
                  </a:moveTo>
                  <a:cubicBezTo>
                    <a:pt x="78" y="42"/>
                    <a:pt x="146" y="76"/>
                    <a:pt x="210" y="116"/>
                  </a:cubicBezTo>
                  <a:cubicBezTo>
                    <a:pt x="217" y="120"/>
                    <a:pt x="223" y="110"/>
                    <a:pt x="216" y="106"/>
                  </a:cubicBezTo>
                  <a:cubicBezTo>
                    <a:pt x="151" y="65"/>
                    <a:pt x="82" y="31"/>
                    <a:pt x="11" y="3"/>
                  </a:cubicBezTo>
                  <a:cubicBezTo>
                    <a:pt x="4" y="0"/>
                    <a:pt x="0" y="11"/>
                    <a:pt x="8" y="14"/>
                  </a:cubicBezTo>
                  <a:lnTo>
                    <a:pt x="7" y="14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ïṡlîďè"/>
            <p:cNvSpPr/>
            <p:nvPr/>
          </p:nvSpPr>
          <p:spPr bwMode="auto">
            <a:xfrm>
              <a:off x="6669088" y="2976563"/>
              <a:ext cx="187325" cy="442913"/>
            </a:xfrm>
            <a:custGeom>
              <a:avLst/>
              <a:gdLst>
                <a:gd name="T0" fmla="*/ 118 w 132"/>
                <a:gd name="T1" fmla="*/ 6 h 312"/>
                <a:gd name="T2" fmla="*/ 1 w 132"/>
                <a:gd name="T3" fmla="*/ 304 h 312"/>
                <a:gd name="T4" fmla="*/ 13 w 132"/>
                <a:gd name="T5" fmla="*/ 304 h 312"/>
                <a:gd name="T6" fmla="*/ 127 w 132"/>
                <a:gd name="T7" fmla="*/ 14 h 312"/>
                <a:gd name="T8" fmla="*/ 118 w 132"/>
                <a:gd name="T9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312">
                  <a:moveTo>
                    <a:pt x="118" y="6"/>
                  </a:moveTo>
                  <a:cubicBezTo>
                    <a:pt x="47" y="89"/>
                    <a:pt x="5" y="194"/>
                    <a:pt x="1" y="304"/>
                  </a:cubicBezTo>
                  <a:cubicBezTo>
                    <a:pt x="0" y="312"/>
                    <a:pt x="12" y="312"/>
                    <a:pt x="13" y="304"/>
                  </a:cubicBezTo>
                  <a:cubicBezTo>
                    <a:pt x="17" y="197"/>
                    <a:pt x="58" y="95"/>
                    <a:pt x="127" y="14"/>
                  </a:cubicBezTo>
                  <a:cubicBezTo>
                    <a:pt x="132" y="9"/>
                    <a:pt x="123" y="0"/>
                    <a:pt x="118" y="6"/>
                  </a:cubicBez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îŝ1íḑé"/>
            <p:cNvSpPr/>
            <p:nvPr/>
          </p:nvSpPr>
          <p:spPr bwMode="auto">
            <a:xfrm>
              <a:off x="4551363" y="3140076"/>
              <a:ext cx="814388" cy="144463"/>
            </a:xfrm>
            <a:custGeom>
              <a:avLst/>
              <a:gdLst>
                <a:gd name="T0" fmla="*/ 8 w 573"/>
                <a:gd name="T1" fmla="*/ 20 h 102"/>
                <a:gd name="T2" fmla="*/ 455 w 573"/>
                <a:gd name="T3" fmla="*/ 14 h 102"/>
                <a:gd name="T4" fmla="*/ 506 w 573"/>
                <a:gd name="T5" fmla="*/ 13 h 102"/>
                <a:gd name="T6" fmla="*/ 534 w 573"/>
                <a:gd name="T7" fmla="*/ 13 h 102"/>
                <a:gd name="T8" fmla="*/ 555 w 573"/>
                <a:gd name="T9" fmla="*/ 37 h 102"/>
                <a:gd name="T10" fmla="*/ 514 w 573"/>
                <a:gd name="T11" fmla="*/ 65 h 102"/>
                <a:gd name="T12" fmla="*/ 459 w 573"/>
                <a:gd name="T13" fmla="*/ 68 h 102"/>
                <a:gd name="T14" fmla="*/ 232 w 573"/>
                <a:gd name="T15" fmla="*/ 78 h 102"/>
                <a:gd name="T16" fmla="*/ 111 w 573"/>
                <a:gd name="T17" fmla="*/ 83 h 102"/>
                <a:gd name="T18" fmla="*/ 21 w 573"/>
                <a:gd name="T19" fmla="*/ 19 h 102"/>
                <a:gd name="T20" fmla="*/ 9 w 573"/>
                <a:gd name="T21" fmla="*/ 16 h 102"/>
                <a:gd name="T22" fmla="*/ 38 w 573"/>
                <a:gd name="T23" fmla="*/ 82 h 102"/>
                <a:gd name="T24" fmla="*/ 149 w 573"/>
                <a:gd name="T25" fmla="*/ 93 h 102"/>
                <a:gd name="T26" fmla="*/ 427 w 573"/>
                <a:gd name="T27" fmla="*/ 81 h 102"/>
                <a:gd name="T28" fmla="*/ 494 w 573"/>
                <a:gd name="T29" fmla="*/ 78 h 102"/>
                <a:gd name="T30" fmla="*/ 551 w 573"/>
                <a:gd name="T31" fmla="*/ 73 h 102"/>
                <a:gd name="T32" fmla="*/ 562 w 573"/>
                <a:gd name="T33" fmla="*/ 10 h 102"/>
                <a:gd name="T34" fmla="*/ 538 w 573"/>
                <a:gd name="T35" fmla="*/ 1 h 102"/>
                <a:gd name="T36" fmla="*/ 462 w 573"/>
                <a:gd name="T37" fmla="*/ 2 h 102"/>
                <a:gd name="T38" fmla="*/ 324 w 573"/>
                <a:gd name="T39" fmla="*/ 4 h 102"/>
                <a:gd name="T40" fmla="*/ 7 w 573"/>
                <a:gd name="T41" fmla="*/ 8 h 102"/>
                <a:gd name="T42" fmla="*/ 7 w 573"/>
                <a:gd name="T43" fmla="*/ 20 h 102"/>
                <a:gd name="T44" fmla="*/ 8 w 573"/>
                <a:gd name="T45" fmla="*/ 2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3" h="102">
                  <a:moveTo>
                    <a:pt x="8" y="20"/>
                  </a:moveTo>
                  <a:cubicBezTo>
                    <a:pt x="455" y="14"/>
                    <a:pt x="455" y="14"/>
                    <a:pt x="455" y="14"/>
                  </a:cubicBezTo>
                  <a:cubicBezTo>
                    <a:pt x="506" y="13"/>
                    <a:pt x="506" y="13"/>
                    <a:pt x="506" y="13"/>
                  </a:cubicBezTo>
                  <a:cubicBezTo>
                    <a:pt x="515" y="13"/>
                    <a:pt x="525" y="13"/>
                    <a:pt x="534" y="13"/>
                  </a:cubicBezTo>
                  <a:cubicBezTo>
                    <a:pt x="547" y="13"/>
                    <a:pt x="556" y="24"/>
                    <a:pt x="555" y="37"/>
                  </a:cubicBezTo>
                  <a:cubicBezTo>
                    <a:pt x="555" y="65"/>
                    <a:pt x="537" y="64"/>
                    <a:pt x="514" y="65"/>
                  </a:cubicBezTo>
                  <a:cubicBezTo>
                    <a:pt x="459" y="68"/>
                    <a:pt x="459" y="68"/>
                    <a:pt x="459" y="68"/>
                  </a:cubicBezTo>
                  <a:cubicBezTo>
                    <a:pt x="232" y="78"/>
                    <a:pt x="232" y="78"/>
                    <a:pt x="232" y="78"/>
                  </a:cubicBezTo>
                  <a:cubicBezTo>
                    <a:pt x="192" y="79"/>
                    <a:pt x="151" y="82"/>
                    <a:pt x="111" y="83"/>
                  </a:cubicBezTo>
                  <a:cubicBezTo>
                    <a:pt x="74" y="84"/>
                    <a:pt x="5" y="72"/>
                    <a:pt x="21" y="19"/>
                  </a:cubicBezTo>
                  <a:cubicBezTo>
                    <a:pt x="23" y="12"/>
                    <a:pt x="12" y="8"/>
                    <a:pt x="9" y="16"/>
                  </a:cubicBezTo>
                  <a:cubicBezTo>
                    <a:pt x="1" y="42"/>
                    <a:pt x="15" y="69"/>
                    <a:pt x="38" y="82"/>
                  </a:cubicBezTo>
                  <a:cubicBezTo>
                    <a:pt x="71" y="102"/>
                    <a:pt x="113" y="95"/>
                    <a:pt x="149" y="93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94" y="78"/>
                    <a:pt x="494" y="78"/>
                    <a:pt x="494" y="78"/>
                  </a:cubicBezTo>
                  <a:cubicBezTo>
                    <a:pt x="511" y="77"/>
                    <a:pt x="535" y="81"/>
                    <a:pt x="551" y="73"/>
                  </a:cubicBezTo>
                  <a:cubicBezTo>
                    <a:pt x="570" y="63"/>
                    <a:pt x="573" y="26"/>
                    <a:pt x="562" y="10"/>
                  </a:cubicBezTo>
                  <a:cubicBezTo>
                    <a:pt x="555" y="2"/>
                    <a:pt x="547" y="1"/>
                    <a:pt x="538" y="1"/>
                  </a:cubicBezTo>
                  <a:cubicBezTo>
                    <a:pt x="513" y="0"/>
                    <a:pt x="487" y="2"/>
                    <a:pt x="462" y="2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0" y="8"/>
                    <a:pt x="0" y="20"/>
                    <a:pt x="7" y="20"/>
                  </a:cubicBezTo>
                  <a:lnTo>
                    <a:pt x="8" y="20"/>
                  </a:lnTo>
                  <a:close/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îṡḷîḑè"/>
            <p:cNvSpPr/>
            <p:nvPr/>
          </p:nvSpPr>
          <p:spPr bwMode="auto">
            <a:xfrm>
              <a:off x="7050088" y="5135563"/>
              <a:ext cx="366713" cy="234950"/>
            </a:xfrm>
            <a:custGeom>
              <a:avLst/>
              <a:gdLst>
                <a:gd name="T0" fmla="*/ 57 w 257"/>
                <a:gd name="T1" fmla="*/ 85 h 165"/>
                <a:gd name="T2" fmla="*/ 25 w 257"/>
                <a:gd name="T3" fmla="*/ 100 h 165"/>
                <a:gd name="T4" fmla="*/ 1 w 257"/>
                <a:gd name="T5" fmla="*/ 126 h 165"/>
                <a:gd name="T6" fmla="*/ 2 w 257"/>
                <a:gd name="T7" fmla="*/ 137 h 165"/>
                <a:gd name="T8" fmla="*/ 13 w 257"/>
                <a:gd name="T9" fmla="*/ 146 h 165"/>
                <a:gd name="T10" fmla="*/ 148 w 257"/>
                <a:gd name="T11" fmla="*/ 147 h 165"/>
                <a:gd name="T12" fmla="*/ 171 w 257"/>
                <a:gd name="T13" fmla="*/ 138 h 165"/>
                <a:gd name="T14" fmla="*/ 201 w 257"/>
                <a:gd name="T15" fmla="*/ 135 h 165"/>
                <a:gd name="T16" fmla="*/ 232 w 257"/>
                <a:gd name="T17" fmla="*/ 131 h 165"/>
                <a:gd name="T18" fmla="*/ 246 w 257"/>
                <a:gd name="T19" fmla="*/ 125 h 165"/>
                <a:gd name="T20" fmla="*/ 252 w 257"/>
                <a:gd name="T21" fmla="*/ 110 h 165"/>
                <a:gd name="T22" fmla="*/ 232 w 257"/>
                <a:gd name="T23" fmla="*/ 21 h 165"/>
                <a:gd name="T24" fmla="*/ 224 w 257"/>
                <a:gd name="T25" fmla="*/ 11 h 165"/>
                <a:gd name="T26" fmla="*/ 210 w 257"/>
                <a:gd name="T27" fmla="*/ 8 h 165"/>
                <a:gd name="T28" fmla="*/ 149 w 257"/>
                <a:gd name="T29" fmla="*/ 0 h 165"/>
                <a:gd name="T30" fmla="*/ 117 w 257"/>
                <a:gd name="T31" fmla="*/ 17 h 165"/>
                <a:gd name="T32" fmla="*/ 57 w 257"/>
                <a:gd name="T33" fmla="*/ 8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165">
                  <a:moveTo>
                    <a:pt x="57" y="85"/>
                  </a:moveTo>
                  <a:cubicBezTo>
                    <a:pt x="47" y="91"/>
                    <a:pt x="35" y="95"/>
                    <a:pt x="25" y="100"/>
                  </a:cubicBezTo>
                  <a:cubicBezTo>
                    <a:pt x="15" y="106"/>
                    <a:pt x="4" y="114"/>
                    <a:pt x="1" y="126"/>
                  </a:cubicBezTo>
                  <a:cubicBezTo>
                    <a:pt x="0" y="129"/>
                    <a:pt x="1" y="133"/>
                    <a:pt x="2" y="137"/>
                  </a:cubicBezTo>
                  <a:cubicBezTo>
                    <a:pt x="5" y="141"/>
                    <a:pt x="9" y="144"/>
                    <a:pt x="13" y="146"/>
                  </a:cubicBezTo>
                  <a:cubicBezTo>
                    <a:pt x="56" y="165"/>
                    <a:pt x="105" y="165"/>
                    <a:pt x="148" y="147"/>
                  </a:cubicBezTo>
                  <a:cubicBezTo>
                    <a:pt x="155" y="144"/>
                    <a:pt x="163" y="140"/>
                    <a:pt x="171" y="138"/>
                  </a:cubicBezTo>
                  <a:cubicBezTo>
                    <a:pt x="181" y="136"/>
                    <a:pt x="191" y="135"/>
                    <a:pt x="201" y="135"/>
                  </a:cubicBezTo>
                  <a:cubicBezTo>
                    <a:pt x="211" y="134"/>
                    <a:pt x="221" y="133"/>
                    <a:pt x="232" y="131"/>
                  </a:cubicBezTo>
                  <a:cubicBezTo>
                    <a:pt x="237" y="130"/>
                    <a:pt x="242" y="128"/>
                    <a:pt x="246" y="125"/>
                  </a:cubicBezTo>
                  <a:cubicBezTo>
                    <a:pt x="250" y="121"/>
                    <a:pt x="252" y="115"/>
                    <a:pt x="252" y="110"/>
                  </a:cubicBezTo>
                  <a:cubicBezTo>
                    <a:pt x="257" y="79"/>
                    <a:pt x="250" y="47"/>
                    <a:pt x="232" y="21"/>
                  </a:cubicBezTo>
                  <a:cubicBezTo>
                    <a:pt x="230" y="17"/>
                    <a:pt x="227" y="14"/>
                    <a:pt x="224" y="11"/>
                  </a:cubicBezTo>
                  <a:cubicBezTo>
                    <a:pt x="219" y="9"/>
                    <a:pt x="215" y="8"/>
                    <a:pt x="210" y="8"/>
                  </a:cubicBezTo>
                  <a:cubicBezTo>
                    <a:pt x="190" y="5"/>
                    <a:pt x="169" y="1"/>
                    <a:pt x="149" y="0"/>
                  </a:cubicBezTo>
                  <a:cubicBezTo>
                    <a:pt x="134" y="0"/>
                    <a:pt x="127" y="7"/>
                    <a:pt x="117" y="17"/>
                  </a:cubicBezTo>
                  <a:cubicBezTo>
                    <a:pt x="95" y="38"/>
                    <a:pt x="83" y="69"/>
                    <a:pt x="57" y="85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ïsḻíḑé"/>
            <p:cNvSpPr/>
            <p:nvPr/>
          </p:nvSpPr>
          <p:spPr bwMode="auto">
            <a:xfrm>
              <a:off x="7539038" y="5132388"/>
              <a:ext cx="201613" cy="255588"/>
            </a:xfrm>
            <a:custGeom>
              <a:avLst/>
              <a:gdLst>
                <a:gd name="T0" fmla="*/ 9 w 142"/>
                <a:gd name="T1" fmla="*/ 84 h 179"/>
                <a:gd name="T2" fmla="*/ 23 w 142"/>
                <a:gd name="T3" fmla="*/ 140 h 179"/>
                <a:gd name="T4" fmla="*/ 42 w 142"/>
                <a:gd name="T5" fmla="*/ 157 h 179"/>
                <a:gd name="T6" fmla="*/ 127 w 142"/>
                <a:gd name="T7" fmla="*/ 165 h 179"/>
                <a:gd name="T8" fmla="*/ 138 w 142"/>
                <a:gd name="T9" fmla="*/ 156 h 179"/>
                <a:gd name="T10" fmla="*/ 137 w 142"/>
                <a:gd name="T11" fmla="*/ 133 h 179"/>
                <a:gd name="T12" fmla="*/ 99 w 142"/>
                <a:gd name="T13" fmla="*/ 0 h 179"/>
                <a:gd name="T14" fmla="*/ 16 w 142"/>
                <a:gd name="T15" fmla="*/ 19 h 179"/>
                <a:gd name="T16" fmla="*/ 9 w 142"/>
                <a:gd name="T17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79">
                  <a:moveTo>
                    <a:pt x="9" y="84"/>
                  </a:moveTo>
                  <a:cubicBezTo>
                    <a:pt x="9" y="104"/>
                    <a:pt x="11" y="124"/>
                    <a:pt x="23" y="140"/>
                  </a:cubicBezTo>
                  <a:cubicBezTo>
                    <a:pt x="28" y="147"/>
                    <a:pt x="35" y="153"/>
                    <a:pt x="42" y="157"/>
                  </a:cubicBezTo>
                  <a:cubicBezTo>
                    <a:pt x="68" y="173"/>
                    <a:pt x="101" y="179"/>
                    <a:pt x="127" y="165"/>
                  </a:cubicBezTo>
                  <a:cubicBezTo>
                    <a:pt x="132" y="163"/>
                    <a:pt x="135" y="160"/>
                    <a:pt x="138" y="156"/>
                  </a:cubicBezTo>
                  <a:cubicBezTo>
                    <a:pt x="142" y="150"/>
                    <a:pt x="140" y="141"/>
                    <a:pt x="137" y="133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74" y="4"/>
                    <a:pt x="38" y="7"/>
                    <a:pt x="16" y="19"/>
                  </a:cubicBezTo>
                  <a:cubicBezTo>
                    <a:pt x="0" y="28"/>
                    <a:pt x="9" y="67"/>
                    <a:pt x="9" y="84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iṥḷíḋé"/>
            <p:cNvSpPr/>
            <p:nvPr/>
          </p:nvSpPr>
          <p:spPr bwMode="auto">
            <a:xfrm>
              <a:off x="7070726" y="4038601"/>
              <a:ext cx="114300" cy="182563"/>
            </a:xfrm>
            <a:custGeom>
              <a:avLst/>
              <a:gdLst>
                <a:gd name="T0" fmla="*/ 20 w 80"/>
                <a:gd name="T1" fmla="*/ 36 h 128"/>
                <a:gd name="T2" fmla="*/ 5 w 80"/>
                <a:gd name="T3" fmla="*/ 53 h 128"/>
                <a:gd name="T4" fmla="*/ 2 w 80"/>
                <a:gd name="T5" fmla="*/ 79 h 128"/>
                <a:gd name="T6" fmla="*/ 20 w 80"/>
                <a:gd name="T7" fmla="*/ 114 h 128"/>
                <a:gd name="T8" fmla="*/ 56 w 80"/>
                <a:gd name="T9" fmla="*/ 126 h 128"/>
                <a:gd name="T10" fmla="*/ 80 w 80"/>
                <a:gd name="T11" fmla="*/ 99 h 128"/>
                <a:gd name="T12" fmla="*/ 77 w 80"/>
                <a:gd name="T13" fmla="*/ 82 h 128"/>
                <a:gd name="T14" fmla="*/ 49 w 80"/>
                <a:gd name="T15" fmla="*/ 3 h 128"/>
                <a:gd name="T16" fmla="*/ 47 w 80"/>
                <a:gd name="T17" fmla="*/ 0 h 128"/>
                <a:gd name="T18" fmla="*/ 44 w 80"/>
                <a:gd name="T19" fmla="*/ 1 h 128"/>
                <a:gd name="T20" fmla="*/ 21 w 80"/>
                <a:gd name="T21" fmla="*/ 14 h 128"/>
                <a:gd name="T22" fmla="*/ 20 w 80"/>
                <a:gd name="T23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28">
                  <a:moveTo>
                    <a:pt x="20" y="36"/>
                  </a:moveTo>
                  <a:cubicBezTo>
                    <a:pt x="18" y="44"/>
                    <a:pt x="10" y="47"/>
                    <a:pt x="5" y="53"/>
                  </a:cubicBezTo>
                  <a:cubicBezTo>
                    <a:pt x="0" y="60"/>
                    <a:pt x="0" y="70"/>
                    <a:pt x="2" y="79"/>
                  </a:cubicBezTo>
                  <a:cubicBezTo>
                    <a:pt x="5" y="92"/>
                    <a:pt x="11" y="104"/>
                    <a:pt x="20" y="114"/>
                  </a:cubicBezTo>
                  <a:cubicBezTo>
                    <a:pt x="29" y="124"/>
                    <a:pt x="43" y="128"/>
                    <a:pt x="56" y="126"/>
                  </a:cubicBezTo>
                  <a:cubicBezTo>
                    <a:pt x="69" y="124"/>
                    <a:pt x="80" y="112"/>
                    <a:pt x="80" y="99"/>
                  </a:cubicBezTo>
                  <a:cubicBezTo>
                    <a:pt x="80" y="93"/>
                    <a:pt x="79" y="87"/>
                    <a:pt x="77" y="8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1"/>
                    <a:pt x="47" y="0"/>
                  </a:cubicBezTo>
                  <a:cubicBezTo>
                    <a:pt x="46" y="0"/>
                    <a:pt x="45" y="0"/>
                    <a:pt x="44" y="1"/>
                  </a:cubicBezTo>
                  <a:cubicBezTo>
                    <a:pt x="38" y="4"/>
                    <a:pt x="25" y="7"/>
                    <a:pt x="21" y="14"/>
                  </a:cubicBezTo>
                  <a:cubicBezTo>
                    <a:pt x="17" y="20"/>
                    <a:pt x="23" y="29"/>
                    <a:pt x="20" y="36"/>
                  </a:cubicBezTo>
                  <a:close/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ïśḻíḑè"/>
            <p:cNvSpPr/>
            <p:nvPr/>
          </p:nvSpPr>
          <p:spPr bwMode="auto">
            <a:xfrm>
              <a:off x="7081838" y="3992563"/>
              <a:ext cx="90488" cy="92075"/>
            </a:xfrm>
            <a:custGeom>
              <a:avLst/>
              <a:gdLst>
                <a:gd name="T0" fmla="*/ 0 w 64"/>
                <a:gd name="T1" fmla="*/ 65 h 65"/>
                <a:gd name="T2" fmla="*/ 28 w 64"/>
                <a:gd name="T3" fmla="*/ 54 h 65"/>
                <a:gd name="T4" fmla="*/ 57 w 64"/>
                <a:gd name="T5" fmla="*/ 55 h 65"/>
                <a:gd name="T6" fmla="*/ 64 w 64"/>
                <a:gd name="T7" fmla="*/ 60 h 65"/>
                <a:gd name="T8" fmla="*/ 46 w 64"/>
                <a:gd name="T9" fmla="*/ 3 h 65"/>
                <a:gd name="T10" fmla="*/ 44 w 64"/>
                <a:gd name="T11" fmla="*/ 0 h 65"/>
                <a:gd name="T12" fmla="*/ 41 w 64"/>
                <a:gd name="T13" fmla="*/ 0 h 65"/>
                <a:gd name="T14" fmla="*/ 14 w 64"/>
                <a:gd name="T15" fmla="*/ 7 h 65"/>
                <a:gd name="T16" fmla="*/ 4 w 64"/>
                <a:gd name="T17" fmla="*/ 19 h 65"/>
                <a:gd name="T18" fmla="*/ 0 w 64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65"/>
                  </a:moveTo>
                  <a:cubicBezTo>
                    <a:pt x="10" y="64"/>
                    <a:pt x="18" y="58"/>
                    <a:pt x="28" y="54"/>
                  </a:cubicBezTo>
                  <a:cubicBezTo>
                    <a:pt x="37" y="50"/>
                    <a:pt x="49" y="49"/>
                    <a:pt x="57" y="55"/>
                  </a:cubicBezTo>
                  <a:cubicBezTo>
                    <a:pt x="59" y="57"/>
                    <a:pt x="61" y="60"/>
                    <a:pt x="64" y="60"/>
                  </a:cubicBezTo>
                  <a:cubicBezTo>
                    <a:pt x="60" y="40"/>
                    <a:pt x="54" y="21"/>
                    <a:pt x="46" y="3"/>
                  </a:cubicBezTo>
                  <a:cubicBezTo>
                    <a:pt x="46" y="2"/>
                    <a:pt x="45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4" y="10"/>
                    <a:pt x="3" y="9"/>
                    <a:pt x="4" y="19"/>
                  </a:cubicBezTo>
                  <a:cubicBezTo>
                    <a:pt x="4" y="23"/>
                    <a:pt x="6" y="65"/>
                    <a:pt x="0" y="65"/>
                  </a:cubicBezTo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ïšḷiḍé"/>
            <p:cNvSpPr/>
            <p:nvPr/>
          </p:nvSpPr>
          <p:spPr bwMode="auto">
            <a:xfrm>
              <a:off x="7053263" y="3271838"/>
              <a:ext cx="180975" cy="758825"/>
            </a:xfrm>
            <a:custGeom>
              <a:avLst/>
              <a:gdLst>
                <a:gd name="T0" fmla="*/ 17 w 127"/>
                <a:gd name="T1" fmla="*/ 3 h 534"/>
                <a:gd name="T2" fmla="*/ 13 w 127"/>
                <a:gd name="T3" fmla="*/ 24 h 534"/>
                <a:gd name="T4" fmla="*/ 18 w 127"/>
                <a:gd name="T5" fmla="*/ 130 h 534"/>
                <a:gd name="T6" fmla="*/ 22 w 127"/>
                <a:gd name="T7" fmla="*/ 155 h 534"/>
                <a:gd name="T8" fmla="*/ 23 w 127"/>
                <a:gd name="T9" fmla="*/ 191 h 534"/>
                <a:gd name="T10" fmla="*/ 19 w 127"/>
                <a:gd name="T11" fmla="*/ 345 h 534"/>
                <a:gd name="T12" fmla="*/ 5 w 127"/>
                <a:gd name="T13" fmla="*/ 399 h 534"/>
                <a:gd name="T14" fmla="*/ 1 w 127"/>
                <a:gd name="T15" fmla="*/ 416 h 534"/>
                <a:gd name="T16" fmla="*/ 17 w 127"/>
                <a:gd name="T17" fmla="*/ 531 h 534"/>
                <a:gd name="T18" fmla="*/ 81 w 127"/>
                <a:gd name="T19" fmla="*/ 534 h 534"/>
                <a:gd name="T20" fmla="*/ 114 w 127"/>
                <a:gd name="T21" fmla="*/ 338 h 534"/>
                <a:gd name="T22" fmla="*/ 119 w 127"/>
                <a:gd name="T23" fmla="*/ 240 h 534"/>
                <a:gd name="T24" fmla="*/ 118 w 127"/>
                <a:gd name="T25" fmla="*/ 75 h 534"/>
                <a:gd name="T26" fmla="*/ 100 w 127"/>
                <a:gd name="T27" fmla="*/ 26 h 534"/>
                <a:gd name="T28" fmla="*/ 60 w 127"/>
                <a:gd name="T29" fmla="*/ 3 h 534"/>
                <a:gd name="T30" fmla="*/ 32 w 127"/>
                <a:gd name="T31" fmla="*/ 2 h 534"/>
                <a:gd name="T32" fmla="*/ 17 w 127"/>
                <a:gd name="T33" fmla="*/ 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534">
                  <a:moveTo>
                    <a:pt x="17" y="3"/>
                  </a:moveTo>
                  <a:cubicBezTo>
                    <a:pt x="13" y="9"/>
                    <a:pt x="13" y="17"/>
                    <a:pt x="13" y="24"/>
                  </a:cubicBezTo>
                  <a:cubicBezTo>
                    <a:pt x="13" y="59"/>
                    <a:pt x="13" y="95"/>
                    <a:pt x="18" y="130"/>
                  </a:cubicBezTo>
                  <a:cubicBezTo>
                    <a:pt x="20" y="138"/>
                    <a:pt x="21" y="147"/>
                    <a:pt x="22" y="155"/>
                  </a:cubicBezTo>
                  <a:cubicBezTo>
                    <a:pt x="23" y="167"/>
                    <a:pt x="23" y="179"/>
                    <a:pt x="23" y="191"/>
                  </a:cubicBezTo>
                  <a:cubicBezTo>
                    <a:pt x="19" y="345"/>
                    <a:pt x="19" y="345"/>
                    <a:pt x="19" y="345"/>
                  </a:cubicBezTo>
                  <a:cubicBezTo>
                    <a:pt x="18" y="363"/>
                    <a:pt x="17" y="384"/>
                    <a:pt x="5" y="399"/>
                  </a:cubicBezTo>
                  <a:cubicBezTo>
                    <a:pt x="2" y="403"/>
                    <a:pt x="0" y="410"/>
                    <a:pt x="1" y="416"/>
                  </a:cubicBezTo>
                  <a:cubicBezTo>
                    <a:pt x="4" y="454"/>
                    <a:pt x="10" y="493"/>
                    <a:pt x="17" y="531"/>
                  </a:cubicBezTo>
                  <a:cubicBezTo>
                    <a:pt x="37" y="521"/>
                    <a:pt x="61" y="523"/>
                    <a:pt x="81" y="534"/>
                  </a:cubicBezTo>
                  <a:cubicBezTo>
                    <a:pt x="101" y="470"/>
                    <a:pt x="112" y="404"/>
                    <a:pt x="114" y="338"/>
                  </a:cubicBezTo>
                  <a:cubicBezTo>
                    <a:pt x="115" y="305"/>
                    <a:pt x="114" y="272"/>
                    <a:pt x="119" y="240"/>
                  </a:cubicBezTo>
                  <a:cubicBezTo>
                    <a:pt x="127" y="185"/>
                    <a:pt x="124" y="129"/>
                    <a:pt x="118" y="75"/>
                  </a:cubicBezTo>
                  <a:cubicBezTo>
                    <a:pt x="116" y="57"/>
                    <a:pt x="112" y="39"/>
                    <a:pt x="100" y="26"/>
                  </a:cubicBezTo>
                  <a:cubicBezTo>
                    <a:pt x="90" y="14"/>
                    <a:pt x="76" y="6"/>
                    <a:pt x="60" y="3"/>
                  </a:cubicBezTo>
                  <a:cubicBezTo>
                    <a:pt x="51" y="0"/>
                    <a:pt x="42" y="1"/>
                    <a:pt x="32" y="2"/>
                  </a:cubicBezTo>
                  <a:cubicBezTo>
                    <a:pt x="27" y="2"/>
                    <a:pt x="22" y="3"/>
                    <a:pt x="17" y="3"/>
                  </a:cubicBezTo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íšḷiḓè"/>
            <p:cNvSpPr/>
            <p:nvPr/>
          </p:nvSpPr>
          <p:spPr bwMode="auto">
            <a:xfrm>
              <a:off x="7054851" y="3273426"/>
              <a:ext cx="174625" cy="757238"/>
            </a:xfrm>
            <a:custGeom>
              <a:avLst/>
              <a:gdLst>
                <a:gd name="T0" fmla="*/ 45 w 123"/>
                <a:gd name="T1" fmla="*/ 0 h 533"/>
                <a:gd name="T2" fmla="*/ 31 w 123"/>
                <a:gd name="T3" fmla="*/ 1 h 533"/>
                <a:gd name="T4" fmla="*/ 17 w 123"/>
                <a:gd name="T5" fmla="*/ 2 h 533"/>
                <a:gd name="T6" fmla="*/ 16 w 123"/>
                <a:gd name="T7" fmla="*/ 2 h 533"/>
                <a:gd name="T8" fmla="*/ 12 w 123"/>
                <a:gd name="T9" fmla="*/ 23 h 533"/>
                <a:gd name="T10" fmla="*/ 12 w 123"/>
                <a:gd name="T11" fmla="*/ 23 h 533"/>
                <a:gd name="T12" fmla="*/ 17 w 123"/>
                <a:gd name="T13" fmla="*/ 129 h 533"/>
                <a:gd name="T14" fmla="*/ 21 w 123"/>
                <a:gd name="T15" fmla="*/ 154 h 533"/>
                <a:gd name="T16" fmla="*/ 22 w 123"/>
                <a:gd name="T17" fmla="*/ 177 h 533"/>
                <a:gd name="T18" fmla="*/ 22 w 123"/>
                <a:gd name="T19" fmla="*/ 190 h 533"/>
                <a:gd name="T20" fmla="*/ 18 w 123"/>
                <a:gd name="T21" fmla="*/ 344 h 533"/>
                <a:gd name="T22" fmla="*/ 4 w 123"/>
                <a:gd name="T23" fmla="*/ 398 h 533"/>
                <a:gd name="T24" fmla="*/ 0 w 123"/>
                <a:gd name="T25" fmla="*/ 412 h 533"/>
                <a:gd name="T26" fmla="*/ 0 w 123"/>
                <a:gd name="T27" fmla="*/ 415 h 533"/>
                <a:gd name="T28" fmla="*/ 16 w 123"/>
                <a:gd name="T29" fmla="*/ 530 h 533"/>
                <a:gd name="T30" fmla="*/ 45 w 123"/>
                <a:gd name="T31" fmla="*/ 523 h 533"/>
                <a:gd name="T32" fmla="*/ 80 w 123"/>
                <a:gd name="T33" fmla="*/ 533 h 533"/>
                <a:gd name="T34" fmla="*/ 113 w 123"/>
                <a:gd name="T35" fmla="*/ 337 h 533"/>
                <a:gd name="T36" fmla="*/ 118 w 123"/>
                <a:gd name="T37" fmla="*/ 239 h 533"/>
                <a:gd name="T38" fmla="*/ 123 w 123"/>
                <a:gd name="T39" fmla="*/ 169 h 533"/>
                <a:gd name="T40" fmla="*/ 117 w 123"/>
                <a:gd name="T41" fmla="*/ 74 h 533"/>
                <a:gd name="T42" fmla="*/ 99 w 123"/>
                <a:gd name="T43" fmla="*/ 25 h 533"/>
                <a:gd name="T44" fmla="*/ 59 w 123"/>
                <a:gd name="T45" fmla="*/ 2 h 533"/>
                <a:gd name="T46" fmla="*/ 45 w 123"/>
                <a:gd name="T4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533">
                  <a:moveTo>
                    <a:pt x="45" y="0"/>
                  </a:moveTo>
                  <a:cubicBezTo>
                    <a:pt x="41" y="0"/>
                    <a:pt x="36" y="1"/>
                    <a:pt x="31" y="1"/>
                  </a:cubicBezTo>
                  <a:cubicBezTo>
                    <a:pt x="27" y="1"/>
                    <a:pt x="22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2" y="8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58"/>
                    <a:pt x="12" y="94"/>
                    <a:pt x="17" y="129"/>
                  </a:cubicBezTo>
                  <a:cubicBezTo>
                    <a:pt x="19" y="137"/>
                    <a:pt x="20" y="146"/>
                    <a:pt x="21" y="154"/>
                  </a:cubicBezTo>
                  <a:cubicBezTo>
                    <a:pt x="22" y="162"/>
                    <a:pt x="22" y="169"/>
                    <a:pt x="22" y="177"/>
                  </a:cubicBezTo>
                  <a:cubicBezTo>
                    <a:pt x="22" y="181"/>
                    <a:pt x="22" y="185"/>
                    <a:pt x="22" y="190"/>
                  </a:cubicBezTo>
                  <a:cubicBezTo>
                    <a:pt x="18" y="344"/>
                    <a:pt x="18" y="344"/>
                    <a:pt x="18" y="344"/>
                  </a:cubicBezTo>
                  <a:cubicBezTo>
                    <a:pt x="17" y="362"/>
                    <a:pt x="16" y="383"/>
                    <a:pt x="4" y="398"/>
                  </a:cubicBezTo>
                  <a:cubicBezTo>
                    <a:pt x="1" y="402"/>
                    <a:pt x="0" y="407"/>
                    <a:pt x="0" y="412"/>
                  </a:cubicBezTo>
                  <a:cubicBezTo>
                    <a:pt x="0" y="413"/>
                    <a:pt x="0" y="414"/>
                    <a:pt x="0" y="415"/>
                  </a:cubicBezTo>
                  <a:cubicBezTo>
                    <a:pt x="3" y="453"/>
                    <a:pt x="9" y="492"/>
                    <a:pt x="16" y="530"/>
                  </a:cubicBezTo>
                  <a:cubicBezTo>
                    <a:pt x="25" y="526"/>
                    <a:pt x="35" y="523"/>
                    <a:pt x="45" y="523"/>
                  </a:cubicBezTo>
                  <a:cubicBezTo>
                    <a:pt x="57" y="523"/>
                    <a:pt x="69" y="527"/>
                    <a:pt x="80" y="533"/>
                  </a:cubicBezTo>
                  <a:cubicBezTo>
                    <a:pt x="100" y="469"/>
                    <a:pt x="111" y="403"/>
                    <a:pt x="113" y="337"/>
                  </a:cubicBezTo>
                  <a:cubicBezTo>
                    <a:pt x="114" y="304"/>
                    <a:pt x="113" y="271"/>
                    <a:pt x="118" y="239"/>
                  </a:cubicBezTo>
                  <a:cubicBezTo>
                    <a:pt x="121" y="216"/>
                    <a:pt x="123" y="192"/>
                    <a:pt x="123" y="169"/>
                  </a:cubicBezTo>
                  <a:cubicBezTo>
                    <a:pt x="123" y="137"/>
                    <a:pt x="120" y="105"/>
                    <a:pt x="117" y="74"/>
                  </a:cubicBezTo>
                  <a:cubicBezTo>
                    <a:pt x="115" y="56"/>
                    <a:pt x="111" y="38"/>
                    <a:pt x="99" y="25"/>
                  </a:cubicBezTo>
                  <a:cubicBezTo>
                    <a:pt x="89" y="13"/>
                    <a:pt x="75" y="5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</a:path>
              </a:pathLst>
            </a:custGeom>
            <a:solidFill>
              <a:srgbClr val="524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iśliḑe"/>
            <p:cNvSpPr/>
            <p:nvPr/>
          </p:nvSpPr>
          <p:spPr bwMode="auto">
            <a:xfrm>
              <a:off x="7108826" y="3824288"/>
              <a:ext cx="658813" cy="1374775"/>
            </a:xfrm>
            <a:custGeom>
              <a:avLst/>
              <a:gdLst>
                <a:gd name="T0" fmla="*/ 27 w 463"/>
                <a:gd name="T1" fmla="*/ 60 h 967"/>
                <a:gd name="T2" fmla="*/ 69 w 463"/>
                <a:gd name="T3" fmla="*/ 469 h 967"/>
                <a:gd name="T4" fmla="*/ 78 w 463"/>
                <a:gd name="T5" fmla="*/ 500 h 967"/>
                <a:gd name="T6" fmla="*/ 66 w 463"/>
                <a:gd name="T7" fmla="*/ 557 h 967"/>
                <a:gd name="T8" fmla="*/ 69 w 463"/>
                <a:gd name="T9" fmla="*/ 690 h 967"/>
                <a:gd name="T10" fmla="*/ 79 w 463"/>
                <a:gd name="T11" fmla="*/ 745 h 967"/>
                <a:gd name="T12" fmla="*/ 77 w 463"/>
                <a:gd name="T13" fmla="*/ 799 h 967"/>
                <a:gd name="T14" fmla="*/ 96 w 463"/>
                <a:gd name="T15" fmla="*/ 888 h 967"/>
                <a:gd name="T16" fmla="*/ 96 w 463"/>
                <a:gd name="T17" fmla="*/ 895 h 967"/>
                <a:gd name="T18" fmla="*/ 89 w 463"/>
                <a:gd name="T19" fmla="*/ 905 h 967"/>
                <a:gd name="T20" fmla="*/ 78 w 463"/>
                <a:gd name="T21" fmla="*/ 947 h 967"/>
                <a:gd name="T22" fmla="*/ 143 w 463"/>
                <a:gd name="T23" fmla="*/ 947 h 967"/>
                <a:gd name="T24" fmla="*/ 207 w 463"/>
                <a:gd name="T25" fmla="*/ 967 h 967"/>
                <a:gd name="T26" fmla="*/ 210 w 463"/>
                <a:gd name="T27" fmla="*/ 888 h 967"/>
                <a:gd name="T28" fmla="*/ 225 w 463"/>
                <a:gd name="T29" fmla="*/ 845 h 967"/>
                <a:gd name="T30" fmla="*/ 215 w 463"/>
                <a:gd name="T31" fmla="*/ 805 h 967"/>
                <a:gd name="T32" fmla="*/ 215 w 463"/>
                <a:gd name="T33" fmla="*/ 779 h 967"/>
                <a:gd name="T34" fmla="*/ 209 w 463"/>
                <a:gd name="T35" fmla="*/ 632 h 967"/>
                <a:gd name="T36" fmla="*/ 202 w 463"/>
                <a:gd name="T37" fmla="*/ 604 h 967"/>
                <a:gd name="T38" fmla="*/ 195 w 463"/>
                <a:gd name="T39" fmla="*/ 586 h 967"/>
                <a:gd name="T40" fmla="*/ 203 w 463"/>
                <a:gd name="T41" fmla="*/ 566 h 967"/>
                <a:gd name="T42" fmla="*/ 211 w 463"/>
                <a:gd name="T43" fmla="*/ 527 h 967"/>
                <a:gd name="T44" fmla="*/ 228 w 463"/>
                <a:gd name="T45" fmla="*/ 418 h 967"/>
                <a:gd name="T46" fmla="*/ 224 w 463"/>
                <a:gd name="T47" fmla="*/ 324 h 967"/>
                <a:gd name="T48" fmla="*/ 246 w 463"/>
                <a:gd name="T49" fmla="*/ 486 h 967"/>
                <a:gd name="T50" fmla="*/ 250 w 463"/>
                <a:gd name="T51" fmla="*/ 539 h 967"/>
                <a:gd name="T52" fmla="*/ 269 w 463"/>
                <a:gd name="T53" fmla="*/ 576 h 967"/>
                <a:gd name="T54" fmla="*/ 270 w 463"/>
                <a:gd name="T55" fmla="*/ 601 h 967"/>
                <a:gd name="T56" fmla="*/ 280 w 463"/>
                <a:gd name="T57" fmla="*/ 623 h 967"/>
                <a:gd name="T58" fmla="*/ 285 w 463"/>
                <a:gd name="T59" fmla="*/ 741 h 967"/>
                <a:gd name="T60" fmla="*/ 290 w 463"/>
                <a:gd name="T61" fmla="*/ 800 h 967"/>
                <a:gd name="T62" fmla="*/ 293 w 463"/>
                <a:gd name="T63" fmla="*/ 819 h 967"/>
                <a:gd name="T64" fmla="*/ 286 w 463"/>
                <a:gd name="T65" fmla="*/ 842 h 967"/>
                <a:gd name="T66" fmla="*/ 306 w 463"/>
                <a:gd name="T67" fmla="*/ 966 h 967"/>
                <a:gd name="T68" fmla="*/ 355 w 463"/>
                <a:gd name="T69" fmla="*/ 939 h 967"/>
                <a:gd name="T70" fmla="*/ 411 w 463"/>
                <a:gd name="T71" fmla="*/ 947 h 967"/>
                <a:gd name="T72" fmla="*/ 425 w 463"/>
                <a:gd name="T73" fmla="*/ 880 h 967"/>
                <a:gd name="T74" fmla="*/ 432 w 463"/>
                <a:gd name="T75" fmla="*/ 864 h 967"/>
                <a:gd name="T76" fmla="*/ 426 w 463"/>
                <a:gd name="T77" fmla="*/ 834 h 967"/>
                <a:gd name="T78" fmla="*/ 424 w 463"/>
                <a:gd name="T79" fmla="*/ 784 h 967"/>
                <a:gd name="T80" fmla="*/ 417 w 463"/>
                <a:gd name="T81" fmla="*/ 617 h 967"/>
                <a:gd name="T82" fmla="*/ 409 w 463"/>
                <a:gd name="T83" fmla="*/ 585 h 967"/>
                <a:gd name="T84" fmla="*/ 405 w 463"/>
                <a:gd name="T85" fmla="*/ 574 h 967"/>
                <a:gd name="T86" fmla="*/ 401 w 463"/>
                <a:gd name="T87" fmla="*/ 553 h 967"/>
                <a:gd name="T88" fmla="*/ 397 w 463"/>
                <a:gd name="T89" fmla="*/ 489 h 967"/>
                <a:gd name="T90" fmla="*/ 419 w 463"/>
                <a:gd name="T91" fmla="*/ 356 h 967"/>
                <a:gd name="T92" fmla="*/ 431 w 463"/>
                <a:gd name="T93" fmla="*/ 297 h 967"/>
                <a:gd name="T94" fmla="*/ 442 w 463"/>
                <a:gd name="T95" fmla="*/ 216 h 967"/>
                <a:gd name="T96" fmla="*/ 460 w 463"/>
                <a:gd name="T97" fmla="*/ 144 h 967"/>
                <a:gd name="T98" fmla="*/ 432 w 463"/>
                <a:gd name="T99" fmla="*/ 34 h 967"/>
                <a:gd name="T100" fmla="*/ 386 w 463"/>
                <a:gd name="T101" fmla="*/ 18 h 967"/>
                <a:gd name="T102" fmla="*/ 55 w 463"/>
                <a:gd name="T103" fmla="*/ 41 h 967"/>
                <a:gd name="T104" fmla="*/ 27 w 463"/>
                <a:gd name="T105" fmla="*/ 6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3" h="967">
                  <a:moveTo>
                    <a:pt x="27" y="60"/>
                  </a:moveTo>
                  <a:cubicBezTo>
                    <a:pt x="0" y="198"/>
                    <a:pt x="14" y="340"/>
                    <a:pt x="69" y="469"/>
                  </a:cubicBezTo>
                  <a:cubicBezTo>
                    <a:pt x="73" y="479"/>
                    <a:pt x="77" y="489"/>
                    <a:pt x="78" y="500"/>
                  </a:cubicBezTo>
                  <a:cubicBezTo>
                    <a:pt x="81" y="519"/>
                    <a:pt x="72" y="538"/>
                    <a:pt x="66" y="557"/>
                  </a:cubicBezTo>
                  <a:cubicBezTo>
                    <a:pt x="54" y="600"/>
                    <a:pt x="61" y="646"/>
                    <a:pt x="69" y="690"/>
                  </a:cubicBezTo>
                  <a:cubicBezTo>
                    <a:pt x="72" y="709"/>
                    <a:pt x="76" y="727"/>
                    <a:pt x="79" y="745"/>
                  </a:cubicBezTo>
                  <a:cubicBezTo>
                    <a:pt x="82" y="763"/>
                    <a:pt x="85" y="783"/>
                    <a:pt x="77" y="799"/>
                  </a:cubicBezTo>
                  <a:cubicBezTo>
                    <a:pt x="84" y="829"/>
                    <a:pt x="89" y="858"/>
                    <a:pt x="96" y="888"/>
                  </a:cubicBezTo>
                  <a:cubicBezTo>
                    <a:pt x="96" y="891"/>
                    <a:pt x="97" y="893"/>
                    <a:pt x="96" y="895"/>
                  </a:cubicBezTo>
                  <a:cubicBezTo>
                    <a:pt x="95" y="899"/>
                    <a:pt x="92" y="903"/>
                    <a:pt x="89" y="905"/>
                  </a:cubicBezTo>
                  <a:cubicBezTo>
                    <a:pt x="78" y="916"/>
                    <a:pt x="74" y="932"/>
                    <a:pt x="78" y="947"/>
                  </a:cubicBezTo>
                  <a:cubicBezTo>
                    <a:pt x="96" y="934"/>
                    <a:pt x="122" y="939"/>
                    <a:pt x="143" y="947"/>
                  </a:cubicBezTo>
                  <a:cubicBezTo>
                    <a:pt x="163" y="956"/>
                    <a:pt x="184" y="967"/>
                    <a:pt x="207" y="967"/>
                  </a:cubicBezTo>
                  <a:cubicBezTo>
                    <a:pt x="203" y="941"/>
                    <a:pt x="200" y="913"/>
                    <a:pt x="210" y="888"/>
                  </a:cubicBezTo>
                  <a:cubicBezTo>
                    <a:pt x="216" y="874"/>
                    <a:pt x="226" y="860"/>
                    <a:pt x="225" y="845"/>
                  </a:cubicBezTo>
                  <a:cubicBezTo>
                    <a:pt x="225" y="831"/>
                    <a:pt x="217" y="819"/>
                    <a:pt x="215" y="805"/>
                  </a:cubicBezTo>
                  <a:cubicBezTo>
                    <a:pt x="214" y="796"/>
                    <a:pt x="214" y="788"/>
                    <a:pt x="215" y="779"/>
                  </a:cubicBezTo>
                  <a:cubicBezTo>
                    <a:pt x="221" y="730"/>
                    <a:pt x="215" y="681"/>
                    <a:pt x="209" y="632"/>
                  </a:cubicBezTo>
                  <a:cubicBezTo>
                    <a:pt x="208" y="623"/>
                    <a:pt x="206" y="613"/>
                    <a:pt x="202" y="604"/>
                  </a:cubicBezTo>
                  <a:cubicBezTo>
                    <a:pt x="199" y="598"/>
                    <a:pt x="195" y="593"/>
                    <a:pt x="195" y="586"/>
                  </a:cubicBezTo>
                  <a:cubicBezTo>
                    <a:pt x="195" y="579"/>
                    <a:pt x="201" y="573"/>
                    <a:pt x="203" y="566"/>
                  </a:cubicBezTo>
                  <a:cubicBezTo>
                    <a:pt x="207" y="553"/>
                    <a:pt x="200" y="535"/>
                    <a:pt x="211" y="527"/>
                  </a:cubicBezTo>
                  <a:cubicBezTo>
                    <a:pt x="240" y="505"/>
                    <a:pt x="229" y="454"/>
                    <a:pt x="228" y="418"/>
                  </a:cubicBezTo>
                  <a:cubicBezTo>
                    <a:pt x="228" y="387"/>
                    <a:pt x="226" y="355"/>
                    <a:pt x="224" y="324"/>
                  </a:cubicBezTo>
                  <a:cubicBezTo>
                    <a:pt x="243" y="376"/>
                    <a:pt x="250" y="431"/>
                    <a:pt x="246" y="486"/>
                  </a:cubicBezTo>
                  <a:cubicBezTo>
                    <a:pt x="245" y="504"/>
                    <a:pt x="243" y="522"/>
                    <a:pt x="250" y="539"/>
                  </a:cubicBezTo>
                  <a:cubicBezTo>
                    <a:pt x="255" y="552"/>
                    <a:pt x="266" y="562"/>
                    <a:pt x="269" y="576"/>
                  </a:cubicBezTo>
                  <a:cubicBezTo>
                    <a:pt x="270" y="584"/>
                    <a:pt x="269" y="593"/>
                    <a:pt x="270" y="601"/>
                  </a:cubicBezTo>
                  <a:cubicBezTo>
                    <a:pt x="270" y="609"/>
                    <a:pt x="273" y="619"/>
                    <a:pt x="280" y="623"/>
                  </a:cubicBezTo>
                  <a:cubicBezTo>
                    <a:pt x="281" y="662"/>
                    <a:pt x="284" y="703"/>
                    <a:pt x="285" y="741"/>
                  </a:cubicBezTo>
                  <a:cubicBezTo>
                    <a:pt x="284" y="761"/>
                    <a:pt x="286" y="781"/>
                    <a:pt x="290" y="800"/>
                  </a:cubicBezTo>
                  <a:cubicBezTo>
                    <a:pt x="291" y="806"/>
                    <a:pt x="292" y="813"/>
                    <a:pt x="293" y="819"/>
                  </a:cubicBezTo>
                  <a:cubicBezTo>
                    <a:pt x="292" y="827"/>
                    <a:pt x="289" y="835"/>
                    <a:pt x="286" y="842"/>
                  </a:cubicBezTo>
                  <a:cubicBezTo>
                    <a:pt x="272" y="884"/>
                    <a:pt x="280" y="931"/>
                    <a:pt x="306" y="966"/>
                  </a:cubicBezTo>
                  <a:cubicBezTo>
                    <a:pt x="316" y="949"/>
                    <a:pt x="335" y="940"/>
                    <a:pt x="355" y="939"/>
                  </a:cubicBezTo>
                  <a:cubicBezTo>
                    <a:pt x="374" y="937"/>
                    <a:pt x="393" y="942"/>
                    <a:pt x="411" y="947"/>
                  </a:cubicBezTo>
                  <a:cubicBezTo>
                    <a:pt x="408" y="924"/>
                    <a:pt x="413" y="900"/>
                    <a:pt x="425" y="880"/>
                  </a:cubicBezTo>
                  <a:cubicBezTo>
                    <a:pt x="428" y="875"/>
                    <a:pt x="430" y="870"/>
                    <a:pt x="432" y="864"/>
                  </a:cubicBezTo>
                  <a:cubicBezTo>
                    <a:pt x="434" y="854"/>
                    <a:pt x="429" y="844"/>
                    <a:pt x="426" y="834"/>
                  </a:cubicBezTo>
                  <a:cubicBezTo>
                    <a:pt x="422" y="818"/>
                    <a:pt x="423" y="801"/>
                    <a:pt x="424" y="784"/>
                  </a:cubicBezTo>
                  <a:cubicBezTo>
                    <a:pt x="428" y="728"/>
                    <a:pt x="425" y="672"/>
                    <a:pt x="417" y="617"/>
                  </a:cubicBezTo>
                  <a:cubicBezTo>
                    <a:pt x="415" y="606"/>
                    <a:pt x="413" y="595"/>
                    <a:pt x="409" y="585"/>
                  </a:cubicBezTo>
                  <a:cubicBezTo>
                    <a:pt x="408" y="581"/>
                    <a:pt x="406" y="577"/>
                    <a:pt x="405" y="574"/>
                  </a:cubicBezTo>
                  <a:cubicBezTo>
                    <a:pt x="403" y="567"/>
                    <a:pt x="402" y="560"/>
                    <a:pt x="401" y="553"/>
                  </a:cubicBezTo>
                  <a:cubicBezTo>
                    <a:pt x="397" y="489"/>
                    <a:pt x="397" y="489"/>
                    <a:pt x="397" y="489"/>
                  </a:cubicBezTo>
                  <a:cubicBezTo>
                    <a:pt x="394" y="444"/>
                    <a:pt x="408" y="400"/>
                    <a:pt x="419" y="356"/>
                  </a:cubicBezTo>
                  <a:cubicBezTo>
                    <a:pt x="423" y="337"/>
                    <a:pt x="428" y="317"/>
                    <a:pt x="431" y="297"/>
                  </a:cubicBezTo>
                  <a:cubicBezTo>
                    <a:pt x="436" y="270"/>
                    <a:pt x="436" y="242"/>
                    <a:pt x="442" y="216"/>
                  </a:cubicBezTo>
                  <a:cubicBezTo>
                    <a:pt x="448" y="192"/>
                    <a:pt x="458" y="168"/>
                    <a:pt x="460" y="144"/>
                  </a:cubicBezTo>
                  <a:cubicBezTo>
                    <a:pt x="463" y="105"/>
                    <a:pt x="447" y="69"/>
                    <a:pt x="432" y="34"/>
                  </a:cubicBezTo>
                  <a:cubicBezTo>
                    <a:pt x="426" y="19"/>
                    <a:pt x="401" y="21"/>
                    <a:pt x="386" y="18"/>
                  </a:cubicBezTo>
                  <a:cubicBezTo>
                    <a:pt x="275" y="0"/>
                    <a:pt x="159" y="0"/>
                    <a:pt x="55" y="41"/>
                  </a:cubicBezTo>
                  <a:cubicBezTo>
                    <a:pt x="44" y="45"/>
                    <a:pt x="35" y="52"/>
                    <a:pt x="27" y="60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íṩḷîḑè"/>
            <p:cNvSpPr/>
            <p:nvPr/>
          </p:nvSpPr>
          <p:spPr bwMode="auto">
            <a:xfrm>
              <a:off x="7237413" y="2854326"/>
              <a:ext cx="295275" cy="274638"/>
            </a:xfrm>
            <a:custGeom>
              <a:avLst/>
              <a:gdLst>
                <a:gd name="T0" fmla="*/ 16 w 208"/>
                <a:gd name="T1" fmla="*/ 33 h 193"/>
                <a:gd name="T2" fmla="*/ 28 w 208"/>
                <a:gd name="T3" fmla="*/ 81 h 193"/>
                <a:gd name="T4" fmla="*/ 34 w 208"/>
                <a:gd name="T5" fmla="*/ 115 h 193"/>
                <a:gd name="T6" fmla="*/ 31 w 208"/>
                <a:gd name="T7" fmla="*/ 127 h 193"/>
                <a:gd name="T8" fmla="*/ 24 w 208"/>
                <a:gd name="T9" fmla="*/ 134 h 193"/>
                <a:gd name="T10" fmla="*/ 0 w 208"/>
                <a:gd name="T11" fmla="*/ 160 h 193"/>
                <a:gd name="T12" fmla="*/ 21 w 208"/>
                <a:gd name="T13" fmla="*/ 167 h 193"/>
                <a:gd name="T14" fmla="*/ 67 w 208"/>
                <a:gd name="T15" fmla="*/ 190 h 193"/>
                <a:gd name="T16" fmla="*/ 116 w 208"/>
                <a:gd name="T17" fmla="*/ 186 h 193"/>
                <a:gd name="T18" fmla="*/ 179 w 208"/>
                <a:gd name="T19" fmla="*/ 156 h 193"/>
                <a:gd name="T20" fmla="*/ 208 w 208"/>
                <a:gd name="T21" fmla="*/ 105 h 193"/>
                <a:gd name="T22" fmla="*/ 161 w 208"/>
                <a:gd name="T23" fmla="*/ 69 h 193"/>
                <a:gd name="T24" fmla="*/ 154 w 208"/>
                <a:gd name="T25" fmla="*/ 48 h 193"/>
                <a:gd name="T26" fmla="*/ 143 w 208"/>
                <a:gd name="T27" fmla="*/ 0 h 193"/>
                <a:gd name="T28" fmla="*/ 111 w 208"/>
                <a:gd name="T29" fmla="*/ 16 h 193"/>
                <a:gd name="T30" fmla="*/ 74 w 208"/>
                <a:gd name="T31" fmla="*/ 21 h 193"/>
                <a:gd name="T32" fmla="*/ 9 w 208"/>
                <a:gd name="T33" fmla="*/ 29 h 193"/>
                <a:gd name="T34" fmla="*/ 3 w 208"/>
                <a:gd name="T35" fmla="*/ 35 h 193"/>
                <a:gd name="T36" fmla="*/ 16 w 208"/>
                <a:gd name="T37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" h="193">
                  <a:moveTo>
                    <a:pt x="16" y="33"/>
                  </a:moveTo>
                  <a:cubicBezTo>
                    <a:pt x="28" y="81"/>
                    <a:pt x="28" y="81"/>
                    <a:pt x="28" y="81"/>
                  </a:cubicBezTo>
                  <a:cubicBezTo>
                    <a:pt x="32" y="92"/>
                    <a:pt x="34" y="103"/>
                    <a:pt x="34" y="115"/>
                  </a:cubicBezTo>
                  <a:cubicBezTo>
                    <a:pt x="34" y="119"/>
                    <a:pt x="33" y="123"/>
                    <a:pt x="31" y="127"/>
                  </a:cubicBezTo>
                  <a:cubicBezTo>
                    <a:pt x="29" y="130"/>
                    <a:pt x="27" y="132"/>
                    <a:pt x="24" y="134"/>
                  </a:cubicBezTo>
                  <a:cubicBezTo>
                    <a:pt x="15" y="141"/>
                    <a:pt x="9" y="156"/>
                    <a:pt x="0" y="160"/>
                  </a:cubicBezTo>
                  <a:cubicBezTo>
                    <a:pt x="5" y="169"/>
                    <a:pt x="12" y="163"/>
                    <a:pt x="21" y="167"/>
                  </a:cubicBezTo>
                  <a:cubicBezTo>
                    <a:pt x="36" y="175"/>
                    <a:pt x="50" y="186"/>
                    <a:pt x="67" y="190"/>
                  </a:cubicBezTo>
                  <a:cubicBezTo>
                    <a:pt x="83" y="193"/>
                    <a:pt x="100" y="190"/>
                    <a:pt x="116" y="186"/>
                  </a:cubicBezTo>
                  <a:cubicBezTo>
                    <a:pt x="139" y="179"/>
                    <a:pt x="161" y="171"/>
                    <a:pt x="179" y="156"/>
                  </a:cubicBezTo>
                  <a:cubicBezTo>
                    <a:pt x="197" y="141"/>
                    <a:pt x="208" y="128"/>
                    <a:pt x="208" y="105"/>
                  </a:cubicBezTo>
                  <a:cubicBezTo>
                    <a:pt x="188" y="107"/>
                    <a:pt x="170" y="87"/>
                    <a:pt x="161" y="69"/>
                  </a:cubicBezTo>
                  <a:cubicBezTo>
                    <a:pt x="158" y="62"/>
                    <a:pt x="156" y="55"/>
                    <a:pt x="154" y="48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32" y="3"/>
                    <a:pt x="122" y="11"/>
                    <a:pt x="111" y="16"/>
                  </a:cubicBezTo>
                  <a:cubicBezTo>
                    <a:pt x="100" y="20"/>
                    <a:pt x="87" y="20"/>
                    <a:pt x="74" y="21"/>
                  </a:cubicBezTo>
                  <a:cubicBezTo>
                    <a:pt x="52" y="22"/>
                    <a:pt x="30" y="25"/>
                    <a:pt x="9" y="29"/>
                  </a:cubicBezTo>
                  <a:cubicBezTo>
                    <a:pt x="6" y="30"/>
                    <a:pt x="2" y="32"/>
                    <a:pt x="3" y="35"/>
                  </a:cubicBezTo>
                  <a:cubicBezTo>
                    <a:pt x="16" y="33"/>
                    <a:pt x="16" y="33"/>
                    <a:pt x="16" y="33"/>
                  </a:cubicBezTo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îSľîḋè"/>
            <p:cNvSpPr/>
            <p:nvPr/>
          </p:nvSpPr>
          <p:spPr bwMode="auto">
            <a:xfrm>
              <a:off x="7237413" y="2854326"/>
              <a:ext cx="295275" cy="271463"/>
            </a:xfrm>
            <a:custGeom>
              <a:avLst/>
              <a:gdLst>
                <a:gd name="T0" fmla="*/ 143 w 208"/>
                <a:gd name="T1" fmla="*/ 0 h 191"/>
                <a:gd name="T2" fmla="*/ 111 w 208"/>
                <a:gd name="T3" fmla="*/ 16 h 191"/>
                <a:gd name="T4" fmla="*/ 74 w 208"/>
                <a:gd name="T5" fmla="*/ 21 h 191"/>
                <a:gd name="T6" fmla="*/ 9 w 208"/>
                <a:gd name="T7" fmla="*/ 29 h 191"/>
                <a:gd name="T8" fmla="*/ 3 w 208"/>
                <a:gd name="T9" fmla="*/ 34 h 191"/>
                <a:gd name="T10" fmla="*/ 3 w 208"/>
                <a:gd name="T11" fmla="*/ 35 h 191"/>
                <a:gd name="T12" fmla="*/ 16 w 208"/>
                <a:gd name="T13" fmla="*/ 33 h 191"/>
                <a:gd name="T14" fmla="*/ 28 w 208"/>
                <a:gd name="T15" fmla="*/ 81 h 191"/>
                <a:gd name="T16" fmla="*/ 34 w 208"/>
                <a:gd name="T17" fmla="*/ 115 h 191"/>
                <a:gd name="T18" fmla="*/ 34 w 208"/>
                <a:gd name="T19" fmla="*/ 115 h 191"/>
                <a:gd name="T20" fmla="*/ 31 w 208"/>
                <a:gd name="T21" fmla="*/ 127 h 191"/>
                <a:gd name="T22" fmla="*/ 24 w 208"/>
                <a:gd name="T23" fmla="*/ 134 h 191"/>
                <a:gd name="T24" fmla="*/ 0 w 208"/>
                <a:gd name="T25" fmla="*/ 160 h 191"/>
                <a:gd name="T26" fmla="*/ 21 w 208"/>
                <a:gd name="T27" fmla="*/ 167 h 191"/>
                <a:gd name="T28" fmla="*/ 67 w 208"/>
                <a:gd name="T29" fmla="*/ 190 h 191"/>
                <a:gd name="T30" fmla="*/ 82 w 208"/>
                <a:gd name="T31" fmla="*/ 191 h 191"/>
                <a:gd name="T32" fmla="*/ 116 w 208"/>
                <a:gd name="T33" fmla="*/ 186 h 191"/>
                <a:gd name="T34" fmla="*/ 179 w 208"/>
                <a:gd name="T35" fmla="*/ 156 h 191"/>
                <a:gd name="T36" fmla="*/ 208 w 208"/>
                <a:gd name="T37" fmla="*/ 105 h 191"/>
                <a:gd name="T38" fmla="*/ 208 w 208"/>
                <a:gd name="T39" fmla="*/ 105 h 191"/>
                <a:gd name="T40" fmla="*/ 204 w 208"/>
                <a:gd name="T41" fmla="*/ 105 h 191"/>
                <a:gd name="T42" fmla="*/ 161 w 208"/>
                <a:gd name="T43" fmla="*/ 69 h 191"/>
                <a:gd name="T44" fmla="*/ 154 w 208"/>
                <a:gd name="T45" fmla="*/ 48 h 191"/>
                <a:gd name="T46" fmla="*/ 143 w 208"/>
                <a:gd name="T4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8" h="191">
                  <a:moveTo>
                    <a:pt x="143" y="0"/>
                  </a:moveTo>
                  <a:cubicBezTo>
                    <a:pt x="132" y="3"/>
                    <a:pt x="122" y="11"/>
                    <a:pt x="111" y="16"/>
                  </a:cubicBezTo>
                  <a:cubicBezTo>
                    <a:pt x="100" y="20"/>
                    <a:pt x="87" y="20"/>
                    <a:pt x="74" y="21"/>
                  </a:cubicBezTo>
                  <a:cubicBezTo>
                    <a:pt x="52" y="22"/>
                    <a:pt x="30" y="25"/>
                    <a:pt x="9" y="29"/>
                  </a:cubicBezTo>
                  <a:cubicBezTo>
                    <a:pt x="6" y="30"/>
                    <a:pt x="3" y="32"/>
                    <a:pt x="3" y="34"/>
                  </a:cubicBezTo>
                  <a:cubicBezTo>
                    <a:pt x="3" y="34"/>
                    <a:pt x="3" y="35"/>
                    <a:pt x="3" y="3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32" y="92"/>
                    <a:pt x="34" y="103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9"/>
                    <a:pt x="33" y="123"/>
                    <a:pt x="31" y="127"/>
                  </a:cubicBezTo>
                  <a:cubicBezTo>
                    <a:pt x="29" y="130"/>
                    <a:pt x="27" y="132"/>
                    <a:pt x="24" y="134"/>
                  </a:cubicBezTo>
                  <a:cubicBezTo>
                    <a:pt x="15" y="141"/>
                    <a:pt x="9" y="156"/>
                    <a:pt x="0" y="160"/>
                  </a:cubicBezTo>
                  <a:cubicBezTo>
                    <a:pt x="5" y="169"/>
                    <a:pt x="12" y="163"/>
                    <a:pt x="21" y="167"/>
                  </a:cubicBezTo>
                  <a:cubicBezTo>
                    <a:pt x="36" y="175"/>
                    <a:pt x="50" y="186"/>
                    <a:pt x="67" y="190"/>
                  </a:cubicBezTo>
                  <a:cubicBezTo>
                    <a:pt x="72" y="191"/>
                    <a:pt x="77" y="191"/>
                    <a:pt x="82" y="191"/>
                  </a:cubicBezTo>
                  <a:cubicBezTo>
                    <a:pt x="93" y="191"/>
                    <a:pt x="105" y="189"/>
                    <a:pt x="116" y="186"/>
                  </a:cubicBezTo>
                  <a:cubicBezTo>
                    <a:pt x="139" y="179"/>
                    <a:pt x="161" y="171"/>
                    <a:pt x="179" y="156"/>
                  </a:cubicBezTo>
                  <a:cubicBezTo>
                    <a:pt x="197" y="142"/>
                    <a:pt x="208" y="12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206" y="105"/>
                    <a:pt x="205" y="105"/>
                    <a:pt x="204" y="105"/>
                  </a:cubicBezTo>
                  <a:cubicBezTo>
                    <a:pt x="186" y="105"/>
                    <a:pt x="169" y="86"/>
                    <a:pt x="161" y="69"/>
                  </a:cubicBezTo>
                  <a:cubicBezTo>
                    <a:pt x="158" y="62"/>
                    <a:pt x="156" y="55"/>
                    <a:pt x="154" y="48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E1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ï$ḷíḑé"/>
            <p:cNvSpPr/>
            <p:nvPr/>
          </p:nvSpPr>
          <p:spPr bwMode="auto">
            <a:xfrm>
              <a:off x="7185026" y="2638426"/>
              <a:ext cx="300038" cy="301625"/>
            </a:xfrm>
            <a:prstGeom prst="ellipse">
              <a:avLst/>
            </a:pr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îŝḷídê"/>
            <p:cNvSpPr/>
            <p:nvPr/>
          </p:nvSpPr>
          <p:spPr bwMode="auto">
            <a:xfrm>
              <a:off x="7200901" y="2930526"/>
              <a:ext cx="317500" cy="225425"/>
            </a:xfrm>
            <a:custGeom>
              <a:avLst/>
              <a:gdLst>
                <a:gd name="T0" fmla="*/ 123 w 223"/>
                <a:gd name="T1" fmla="*/ 75 h 159"/>
                <a:gd name="T2" fmla="*/ 147 w 223"/>
                <a:gd name="T3" fmla="*/ 43 h 159"/>
                <a:gd name="T4" fmla="*/ 186 w 223"/>
                <a:gd name="T5" fmla="*/ 0 h 159"/>
                <a:gd name="T6" fmla="*/ 218 w 223"/>
                <a:gd name="T7" fmla="*/ 38 h 159"/>
                <a:gd name="T8" fmla="*/ 222 w 223"/>
                <a:gd name="T9" fmla="*/ 44 h 159"/>
                <a:gd name="T10" fmla="*/ 219 w 223"/>
                <a:gd name="T11" fmla="*/ 56 h 159"/>
                <a:gd name="T12" fmla="*/ 187 w 223"/>
                <a:gd name="T13" fmla="*/ 87 h 159"/>
                <a:gd name="T14" fmla="*/ 108 w 223"/>
                <a:gd name="T15" fmla="*/ 157 h 159"/>
                <a:gd name="T16" fmla="*/ 104 w 223"/>
                <a:gd name="T17" fmla="*/ 159 h 159"/>
                <a:gd name="T18" fmla="*/ 100 w 223"/>
                <a:gd name="T19" fmla="*/ 158 h 159"/>
                <a:gd name="T20" fmla="*/ 44 w 223"/>
                <a:gd name="T21" fmla="*/ 112 h 159"/>
                <a:gd name="T22" fmla="*/ 39 w 223"/>
                <a:gd name="T23" fmla="*/ 110 h 159"/>
                <a:gd name="T24" fmla="*/ 36 w 223"/>
                <a:gd name="T25" fmla="*/ 111 h 159"/>
                <a:gd name="T26" fmla="*/ 0 w 223"/>
                <a:gd name="T27" fmla="*/ 129 h 159"/>
                <a:gd name="T28" fmla="*/ 32 w 223"/>
                <a:gd name="T29" fmla="*/ 73 h 159"/>
                <a:gd name="T30" fmla="*/ 36 w 223"/>
                <a:gd name="T31" fmla="*/ 51 h 159"/>
                <a:gd name="T32" fmla="*/ 52 w 223"/>
                <a:gd name="T33" fmla="*/ 36 h 159"/>
                <a:gd name="T34" fmla="*/ 61 w 223"/>
                <a:gd name="T35" fmla="*/ 79 h 159"/>
                <a:gd name="T36" fmla="*/ 100 w 223"/>
                <a:gd name="T37" fmla="*/ 99 h 159"/>
                <a:gd name="T38" fmla="*/ 123 w 223"/>
                <a:gd name="T39" fmla="*/ 7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3" h="159">
                  <a:moveTo>
                    <a:pt x="123" y="75"/>
                  </a:moveTo>
                  <a:cubicBezTo>
                    <a:pt x="129" y="63"/>
                    <a:pt x="137" y="52"/>
                    <a:pt x="147" y="43"/>
                  </a:cubicBezTo>
                  <a:cubicBezTo>
                    <a:pt x="162" y="30"/>
                    <a:pt x="182" y="20"/>
                    <a:pt x="186" y="0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20" y="40"/>
                    <a:pt x="221" y="42"/>
                    <a:pt x="222" y="44"/>
                  </a:cubicBezTo>
                  <a:cubicBezTo>
                    <a:pt x="223" y="48"/>
                    <a:pt x="222" y="53"/>
                    <a:pt x="219" y="56"/>
                  </a:cubicBezTo>
                  <a:cubicBezTo>
                    <a:pt x="211" y="69"/>
                    <a:pt x="198" y="78"/>
                    <a:pt x="187" y="87"/>
                  </a:cubicBezTo>
                  <a:cubicBezTo>
                    <a:pt x="159" y="109"/>
                    <a:pt x="133" y="132"/>
                    <a:pt x="108" y="157"/>
                  </a:cubicBezTo>
                  <a:cubicBezTo>
                    <a:pt x="107" y="158"/>
                    <a:pt x="106" y="159"/>
                    <a:pt x="104" y="159"/>
                  </a:cubicBezTo>
                  <a:cubicBezTo>
                    <a:pt x="102" y="159"/>
                    <a:pt x="101" y="159"/>
                    <a:pt x="100" y="158"/>
                  </a:cubicBezTo>
                  <a:cubicBezTo>
                    <a:pt x="78" y="147"/>
                    <a:pt x="59" y="131"/>
                    <a:pt x="44" y="112"/>
                  </a:cubicBezTo>
                  <a:cubicBezTo>
                    <a:pt x="43" y="111"/>
                    <a:pt x="41" y="109"/>
                    <a:pt x="39" y="110"/>
                  </a:cubicBezTo>
                  <a:cubicBezTo>
                    <a:pt x="38" y="110"/>
                    <a:pt x="37" y="110"/>
                    <a:pt x="36" y="111"/>
                  </a:cubicBezTo>
                  <a:cubicBezTo>
                    <a:pt x="25" y="120"/>
                    <a:pt x="14" y="130"/>
                    <a:pt x="0" y="129"/>
                  </a:cubicBezTo>
                  <a:cubicBezTo>
                    <a:pt x="18" y="116"/>
                    <a:pt x="28" y="95"/>
                    <a:pt x="32" y="73"/>
                  </a:cubicBezTo>
                  <a:cubicBezTo>
                    <a:pt x="32" y="66"/>
                    <a:pt x="34" y="58"/>
                    <a:pt x="36" y="51"/>
                  </a:cubicBezTo>
                  <a:cubicBezTo>
                    <a:pt x="39" y="44"/>
                    <a:pt x="44" y="38"/>
                    <a:pt x="52" y="36"/>
                  </a:cubicBezTo>
                  <a:cubicBezTo>
                    <a:pt x="43" y="50"/>
                    <a:pt x="49" y="69"/>
                    <a:pt x="61" y="79"/>
                  </a:cubicBezTo>
                  <a:cubicBezTo>
                    <a:pt x="72" y="89"/>
                    <a:pt x="86" y="96"/>
                    <a:pt x="100" y="99"/>
                  </a:cubicBezTo>
                  <a:cubicBezTo>
                    <a:pt x="114" y="101"/>
                    <a:pt x="118" y="86"/>
                    <a:pt x="123" y="75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4" name="ïSḷîḍe"/>
            <p:cNvSpPr/>
            <p:nvPr/>
          </p:nvSpPr>
          <p:spPr bwMode="auto">
            <a:xfrm>
              <a:off x="7105651" y="3816351"/>
              <a:ext cx="452438" cy="146050"/>
            </a:xfrm>
            <a:custGeom>
              <a:avLst/>
              <a:gdLst>
                <a:gd name="T0" fmla="*/ 52 w 318"/>
                <a:gd name="T1" fmla="*/ 77 h 103"/>
                <a:gd name="T2" fmla="*/ 96 w 318"/>
                <a:gd name="T3" fmla="*/ 92 h 103"/>
                <a:gd name="T4" fmla="*/ 179 w 318"/>
                <a:gd name="T5" fmla="*/ 101 h 103"/>
                <a:gd name="T6" fmla="*/ 203 w 318"/>
                <a:gd name="T7" fmla="*/ 93 h 103"/>
                <a:gd name="T8" fmla="*/ 208 w 318"/>
                <a:gd name="T9" fmla="*/ 88 h 103"/>
                <a:gd name="T10" fmla="*/ 219 w 318"/>
                <a:gd name="T11" fmla="*/ 84 h 103"/>
                <a:gd name="T12" fmla="*/ 316 w 318"/>
                <a:gd name="T13" fmla="*/ 23 h 103"/>
                <a:gd name="T14" fmla="*/ 318 w 318"/>
                <a:gd name="T15" fmla="*/ 20 h 103"/>
                <a:gd name="T16" fmla="*/ 317 w 318"/>
                <a:gd name="T17" fmla="*/ 18 h 103"/>
                <a:gd name="T18" fmla="*/ 301 w 318"/>
                <a:gd name="T19" fmla="*/ 0 h 103"/>
                <a:gd name="T20" fmla="*/ 176 w 318"/>
                <a:gd name="T21" fmla="*/ 3 h 103"/>
                <a:gd name="T22" fmla="*/ 151 w 318"/>
                <a:gd name="T23" fmla="*/ 4 h 103"/>
                <a:gd name="T24" fmla="*/ 126 w 318"/>
                <a:gd name="T25" fmla="*/ 9 h 103"/>
                <a:gd name="T26" fmla="*/ 33 w 318"/>
                <a:gd name="T27" fmla="*/ 22 h 103"/>
                <a:gd name="T28" fmla="*/ 26 w 318"/>
                <a:gd name="T29" fmla="*/ 24 h 103"/>
                <a:gd name="T30" fmla="*/ 23 w 318"/>
                <a:gd name="T31" fmla="*/ 28 h 103"/>
                <a:gd name="T32" fmla="*/ 12 w 318"/>
                <a:gd name="T33" fmla="*/ 43 h 103"/>
                <a:gd name="T34" fmla="*/ 3 w 318"/>
                <a:gd name="T35" fmla="*/ 61 h 103"/>
                <a:gd name="T36" fmla="*/ 16 w 318"/>
                <a:gd name="T37" fmla="*/ 76 h 103"/>
                <a:gd name="T38" fmla="*/ 52 w 318"/>
                <a:gd name="T39" fmla="*/ 7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103">
                  <a:moveTo>
                    <a:pt x="52" y="77"/>
                  </a:moveTo>
                  <a:cubicBezTo>
                    <a:pt x="67" y="81"/>
                    <a:pt x="81" y="87"/>
                    <a:pt x="96" y="92"/>
                  </a:cubicBezTo>
                  <a:cubicBezTo>
                    <a:pt x="123" y="100"/>
                    <a:pt x="151" y="103"/>
                    <a:pt x="179" y="101"/>
                  </a:cubicBezTo>
                  <a:cubicBezTo>
                    <a:pt x="187" y="100"/>
                    <a:pt x="196" y="98"/>
                    <a:pt x="203" y="93"/>
                  </a:cubicBezTo>
                  <a:cubicBezTo>
                    <a:pt x="205" y="91"/>
                    <a:pt x="206" y="90"/>
                    <a:pt x="208" y="88"/>
                  </a:cubicBezTo>
                  <a:cubicBezTo>
                    <a:pt x="212" y="86"/>
                    <a:pt x="215" y="85"/>
                    <a:pt x="219" y="84"/>
                  </a:cubicBezTo>
                  <a:cubicBezTo>
                    <a:pt x="256" y="72"/>
                    <a:pt x="286" y="48"/>
                    <a:pt x="316" y="23"/>
                  </a:cubicBezTo>
                  <a:cubicBezTo>
                    <a:pt x="317" y="23"/>
                    <a:pt x="318" y="22"/>
                    <a:pt x="318" y="20"/>
                  </a:cubicBezTo>
                  <a:cubicBezTo>
                    <a:pt x="318" y="19"/>
                    <a:pt x="318" y="19"/>
                    <a:pt x="317" y="18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60" y="7"/>
                    <a:pt x="218" y="4"/>
                    <a:pt x="176" y="3"/>
                  </a:cubicBezTo>
                  <a:cubicBezTo>
                    <a:pt x="168" y="3"/>
                    <a:pt x="159" y="3"/>
                    <a:pt x="151" y="4"/>
                  </a:cubicBezTo>
                  <a:cubicBezTo>
                    <a:pt x="142" y="5"/>
                    <a:pt x="134" y="7"/>
                    <a:pt x="126" y="9"/>
                  </a:cubicBezTo>
                  <a:cubicBezTo>
                    <a:pt x="95" y="16"/>
                    <a:pt x="64" y="18"/>
                    <a:pt x="33" y="22"/>
                  </a:cubicBezTo>
                  <a:cubicBezTo>
                    <a:pt x="30" y="23"/>
                    <a:pt x="28" y="23"/>
                    <a:pt x="26" y="24"/>
                  </a:cubicBezTo>
                  <a:cubicBezTo>
                    <a:pt x="25" y="25"/>
                    <a:pt x="24" y="27"/>
                    <a:pt x="23" y="28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8" y="49"/>
                    <a:pt x="5" y="55"/>
                    <a:pt x="3" y="61"/>
                  </a:cubicBezTo>
                  <a:cubicBezTo>
                    <a:pt x="0" y="73"/>
                    <a:pt x="6" y="77"/>
                    <a:pt x="16" y="76"/>
                  </a:cubicBezTo>
                  <a:cubicBezTo>
                    <a:pt x="28" y="74"/>
                    <a:pt x="40" y="74"/>
                    <a:pt x="52" y="77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5" name="íṧḷïďe"/>
            <p:cNvSpPr/>
            <p:nvPr/>
          </p:nvSpPr>
          <p:spPr bwMode="auto">
            <a:xfrm>
              <a:off x="7069138" y="2982913"/>
              <a:ext cx="754063" cy="906463"/>
            </a:xfrm>
            <a:custGeom>
              <a:avLst/>
              <a:gdLst>
                <a:gd name="T0" fmla="*/ 201 w 530"/>
                <a:gd name="T1" fmla="*/ 101 h 639"/>
                <a:gd name="T2" fmla="*/ 159 w 530"/>
                <a:gd name="T3" fmla="*/ 69 h 639"/>
                <a:gd name="T4" fmla="*/ 139 w 530"/>
                <a:gd name="T5" fmla="*/ 61 h 639"/>
                <a:gd name="T6" fmla="*/ 119 w 530"/>
                <a:gd name="T7" fmla="*/ 66 h 639"/>
                <a:gd name="T8" fmla="*/ 110 w 530"/>
                <a:gd name="T9" fmla="*/ 77 h 639"/>
                <a:gd name="T10" fmla="*/ 95 w 530"/>
                <a:gd name="T11" fmla="*/ 85 h 639"/>
                <a:gd name="T12" fmla="*/ 44 w 530"/>
                <a:gd name="T13" fmla="*/ 115 h 639"/>
                <a:gd name="T14" fmla="*/ 20 w 530"/>
                <a:gd name="T15" fmla="*/ 136 h 639"/>
                <a:gd name="T16" fmla="*/ 0 w 530"/>
                <a:gd name="T17" fmla="*/ 220 h 639"/>
                <a:gd name="T18" fmla="*/ 34 w 530"/>
                <a:gd name="T19" fmla="*/ 271 h 639"/>
                <a:gd name="T20" fmla="*/ 68 w 530"/>
                <a:gd name="T21" fmla="*/ 319 h 639"/>
                <a:gd name="T22" fmla="*/ 82 w 530"/>
                <a:gd name="T23" fmla="*/ 357 h 639"/>
                <a:gd name="T24" fmla="*/ 76 w 530"/>
                <a:gd name="T25" fmla="*/ 390 h 639"/>
                <a:gd name="T26" fmla="*/ 78 w 530"/>
                <a:gd name="T27" fmla="*/ 402 h 639"/>
                <a:gd name="T28" fmla="*/ 74 w 530"/>
                <a:gd name="T29" fmla="*/ 426 h 639"/>
                <a:gd name="T30" fmla="*/ 77 w 530"/>
                <a:gd name="T31" fmla="*/ 460 h 639"/>
                <a:gd name="T32" fmla="*/ 74 w 530"/>
                <a:gd name="T33" fmla="*/ 483 h 639"/>
                <a:gd name="T34" fmla="*/ 59 w 530"/>
                <a:gd name="T35" fmla="*/ 593 h 639"/>
                <a:gd name="T36" fmla="*/ 37 w 530"/>
                <a:gd name="T37" fmla="*/ 597 h 639"/>
                <a:gd name="T38" fmla="*/ 37 w 530"/>
                <a:gd name="T39" fmla="*/ 624 h 639"/>
                <a:gd name="T40" fmla="*/ 32 w 530"/>
                <a:gd name="T41" fmla="*/ 627 h 639"/>
                <a:gd name="T42" fmla="*/ 141 w 530"/>
                <a:gd name="T43" fmla="*/ 633 h 639"/>
                <a:gd name="T44" fmla="*/ 232 w 530"/>
                <a:gd name="T45" fmla="*/ 636 h 639"/>
                <a:gd name="T46" fmla="*/ 319 w 530"/>
                <a:gd name="T47" fmla="*/ 613 h 639"/>
                <a:gd name="T48" fmla="*/ 339 w 530"/>
                <a:gd name="T49" fmla="*/ 599 h 639"/>
                <a:gd name="T50" fmla="*/ 369 w 530"/>
                <a:gd name="T51" fmla="*/ 589 h 639"/>
                <a:gd name="T52" fmla="*/ 429 w 530"/>
                <a:gd name="T53" fmla="*/ 584 h 639"/>
                <a:gd name="T54" fmla="*/ 458 w 530"/>
                <a:gd name="T55" fmla="*/ 578 h 639"/>
                <a:gd name="T56" fmla="*/ 470 w 530"/>
                <a:gd name="T57" fmla="*/ 549 h 639"/>
                <a:gd name="T58" fmla="*/ 472 w 530"/>
                <a:gd name="T59" fmla="*/ 515 h 639"/>
                <a:gd name="T60" fmla="*/ 470 w 530"/>
                <a:gd name="T61" fmla="*/ 488 h 639"/>
                <a:gd name="T62" fmla="*/ 466 w 530"/>
                <a:gd name="T63" fmla="*/ 469 h 639"/>
                <a:gd name="T64" fmla="*/ 451 w 530"/>
                <a:gd name="T65" fmla="*/ 416 h 639"/>
                <a:gd name="T66" fmla="*/ 455 w 530"/>
                <a:gd name="T67" fmla="*/ 347 h 639"/>
                <a:gd name="T68" fmla="*/ 451 w 530"/>
                <a:gd name="T69" fmla="*/ 332 h 639"/>
                <a:gd name="T70" fmla="*/ 447 w 530"/>
                <a:gd name="T71" fmla="*/ 328 h 639"/>
                <a:gd name="T72" fmla="*/ 448 w 530"/>
                <a:gd name="T73" fmla="*/ 323 h 639"/>
                <a:gd name="T74" fmla="*/ 479 w 530"/>
                <a:gd name="T75" fmla="*/ 278 h 639"/>
                <a:gd name="T76" fmla="*/ 530 w 530"/>
                <a:gd name="T77" fmla="*/ 200 h 639"/>
                <a:gd name="T78" fmla="*/ 463 w 530"/>
                <a:gd name="T79" fmla="*/ 48 h 639"/>
                <a:gd name="T80" fmla="*/ 434 w 530"/>
                <a:gd name="T81" fmla="*/ 27 h 639"/>
                <a:gd name="T82" fmla="*/ 412 w 530"/>
                <a:gd name="T83" fmla="*/ 24 h 639"/>
                <a:gd name="T84" fmla="*/ 320 w 530"/>
                <a:gd name="T85" fmla="*/ 4 h 639"/>
                <a:gd name="T86" fmla="*/ 314 w 530"/>
                <a:gd name="T87" fmla="*/ 1 h 639"/>
                <a:gd name="T88" fmla="*/ 300 w 530"/>
                <a:gd name="T89" fmla="*/ 11 h 639"/>
                <a:gd name="T90" fmla="*/ 262 w 530"/>
                <a:gd name="T91" fmla="*/ 39 h 639"/>
                <a:gd name="T92" fmla="*/ 201 w 530"/>
                <a:gd name="T93" fmla="*/ 10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0" h="639">
                  <a:moveTo>
                    <a:pt x="201" y="101"/>
                  </a:moveTo>
                  <a:cubicBezTo>
                    <a:pt x="188" y="89"/>
                    <a:pt x="175" y="78"/>
                    <a:pt x="159" y="69"/>
                  </a:cubicBezTo>
                  <a:cubicBezTo>
                    <a:pt x="153" y="65"/>
                    <a:pt x="147" y="62"/>
                    <a:pt x="139" y="61"/>
                  </a:cubicBezTo>
                  <a:cubicBezTo>
                    <a:pt x="132" y="60"/>
                    <a:pt x="125" y="61"/>
                    <a:pt x="119" y="66"/>
                  </a:cubicBezTo>
                  <a:cubicBezTo>
                    <a:pt x="115" y="69"/>
                    <a:pt x="113" y="74"/>
                    <a:pt x="110" y="77"/>
                  </a:cubicBezTo>
                  <a:cubicBezTo>
                    <a:pt x="105" y="81"/>
                    <a:pt x="100" y="83"/>
                    <a:pt x="95" y="85"/>
                  </a:cubicBezTo>
                  <a:cubicBezTo>
                    <a:pt x="77" y="93"/>
                    <a:pt x="60" y="103"/>
                    <a:pt x="44" y="115"/>
                  </a:cubicBezTo>
                  <a:cubicBezTo>
                    <a:pt x="35" y="121"/>
                    <a:pt x="27" y="128"/>
                    <a:pt x="20" y="136"/>
                  </a:cubicBezTo>
                  <a:cubicBezTo>
                    <a:pt x="2" y="159"/>
                    <a:pt x="0" y="191"/>
                    <a:pt x="0" y="220"/>
                  </a:cubicBezTo>
                  <a:cubicBezTo>
                    <a:pt x="0" y="241"/>
                    <a:pt x="20" y="256"/>
                    <a:pt x="34" y="271"/>
                  </a:cubicBezTo>
                  <a:cubicBezTo>
                    <a:pt x="46" y="286"/>
                    <a:pt x="58" y="302"/>
                    <a:pt x="68" y="319"/>
                  </a:cubicBezTo>
                  <a:cubicBezTo>
                    <a:pt x="75" y="331"/>
                    <a:pt x="83" y="343"/>
                    <a:pt x="82" y="357"/>
                  </a:cubicBezTo>
                  <a:cubicBezTo>
                    <a:pt x="81" y="368"/>
                    <a:pt x="74" y="379"/>
                    <a:pt x="76" y="390"/>
                  </a:cubicBezTo>
                  <a:cubicBezTo>
                    <a:pt x="76" y="394"/>
                    <a:pt x="77" y="398"/>
                    <a:pt x="78" y="402"/>
                  </a:cubicBezTo>
                  <a:cubicBezTo>
                    <a:pt x="78" y="410"/>
                    <a:pt x="75" y="418"/>
                    <a:pt x="74" y="426"/>
                  </a:cubicBezTo>
                  <a:cubicBezTo>
                    <a:pt x="73" y="437"/>
                    <a:pt x="77" y="448"/>
                    <a:pt x="77" y="460"/>
                  </a:cubicBezTo>
                  <a:cubicBezTo>
                    <a:pt x="77" y="467"/>
                    <a:pt x="76" y="475"/>
                    <a:pt x="74" y="483"/>
                  </a:cubicBezTo>
                  <a:cubicBezTo>
                    <a:pt x="66" y="519"/>
                    <a:pt x="57" y="556"/>
                    <a:pt x="59" y="593"/>
                  </a:cubicBezTo>
                  <a:cubicBezTo>
                    <a:pt x="37" y="597"/>
                    <a:pt x="37" y="597"/>
                    <a:pt x="37" y="597"/>
                  </a:cubicBezTo>
                  <a:cubicBezTo>
                    <a:pt x="44" y="605"/>
                    <a:pt x="44" y="616"/>
                    <a:pt x="37" y="624"/>
                  </a:cubicBezTo>
                  <a:cubicBezTo>
                    <a:pt x="36" y="625"/>
                    <a:pt x="34" y="626"/>
                    <a:pt x="32" y="627"/>
                  </a:cubicBezTo>
                  <a:cubicBezTo>
                    <a:pt x="67" y="639"/>
                    <a:pt x="104" y="633"/>
                    <a:pt x="141" y="633"/>
                  </a:cubicBezTo>
                  <a:cubicBezTo>
                    <a:pt x="171" y="633"/>
                    <a:pt x="202" y="637"/>
                    <a:pt x="232" y="636"/>
                  </a:cubicBezTo>
                  <a:cubicBezTo>
                    <a:pt x="262" y="636"/>
                    <a:pt x="294" y="630"/>
                    <a:pt x="319" y="613"/>
                  </a:cubicBezTo>
                  <a:cubicBezTo>
                    <a:pt x="325" y="609"/>
                    <a:pt x="332" y="603"/>
                    <a:pt x="339" y="599"/>
                  </a:cubicBezTo>
                  <a:cubicBezTo>
                    <a:pt x="348" y="594"/>
                    <a:pt x="359" y="591"/>
                    <a:pt x="369" y="589"/>
                  </a:cubicBezTo>
                  <a:cubicBezTo>
                    <a:pt x="389" y="585"/>
                    <a:pt x="409" y="583"/>
                    <a:pt x="429" y="584"/>
                  </a:cubicBezTo>
                  <a:cubicBezTo>
                    <a:pt x="439" y="584"/>
                    <a:pt x="450" y="584"/>
                    <a:pt x="458" y="578"/>
                  </a:cubicBezTo>
                  <a:cubicBezTo>
                    <a:pt x="466" y="572"/>
                    <a:pt x="469" y="560"/>
                    <a:pt x="470" y="549"/>
                  </a:cubicBezTo>
                  <a:cubicBezTo>
                    <a:pt x="471" y="538"/>
                    <a:pt x="472" y="526"/>
                    <a:pt x="472" y="515"/>
                  </a:cubicBezTo>
                  <a:cubicBezTo>
                    <a:pt x="472" y="506"/>
                    <a:pt x="472" y="497"/>
                    <a:pt x="470" y="488"/>
                  </a:cubicBezTo>
                  <a:cubicBezTo>
                    <a:pt x="469" y="482"/>
                    <a:pt x="468" y="475"/>
                    <a:pt x="466" y="469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444" y="394"/>
                    <a:pt x="453" y="370"/>
                    <a:pt x="455" y="347"/>
                  </a:cubicBezTo>
                  <a:cubicBezTo>
                    <a:pt x="455" y="342"/>
                    <a:pt x="455" y="336"/>
                    <a:pt x="451" y="332"/>
                  </a:cubicBezTo>
                  <a:cubicBezTo>
                    <a:pt x="450" y="331"/>
                    <a:pt x="448" y="330"/>
                    <a:pt x="447" y="328"/>
                  </a:cubicBezTo>
                  <a:cubicBezTo>
                    <a:pt x="447" y="327"/>
                    <a:pt x="447" y="325"/>
                    <a:pt x="448" y="323"/>
                  </a:cubicBezTo>
                  <a:cubicBezTo>
                    <a:pt x="456" y="307"/>
                    <a:pt x="468" y="293"/>
                    <a:pt x="479" y="278"/>
                  </a:cubicBezTo>
                  <a:cubicBezTo>
                    <a:pt x="498" y="253"/>
                    <a:pt x="515" y="227"/>
                    <a:pt x="530" y="200"/>
                  </a:cubicBezTo>
                  <a:cubicBezTo>
                    <a:pt x="526" y="143"/>
                    <a:pt x="502" y="90"/>
                    <a:pt x="463" y="48"/>
                  </a:cubicBezTo>
                  <a:cubicBezTo>
                    <a:pt x="455" y="40"/>
                    <a:pt x="446" y="31"/>
                    <a:pt x="434" y="27"/>
                  </a:cubicBezTo>
                  <a:cubicBezTo>
                    <a:pt x="427" y="25"/>
                    <a:pt x="419" y="24"/>
                    <a:pt x="412" y="24"/>
                  </a:cubicBezTo>
                  <a:cubicBezTo>
                    <a:pt x="380" y="22"/>
                    <a:pt x="348" y="20"/>
                    <a:pt x="320" y="4"/>
                  </a:cubicBezTo>
                  <a:cubicBezTo>
                    <a:pt x="318" y="3"/>
                    <a:pt x="316" y="2"/>
                    <a:pt x="314" y="1"/>
                  </a:cubicBezTo>
                  <a:cubicBezTo>
                    <a:pt x="308" y="0"/>
                    <a:pt x="303" y="6"/>
                    <a:pt x="300" y="11"/>
                  </a:cubicBezTo>
                  <a:cubicBezTo>
                    <a:pt x="289" y="23"/>
                    <a:pt x="275" y="30"/>
                    <a:pt x="262" y="39"/>
                  </a:cubicBezTo>
                  <a:cubicBezTo>
                    <a:pt x="237" y="55"/>
                    <a:pt x="218" y="78"/>
                    <a:pt x="201" y="101"/>
                  </a:cubicBezTo>
                  <a:close/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6" name="ïśľíḑè"/>
            <p:cNvSpPr/>
            <p:nvPr/>
          </p:nvSpPr>
          <p:spPr bwMode="auto">
            <a:xfrm>
              <a:off x="7605713" y="3225801"/>
              <a:ext cx="273050" cy="612775"/>
            </a:xfrm>
            <a:custGeom>
              <a:avLst/>
              <a:gdLst>
                <a:gd name="T0" fmla="*/ 156 w 192"/>
                <a:gd name="T1" fmla="*/ 45 h 432"/>
                <a:gd name="T2" fmla="*/ 164 w 192"/>
                <a:gd name="T3" fmla="*/ 107 h 432"/>
                <a:gd name="T4" fmla="*/ 170 w 192"/>
                <a:gd name="T5" fmla="*/ 143 h 432"/>
                <a:gd name="T6" fmla="*/ 178 w 192"/>
                <a:gd name="T7" fmla="*/ 162 h 432"/>
                <a:gd name="T8" fmla="*/ 189 w 192"/>
                <a:gd name="T9" fmla="*/ 178 h 432"/>
                <a:gd name="T10" fmla="*/ 191 w 192"/>
                <a:gd name="T11" fmla="*/ 190 h 432"/>
                <a:gd name="T12" fmla="*/ 191 w 192"/>
                <a:gd name="T13" fmla="*/ 218 h 432"/>
                <a:gd name="T14" fmla="*/ 185 w 192"/>
                <a:gd name="T15" fmla="*/ 261 h 432"/>
                <a:gd name="T16" fmla="*/ 167 w 192"/>
                <a:gd name="T17" fmla="*/ 313 h 432"/>
                <a:gd name="T18" fmla="*/ 132 w 192"/>
                <a:gd name="T19" fmla="*/ 395 h 432"/>
                <a:gd name="T20" fmla="*/ 121 w 192"/>
                <a:gd name="T21" fmla="*/ 405 h 432"/>
                <a:gd name="T22" fmla="*/ 111 w 192"/>
                <a:gd name="T23" fmla="*/ 406 h 432"/>
                <a:gd name="T24" fmla="*/ 89 w 192"/>
                <a:gd name="T25" fmla="*/ 432 h 432"/>
                <a:gd name="T26" fmla="*/ 74 w 192"/>
                <a:gd name="T27" fmla="*/ 417 h 432"/>
                <a:gd name="T28" fmla="*/ 39 w 192"/>
                <a:gd name="T29" fmla="*/ 389 h 432"/>
                <a:gd name="T30" fmla="*/ 0 w 192"/>
                <a:gd name="T31" fmla="*/ 364 h 432"/>
                <a:gd name="T32" fmla="*/ 74 w 192"/>
                <a:gd name="T33" fmla="*/ 275 h 432"/>
                <a:gd name="T34" fmla="*/ 78 w 192"/>
                <a:gd name="T35" fmla="*/ 257 h 432"/>
                <a:gd name="T36" fmla="*/ 87 w 192"/>
                <a:gd name="T37" fmla="*/ 243 h 432"/>
                <a:gd name="T38" fmla="*/ 79 w 192"/>
                <a:gd name="T39" fmla="*/ 224 h 432"/>
                <a:gd name="T40" fmla="*/ 84 w 192"/>
                <a:gd name="T41" fmla="*/ 211 h 432"/>
                <a:gd name="T42" fmla="*/ 84 w 192"/>
                <a:gd name="T43" fmla="*/ 195 h 432"/>
                <a:gd name="T44" fmla="*/ 79 w 192"/>
                <a:gd name="T45" fmla="*/ 168 h 432"/>
                <a:gd name="T46" fmla="*/ 77 w 192"/>
                <a:gd name="T47" fmla="*/ 160 h 432"/>
                <a:gd name="T48" fmla="*/ 71 w 192"/>
                <a:gd name="T49" fmla="*/ 154 h 432"/>
                <a:gd name="T50" fmla="*/ 71 w 192"/>
                <a:gd name="T51" fmla="*/ 119 h 432"/>
                <a:gd name="T52" fmla="*/ 112 w 192"/>
                <a:gd name="T53" fmla="*/ 47 h 432"/>
                <a:gd name="T54" fmla="*/ 128 w 192"/>
                <a:gd name="T55" fmla="*/ 24 h 432"/>
                <a:gd name="T56" fmla="*/ 138 w 192"/>
                <a:gd name="T57" fmla="*/ 0 h 432"/>
                <a:gd name="T58" fmla="*/ 156 w 192"/>
                <a:gd name="T5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432">
                  <a:moveTo>
                    <a:pt x="156" y="45"/>
                  </a:moveTo>
                  <a:cubicBezTo>
                    <a:pt x="162" y="65"/>
                    <a:pt x="162" y="86"/>
                    <a:pt x="164" y="107"/>
                  </a:cubicBezTo>
                  <a:cubicBezTo>
                    <a:pt x="165" y="119"/>
                    <a:pt x="167" y="131"/>
                    <a:pt x="170" y="143"/>
                  </a:cubicBezTo>
                  <a:cubicBezTo>
                    <a:pt x="172" y="150"/>
                    <a:pt x="174" y="156"/>
                    <a:pt x="178" y="162"/>
                  </a:cubicBezTo>
                  <a:cubicBezTo>
                    <a:pt x="182" y="167"/>
                    <a:pt x="187" y="172"/>
                    <a:pt x="189" y="178"/>
                  </a:cubicBezTo>
                  <a:cubicBezTo>
                    <a:pt x="190" y="182"/>
                    <a:pt x="191" y="186"/>
                    <a:pt x="191" y="190"/>
                  </a:cubicBezTo>
                  <a:cubicBezTo>
                    <a:pt x="191" y="218"/>
                    <a:pt x="191" y="218"/>
                    <a:pt x="191" y="218"/>
                  </a:cubicBezTo>
                  <a:cubicBezTo>
                    <a:pt x="192" y="232"/>
                    <a:pt x="190" y="247"/>
                    <a:pt x="185" y="261"/>
                  </a:cubicBezTo>
                  <a:cubicBezTo>
                    <a:pt x="167" y="313"/>
                    <a:pt x="167" y="313"/>
                    <a:pt x="167" y="313"/>
                  </a:cubicBezTo>
                  <a:cubicBezTo>
                    <a:pt x="158" y="342"/>
                    <a:pt x="148" y="370"/>
                    <a:pt x="132" y="395"/>
                  </a:cubicBezTo>
                  <a:cubicBezTo>
                    <a:pt x="129" y="399"/>
                    <a:pt x="126" y="403"/>
                    <a:pt x="121" y="405"/>
                  </a:cubicBezTo>
                  <a:cubicBezTo>
                    <a:pt x="118" y="406"/>
                    <a:pt x="115" y="406"/>
                    <a:pt x="111" y="406"/>
                  </a:cubicBezTo>
                  <a:cubicBezTo>
                    <a:pt x="98" y="409"/>
                    <a:pt x="89" y="420"/>
                    <a:pt x="89" y="432"/>
                  </a:cubicBezTo>
                  <a:cubicBezTo>
                    <a:pt x="85" y="426"/>
                    <a:pt x="80" y="421"/>
                    <a:pt x="74" y="417"/>
                  </a:cubicBezTo>
                  <a:cubicBezTo>
                    <a:pt x="39" y="389"/>
                    <a:pt x="39" y="389"/>
                    <a:pt x="39" y="389"/>
                  </a:cubicBezTo>
                  <a:cubicBezTo>
                    <a:pt x="27" y="379"/>
                    <a:pt x="15" y="370"/>
                    <a:pt x="0" y="364"/>
                  </a:cubicBezTo>
                  <a:cubicBezTo>
                    <a:pt x="40" y="351"/>
                    <a:pt x="69" y="316"/>
                    <a:pt x="74" y="275"/>
                  </a:cubicBezTo>
                  <a:cubicBezTo>
                    <a:pt x="74" y="269"/>
                    <a:pt x="75" y="263"/>
                    <a:pt x="78" y="257"/>
                  </a:cubicBezTo>
                  <a:cubicBezTo>
                    <a:pt x="81" y="253"/>
                    <a:pt x="86" y="249"/>
                    <a:pt x="87" y="243"/>
                  </a:cubicBezTo>
                  <a:cubicBezTo>
                    <a:pt x="87" y="236"/>
                    <a:pt x="79" y="231"/>
                    <a:pt x="79" y="224"/>
                  </a:cubicBezTo>
                  <a:cubicBezTo>
                    <a:pt x="79" y="220"/>
                    <a:pt x="83" y="216"/>
                    <a:pt x="84" y="211"/>
                  </a:cubicBezTo>
                  <a:cubicBezTo>
                    <a:pt x="86" y="206"/>
                    <a:pt x="86" y="200"/>
                    <a:pt x="84" y="195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9" y="165"/>
                    <a:pt x="78" y="163"/>
                    <a:pt x="77" y="160"/>
                  </a:cubicBezTo>
                  <a:cubicBezTo>
                    <a:pt x="75" y="158"/>
                    <a:pt x="73" y="156"/>
                    <a:pt x="71" y="154"/>
                  </a:cubicBezTo>
                  <a:cubicBezTo>
                    <a:pt x="63" y="145"/>
                    <a:pt x="66" y="130"/>
                    <a:pt x="71" y="119"/>
                  </a:cubicBezTo>
                  <a:cubicBezTo>
                    <a:pt x="81" y="93"/>
                    <a:pt x="95" y="69"/>
                    <a:pt x="112" y="47"/>
                  </a:cubicBezTo>
                  <a:cubicBezTo>
                    <a:pt x="118" y="39"/>
                    <a:pt x="123" y="32"/>
                    <a:pt x="128" y="24"/>
                  </a:cubicBezTo>
                  <a:cubicBezTo>
                    <a:pt x="132" y="16"/>
                    <a:pt x="133" y="6"/>
                    <a:pt x="138" y="0"/>
                  </a:cubicBezTo>
                  <a:cubicBezTo>
                    <a:pt x="143" y="15"/>
                    <a:pt x="151" y="30"/>
                    <a:pt x="156" y="45"/>
                  </a:cubicBezTo>
                  <a:close/>
                </a:path>
              </a:pathLst>
            </a:custGeom>
            <a:solidFill>
              <a:srgbClr val="5B55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7" name="íŝļíḋé"/>
            <p:cNvSpPr/>
            <p:nvPr/>
          </p:nvSpPr>
          <p:spPr bwMode="auto">
            <a:xfrm>
              <a:off x="7570788" y="3733801"/>
              <a:ext cx="157163" cy="152400"/>
            </a:xfrm>
            <a:custGeom>
              <a:avLst/>
              <a:gdLst>
                <a:gd name="T0" fmla="*/ 23 w 110"/>
                <a:gd name="T1" fmla="*/ 8 h 107"/>
                <a:gd name="T2" fmla="*/ 18 w 110"/>
                <a:gd name="T3" fmla="*/ 12 h 107"/>
                <a:gd name="T4" fmla="*/ 0 w 110"/>
                <a:gd name="T5" fmla="*/ 25 h 107"/>
                <a:gd name="T6" fmla="*/ 12 w 110"/>
                <a:gd name="T7" fmla="*/ 34 h 107"/>
                <a:gd name="T8" fmla="*/ 88 w 110"/>
                <a:gd name="T9" fmla="*/ 107 h 107"/>
                <a:gd name="T10" fmla="*/ 109 w 110"/>
                <a:gd name="T11" fmla="*/ 90 h 107"/>
                <a:gd name="T12" fmla="*/ 110 w 110"/>
                <a:gd name="T13" fmla="*/ 82 h 107"/>
                <a:gd name="T14" fmla="*/ 104 w 110"/>
                <a:gd name="T15" fmla="*/ 42 h 107"/>
                <a:gd name="T16" fmla="*/ 96 w 110"/>
                <a:gd name="T17" fmla="*/ 23 h 107"/>
                <a:gd name="T18" fmla="*/ 73 w 110"/>
                <a:gd name="T19" fmla="*/ 10 h 107"/>
                <a:gd name="T20" fmla="*/ 23 w 110"/>
                <a:gd name="T21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07">
                  <a:moveTo>
                    <a:pt x="23" y="8"/>
                  </a:moveTo>
                  <a:cubicBezTo>
                    <a:pt x="21" y="9"/>
                    <a:pt x="20" y="10"/>
                    <a:pt x="18" y="12"/>
                  </a:cubicBezTo>
                  <a:cubicBezTo>
                    <a:pt x="14" y="18"/>
                    <a:pt x="7" y="23"/>
                    <a:pt x="0" y="25"/>
                  </a:cubicBezTo>
                  <a:cubicBezTo>
                    <a:pt x="4" y="28"/>
                    <a:pt x="8" y="31"/>
                    <a:pt x="12" y="34"/>
                  </a:cubicBezTo>
                  <a:cubicBezTo>
                    <a:pt x="39" y="55"/>
                    <a:pt x="65" y="80"/>
                    <a:pt x="88" y="107"/>
                  </a:cubicBezTo>
                  <a:cubicBezTo>
                    <a:pt x="90" y="98"/>
                    <a:pt x="105" y="98"/>
                    <a:pt x="109" y="90"/>
                  </a:cubicBezTo>
                  <a:cubicBezTo>
                    <a:pt x="110" y="87"/>
                    <a:pt x="110" y="85"/>
                    <a:pt x="110" y="82"/>
                  </a:cubicBezTo>
                  <a:cubicBezTo>
                    <a:pt x="109" y="68"/>
                    <a:pt x="107" y="55"/>
                    <a:pt x="104" y="42"/>
                  </a:cubicBezTo>
                  <a:cubicBezTo>
                    <a:pt x="103" y="35"/>
                    <a:pt x="100" y="29"/>
                    <a:pt x="96" y="23"/>
                  </a:cubicBezTo>
                  <a:cubicBezTo>
                    <a:pt x="90" y="16"/>
                    <a:pt x="82" y="13"/>
                    <a:pt x="73" y="10"/>
                  </a:cubicBezTo>
                  <a:cubicBezTo>
                    <a:pt x="61" y="6"/>
                    <a:pt x="36" y="0"/>
                    <a:pt x="23" y="8"/>
                  </a:cubicBezTo>
                  <a:close/>
                </a:path>
              </a:pathLst>
            </a:custGeom>
            <a:solidFill>
              <a:srgbClr val="32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8" name="îṧḷîḑê"/>
            <p:cNvSpPr/>
            <p:nvPr/>
          </p:nvSpPr>
          <p:spPr bwMode="auto">
            <a:xfrm>
              <a:off x="7440613" y="3763963"/>
              <a:ext cx="254000" cy="142875"/>
            </a:xfrm>
            <a:custGeom>
              <a:avLst/>
              <a:gdLst>
                <a:gd name="T0" fmla="*/ 65 w 179"/>
                <a:gd name="T1" fmla="*/ 18 h 101"/>
                <a:gd name="T2" fmla="*/ 29 w 179"/>
                <a:gd name="T3" fmla="*/ 44 h 101"/>
                <a:gd name="T4" fmla="*/ 0 w 179"/>
                <a:gd name="T5" fmla="*/ 57 h 101"/>
                <a:gd name="T6" fmla="*/ 27 w 179"/>
                <a:gd name="T7" fmla="*/ 71 h 101"/>
                <a:gd name="T8" fmla="*/ 58 w 179"/>
                <a:gd name="T9" fmla="*/ 60 h 101"/>
                <a:gd name="T10" fmla="*/ 81 w 179"/>
                <a:gd name="T11" fmla="*/ 54 h 101"/>
                <a:gd name="T12" fmla="*/ 77 w 179"/>
                <a:gd name="T13" fmla="*/ 72 h 101"/>
                <a:gd name="T14" fmla="*/ 87 w 179"/>
                <a:gd name="T15" fmla="*/ 86 h 101"/>
                <a:gd name="T16" fmla="*/ 171 w 179"/>
                <a:gd name="T17" fmla="*/ 98 h 101"/>
                <a:gd name="T18" fmla="*/ 175 w 179"/>
                <a:gd name="T19" fmla="*/ 97 h 101"/>
                <a:gd name="T20" fmla="*/ 177 w 179"/>
                <a:gd name="T21" fmla="*/ 91 h 101"/>
                <a:gd name="T22" fmla="*/ 178 w 179"/>
                <a:gd name="T23" fmla="*/ 72 h 101"/>
                <a:gd name="T24" fmla="*/ 166 w 179"/>
                <a:gd name="T25" fmla="*/ 46 h 101"/>
                <a:gd name="T26" fmla="*/ 116 w 179"/>
                <a:gd name="T27" fmla="*/ 10 h 101"/>
                <a:gd name="T28" fmla="*/ 65 w 179"/>
                <a:gd name="T29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" h="101">
                  <a:moveTo>
                    <a:pt x="65" y="18"/>
                  </a:moveTo>
                  <a:cubicBezTo>
                    <a:pt x="53" y="27"/>
                    <a:pt x="42" y="38"/>
                    <a:pt x="29" y="44"/>
                  </a:cubicBezTo>
                  <a:cubicBezTo>
                    <a:pt x="19" y="48"/>
                    <a:pt x="9" y="50"/>
                    <a:pt x="0" y="57"/>
                  </a:cubicBezTo>
                  <a:cubicBezTo>
                    <a:pt x="5" y="67"/>
                    <a:pt x="17" y="72"/>
                    <a:pt x="27" y="71"/>
                  </a:cubicBezTo>
                  <a:cubicBezTo>
                    <a:pt x="38" y="70"/>
                    <a:pt x="49" y="66"/>
                    <a:pt x="58" y="60"/>
                  </a:cubicBezTo>
                  <a:cubicBezTo>
                    <a:pt x="65" y="56"/>
                    <a:pt x="73" y="51"/>
                    <a:pt x="81" y="54"/>
                  </a:cubicBezTo>
                  <a:cubicBezTo>
                    <a:pt x="82" y="60"/>
                    <a:pt x="77" y="66"/>
                    <a:pt x="77" y="72"/>
                  </a:cubicBezTo>
                  <a:cubicBezTo>
                    <a:pt x="77" y="78"/>
                    <a:pt x="82" y="82"/>
                    <a:pt x="87" y="86"/>
                  </a:cubicBezTo>
                  <a:cubicBezTo>
                    <a:pt x="111" y="101"/>
                    <a:pt x="142" y="100"/>
                    <a:pt x="171" y="98"/>
                  </a:cubicBezTo>
                  <a:cubicBezTo>
                    <a:pt x="173" y="98"/>
                    <a:pt x="174" y="98"/>
                    <a:pt x="175" y="97"/>
                  </a:cubicBezTo>
                  <a:cubicBezTo>
                    <a:pt x="177" y="95"/>
                    <a:pt x="177" y="93"/>
                    <a:pt x="177" y="91"/>
                  </a:cubicBezTo>
                  <a:cubicBezTo>
                    <a:pt x="178" y="85"/>
                    <a:pt x="178" y="79"/>
                    <a:pt x="178" y="72"/>
                  </a:cubicBezTo>
                  <a:cubicBezTo>
                    <a:pt x="179" y="62"/>
                    <a:pt x="175" y="52"/>
                    <a:pt x="166" y="46"/>
                  </a:cubicBezTo>
                  <a:cubicBezTo>
                    <a:pt x="151" y="32"/>
                    <a:pt x="134" y="21"/>
                    <a:pt x="116" y="10"/>
                  </a:cubicBezTo>
                  <a:cubicBezTo>
                    <a:pt x="99" y="0"/>
                    <a:pt x="81" y="6"/>
                    <a:pt x="65" y="18"/>
                  </a:cubicBezTo>
                  <a:close/>
                </a:path>
              </a:pathLst>
            </a:custGeom>
            <a:solidFill>
              <a:srgbClr val="FB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í$ľïḓè"/>
            <p:cNvSpPr/>
            <p:nvPr/>
          </p:nvSpPr>
          <p:spPr bwMode="auto">
            <a:xfrm>
              <a:off x="7343776" y="2722563"/>
              <a:ext cx="96838" cy="84138"/>
            </a:xfrm>
            <a:custGeom>
              <a:avLst/>
              <a:gdLst>
                <a:gd name="T0" fmla="*/ 31 w 68"/>
                <a:gd name="T1" fmla="*/ 2 h 59"/>
                <a:gd name="T2" fmla="*/ 2 w 68"/>
                <a:gd name="T3" fmla="*/ 34 h 59"/>
                <a:gd name="T4" fmla="*/ 37 w 68"/>
                <a:gd name="T5" fmla="*/ 57 h 59"/>
                <a:gd name="T6" fmla="*/ 66 w 68"/>
                <a:gd name="T7" fmla="*/ 26 h 59"/>
                <a:gd name="T8" fmla="*/ 31 w 68"/>
                <a:gd name="T9" fmla="*/ 2 h 59"/>
                <a:gd name="T10" fmla="*/ 37 w 68"/>
                <a:gd name="T11" fmla="*/ 53 h 59"/>
                <a:gd name="T12" fmla="*/ 7 w 68"/>
                <a:gd name="T13" fmla="*/ 33 h 59"/>
                <a:gd name="T14" fmla="*/ 31 w 68"/>
                <a:gd name="T15" fmla="*/ 7 h 59"/>
                <a:gd name="T16" fmla="*/ 61 w 68"/>
                <a:gd name="T17" fmla="*/ 26 h 59"/>
                <a:gd name="T18" fmla="*/ 37 w 68"/>
                <a:gd name="T1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9">
                  <a:moveTo>
                    <a:pt x="31" y="2"/>
                  </a:moveTo>
                  <a:cubicBezTo>
                    <a:pt x="13" y="5"/>
                    <a:pt x="0" y="18"/>
                    <a:pt x="2" y="34"/>
                  </a:cubicBezTo>
                  <a:cubicBezTo>
                    <a:pt x="4" y="49"/>
                    <a:pt x="20" y="59"/>
                    <a:pt x="37" y="57"/>
                  </a:cubicBezTo>
                  <a:cubicBezTo>
                    <a:pt x="55" y="55"/>
                    <a:pt x="68" y="41"/>
                    <a:pt x="66" y="26"/>
                  </a:cubicBezTo>
                  <a:cubicBezTo>
                    <a:pt x="65" y="11"/>
                    <a:pt x="49" y="0"/>
                    <a:pt x="31" y="2"/>
                  </a:cubicBezTo>
                  <a:close/>
                  <a:moveTo>
                    <a:pt x="37" y="53"/>
                  </a:moveTo>
                  <a:cubicBezTo>
                    <a:pt x="22" y="54"/>
                    <a:pt x="9" y="46"/>
                    <a:pt x="7" y="33"/>
                  </a:cubicBezTo>
                  <a:cubicBezTo>
                    <a:pt x="5" y="20"/>
                    <a:pt x="16" y="8"/>
                    <a:pt x="31" y="7"/>
                  </a:cubicBezTo>
                  <a:cubicBezTo>
                    <a:pt x="46" y="5"/>
                    <a:pt x="60" y="14"/>
                    <a:pt x="61" y="26"/>
                  </a:cubicBezTo>
                  <a:cubicBezTo>
                    <a:pt x="63" y="39"/>
                    <a:pt x="52" y="51"/>
                    <a:pt x="37" y="53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îSļíḋé"/>
            <p:cNvSpPr/>
            <p:nvPr/>
          </p:nvSpPr>
          <p:spPr bwMode="auto">
            <a:xfrm>
              <a:off x="7221538" y="2738438"/>
              <a:ext cx="96838" cy="82550"/>
            </a:xfrm>
            <a:custGeom>
              <a:avLst/>
              <a:gdLst>
                <a:gd name="T0" fmla="*/ 30 w 68"/>
                <a:gd name="T1" fmla="*/ 2 h 58"/>
                <a:gd name="T2" fmla="*/ 2 w 68"/>
                <a:gd name="T3" fmla="*/ 33 h 58"/>
                <a:gd name="T4" fmla="*/ 37 w 68"/>
                <a:gd name="T5" fmla="*/ 56 h 58"/>
                <a:gd name="T6" fmla="*/ 66 w 68"/>
                <a:gd name="T7" fmla="*/ 25 h 58"/>
                <a:gd name="T8" fmla="*/ 30 w 68"/>
                <a:gd name="T9" fmla="*/ 2 h 58"/>
                <a:gd name="T10" fmla="*/ 36 w 68"/>
                <a:gd name="T11" fmla="*/ 52 h 58"/>
                <a:gd name="T12" fmla="*/ 6 w 68"/>
                <a:gd name="T13" fmla="*/ 32 h 58"/>
                <a:gd name="T14" fmla="*/ 31 w 68"/>
                <a:gd name="T15" fmla="*/ 6 h 58"/>
                <a:gd name="T16" fmla="*/ 61 w 68"/>
                <a:gd name="T17" fmla="*/ 26 h 58"/>
                <a:gd name="T18" fmla="*/ 36 w 68"/>
                <a:gd name="T19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58">
                  <a:moveTo>
                    <a:pt x="30" y="2"/>
                  </a:moveTo>
                  <a:cubicBezTo>
                    <a:pt x="13" y="4"/>
                    <a:pt x="0" y="18"/>
                    <a:pt x="2" y="33"/>
                  </a:cubicBezTo>
                  <a:cubicBezTo>
                    <a:pt x="3" y="48"/>
                    <a:pt x="19" y="58"/>
                    <a:pt x="37" y="56"/>
                  </a:cubicBezTo>
                  <a:cubicBezTo>
                    <a:pt x="55" y="54"/>
                    <a:pt x="68" y="40"/>
                    <a:pt x="66" y="25"/>
                  </a:cubicBezTo>
                  <a:cubicBezTo>
                    <a:pt x="64" y="10"/>
                    <a:pt x="48" y="0"/>
                    <a:pt x="30" y="2"/>
                  </a:cubicBezTo>
                  <a:close/>
                  <a:moveTo>
                    <a:pt x="36" y="52"/>
                  </a:moveTo>
                  <a:cubicBezTo>
                    <a:pt x="21" y="54"/>
                    <a:pt x="8" y="45"/>
                    <a:pt x="6" y="32"/>
                  </a:cubicBezTo>
                  <a:cubicBezTo>
                    <a:pt x="5" y="20"/>
                    <a:pt x="16" y="8"/>
                    <a:pt x="31" y="6"/>
                  </a:cubicBezTo>
                  <a:cubicBezTo>
                    <a:pt x="46" y="4"/>
                    <a:pt x="59" y="13"/>
                    <a:pt x="61" y="26"/>
                  </a:cubicBezTo>
                  <a:cubicBezTo>
                    <a:pt x="62" y="38"/>
                    <a:pt x="51" y="50"/>
                    <a:pt x="36" y="52"/>
                  </a:cubicBez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1" name="îšľîḑe"/>
            <p:cNvSpPr/>
            <p:nvPr/>
          </p:nvSpPr>
          <p:spPr bwMode="auto">
            <a:xfrm>
              <a:off x="7170738" y="2752726"/>
              <a:ext cx="57150" cy="25400"/>
            </a:xfrm>
            <a:custGeom>
              <a:avLst/>
              <a:gdLst>
                <a:gd name="T0" fmla="*/ 1 w 36"/>
                <a:gd name="T1" fmla="*/ 0 h 16"/>
                <a:gd name="T2" fmla="*/ 36 w 36"/>
                <a:gd name="T3" fmla="*/ 7 h 16"/>
                <a:gd name="T4" fmla="*/ 33 w 36"/>
                <a:gd name="T5" fmla="*/ 16 h 16"/>
                <a:gd name="T6" fmla="*/ 0 w 36"/>
                <a:gd name="T7" fmla="*/ 6 h 16"/>
                <a:gd name="T8" fmla="*/ 1 w 3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1" y="0"/>
                  </a:moveTo>
                  <a:lnTo>
                    <a:pt x="36" y="7"/>
                  </a:lnTo>
                  <a:lnTo>
                    <a:pt x="33" y="16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2" name="íṡlíďè"/>
            <p:cNvSpPr/>
            <p:nvPr/>
          </p:nvSpPr>
          <p:spPr bwMode="auto">
            <a:xfrm>
              <a:off x="7429501" y="2714626"/>
              <a:ext cx="55563" cy="38100"/>
            </a:xfrm>
            <a:custGeom>
              <a:avLst/>
              <a:gdLst>
                <a:gd name="T0" fmla="*/ 31 w 35"/>
                <a:gd name="T1" fmla="*/ 0 h 24"/>
                <a:gd name="T2" fmla="*/ 0 w 35"/>
                <a:gd name="T3" fmla="*/ 16 h 24"/>
                <a:gd name="T4" fmla="*/ 5 w 35"/>
                <a:gd name="T5" fmla="*/ 24 h 24"/>
                <a:gd name="T6" fmla="*/ 35 w 35"/>
                <a:gd name="T7" fmla="*/ 7 h 24"/>
                <a:gd name="T8" fmla="*/ 31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1" y="0"/>
                  </a:moveTo>
                  <a:lnTo>
                    <a:pt x="0" y="16"/>
                  </a:lnTo>
                  <a:lnTo>
                    <a:pt x="5" y="24"/>
                  </a:lnTo>
                  <a:lnTo>
                    <a:pt x="35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3" name="iṥḷiďé"/>
            <p:cNvSpPr/>
            <p:nvPr/>
          </p:nvSpPr>
          <p:spPr bwMode="auto">
            <a:xfrm>
              <a:off x="7308851" y="2754313"/>
              <a:ext cx="39688" cy="12700"/>
            </a:xfrm>
            <a:custGeom>
              <a:avLst/>
              <a:gdLst>
                <a:gd name="T0" fmla="*/ 0 w 25"/>
                <a:gd name="T1" fmla="*/ 3 h 8"/>
                <a:gd name="T2" fmla="*/ 25 w 25"/>
                <a:gd name="T3" fmla="*/ 0 h 8"/>
                <a:gd name="T4" fmla="*/ 24 w 25"/>
                <a:gd name="T5" fmla="*/ 7 h 8"/>
                <a:gd name="T6" fmla="*/ 3 w 25"/>
                <a:gd name="T7" fmla="*/ 8 h 8"/>
                <a:gd name="T8" fmla="*/ 0 w 2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0" y="3"/>
                  </a:moveTo>
                  <a:lnTo>
                    <a:pt x="25" y="0"/>
                  </a:lnTo>
                  <a:lnTo>
                    <a:pt x="24" y="7"/>
                  </a:lnTo>
                  <a:lnTo>
                    <a:pt x="3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C3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" name="íṧ1ïḑé"/>
            <p:cNvSpPr/>
            <p:nvPr/>
          </p:nvSpPr>
          <p:spPr bwMode="auto">
            <a:xfrm>
              <a:off x="7140576" y="2546351"/>
              <a:ext cx="361950" cy="228600"/>
            </a:xfrm>
            <a:custGeom>
              <a:avLst/>
              <a:gdLst>
                <a:gd name="T0" fmla="*/ 67 w 255"/>
                <a:gd name="T1" fmla="*/ 141 h 161"/>
                <a:gd name="T2" fmla="*/ 71 w 255"/>
                <a:gd name="T3" fmla="*/ 124 h 161"/>
                <a:gd name="T4" fmla="*/ 73 w 255"/>
                <a:gd name="T5" fmla="*/ 113 h 161"/>
                <a:gd name="T6" fmla="*/ 81 w 255"/>
                <a:gd name="T7" fmla="*/ 102 h 161"/>
                <a:gd name="T8" fmla="*/ 129 w 255"/>
                <a:gd name="T9" fmla="*/ 85 h 161"/>
                <a:gd name="T10" fmla="*/ 185 w 255"/>
                <a:gd name="T11" fmla="*/ 97 h 161"/>
                <a:gd name="T12" fmla="*/ 199 w 255"/>
                <a:gd name="T13" fmla="*/ 107 h 161"/>
                <a:gd name="T14" fmla="*/ 211 w 255"/>
                <a:gd name="T15" fmla="*/ 130 h 161"/>
                <a:gd name="T16" fmla="*/ 242 w 255"/>
                <a:gd name="T17" fmla="*/ 139 h 161"/>
                <a:gd name="T18" fmla="*/ 242 w 255"/>
                <a:gd name="T19" fmla="*/ 118 h 161"/>
                <a:gd name="T20" fmla="*/ 248 w 255"/>
                <a:gd name="T21" fmla="*/ 100 h 161"/>
                <a:gd name="T22" fmla="*/ 227 w 255"/>
                <a:gd name="T23" fmla="*/ 50 h 161"/>
                <a:gd name="T24" fmla="*/ 208 w 255"/>
                <a:gd name="T25" fmla="*/ 38 h 161"/>
                <a:gd name="T26" fmla="*/ 198 w 255"/>
                <a:gd name="T27" fmla="*/ 21 h 161"/>
                <a:gd name="T28" fmla="*/ 149 w 255"/>
                <a:gd name="T29" fmla="*/ 7 h 161"/>
                <a:gd name="T30" fmla="*/ 133 w 255"/>
                <a:gd name="T31" fmla="*/ 15 h 161"/>
                <a:gd name="T32" fmla="*/ 99 w 255"/>
                <a:gd name="T33" fmla="*/ 21 h 161"/>
                <a:gd name="T34" fmla="*/ 67 w 255"/>
                <a:gd name="T35" fmla="*/ 30 h 161"/>
                <a:gd name="T36" fmla="*/ 46 w 255"/>
                <a:gd name="T37" fmla="*/ 52 h 161"/>
                <a:gd name="T38" fmla="*/ 44 w 255"/>
                <a:gd name="T39" fmla="*/ 65 h 161"/>
                <a:gd name="T40" fmla="*/ 1 w 255"/>
                <a:gd name="T41" fmla="*/ 119 h 161"/>
                <a:gd name="T42" fmla="*/ 10 w 255"/>
                <a:gd name="T43" fmla="*/ 141 h 161"/>
                <a:gd name="T44" fmla="*/ 29 w 255"/>
                <a:gd name="T45" fmla="*/ 159 h 161"/>
                <a:gd name="T46" fmla="*/ 47 w 255"/>
                <a:gd name="T47" fmla="*/ 153 h 161"/>
                <a:gd name="T48" fmla="*/ 67 w 255"/>
                <a:gd name="T49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161">
                  <a:moveTo>
                    <a:pt x="67" y="141"/>
                  </a:moveTo>
                  <a:cubicBezTo>
                    <a:pt x="69" y="136"/>
                    <a:pt x="71" y="130"/>
                    <a:pt x="71" y="124"/>
                  </a:cubicBezTo>
                  <a:cubicBezTo>
                    <a:pt x="71" y="120"/>
                    <a:pt x="71" y="116"/>
                    <a:pt x="73" y="113"/>
                  </a:cubicBezTo>
                  <a:cubicBezTo>
                    <a:pt x="75" y="109"/>
                    <a:pt x="78" y="105"/>
                    <a:pt x="81" y="102"/>
                  </a:cubicBezTo>
                  <a:cubicBezTo>
                    <a:pt x="94" y="91"/>
                    <a:pt x="112" y="86"/>
                    <a:pt x="129" y="85"/>
                  </a:cubicBezTo>
                  <a:cubicBezTo>
                    <a:pt x="149" y="84"/>
                    <a:pt x="168" y="88"/>
                    <a:pt x="185" y="97"/>
                  </a:cubicBezTo>
                  <a:cubicBezTo>
                    <a:pt x="190" y="100"/>
                    <a:pt x="195" y="103"/>
                    <a:pt x="199" y="107"/>
                  </a:cubicBezTo>
                  <a:cubicBezTo>
                    <a:pt x="204" y="114"/>
                    <a:pt x="205" y="123"/>
                    <a:pt x="211" y="130"/>
                  </a:cubicBezTo>
                  <a:cubicBezTo>
                    <a:pt x="219" y="138"/>
                    <a:pt x="230" y="142"/>
                    <a:pt x="242" y="139"/>
                  </a:cubicBezTo>
                  <a:cubicBezTo>
                    <a:pt x="244" y="132"/>
                    <a:pt x="241" y="125"/>
                    <a:pt x="242" y="118"/>
                  </a:cubicBezTo>
                  <a:cubicBezTo>
                    <a:pt x="244" y="112"/>
                    <a:pt x="246" y="106"/>
                    <a:pt x="248" y="100"/>
                  </a:cubicBezTo>
                  <a:cubicBezTo>
                    <a:pt x="255" y="82"/>
                    <a:pt x="246" y="61"/>
                    <a:pt x="227" y="50"/>
                  </a:cubicBezTo>
                  <a:cubicBezTo>
                    <a:pt x="220" y="46"/>
                    <a:pt x="213" y="43"/>
                    <a:pt x="208" y="38"/>
                  </a:cubicBezTo>
                  <a:cubicBezTo>
                    <a:pt x="203" y="32"/>
                    <a:pt x="202" y="27"/>
                    <a:pt x="198" y="21"/>
                  </a:cubicBezTo>
                  <a:cubicBezTo>
                    <a:pt x="190" y="7"/>
                    <a:pt x="166" y="0"/>
                    <a:pt x="149" y="7"/>
                  </a:cubicBezTo>
                  <a:cubicBezTo>
                    <a:pt x="143" y="9"/>
                    <a:pt x="138" y="12"/>
                    <a:pt x="133" y="15"/>
                  </a:cubicBezTo>
                  <a:cubicBezTo>
                    <a:pt x="122" y="19"/>
                    <a:pt x="111" y="20"/>
                    <a:pt x="99" y="21"/>
                  </a:cubicBezTo>
                  <a:cubicBezTo>
                    <a:pt x="88" y="22"/>
                    <a:pt x="77" y="25"/>
                    <a:pt x="67" y="30"/>
                  </a:cubicBezTo>
                  <a:cubicBezTo>
                    <a:pt x="57" y="34"/>
                    <a:pt x="48" y="42"/>
                    <a:pt x="46" y="52"/>
                  </a:cubicBezTo>
                  <a:cubicBezTo>
                    <a:pt x="45" y="56"/>
                    <a:pt x="45" y="60"/>
                    <a:pt x="44" y="65"/>
                  </a:cubicBezTo>
                  <a:cubicBezTo>
                    <a:pt x="39" y="86"/>
                    <a:pt x="3" y="97"/>
                    <a:pt x="1" y="119"/>
                  </a:cubicBezTo>
                  <a:cubicBezTo>
                    <a:pt x="0" y="127"/>
                    <a:pt x="5" y="135"/>
                    <a:pt x="10" y="141"/>
                  </a:cubicBezTo>
                  <a:cubicBezTo>
                    <a:pt x="14" y="146"/>
                    <a:pt x="23" y="158"/>
                    <a:pt x="29" y="159"/>
                  </a:cubicBezTo>
                  <a:cubicBezTo>
                    <a:pt x="36" y="161"/>
                    <a:pt x="40" y="155"/>
                    <a:pt x="47" y="153"/>
                  </a:cubicBezTo>
                  <a:cubicBezTo>
                    <a:pt x="56" y="150"/>
                    <a:pt x="62" y="149"/>
                    <a:pt x="67" y="141"/>
                  </a:cubicBezTo>
                  <a:close/>
                </a:path>
              </a:pathLst>
            </a:custGeom>
            <a:solidFill>
              <a:srgbClr val="CBC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5" name="îṧļïḑè"/>
            <p:cNvSpPr/>
            <p:nvPr/>
          </p:nvSpPr>
          <p:spPr bwMode="auto">
            <a:xfrm>
              <a:off x="7877176" y="4748213"/>
              <a:ext cx="401638" cy="517525"/>
            </a:xfrm>
            <a:custGeom>
              <a:avLst/>
              <a:gdLst>
                <a:gd name="T0" fmla="*/ 0 w 282"/>
                <a:gd name="T1" fmla="*/ 0 h 364"/>
                <a:gd name="T2" fmla="*/ 282 w 282"/>
                <a:gd name="T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2" h="364">
                  <a:moveTo>
                    <a:pt x="0" y="0"/>
                  </a:moveTo>
                  <a:cubicBezTo>
                    <a:pt x="0" y="201"/>
                    <a:pt x="126" y="364"/>
                    <a:pt x="282" y="364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" name="îşľiďè"/>
            <p:cNvSpPr/>
            <p:nvPr/>
          </p:nvSpPr>
          <p:spPr bwMode="auto">
            <a:xfrm>
              <a:off x="8278813" y="4741863"/>
              <a:ext cx="446088" cy="523875"/>
            </a:xfrm>
            <a:custGeom>
              <a:avLst/>
              <a:gdLst>
                <a:gd name="T0" fmla="*/ 0 w 314"/>
                <a:gd name="T1" fmla="*/ 368 h 368"/>
                <a:gd name="T2" fmla="*/ 314 w 314"/>
                <a:gd name="T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4" h="368">
                  <a:moveTo>
                    <a:pt x="0" y="368"/>
                  </a:moveTo>
                  <a:cubicBezTo>
                    <a:pt x="0" y="164"/>
                    <a:pt x="141" y="0"/>
                    <a:pt x="314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" name="iSlîḋè"/>
            <p:cNvSpPr/>
            <p:nvPr/>
          </p:nvSpPr>
          <p:spPr bwMode="auto">
            <a:xfrm>
              <a:off x="8021638" y="4773613"/>
              <a:ext cx="257175" cy="492125"/>
            </a:xfrm>
            <a:custGeom>
              <a:avLst/>
              <a:gdLst>
                <a:gd name="T0" fmla="*/ 0 w 180"/>
                <a:gd name="T1" fmla="*/ 0 h 346"/>
                <a:gd name="T2" fmla="*/ 180 w 180"/>
                <a:gd name="T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0" h="346">
                  <a:moveTo>
                    <a:pt x="0" y="0"/>
                  </a:moveTo>
                  <a:cubicBezTo>
                    <a:pt x="0" y="191"/>
                    <a:pt x="81" y="346"/>
                    <a:pt x="180" y="346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8" name="îSliḓe"/>
            <p:cNvSpPr/>
            <p:nvPr/>
          </p:nvSpPr>
          <p:spPr bwMode="auto">
            <a:xfrm>
              <a:off x="8278813" y="4597401"/>
              <a:ext cx="515938" cy="668338"/>
            </a:xfrm>
            <a:custGeom>
              <a:avLst/>
              <a:gdLst>
                <a:gd name="T0" fmla="*/ 0 w 363"/>
                <a:gd name="T1" fmla="*/ 470 h 470"/>
                <a:gd name="T2" fmla="*/ 363 w 363"/>
                <a:gd name="T3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3" h="470">
                  <a:moveTo>
                    <a:pt x="0" y="470"/>
                  </a:moveTo>
                  <a:cubicBezTo>
                    <a:pt x="0" y="210"/>
                    <a:pt x="162" y="0"/>
                    <a:pt x="363" y="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9" name="îṩ1idè"/>
            <p:cNvSpPr/>
            <p:nvPr/>
          </p:nvSpPr>
          <p:spPr bwMode="auto">
            <a:xfrm>
              <a:off x="8161338" y="5330826"/>
              <a:ext cx="200025" cy="31750"/>
            </a:xfrm>
            <a:custGeom>
              <a:avLst/>
              <a:gdLst>
                <a:gd name="T0" fmla="*/ 49 w 140"/>
                <a:gd name="T1" fmla="*/ 0 h 23"/>
                <a:gd name="T2" fmla="*/ 0 w 140"/>
                <a:gd name="T3" fmla="*/ 11 h 23"/>
                <a:gd name="T4" fmla="*/ 70 w 140"/>
                <a:gd name="T5" fmla="*/ 23 h 23"/>
                <a:gd name="T6" fmla="*/ 140 w 140"/>
                <a:gd name="T7" fmla="*/ 11 h 23"/>
                <a:gd name="T8" fmla="*/ 139 w 140"/>
                <a:gd name="T9" fmla="*/ 10 h 23"/>
                <a:gd name="T10" fmla="*/ 49 w 14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23">
                  <a:moveTo>
                    <a:pt x="49" y="0"/>
                  </a:moveTo>
                  <a:cubicBezTo>
                    <a:pt x="20" y="1"/>
                    <a:pt x="0" y="6"/>
                    <a:pt x="0" y="11"/>
                  </a:cubicBezTo>
                  <a:cubicBezTo>
                    <a:pt x="0" y="18"/>
                    <a:pt x="31" y="23"/>
                    <a:pt x="70" y="23"/>
                  </a:cubicBezTo>
                  <a:cubicBezTo>
                    <a:pt x="108" y="23"/>
                    <a:pt x="140" y="18"/>
                    <a:pt x="140" y="11"/>
                  </a:cubicBezTo>
                  <a:cubicBezTo>
                    <a:pt x="140" y="11"/>
                    <a:pt x="140" y="10"/>
                    <a:pt x="139" y="10"/>
                  </a:cubicBezTo>
                  <a:cubicBezTo>
                    <a:pt x="106" y="9"/>
                    <a:pt x="69" y="5"/>
                    <a:pt x="4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0" name="íṣlîḓé"/>
            <p:cNvSpPr/>
            <p:nvPr/>
          </p:nvSpPr>
          <p:spPr bwMode="auto">
            <a:xfrm>
              <a:off x="8194676" y="5227638"/>
              <a:ext cx="249238" cy="117475"/>
            </a:xfrm>
            <a:custGeom>
              <a:avLst/>
              <a:gdLst>
                <a:gd name="T0" fmla="*/ 0 w 176"/>
                <a:gd name="T1" fmla="*/ 28 h 82"/>
                <a:gd name="T2" fmla="*/ 52 w 176"/>
                <a:gd name="T3" fmla="*/ 18 h 82"/>
                <a:gd name="T4" fmla="*/ 116 w 176"/>
                <a:gd name="T5" fmla="*/ 13 h 82"/>
                <a:gd name="T6" fmla="*/ 131 w 176"/>
                <a:gd name="T7" fmla="*/ 82 h 82"/>
                <a:gd name="T8" fmla="*/ 14 w 176"/>
                <a:gd name="T9" fmla="*/ 68 h 82"/>
                <a:gd name="T10" fmla="*/ 0 w 176"/>
                <a:gd name="T11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82">
                  <a:moveTo>
                    <a:pt x="0" y="28"/>
                  </a:moveTo>
                  <a:cubicBezTo>
                    <a:pt x="0" y="28"/>
                    <a:pt x="40" y="27"/>
                    <a:pt x="52" y="18"/>
                  </a:cubicBezTo>
                  <a:cubicBezTo>
                    <a:pt x="64" y="10"/>
                    <a:pt x="113" y="0"/>
                    <a:pt x="116" y="13"/>
                  </a:cubicBezTo>
                  <a:cubicBezTo>
                    <a:pt x="119" y="27"/>
                    <a:pt x="176" y="82"/>
                    <a:pt x="131" y="82"/>
                  </a:cubicBezTo>
                  <a:cubicBezTo>
                    <a:pt x="86" y="82"/>
                    <a:pt x="26" y="75"/>
                    <a:pt x="14" y="68"/>
                  </a:cubicBezTo>
                  <a:cubicBezTo>
                    <a:pt x="2" y="60"/>
                    <a:pt x="0" y="28"/>
                    <a:pt x="0" y="28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1" name="îṡḷîḑê"/>
            <p:cNvSpPr/>
            <p:nvPr/>
          </p:nvSpPr>
          <p:spPr bwMode="auto">
            <a:xfrm>
              <a:off x="8194676" y="5267326"/>
              <a:ext cx="209550" cy="77788"/>
            </a:xfrm>
            <a:custGeom>
              <a:avLst/>
              <a:gdLst>
                <a:gd name="T0" fmla="*/ 148 w 148"/>
                <a:gd name="T1" fmla="*/ 42 h 54"/>
                <a:gd name="T2" fmla="*/ 148 w 148"/>
                <a:gd name="T3" fmla="*/ 43 h 54"/>
                <a:gd name="T4" fmla="*/ 137 w 148"/>
                <a:gd name="T5" fmla="*/ 54 h 54"/>
                <a:gd name="T6" fmla="*/ 148 w 148"/>
                <a:gd name="T7" fmla="*/ 42 h 54"/>
                <a:gd name="T8" fmla="*/ 1 w 148"/>
                <a:gd name="T9" fmla="*/ 0 h 54"/>
                <a:gd name="T10" fmla="*/ 0 w 148"/>
                <a:gd name="T11" fmla="*/ 0 h 54"/>
                <a:gd name="T12" fmla="*/ 0 w 148"/>
                <a:gd name="T13" fmla="*/ 0 h 54"/>
                <a:gd name="T14" fmla="*/ 1 w 148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4">
                  <a:moveTo>
                    <a:pt x="148" y="42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48" y="48"/>
                    <a:pt x="145" y="52"/>
                    <a:pt x="137" y="54"/>
                  </a:cubicBezTo>
                  <a:cubicBezTo>
                    <a:pt x="145" y="52"/>
                    <a:pt x="148" y="48"/>
                    <a:pt x="148" y="4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2" name="ïsḷíďê"/>
            <p:cNvSpPr/>
            <p:nvPr/>
          </p:nvSpPr>
          <p:spPr bwMode="auto">
            <a:xfrm>
              <a:off x="8194676" y="5267326"/>
              <a:ext cx="209550" cy="77788"/>
            </a:xfrm>
            <a:custGeom>
              <a:avLst/>
              <a:gdLst>
                <a:gd name="T0" fmla="*/ 1 w 148"/>
                <a:gd name="T1" fmla="*/ 0 h 54"/>
                <a:gd name="T2" fmla="*/ 1 w 148"/>
                <a:gd name="T3" fmla="*/ 0 h 54"/>
                <a:gd name="T4" fmla="*/ 0 w 148"/>
                <a:gd name="T5" fmla="*/ 0 h 54"/>
                <a:gd name="T6" fmla="*/ 14 w 148"/>
                <a:gd name="T7" fmla="*/ 40 h 54"/>
                <a:gd name="T8" fmla="*/ 128 w 148"/>
                <a:gd name="T9" fmla="*/ 54 h 54"/>
                <a:gd name="T10" fmla="*/ 131 w 148"/>
                <a:gd name="T11" fmla="*/ 54 h 54"/>
                <a:gd name="T12" fmla="*/ 137 w 148"/>
                <a:gd name="T13" fmla="*/ 54 h 54"/>
                <a:gd name="T14" fmla="*/ 148 w 148"/>
                <a:gd name="T15" fmla="*/ 43 h 54"/>
                <a:gd name="T16" fmla="*/ 132 w 148"/>
                <a:gd name="T17" fmla="*/ 49 h 54"/>
                <a:gd name="T18" fmla="*/ 129 w 148"/>
                <a:gd name="T19" fmla="*/ 49 h 54"/>
                <a:gd name="T20" fmla="*/ 15 w 148"/>
                <a:gd name="T21" fmla="*/ 35 h 54"/>
                <a:gd name="T22" fmla="*/ 1 w 148"/>
                <a:gd name="T2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5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3"/>
                    <a:pt x="14" y="40"/>
                  </a:cubicBezTo>
                  <a:cubicBezTo>
                    <a:pt x="26" y="47"/>
                    <a:pt x="83" y="54"/>
                    <a:pt x="128" y="54"/>
                  </a:cubicBezTo>
                  <a:cubicBezTo>
                    <a:pt x="129" y="54"/>
                    <a:pt x="130" y="54"/>
                    <a:pt x="131" y="54"/>
                  </a:cubicBezTo>
                  <a:cubicBezTo>
                    <a:pt x="133" y="54"/>
                    <a:pt x="135" y="54"/>
                    <a:pt x="137" y="54"/>
                  </a:cubicBezTo>
                  <a:cubicBezTo>
                    <a:pt x="145" y="52"/>
                    <a:pt x="148" y="48"/>
                    <a:pt x="148" y="43"/>
                  </a:cubicBezTo>
                  <a:cubicBezTo>
                    <a:pt x="146" y="47"/>
                    <a:pt x="142" y="49"/>
                    <a:pt x="132" y="49"/>
                  </a:cubicBezTo>
                  <a:cubicBezTo>
                    <a:pt x="131" y="49"/>
                    <a:pt x="130" y="49"/>
                    <a:pt x="129" y="49"/>
                  </a:cubicBezTo>
                  <a:cubicBezTo>
                    <a:pt x="84" y="49"/>
                    <a:pt x="27" y="42"/>
                    <a:pt x="15" y="35"/>
                  </a:cubicBezTo>
                  <a:cubicBezTo>
                    <a:pt x="6" y="29"/>
                    <a:pt x="2" y="9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3" name="íŝļïḋé"/>
            <p:cNvSpPr/>
            <p:nvPr/>
          </p:nvSpPr>
          <p:spPr bwMode="auto">
            <a:xfrm>
              <a:off x="3527426" y="4914901"/>
              <a:ext cx="317500" cy="411163"/>
            </a:xfrm>
            <a:custGeom>
              <a:avLst/>
              <a:gdLst>
                <a:gd name="T0" fmla="*/ 0 w 224"/>
                <a:gd name="T1" fmla="*/ 0 h 290"/>
                <a:gd name="T2" fmla="*/ 224 w 224"/>
                <a:gd name="T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4" h="290">
                  <a:moveTo>
                    <a:pt x="0" y="0"/>
                  </a:moveTo>
                  <a:cubicBezTo>
                    <a:pt x="0" y="160"/>
                    <a:pt x="100" y="290"/>
                    <a:pt x="224" y="29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4" name="íŝ1íḋe"/>
            <p:cNvSpPr/>
            <p:nvPr/>
          </p:nvSpPr>
          <p:spPr bwMode="auto">
            <a:xfrm>
              <a:off x="3844926" y="4910138"/>
              <a:ext cx="355600" cy="415925"/>
            </a:xfrm>
            <a:custGeom>
              <a:avLst/>
              <a:gdLst>
                <a:gd name="T0" fmla="*/ 0 w 250"/>
                <a:gd name="T1" fmla="*/ 293 h 293"/>
                <a:gd name="T2" fmla="*/ 250 w 250"/>
                <a:gd name="T3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93">
                  <a:moveTo>
                    <a:pt x="0" y="293"/>
                  </a:moveTo>
                  <a:cubicBezTo>
                    <a:pt x="0" y="131"/>
                    <a:pt x="112" y="0"/>
                    <a:pt x="250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5" name="íŝḻïḓe"/>
            <p:cNvSpPr/>
            <p:nvPr/>
          </p:nvSpPr>
          <p:spPr bwMode="auto">
            <a:xfrm>
              <a:off x="3641726" y="4935538"/>
              <a:ext cx="203200" cy="390525"/>
            </a:xfrm>
            <a:custGeom>
              <a:avLst/>
              <a:gdLst>
                <a:gd name="T0" fmla="*/ 0 w 143"/>
                <a:gd name="T1" fmla="*/ 0 h 275"/>
                <a:gd name="T2" fmla="*/ 143 w 143"/>
                <a:gd name="T3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3" h="275">
                  <a:moveTo>
                    <a:pt x="0" y="0"/>
                  </a:moveTo>
                  <a:cubicBezTo>
                    <a:pt x="0" y="152"/>
                    <a:pt x="64" y="275"/>
                    <a:pt x="143" y="275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6" name="iṩlîďê"/>
            <p:cNvSpPr/>
            <p:nvPr/>
          </p:nvSpPr>
          <p:spPr bwMode="auto">
            <a:xfrm>
              <a:off x="3844926" y="4794251"/>
              <a:ext cx="411163" cy="531813"/>
            </a:xfrm>
            <a:custGeom>
              <a:avLst/>
              <a:gdLst>
                <a:gd name="T0" fmla="*/ 0 w 289"/>
                <a:gd name="T1" fmla="*/ 374 h 374"/>
                <a:gd name="T2" fmla="*/ 289 w 289"/>
                <a:gd name="T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9" h="374">
                  <a:moveTo>
                    <a:pt x="0" y="374"/>
                  </a:moveTo>
                  <a:cubicBezTo>
                    <a:pt x="0" y="167"/>
                    <a:pt x="130" y="0"/>
                    <a:pt x="289" y="0"/>
                  </a:cubicBezTo>
                </a:path>
              </a:pathLst>
            </a:custGeom>
            <a:solidFill>
              <a:srgbClr val="464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7" name="îšľídé"/>
            <p:cNvSpPr/>
            <p:nvPr/>
          </p:nvSpPr>
          <p:spPr bwMode="auto">
            <a:xfrm>
              <a:off x="3752851" y="5378451"/>
              <a:ext cx="158750" cy="25400"/>
            </a:xfrm>
            <a:custGeom>
              <a:avLst/>
              <a:gdLst>
                <a:gd name="T0" fmla="*/ 39 w 111"/>
                <a:gd name="T1" fmla="*/ 0 h 18"/>
                <a:gd name="T2" fmla="*/ 0 w 111"/>
                <a:gd name="T3" fmla="*/ 9 h 18"/>
                <a:gd name="T4" fmla="*/ 55 w 111"/>
                <a:gd name="T5" fmla="*/ 18 h 18"/>
                <a:gd name="T6" fmla="*/ 111 w 111"/>
                <a:gd name="T7" fmla="*/ 9 h 18"/>
                <a:gd name="T8" fmla="*/ 111 w 111"/>
                <a:gd name="T9" fmla="*/ 8 h 18"/>
                <a:gd name="T10" fmla="*/ 39 w 111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8">
                  <a:moveTo>
                    <a:pt x="39" y="0"/>
                  </a:moveTo>
                  <a:cubicBezTo>
                    <a:pt x="16" y="1"/>
                    <a:pt x="0" y="4"/>
                    <a:pt x="0" y="9"/>
                  </a:cubicBezTo>
                  <a:cubicBezTo>
                    <a:pt x="0" y="14"/>
                    <a:pt x="25" y="18"/>
                    <a:pt x="55" y="18"/>
                  </a:cubicBezTo>
                  <a:cubicBezTo>
                    <a:pt x="86" y="18"/>
                    <a:pt x="111" y="14"/>
                    <a:pt x="111" y="9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4" y="7"/>
                    <a:pt x="54" y="4"/>
                    <a:pt x="39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8" name="í$ľiḑè"/>
            <p:cNvSpPr/>
            <p:nvPr/>
          </p:nvSpPr>
          <p:spPr bwMode="auto">
            <a:xfrm>
              <a:off x="3778251" y="5295901"/>
              <a:ext cx="201613" cy="93663"/>
            </a:xfrm>
            <a:custGeom>
              <a:avLst/>
              <a:gdLst>
                <a:gd name="T0" fmla="*/ 0 w 141"/>
                <a:gd name="T1" fmla="*/ 23 h 66"/>
                <a:gd name="T2" fmla="*/ 41 w 141"/>
                <a:gd name="T3" fmla="*/ 15 h 66"/>
                <a:gd name="T4" fmla="*/ 93 w 141"/>
                <a:gd name="T5" fmla="*/ 11 h 66"/>
                <a:gd name="T6" fmla="*/ 105 w 141"/>
                <a:gd name="T7" fmla="*/ 65 h 66"/>
                <a:gd name="T8" fmla="*/ 12 w 141"/>
                <a:gd name="T9" fmla="*/ 54 h 66"/>
                <a:gd name="T10" fmla="*/ 0 w 141"/>
                <a:gd name="T11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66">
                  <a:moveTo>
                    <a:pt x="0" y="23"/>
                  </a:moveTo>
                  <a:cubicBezTo>
                    <a:pt x="0" y="23"/>
                    <a:pt x="32" y="22"/>
                    <a:pt x="41" y="15"/>
                  </a:cubicBezTo>
                  <a:cubicBezTo>
                    <a:pt x="51" y="8"/>
                    <a:pt x="90" y="0"/>
                    <a:pt x="93" y="11"/>
                  </a:cubicBezTo>
                  <a:cubicBezTo>
                    <a:pt x="95" y="22"/>
                    <a:pt x="141" y="65"/>
                    <a:pt x="105" y="65"/>
                  </a:cubicBezTo>
                  <a:cubicBezTo>
                    <a:pt x="69" y="66"/>
                    <a:pt x="21" y="60"/>
                    <a:pt x="12" y="54"/>
                  </a:cubicBezTo>
                  <a:cubicBezTo>
                    <a:pt x="2" y="48"/>
                    <a:pt x="0" y="23"/>
                    <a:pt x="0" y="23"/>
                  </a:cubicBezTo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9" name="ïṩľîḍe"/>
            <p:cNvSpPr/>
            <p:nvPr/>
          </p:nvSpPr>
          <p:spPr bwMode="auto">
            <a:xfrm>
              <a:off x="3778251" y="5329238"/>
              <a:ext cx="168275" cy="60325"/>
            </a:xfrm>
            <a:custGeom>
              <a:avLst/>
              <a:gdLst>
                <a:gd name="T0" fmla="*/ 118 w 118"/>
                <a:gd name="T1" fmla="*/ 36 h 43"/>
                <a:gd name="T2" fmla="*/ 105 w 118"/>
                <a:gd name="T3" fmla="*/ 42 h 43"/>
                <a:gd name="T4" fmla="*/ 102 w 118"/>
                <a:gd name="T5" fmla="*/ 42 h 43"/>
                <a:gd name="T6" fmla="*/ 93 w 118"/>
                <a:gd name="T7" fmla="*/ 42 h 43"/>
                <a:gd name="T8" fmla="*/ 93 w 118"/>
                <a:gd name="T9" fmla="*/ 43 h 43"/>
                <a:gd name="T10" fmla="*/ 102 w 118"/>
                <a:gd name="T11" fmla="*/ 43 h 43"/>
                <a:gd name="T12" fmla="*/ 105 w 118"/>
                <a:gd name="T13" fmla="*/ 43 h 43"/>
                <a:gd name="T14" fmla="*/ 118 w 118"/>
                <a:gd name="T15" fmla="*/ 36 h 43"/>
                <a:gd name="T16" fmla="*/ 0 w 118"/>
                <a:gd name="T17" fmla="*/ 0 h 43"/>
                <a:gd name="T18" fmla="*/ 0 w 118"/>
                <a:gd name="T19" fmla="*/ 0 h 43"/>
                <a:gd name="T20" fmla="*/ 12 w 118"/>
                <a:gd name="T21" fmla="*/ 31 h 43"/>
                <a:gd name="T22" fmla="*/ 21 w 118"/>
                <a:gd name="T23" fmla="*/ 35 h 43"/>
                <a:gd name="T24" fmla="*/ 22 w 118"/>
                <a:gd name="T25" fmla="*/ 35 h 43"/>
                <a:gd name="T26" fmla="*/ 12 w 118"/>
                <a:gd name="T27" fmla="*/ 31 h 43"/>
                <a:gd name="T28" fmla="*/ 0 w 118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43">
                  <a:moveTo>
                    <a:pt x="118" y="36"/>
                  </a:moveTo>
                  <a:cubicBezTo>
                    <a:pt x="117" y="40"/>
                    <a:pt x="113" y="42"/>
                    <a:pt x="105" y="42"/>
                  </a:cubicBezTo>
                  <a:cubicBezTo>
                    <a:pt x="104" y="42"/>
                    <a:pt x="103" y="42"/>
                    <a:pt x="102" y="42"/>
                  </a:cubicBezTo>
                  <a:cubicBezTo>
                    <a:pt x="99" y="42"/>
                    <a:pt x="96" y="42"/>
                    <a:pt x="93" y="42"/>
                  </a:cubicBezTo>
                  <a:cubicBezTo>
                    <a:pt x="93" y="42"/>
                    <a:pt x="93" y="43"/>
                    <a:pt x="93" y="43"/>
                  </a:cubicBezTo>
                  <a:cubicBezTo>
                    <a:pt x="96" y="43"/>
                    <a:pt x="99" y="43"/>
                    <a:pt x="102" y="43"/>
                  </a:cubicBezTo>
                  <a:cubicBezTo>
                    <a:pt x="103" y="43"/>
                    <a:pt x="104" y="43"/>
                    <a:pt x="105" y="43"/>
                  </a:cubicBezTo>
                  <a:cubicBezTo>
                    <a:pt x="114" y="43"/>
                    <a:pt x="117" y="40"/>
                    <a:pt x="118" y="3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6"/>
                    <a:pt x="12" y="31"/>
                  </a:cubicBezTo>
                  <a:cubicBezTo>
                    <a:pt x="13" y="32"/>
                    <a:pt x="16" y="34"/>
                    <a:pt x="21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17" y="33"/>
                    <a:pt x="14" y="32"/>
                    <a:pt x="12" y="31"/>
                  </a:cubicBezTo>
                  <a:cubicBezTo>
                    <a:pt x="3" y="26"/>
                    <a:pt x="0" y="2"/>
                    <a:pt x="0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0" name="îs1îḍê"/>
            <p:cNvSpPr/>
            <p:nvPr/>
          </p:nvSpPr>
          <p:spPr bwMode="auto">
            <a:xfrm>
              <a:off x="3808413" y="5378451"/>
              <a:ext cx="103188" cy="11113"/>
            </a:xfrm>
            <a:custGeom>
              <a:avLst/>
              <a:gdLst>
                <a:gd name="T0" fmla="*/ 1 w 72"/>
                <a:gd name="T1" fmla="*/ 0 h 8"/>
                <a:gd name="T2" fmla="*/ 0 w 72"/>
                <a:gd name="T3" fmla="*/ 0 h 8"/>
                <a:gd name="T4" fmla="*/ 72 w 72"/>
                <a:gd name="T5" fmla="*/ 8 h 8"/>
                <a:gd name="T6" fmla="*/ 72 w 72"/>
                <a:gd name="T7" fmla="*/ 7 h 8"/>
                <a:gd name="T8" fmla="*/ 1 w 7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4"/>
                    <a:pt x="45" y="7"/>
                    <a:pt x="72" y="8"/>
                  </a:cubicBezTo>
                  <a:cubicBezTo>
                    <a:pt x="72" y="8"/>
                    <a:pt x="72" y="7"/>
                    <a:pt x="72" y="7"/>
                  </a:cubicBezTo>
                  <a:cubicBezTo>
                    <a:pt x="46" y="7"/>
                    <a:pt x="16" y="3"/>
                    <a:pt x="1" y="0"/>
                  </a:cubicBezTo>
                </a:path>
              </a:pathLst>
            </a:custGeom>
            <a:solidFill>
              <a:srgbClr val="356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1" name="işľíḍé"/>
            <p:cNvSpPr/>
            <p:nvPr/>
          </p:nvSpPr>
          <p:spPr bwMode="auto">
            <a:xfrm>
              <a:off x="3778251" y="5329238"/>
              <a:ext cx="168275" cy="58738"/>
            </a:xfrm>
            <a:custGeom>
              <a:avLst/>
              <a:gdLst>
                <a:gd name="T0" fmla="*/ 1 w 118"/>
                <a:gd name="T1" fmla="*/ 0 h 42"/>
                <a:gd name="T2" fmla="*/ 0 w 118"/>
                <a:gd name="T3" fmla="*/ 0 h 42"/>
                <a:gd name="T4" fmla="*/ 12 w 118"/>
                <a:gd name="T5" fmla="*/ 31 h 42"/>
                <a:gd name="T6" fmla="*/ 22 w 118"/>
                <a:gd name="T7" fmla="*/ 35 h 42"/>
                <a:gd name="T8" fmla="*/ 93 w 118"/>
                <a:gd name="T9" fmla="*/ 42 h 42"/>
                <a:gd name="T10" fmla="*/ 102 w 118"/>
                <a:gd name="T11" fmla="*/ 42 h 42"/>
                <a:gd name="T12" fmla="*/ 105 w 118"/>
                <a:gd name="T13" fmla="*/ 42 h 42"/>
                <a:gd name="T14" fmla="*/ 118 w 118"/>
                <a:gd name="T15" fmla="*/ 36 h 42"/>
                <a:gd name="T16" fmla="*/ 118 w 118"/>
                <a:gd name="T17" fmla="*/ 34 h 42"/>
                <a:gd name="T18" fmla="*/ 105 w 118"/>
                <a:gd name="T19" fmla="*/ 39 h 42"/>
                <a:gd name="T20" fmla="*/ 103 w 118"/>
                <a:gd name="T21" fmla="*/ 39 h 42"/>
                <a:gd name="T22" fmla="*/ 12 w 118"/>
                <a:gd name="T23" fmla="*/ 28 h 42"/>
                <a:gd name="T24" fmla="*/ 1 w 118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6"/>
                    <a:pt x="12" y="31"/>
                  </a:cubicBezTo>
                  <a:cubicBezTo>
                    <a:pt x="14" y="32"/>
                    <a:pt x="17" y="33"/>
                    <a:pt x="22" y="35"/>
                  </a:cubicBezTo>
                  <a:cubicBezTo>
                    <a:pt x="37" y="38"/>
                    <a:pt x="67" y="42"/>
                    <a:pt x="93" y="42"/>
                  </a:cubicBezTo>
                  <a:cubicBezTo>
                    <a:pt x="96" y="42"/>
                    <a:pt x="99" y="42"/>
                    <a:pt x="102" y="42"/>
                  </a:cubicBezTo>
                  <a:cubicBezTo>
                    <a:pt x="103" y="42"/>
                    <a:pt x="104" y="42"/>
                    <a:pt x="105" y="42"/>
                  </a:cubicBezTo>
                  <a:cubicBezTo>
                    <a:pt x="113" y="42"/>
                    <a:pt x="117" y="40"/>
                    <a:pt x="118" y="36"/>
                  </a:cubicBezTo>
                  <a:cubicBezTo>
                    <a:pt x="118" y="35"/>
                    <a:pt x="118" y="34"/>
                    <a:pt x="118" y="34"/>
                  </a:cubicBezTo>
                  <a:cubicBezTo>
                    <a:pt x="117" y="37"/>
                    <a:pt x="113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67" y="39"/>
                    <a:pt x="22" y="33"/>
                    <a:pt x="12" y="28"/>
                  </a:cubicBezTo>
                  <a:cubicBezTo>
                    <a:pt x="5" y="23"/>
                    <a:pt x="2" y="7"/>
                    <a:pt x="1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302" y="3592917"/>
            <a:ext cx="384429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添加标题信息</a:t>
            </a: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Lorem Ipsum has been </a:t>
            </a: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094105" y="183769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94105" y="2176145"/>
            <a:ext cx="4703445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1030605" y="188976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094105" y="297053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94105" y="3308985"/>
            <a:ext cx="4703445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1030605" y="3020695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094105" y="410337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94105" y="4441825"/>
            <a:ext cx="4703445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1030605" y="413893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094105" y="523621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094105" y="5574665"/>
            <a:ext cx="4703445" cy="4286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58" name="直接连接符 57"/>
          <p:cNvCxnSpPr/>
          <p:nvPr/>
        </p:nvCxnSpPr>
        <p:spPr>
          <a:xfrm>
            <a:off x="1030605" y="5269230"/>
            <a:ext cx="0" cy="647700"/>
          </a:xfrm>
          <a:prstGeom prst="line">
            <a:avLst/>
          </a:prstGeom>
          <a:ln w="38100" cap="rnd">
            <a:solidFill>
              <a:srgbClr val="4A5B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4c3f26d7-f6b0-44c6-aab9-325bab46a2c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382544" y="1321637"/>
            <a:ext cx="4818063" cy="4660900"/>
            <a:chOff x="3686969" y="1449272"/>
            <a:chExt cx="4818063" cy="4660900"/>
          </a:xfrm>
        </p:grpSpPr>
        <p:sp>
          <p:nvSpPr>
            <p:cNvPr id="6" name="îšḷïḍè"/>
            <p:cNvSpPr/>
            <p:nvPr/>
          </p:nvSpPr>
          <p:spPr bwMode="auto">
            <a:xfrm>
              <a:off x="5072857" y="5616460"/>
              <a:ext cx="3368675" cy="328613"/>
            </a:xfrm>
            <a:prstGeom prst="ellipse">
              <a:avLst/>
            </a:prstGeom>
            <a:solidFill>
              <a:srgbClr val="36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" name="işḷíde"/>
            <p:cNvSpPr/>
            <p:nvPr/>
          </p:nvSpPr>
          <p:spPr bwMode="auto">
            <a:xfrm>
              <a:off x="5187157" y="1735022"/>
              <a:ext cx="3143250" cy="2970213"/>
            </a:xfrm>
            <a:custGeom>
              <a:avLst/>
              <a:gdLst>
                <a:gd name="T0" fmla="*/ 1888 w 1980"/>
                <a:gd name="T1" fmla="*/ 1871 h 1871"/>
                <a:gd name="T2" fmla="*/ 89 w 1980"/>
                <a:gd name="T3" fmla="*/ 1871 h 1871"/>
                <a:gd name="T4" fmla="*/ 0 w 1980"/>
                <a:gd name="T5" fmla="*/ 0 h 1871"/>
                <a:gd name="T6" fmla="*/ 1980 w 1980"/>
                <a:gd name="T7" fmla="*/ 0 h 1871"/>
                <a:gd name="T8" fmla="*/ 1888 w 1980"/>
                <a:gd name="T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0" h="1871">
                  <a:moveTo>
                    <a:pt x="1888" y="1871"/>
                  </a:moveTo>
                  <a:lnTo>
                    <a:pt x="89" y="1871"/>
                  </a:lnTo>
                  <a:lnTo>
                    <a:pt x="0" y="0"/>
                  </a:lnTo>
                  <a:lnTo>
                    <a:pt x="1980" y="0"/>
                  </a:lnTo>
                  <a:lnTo>
                    <a:pt x="1888" y="1871"/>
                  </a:lnTo>
                  <a:close/>
                </a:path>
              </a:pathLst>
            </a:custGeom>
            <a:solidFill>
              <a:srgbClr val="CC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" name="îs1íde"/>
            <p:cNvSpPr/>
            <p:nvPr/>
          </p:nvSpPr>
          <p:spPr bwMode="auto">
            <a:xfrm>
              <a:off x="5276057" y="1852497"/>
              <a:ext cx="2965450" cy="2747963"/>
            </a:xfrm>
            <a:custGeom>
              <a:avLst/>
              <a:gdLst>
                <a:gd name="T0" fmla="*/ 1782 w 1868"/>
                <a:gd name="T1" fmla="*/ 1731 h 1731"/>
                <a:gd name="T2" fmla="*/ 83 w 1868"/>
                <a:gd name="T3" fmla="*/ 1731 h 1731"/>
                <a:gd name="T4" fmla="*/ 0 w 1868"/>
                <a:gd name="T5" fmla="*/ 0 h 1731"/>
                <a:gd name="T6" fmla="*/ 1868 w 1868"/>
                <a:gd name="T7" fmla="*/ 0 h 1731"/>
                <a:gd name="T8" fmla="*/ 1782 w 1868"/>
                <a:gd name="T9" fmla="*/ 1731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8" h="1731">
                  <a:moveTo>
                    <a:pt x="1782" y="1731"/>
                  </a:moveTo>
                  <a:lnTo>
                    <a:pt x="83" y="1731"/>
                  </a:lnTo>
                  <a:lnTo>
                    <a:pt x="0" y="0"/>
                  </a:lnTo>
                  <a:lnTo>
                    <a:pt x="1868" y="0"/>
                  </a:lnTo>
                  <a:lnTo>
                    <a:pt x="1782" y="17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" name="ïṡ1iḓê"/>
            <p:cNvSpPr/>
            <p:nvPr/>
          </p:nvSpPr>
          <p:spPr bwMode="auto">
            <a:xfrm>
              <a:off x="5699919" y="4094047"/>
              <a:ext cx="2114550" cy="103188"/>
            </a:xfrm>
            <a:custGeom>
              <a:avLst/>
              <a:gdLst>
                <a:gd name="T0" fmla="*/ 1142 w 1142"/>
                <a:gd name="T1" fmla="*/ 28 h 56"/>
                <a:gd name="T2" fmla="*/ 1114 w 1142"/>
                <a:gd name="T3" fmla="*/ 56 h 56"/>
                <a:gd name="T4" fmla="*/ 28 w 1142"/>
                <a:gd name="T5" fmla="*/ 56 h 56"/>
                <a:gd name="T6" fmla="*/ 0 w 1142"/>
                <a:gd name="T7" fmla="*/ 28 h 56"/>
                <a:gd name="T8" fmla="*/ 0 w 1142"/>
                <a:gd name="T9" fmla="*/ 28 h 56"/>
                <a:gd name="T10" fmla="*/ 28 w 1142"/>
                <a:gd name="T11" fmla="*/ 0 h 56"/>
                <a:gd name="T12" fmla="*/ 1114 w 1142"/>
                <a:gd name="T13" fmla="*/ 0 h 56"/>
                <a:gd name="T14" fmla="*/ 1142 w 1142"/>
                <a:gd name="T15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2" h="56">
                  <a:moveTo>
                    <a:pt x="1142" y="28"/>
                  </a:moveTo>
                  <a:cubicBezTo>
                    <a:pt x="1142" y="43"/>
                    <a:pt x="1130" y="56"/>
                    <a:pt x="1114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1114" y="0"/>
                    <a:pt x="1114" y="0"/>
                    <a:pt x="1114" y="0"/>
                  </a:cubicBezTo>
                  <a:cubicBezTo>
                    <a:pt x="1130" y="0"/>
                    <a:pt x="1142" y="13"/>
                    <a:pt x="1142" y="28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" name="îšľîḋe"/>
            <p:cNvSpPr/>
            <p:nvPr/>
          </p:nvSpPr>
          <p:spPr bwMode="auto">
            <a:xfrm>
              <a:off x="6755607" y="2036647"/>
              <a:ext cx="693738" cy="422275"/>
            </a:xfrm>
            <a:custGeom>
              <a:avLst/>
              <a:gdLst>
                <a:gd name="T0" fmla="*/ 2 w 375"/>
                <a:gd name="T1" fmla="*/ 105 h 228"/>
                <a:gd name="T2" fmla="*/ 301 w 375"/>
                <a:gd name="T3" fmla="*/ 228 h 228"/>
                <a:gd name="T4" fmla="*/ 375 w 375"/>
                <a:gd name="T5" fmla="*/ 153 h 228"/>
                <a:gd name="T6" fmla="*/ 2 w 375"/>
                <a:gd name="T7" fmla="*/ 0 h 228"/>
                <a:gd name="T8" fmla="*/ 0 w 375"/>
                <a:gd name="T9" fmla="*/ 0 h 228"/>
                <a:gd name="T10" fmla="*/ 0 w 375"/>
                <a:gd name="T11" fmla="*/ 105 h 228"/>
                <a:gd name="T12" fmla="*/ 2 w 375"/>
                <a:gd name="T13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5" h="228">
                  <a:moveTo>
                    <a:pt x="2" y="105"/>
                  </a:moveTo>
                  <a:cubicBezTo>
                    <a:pt x="119" y="105"/>
                    <a:pt x="224" y="152"/>
                    <a:pt x="301" y="228"/>
                  </a:cubicBezTo>
                  <a:cubicBezTo>
                    <a:pt x="375" y="153"/>
                    <a:pt x="375" y="153"/>
                    <a:pt x="375" y="153"/>
                  </a:cubicBezTo>
                  <a:cubicBezTo>
                    <a:pt x="279" y="59"/>
                    <a:pt x="148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" y="105"/>
                    <a:pt x="2" y="105"/>
                    <a:pt x="2" y="105"/>
                  </a:cubicBez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işḷïḑê"/>
            <p:cNvSpPr/>
            <p:nvPr/>
          </p:nvSpPr>
          <p:spPr bwMode="auto">
            <a:xfrm>
              <a:off x="6065044" y="2036647"/>
              <a:ext cx="690563" cy="423863"/>
            </a:xfrm>
            <a:custGeom>
              <a:avLst/>
              <a:gdLst>
                <a:gd name="T0" fmla="*/ 373 w 373"/>
                <a:gd name="T1" fmla="*/ 105 h 229"/>
                <a:gd name="T2" fmla="*/ 373 w 373"/>
                <a:gd name="T3" fmla="*/ 0 h 229"/>
                <a:gd name="T4" fmla="*/ 0 w 373"/>
                <a:gd name="T5" fmla="*/ 155 h 229"/>
                <a:gd name="T6" fmla="*/ 75 w 373"/>
                <a:gd name="T7" fmla="*/ 229 h 229"/>
                <a:gd name="T8" fmla="*/ 373 w 373"/>
                <a:gd name="T9" fmla="*/ 1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229">
                  <a:moveTo>
                    <a:pt x="373" y="105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228" y="1"/>
                    <a:pt x="96" y="60"/>
                    <a:pt x="0" y="155"/>
                  </a:cubicBezTo>
                  <a:cubicBezTo>
                    <a:pt x="75" y="229"/>
                    <a:pt x="75" y="229"/>
                    <a:pt x="75" y="229"/>
                  </a:cubicBezTo>
                  <a:cubicBezTo>
                    <a:pt x="151" y="153"/>
                    <a:pt x="257" y="106"/>
                    <a:pt x="373" y="105"/>
                  </a:cubicBez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" name="îş1ïḑè"/>
            <p:cNvSpPr/>
            <p:nvPr/>
          </p:nvSpPr>
          <p:spPr bwMode="auto">
            <a:xfrm>
              <a:off x="7312819" y="2319222"/>
              <a:ext cx="428625" cy="695325"/>
            </a:xfrm>
            <a:custGeom>
              <a:avLst/>
              <a:gdLst>
                <a:gd name="T0" fmla="*/ 127 w 232"/>
                <a:gd name="T1" fmla="*/ 375 h 375"/>
                <a:gd name="T2" fmla="*/ 232 w 232"/>
                <a:gd name="T3" fmla="*/ 375 h 375"/>
                <a:gd name="T4" fmla="*/ 74 w 232"/>
                <a:gd name="T5" fmla="*/ 0 h 375"/>
                <a:gd name="T6" fmla="*/ 0 w 232"/>
                <a:gd name="T7" fmla="*/ 75 h 375"/>
                <a:gd name="T8" fmla="*/ 127 w 232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75">
                  <a:moveTo>
                    <a:pt x="127" y="375"/>
                  </a:moveTo>
                  <a:cubicBezTo>
                    <a:pt x="232" y="375"/>
                    <a:pt x="232" y="375"/>
                    <a:pt x="232" y="375"/>
                  </a:cubicBezTo>
                  <a:cubicBezTo>
                    <a:pt x="231" y="228"/>
                    <a:pt x="171" y="96"/>
                    <a:pt x="74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151"/>
                    <a:pt x="126" y="258"/>
                    <a:pt x="127" y="375"/>
                  </a:cubicBez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" name="íṡ1idè"/>
            <p:cNvSpPr/>
            <p:nvPr/>
          </p:nvSpPr>
          <p:spPr bwMode="auto">
            <a:xfrm>
              <a:off x="6755607" y="3574935"/>
              <a:ext cx="700088" cy="428625"/>
            </a:xfrm>
            <a:custGeom>
              <a:avLst/>
              <a:gdLst>
                <a:gd name="T0" fmla="*/ 2 w 378"/>
                <a:gd name="T1" fmla="*/ 126 h 231"/>
                <a:gd name="T2" fmla="*/ 0 w 378"/>
                <a:gd name="T3" fmla="*/ 126 h 231"/>
                <a:gd name="T4" fmla="*/ 0 w 378"/>
                <a:gd name="T5" fmla="*/ 231 h 231"/>
                <a:gd name="T6" fmla="*/ 2 w 378"/>
                <a:gd name="T7" fmla="*/ 231 h 231"/>
                <a:gd name="T8" fmla="*/ 378 w 378"/>
                <a:gd name="T9" fmla="*/ 75 h 231"/>
                <a:gd name="T10" fmla="*/ 304 w 378"/>
                <a:gd name="T11" fmla="*/ 0 h 231"/>
                <a:gd name="T12" fmla="*/ 2 w 378"/>
                <a:gd name="T13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31">
                  <a:moveTo>
                    <a:pt x="2" y="126"/>
                  </a:moveTo>
                  <a:cubicBezTo>
                    <a:pt x="2" y="126"/>
                    <a:pt x="1" y="126"/>
                    <a:pt x="0" y="12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2" y="231"/>
                    <a:pt x="2" y="231"/>
                  </a:cubicBezTo>
                  <a:cubicBezTo>
                    <a:pt x="149" y="231"/>
                    <a:pt x="282" y="171"/>
                    <a:pt x="378" y="75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27" y="78"/>
                    <a:pt x="120" y="126"/>
                    <a:pt x="2" y="126"/>
                  </a:cubicBez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3" name="ïṣḷíḑe"/>
            <p:cNvSpPr/>
            <p:nvPr/>
          </p:nvSpPr>
          <p:spPr bwMode="auto">
            <a:xfrm>
              <a:off x="7317582" y="3014547"/>
              <a:ext cx="423863" cy="700088"/>
            </a:xfrm>
            <a:custGeom>
              <a:avLst/>
              <a:gdLst>
                <a:gd name="T0" fmla="*/ 229 w 229"/>
                <a:gd name="T1" fmla="*/ 0 h 378"/>
                <a:gd name="T2" fmla="*/ 124 w 229"/>
                <a:gd name="T3" fmla="*/ 0 h 378"/>
                <a:gd name="T4" fmla="*/ 124 w 229"/>
                <a:gd name="T5" fmla="*/ 3 h 378"/>
                <a:gd name="T6" fmla="*/ 0 w 229"/>
                <a:gd name="T7" fmla="*/ 303 h 378"/>
                <a:gd name="T8" fmla="*/ 74 w 229"/>
                <a:gd name="T9" fmla="*/ 378 h 378"/>
                <a:gd name="T10" fmla="*/ 229 w 229"/>
                <a:gd name="T11" fmla="*/ 3 h 378"/>
                <a:gd name="T12" fmla="*/ 229 w 229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378">
                  <a:moveTo>
                    <a:pt x="229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"/>
                    <a:pt x="124" y="2"/>
                    <a:pt x="124" y="3"/>
                  </a:cubicBezTo>
                  <a:cubicBezTo>
                    <a:pt x="124" y="120"/>
                    <a:pt x="76" y="226"/>
                    <a:pt x="0" y="303"/>
                  </a:cubicBezTo>
                  <a:cubicBezTo>
                    <a:pt x="74" y="378"/>
                    <a:pt x="74" y="378"/>
                    <a:pt x="74" y="378"/>
                  </a:cubicBezTo>
                  <a:cubicBezTo>
                    <a:pt x="170" y="282"/>
                    <a:pt x="229" y="149"/>
                    <a:pt x="229" y="3"/>
                  </a:cubicBezTo>
                  <a:cubicBezTo>
                    <a:pt x="229" y="2"/>
                    <a:pt x="229" y="1"/>
                    <a:pt x="229" y="0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4" name="íṩ1ïḋè"/>
            <p:cNvSpPr/>
            <p:nvPr/>
          </p:nvSpPr>
          <p:spPr bwMode="auto">
            <a:xfrm>
              <a:off x="6060282" y="3573347"/>
              <a:ext cx="695325" cy="430213"/>
            </a:xfrm>
            <a:custGeom>
              <a:avLst/>
              <a:gdLst>
                <a:gd name="T0" fmla="*/ 74 w 375"/>
                <a:gd name="T1" fmla="*/ 0 h 232"/>
                <a:gd name="T2" fmla="*/ 0 w 375"/>
                <a:gd name="T3" fmla="*/ 74 h 232"/>
                <a:gd name="T4" fmla="*/ 375 w 375"/>
                <a:gd name="T5" fmla="*/ 232 h 232"/>
                <a:gd name="T6" fmla="*/ 375 w 375"/>
                <a:gd name="T7" fmla="*/ 127 h 232"/>
                <a:gd name="T8" fmla="*/ 74 w 375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32">
                  <a:moveTo>
                    <a:pt x="74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95" y="171"/>
                    <a:pt x="228" y="231"/>
                    <a:pt x="375" y="232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257" y="126"/>
                    <a:pt x="151" y="78"/>
                    <a:pt x="74" y="0"/>
                  </a:cubicBez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5" name="ïŝļîde"/>
            <p:cNvSpPr/>
            <p:nvPr/>
          </p:nvSpPr>
          <p:spPr bwMode="auto">
            <a:xfrm>
              <a:off x="5776119" y="3014547"/>
              <a:ext cx="422275" cy="695325"/>
            </a:xfrm>
            <a:custGeom>
              <a:avLst/>
              <a:gdLst>
                <a:gd name="T0" fmla="*/ 106 w 228"/>
                <a:gd name="T1" fmla="*/ 3 h 376"/>
                <a:gd name="T2" fmla="*/ 106 w 228"/>
                <a:gd name="T3" fmla="*/ 0 h 376"/>
                <a:gd name="T4" fmla="*/ 0 w 228"/>
                <a:gd name="T5" fmla="*/ 0 h 376"/>
                <a:gd name="T6" fmla="*/ 0 w 228"/>
                <a:gd name="T7" fmla="*/ 3 h 376"/>
                <a:gd name="T8" fmla="*/ 154 w 228"/>
                <a:gd name="T9" fmla="*/ 376 h 376"/>
                <a:gd name="T10" fmla="*/ 228 w 228"/>
                <a:gd name="T11" fmla="*/ 302 h 376"/>
                <a:gd name="T12" fmla="*/ 106 w 228"/>
                <a:gd name="T13" fmla="*/ 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376">
                  <a:moveTo>
                    <a:pt x="106" y="3"/>
                  </a:moveTo>
                  <a:cubicBezTo>
                    <a:pt x="106" y="2"/>
                    <a:pt x="106" y="1"/>
                    <a:pt x="1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148"/>
                    <a:pt x="59" y="280"/>
                    <a:pt x="154" y="376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152" y="225"/>
                    <a:pt x="106" y="119"/>
                    <a:pt x="106" y="3"/>
                  </a:cubicBez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6" name="íṣļiḓe"/>
            <p:cNvSpPr/>
            <p:nvPr/>
          </p:nvSpPr>
          <p:spPr bwMode="auto">
            <a:xfrm>
              <a:off x="5776119" y="2323985"/>
              <a:ext cx="427038" cy="690563"/>
            </a:xfrm>
            <a:custGeom>
              <a:avLst/>
              <a:gdLst>
                <a:gd name="T0" fmla="*/ 231 w 231"/>
                <a:gd name="T1" fmla="*/ 74 h 373"/>
                <a:gd name="T2" fmla="*/ 156 w 231"/>
                <a:gd name="T3" fmla="*/ 0 h 373"/>
                <a:gd name="T4" fmla="*/ 0 w 231"/>
                <a:gd name="T5" fmla="*/ 373 h 373"/>
                <a:gd name="T6" fmla="*/ 106 w 231"/>
                <a:gd name="T7" fmla="*/ 373 h 373"/>
                <a:gd name="T8" fmla="*/ 231 w 231"/>
                <a:gd name="T9" fmla="*/ 7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73">
                  <a:moveTo>
                    <a:pt x="231" y="74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61" y="96"/>
                    <a:pt x="1" y="227"/>
                    <a:pt x="0" y="373"/>
                  </a:cubicBezTo>
                  <a:cubicBezTo>
                    <a:pt x="106" y="373"/>
                    <a:pt x="106" y="373"/>
                    <a:pt x="106" y="373"/>
                  </a:cubicBezTo>
                  <a:cubicBezTo>
                    <a:pt x="106" y="256"/>
                    <a:pt x="154" y="151"/>
                    <a:pt x="231" y="74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7" name="işḻîďè"/>
            <p:cNvSpPr/>
            <p:nvPr/>
          </p:nvSpPr>
          <p:spPr bwMode="auto">
            <a:xfrm>
              <a:off x="578405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8" name="ïṥḻiḑé"/>
            <p:cNvSpPr/>
            <p:nvPr/>
          </p:nvSpPr>
          <p:spPr bwMode="auto">
            <a:xfrm>
              <a:off x="578405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9" name="işľïḑe"/>
            <p:cNvSpPr/>
            <p:nvPr/>
          </p:nvSpPr>
          <p:spPr bwMode="auto">
            <a:xfrm>
              <a:off x="578405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" name="îṧḷîdê"/>
            <p:cNvSpPr/>
            <p:nvPr/>
          </p:nvSpPr>
          <p:spPr bwMode="auto">
            <a:xfrm>
              <a:off x="578405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" name="ïŝliḓè"/>
            <p:cNvSpPr/>
            <p:nvPr/>
          </p:nvSpPr>
          <p:spPr bwMode="auto">
            <a:xfrm>
              <a:off x="620950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" name="ïṣḻîḋé"/>
            <p:cNvSpPr/>
            <p:nvPr/>
          </p:nvSpPr>
          <p:spPr bwMode="auto">
            <a:xfrm>
              <a:off x="620950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" name="iṧļîdé"/>
            <p:cNvSpPr/>
            <p:nvPr/>
          </p:nvSpPr>
          <p:spPr bwMode="auto">
            <a:xfrm>
              <a:off x="620950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" name="îṧ1ïḍe"/>
            <p:cNvSpPr/>
            <p:nvPr/>
          </p:nvSpPr>
          <p:spPr bwMode="auto">
            <a:xfrm>
              <a:off x="620950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" name="îṥ1íḑê"/>
            <p:cNvSpPr/>
            <p:nvPr/>
          </p:nvSpPr>
          <p:spPr bwMode="auto">
            <a:xfrm>
              <a:off x="5772944" y="1985847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" name="íṡḻiḓe"/>
            <p:cNvSpPr/>
            <p:nvPr/>
          </p:nvSpPr>
          <p:spPr bwMode="auto">
            <a:xfrm>
              <a:off x="5772944" y="2057285"/>
              <a:ext cx="246063" cy="19050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2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" name="iŝḷíḍe"/>
            <p:cNvSpPr/>
            <p:nvPr/>
          </p:nvSpPr>
          <p:spPr bwMode="auto">
            <a:xfrm>
              <a:off x="5772944" y="2127135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" name="ïṣḷîḑê"/>
            <p:cNvSpPr/>
            <p:nvPr/>
          </p:nvSpPr>
          <p:spPr bwMode="auto">
            <a:xfrm>
              <a:off x="5772944" y="2195397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8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8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8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" name="íşḷidè"/>
            <p:cNvSpPr/>
            <p:nvPr/>
          </p:nvSpPr>
          <p:spPr bwMode="auto">
            <a:xfrm>
              <a:off x="663495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" name="ïšlïḍe"/>
            <p:cNvSpPr/>
            <p:nvPr/>
          </p:nvSpPr>
          <p:spPr bwMode="auto">
            <a:xfrm>
              <a:off x="663495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5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5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" name="íś1ïḋê"/>
            <p:cNvSpPr/>
            <p:nvPr/>
          </p:nvSpPr>
          <p:spPr bwMode="auto">
            <a:xfrm>
              <a:off x="663495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" name="ïsḻíḑè"/>
            <p:cNvSpPr/>
            <p:nvPr/>
          </p:nvSpPr>
          <p:spPr bwMode="auto">
            <a:xfrm>
              <a:off x="663495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5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5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ïSľidê"/>
            <p:cNvSpPr/>
            <p:nvPr/>
          </p:nvSpPr>
          <p:spPr bwMode="auto">
            <a:xfrm>
              <a:off x="7060407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íSḻídé"/>
            <p:cNvSpPr/>
            <p:nvPr/>
          </p:nvSpPr>
          <p:spPr bwMode="auto">
            <a:xfrm>
              <a:off x="7060407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6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6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0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islîḋê"/>
            <p:cNvSpPr/>
            <p:nvPr/>
          </p:nvSpPr>
          <p:spPr bwMode="auto">
            <a:xfrm>
              <a:off x="7060407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ï$ľîde"/>
            <p:cNvSpPr/>
            <p:nvPr/>
          </p:nvSpPr>
          <p:spPr bwMode="auto">
            <a:xfrm>
              <a:off x="7060407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0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ïšlïďé"/>
            <p:cNvSpPr/>
            <p:nvPr/>
          </p:nvSpPr>
          <p:spPr bwMode="auto">
            <a:xfrm>
              <a:off x="7487444" y="425279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ïşľíḍe"/>
            <p:cNvSpPr/>
            <p:nvPr/>
          </p:nvSpPr>
          <p:spPr bwMode="auto">
            <a:xfrm>
              <a:off x="7487444" y="4321060"/>
              <a:ext cx="246063" cy="22225"/>
            </a:xfrm>
            <a:custGeom>
              <a:avLst/>
              <a:gdLst>
                <a:gd name="T0" fmla="*/ 133 w 133"/>
                <a:gd name="T1" fmla="*/ 6 h 12"/>
                <a:gd name="T2" fmla="*/ 127 w 133"/>
                <a:gd name="T3" fmla="*/ 12 h 12"/>
                <a:gd name="T4" fmla="*/ 6 w 133"/>
                <a:gd name="T5" fmla="*/ 12 h 12"/>
                <a:gd name="T6" fmla="*/ 0 w 133"/>
                <a:gd name="T7" fmla="*/ 6 h 12"/>
                <a:gd name="T8" fmla="*/ 0 w 133"/>
                <a:gd name="T9" fmla="*/ 6 h 12"/>
                <a:gd name="T10" fmla="*/ 6 w 133"/>
                <a:gd name="T11" fmla="*/ 0 h 12"/>
                <a:gd name="T12" fmla="*/ 127 w 133"/>
                <a:gd name="T13" fmla="*/ 0 h 12"/>
                <a:gd name="T14" fmla="*/ 133 w 133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2">
                  <a:moveTo>
                    <a:pt x="133" y="6"/>
                  </a:moveTo>
                  <a:cubicBezTo>
                    <a:pt x="133" y="9"/>
                    <a:pt x="131" y="12"/>
                    <a:pt x="12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ïṧḷîḍè"/>
            <p:cNvSpPr/>
            <p:nvPr/>
          </p:nvSpPr>
          <p:spPr bwMode="auto">
            <a:xfrm>
              <a:off x="7487444" y="4390910"/>
              <a:ext cx="246063" cy="20638"/>
            </a:xfrm>
            <a:custGeom>
              <a:avLst/>
              <a:gdLst>
                <a:gd name="T0" fmla="*/ 133 w 133"/>
                <a:gd name="T1" fmla="*/ 6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6 h 11"/>
                <a:gd name="T8" fmla="*/ 0 w 133"/>
                <a:gd name="T9" fmla="*/ 6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6"/>
                  </a:moveTo>
                  <a:cubicBezTo>
                    <a:pt x="133" y="9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3"/>
                    <a:pt x="133" y="6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íslíḓe"/>
            <p:cNvSpPr/>
            <p:nvPr/>
          </p:nvSpPr>
          <p:spPr bwMode="auto">
            <a:xfrm>
              <a:off x="7487444" y="4462347"/>
              <a:ext cx="246063" cy="20638"/>
            </a:xfrm>
            <a:custGeom>
              <a:avLst/>
              <a:gdLst>
                <a:gd name="T0" fmla="*/ 133 w 133"/>
                <a:gd name="T1" fmla="*/ 5 h 11"/>
                <a:gd name="T2" fmla="*/ 127 w 133"/>
                <a:gd name="T3" fmla="*/ 11 h 11"/>
                <a:gd name="T4" fmla="*/ 6 w 133"/>
                <a:gd name="T5" fmla="*/ 11 h 11"/>
                <a:gd name="T6" fmla="*/ 0 w 133"/>
                <a:gd name="T7" fmla="*/ 5 h 11"/>
                <a:gd name="T8" fmla="*/ 0 w 133"/>
                <a:gd name="T9" fmla="*/ 5 h 11"/>
                <a:gd name="T10" fmla="*/ 6 w 133"/>
                <a:gd name="T11" fmla="*/ 0 h 11"/>
                <a:gd name="T12" fmla="*/ 127 w 133"/>
                <a:gd name="T13" fmla="*/ 0 h 11"/>
                <a:gd name="T14" fmla="*/ 133 w 133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11">
                  <a:moveTo>
                    <a:pt x="133" y="5"/>
                  </a:moveTo>
                  <a:cubicBezTo>
                    <a:pt x="133" y="8"/>
                    <a:pt x="131" y="11"/>
                    <a:pt x="12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2"/>
                    <a:pt x="133" y="5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î$ḻiḑè"/>
            <p:cNvSpPr/>
            <p:nvPr/>
          </p:nvSpPr>
          <p:spPr bwMode="auto">
            <a:xfrm>
              <a:off x="7722394" y="1906472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F9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ï$ḻídè"/>
            <p:cNvSpPr/>
            <p:nvPr/>
          </p:nvSpPr>
          <p:spPr bwMode="auto">
            <a:xfrm>
              <a:off x="7722394" y="2085860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íṥlíḍe"/>
            <p:cNvSpPr/>
            <p:nvPr/>
          </p:nvSpPr>
          <p:spPr bwMode="auto">
            <a:xfrm>
              <a:off x="7722394" y="2265247"/>
              <a:ext cx="444500" cy="130175"/>
            </a:xfrm>
            <a:custGeom>
              <a:avLst/>
              <a:gdLst>
                <a:gd name="T0" fmla="*/ 240 w 240"/>
                <a:gd name="T1" fmla="*/ 52 h 70"/>
                <a:gd name="T2" fmla="*/ 221 w 240"/>
                <a:gd name="T3" fmla="*/ 70 h 70"/>
                <a:gd name="T4" fmla="*/ 19 w 240"/>
                <a:gd name="T5" fmla="*/ 70 h 70"/>
                <a:gd name="T6" fmla="*/ 0 w 240"/>
                <a:gd name="T7" fmla="*/ 52 h 70"/>
                <a:gd name="T8" fmla="*/ 0 w 240"/>
                <a:gd name="T9" fmla="*/ 18 h 70"/>
                <a:gd name="T10" fmla="*/ 19 w 240"/>
                <a:gd name="T11" fmla="*/ 0 h 70"/>
                <a:gd name="T12" fmla="*/ 221 w 240"/>
                <a:gd name="T13" fmla="*/ 0 h 70"/>
                <a:gd name="T14" fmla="*/ 240 w 240"/>
                <a:gd name="T15" fmla="*/ 18 h 70"/>
                <a:gd name="T16" fmla="*/ 240 w 240"/>
                <a:gd name="T17" fmla="*/ 5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70">
                  <a:moveTo>
                    <a:pt x="240" y="52"/>
                  </a:moveTo>
                  <a:cubicBezTo>
                    <a:pt x="240" y="62"/>
                    <a:pt x="232" y="70"/>
                    <a:pt x="221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8" y="70"/>
                    <a:pt x="0" y="62"/>
                    <a:pt x="0" y="5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32" y="0"/>
                    <a:pt x="240" y="8"/>
                    <a:pt x="240" y="18"/>
                  </a:cubicBezTo>
                  <a:lnTo>
                    <a:pt x="240" y="52"/>
                  </a:lnTo>
                  <a:close/>
                </a:path>
              </a:pathLst>
            </a:custGeom>
            <a:solidFill>
              <a:srgbClr val="E26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iŝḷiḓè"/>
            <p:cNvSpPr/>
            <p:nvPr/>
          </p:nvSpPr>
          <p:spPr bwMode="auto">
            <a:xfrm>
              <a:off x="7768432" y="2457335"/>
              <a:ext cx="176213" cy="336550"/>
            </a:xfrm>
            <a:custGeom>
              <a:avLst/>
              <a:gdLst>
                <a:gd name="T0" fmla="*/ 0 w 111"/>
                <a:gd name="T1" fmla="*/ 212 h 212"/>
                <a:gd name="T2" fmla="*/ 111 w 111"/>
                <a:gd name="T3" fmla="*/ 151 h 212"/>
                <a:gd name="T4" fmla="*/ 111 w 111"/>
                <a:gd name="T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212">
                  <a:moveTo>
                    <a:pt x="0" y="212"/>
                  </a:moveTo>
                  <a:lnTo>
                    <a:pt x="111" y="151"/>
                  </a:lnTo>
                  <a:lnTo>
                    <a:pt x="111" y="0"/>
                  </a:lnTo>
                </a:path>
              </a:pathLst>
            </a:custGeom>
            <a:noFill/>
            <a:ln w="30163" cap="rnd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iṡḷiḋe"/>
            <p:cNvSpPr/>
            <p:nvPr/>
          </p:nvSpPr>
          <p:spPr bwMode="auto">
            <a:xfrm>
              <a:off x="5463382" y="1971560"/>
              <a:ext cx="242888" cy="842963"/>
            </a:xfrm>
            <a:custGeom>
              <a:avLst/>
              <a:gdLst>
                <a:gd name="T0" fmla="*/ 131 w 131"/>
                <a:gd name="T1" fmla="*/ 418 h 455"/>
                <a:gd name="T2" fmla="*/ 93 w 131"/>
                <a:gd name="T3" fmla="*/ 455 h 455"/>
                <a:gd name="T4" fmla="*/ 38 w 131"/>
                <a:gd name="T5" fmla="*/ 455 h 455"/>
                <a:gd name="T6" fmla="*/ 0 w 131"/>
                <a:gd name="T7" fmla="*/ 418 h 455"/>
                <a:gd name="T8" fmla="*/ 0 w 131"/>
                <a:gd name="T9" fmla="*/ 37 h 455"/>
                <a:gd name="T10" fmla="*/ 38 w 131"/>
                <a:gd name="T11" fmla="*/ 0 h 455"/>
                <a:gd name="T12" fmla="*/ 93 w 131"/>
                <a:gd name="T13" fmla="*/ 0 h 455"/>
                <a:gd name="T14" fmla="*/ 131 w 131"/>
                <a:gd name="T15" fmla="*/ 37 h 455"/>
                <a:gd name="T16" fmla="*/ 131 w 131"/>
                <a:gd name="T17" fmla="*/ 41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455">
                  <a:moveTo>
                    <a:pt x="131" y="418"/>
                  </a:moveTo>
                  <a:cubicBezTo>
                    <a:pt x="131" y="439"/>
                    <a:pt x="114" y="455"/>
                    <a:pt x="93" y="455"/>
                  </a:cubicBezTo>
                  <a:cubicBezTo>
                    <a:pt x="38" y="455"/>
                    <a:pt x="38" y="455"/>
                    <a:pt x="38" y="455"/>
                  </a:cubicBezTo>
                  <a:cubicBezTo>
                    <a:pt x="17" y="455"/>
                    <a:pt x="0" y="439"/>
                    <a:pt x="0" y="4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14" y="0"/>
                    <a:pt x="131" y="17"/>
                    <a:pt x="131" y="37"/>
                  </a:cubicBezTo>
                  <a:lnTo>
                    <a:pt x="131" y="418"/>
                  </a:lnTo>
                  <a:close/>
                </a:path>
              </a:pathLst>
            </a:custGeom>
            <a:solidFill>
              <a:srgbClr val="F7A3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ïṥ1iḍé"/>
            <p:cNvSpPr/>
            <p:nvPr/>
          </p:nvSpPr>
          <p:spPr bwMode="auto">
            <a:xfrm>
              <a:off x="5580857" y="2874847"/>
              <a:ext cx="185738" cy="396875"/>
            </a:xfrm>
            <a:custGeom>
              <a:avLst/>
              <a:gdLst>
                <a:gd name="T0" fmla="*/ 0 w 117"/>
                <a:gd name="T1" fmla="*/ 0 h 250"/>
                <a:gd name="T2" fmla="*/ 0 w 117"/>
                <a:gd name="T3" fmla="*/ 203 h 250"/>
                <a:gd name="T4" fmla="*/ 117 w 117"/>
                <a:gd name="T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250">
                  <a:moveTo>
                    <a:pt x="0" y="0"/>
                  </a:moveTo>
                  <a:lnTo>
                    <a:pt x="0" y="203"/>
                  </a:lnTo>
                  <a:lnTo>
                    <a:pt x="117" y="250"/>
                  </a:lnTo>
                </a:path>
              </a:pathLst>
            </a:custGeom>
            <a:noFill/>
            <a:ln w="30163" cap="rnd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îŝľiḑe"/>
            <p:cNvSpPr/>
            <p:nvPr/>
          </p:nvSpPr>
          <p:spPr bwMode="auto">
            <a:xfrm>
              <a:off x="5015707" y="1636597"/>
              <a:ext cx="3489325" cy="125413"/>
            </a:xfrm>
            <a:custGeom>
              <a:avLst/>
              <a:gdLst>
                <a:gd name="T0" fmla="*/ 1885 w 1885"/>
                <a:gd name="T1" fmla="*/ 34 h 68"/>
                <a:gd name="T2" fmla="*/ 1851 w 1885"/>
                <a:gd name="T3" fmla="*/ 68 h 68"/>
                <a:gd name="T4" fmla="*/ 33 w 1885"/>
                <a:gd name="T5" fmla="*/ 68 h 68"/>
                <a:gd name="T6" fmla="*/ 0 w 1885"/>
                <a:gd name="T7" fmla="*/ 34 h 68"/>
                <a:gd name="T8" fmla="*/ 0 w 1885"/>
                <a:gd name="T9" fmla="*/ 34 h 68"/>
                <a:gd name="T10" fmla="*/ 33 w 1885"/>
                <a:gd name="T11" fmla="*/ 0 h 68"/>
                <a:gd name="T12" fmla="*/ 1851 w 1885"/>
                <a:gd name="T13" fmla="*/ 0 h 68"/>
                <a:gd name="T14" fmla="*/ 1885 w 1885"/>
                <a:gd name="T1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5" h="68">
                  <a:moveTo>
                    <a:pt x="1885" y="34"/>
                  </a:moveTo>
                  <a:cubicBezTo>
                    <a:pt x="1885" y="53"/>
                    <a:pt x="1870" y="68"/>
                    <a:pt x="1851" y="68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3" y="0"/>
                  </a:cubicBezTo>
                  <a:cubicBezTo>
                    <a:pt x="1851" y="0"/>
                    <a:pt x="1851" y="0"/>
                    <a:pt x="1851" y="0"/>
                  </a:cubicBezTo>
                  <a:cubicBezTo>
                    <a:pt x="1870" y="0"/>
                    <a:pt x="1885" y="16"/>
                    <a:pt x="1885" y="3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iṣḷídê"/>
            <p:cNvSpPr/>
            <p:nvPr/>
          </p:nvSpPr>
          <p:spPr bwMode="auto">
            <a:xfrm>
              <a:off x="6560344" y="1449272"/>
              <a:ext cx="390525" cy="249238"/>
            </a:xfrm>
            <a:custGeom>
              <a:avLst/>
              <a:gdLst>
                <a:gd name="T0" fmla="*/ 211 w 211"/>
                <a:gd name="T1" fmla="*/ 38 h 135"/>
                <a:gd name="T2" fmla="*/ 173 w 211"/>
                <a:gd name="T3" fmla="*/ 0 h 135"/>
                <a:gd name="T4" fmla="*/ 38 w 211"/>
                <a:gd name="T5" fmla="*/ 0 h 135"/>
                <a:gd name="T6" fmla="*/ 0 w 211"/>
                <a:gd name="T7" fmla="*/ 38 h 135"/>
                <a:gd name="T8" fmla="*/ 0 w 211"/>
                <a:gd name="T9" fmla="*/ 98 h 135"/>
                <a:gd name="T10" fmla="*/ 38 w 211"/>
                <a:gd name="T11" fmla="*/ 135 h 135"/>
                <a:gd name="T12" fmla="*/ 173 w 211"/>
                <a:gd name="T13" fmla="*/ 135 h 135"/>
                <a:gd name="T14" fmla="*/ 211 w 211"/>
                <a:gd name="T15" fmla="*/ 98 h 135"/>
                <a:gd name="T16" fmla="*/ 211 w 211"/>
                <a:gd name="T17" fmla="*/ 3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135">
                  <a:moveTo>
                    <a:pt x="211" y="38"/>
                  </a:moveTo>
                  <a:cubicBezTo>
                    <a:pt x="211" y="17"/>
                    <a:pt x="194" y="0"/>
                    <a:pt x="17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8"/>
                    <a:pt x="17" y="135"/>
                    <a:pt x="38" y="13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94" y="135"/>
                    <a:pt x="211" y="118"/>
                    <a:pt x="211" y="98"/>
                  </a:cubicBezTo>
                  <a:lnTo>
                    <a:pt x="211" y="3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isļiḋê"/>
            <p:cNvSpPr/>
            <p:nvPr/>
          </p:nvSpPr>
          <p:spPr bwMode="auto">
            <a:xfrm>
              <a:off x="6968332" y="4787785"/>
              <a:ext cx="868363" cy="1001713"/>
            </a:xfrm>
            <a:custGeom>
              <a:avLst/>
              <a:gdLst>
                <a:gd name="T0" fmla="*/ 469 w 469"/>
                <a:gd name="T1" fmla="*/ 541 h 541"/>
                <a:gd name="T2" fmla="*/ 135 w 469"/>
                <a:gd name="T3" fmla="*/ 0 h 541"/>
                <a:gd name="T4" fmla="*/ 0 w 469"/>
                <a:gd name="T5" fmla="*/ 0 h 541"/>
                <a:gd name="T6" fmla="*/ 334 w 469"/>
                <a:gd name="T7" fmla="*/ 541 h 541"/>
                <a:gd name="T8" fmla="*/ 469 w 469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541">
                  <a:moveTo>
                    <a:pt x="469" y="541"/>
                  </a:moveTo>
                  <a:cubicBezTo>
                    <a:pt x="469" y="541"/>
                    <a:pt x="139" y="0"/>
                    <a:pt x="135" y="0"/>
                  </a:cubicBezTo>
                  <a:cubicBezTo>
                    <a:pt x="131" y="0"/>
                    <a:pt x="0" y="0"/>
                    <a:pt x="0" y="0"/>
                  </a:cubicBezTo>
                  <a:cubicBezTo>
                    <a:pt x="334" y="541"/>
                    <a:pt x="334" y="541"/>
                    <a:pt x="334" y="541"/>
                  </a:cubicBezTo>
                  <a:cubicBezTo>
                    <a:pt x="334" y="541"/>
                    <a:pt x="431" y="541"/>
                    <a:pt x="469" y="54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íṡľíďè"/>
            <p:cNvSpPr/>
            <p:nvPr/>
          </p:nvSpPr>
          <p:spPr bwMode="auto">
            <a:xfrm>
              <a:off x="5677694" y="4787785"/>
              <a:ext cx="869950" cy="1001713"/>
            </a:xfrm>
            <a:custGeom>
              <a:avLst/>
              <a:gdLst>
                <a:gd name="T0" fmla="*/ 0 w 470"/>
                <a:gd name="T1" fmla="*/ 541 h 541"/>
                <a:gd name="T2" fmla="*/ 334 w 470"/>
                <a:gd name="T3" fmla="*/ 0 h 541"/>
                <a:gd name="T4" fmla="*/ 470 w 470"/>
                <a:gd name="T5" fmla="*/ 0 h 541"/>
                <a:gd name="T6" fmla="*/ 135 w 470"/>
                <a:gd name="T7" fmla="*/ 541 h 541"/>
                <a:gd name="T8" fmla="*/ 0 w 470"/>
                <a:gd name="T9" fmla="*/ 541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541">
                  <a:moveTo>
                    <a:pt x="0" y="541"/>
                  </a:moveTo>
                  <a:cubicBezTo>
                    <a:pt x="0" y="541"/>
                    <a:pt x="331" y="0"/>
                    <a:pt x="334" y="0"/>
                  </a:cubicBezTo>
                  <a:cubicBezTo>
                    <a:pt x="338" y="0"/>
                    <a:pt x="470" y="0"/>
                    <a:pt x="470" y="0"/>
                  </a:cubicBezTo>
                  <a:cubicBezTo>
                    <a:pt x="135" y="541"/>
                    <a:pt x="135" y="541"/>
                    <a:pt x="135" y="541"/>
                  </a:cubicBezTo>
                  <a:cubicBezTo>
                    <a:pt x="135" y="541"/>
                    <a:pt x="44" y="540"/>
                    <a:pt x="0" y="54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îṧ1ïḍé"/>
            <p:cNvSpPr/>
            <p:nvPr/>
          </p:nvSpPr>
          <p:spPr bwMode="auto">
            <a:xfrm>
              <a:off x="5160169" y="4662372"/>
              <a:ext cx="3198813" cy="125413"/>
            </a:xfrm>
            <a:custGeom>
              <a:avLst/>
              <a:gdLst>
                <a:gd name="T0" fmla="*/ 1728 w 1728"/>
                <a:gd name="T1" fmla="*/ 34 h 68"/>
                <a:gd name="T2" fmla="*/ 1697 w 1728"/>
                <a:gd name="T3" fmla="*/ 68 h 68"/>
                <a:gd name="T4" fmla="*/ 31 w 1728"/>
                <a:gd name="T5" fmla="*/ 68 h 68"/>
                <a:gd name="T6" fmla="*/ 0 w 1728"/>
                <a:gd name="T7" fmla="*/ 34 h 68"/>
                <a:gd name="T8" fmla="*/ 0 w 1728"/>
                <a:gd name="T9" fmla="*/ 34 h 68"/>
                <a:gd name="T10" fmla="*/ 31 w 1728"/>
                <a:gd name="T11" fmla="*/ 0 h 68"/>
                <a:gd name="T12" fmla="*/ 1697 w 1728"/>
                <a:gd name="T13" fmla="*/ 0 h 68"/>
                <a:gd name="T14" fmla="*/ 1728 w 1728"/>
                <a:gd name="T1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8" h="68">
                  <a:moveTo>
                    <a:pt x="1728" y="34"/>
                  </a:moveTo>
                  <a:cubicBezTo>
                    <a:pt x="1728" y="53"/>
                    <a:pt x="1714" y="68"/>
                    <a:pt x="1697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14" y="68"/>
                    <a:pt x="0" y="5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4" y="0"/>
                    <a:pt x="31" y="0"/>
                  </a:cubicBezTo>
                  <a:cubicBezTo>
                    <a:pt x="1697" y="0"/>
                    <a:pt x="1697" y="0"/>
                    <a:pt x="1697" y="0"/>
                  </a:cubicBezTo>
                  <a:cubicBezTo>
                    <a:pt x="1714" y="0"/>
                    <a:pt x="1728" y="15"/>
                    <a:pt x="1728" y="34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iś1îḑê"/>
            <p:cNvSpPr/>
            <p:nvPr/>
          </p:nvSpPr>
          <p:spPr bwMode="auto">
            <a:xfrm>
              <a:off x="3718719" y="5779972"/>
              <a:ext cx="2170113" cy="330200"/>
            </a:xfrm>
            <a:prstGeom prst="ellipse">
              <a:avLst/>
            </a:prstGeom>
            <a:solidFill>
              <a:srgbClr val="367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îSlîde"/>
            <p:cNvSpPr/>
            <p:nvPr/>
          </p:nvSpPr>
          <p:spPr bwMode="auto">
            <a:xfrm>
              <a:off x="5779294" y="3332047"/>
              <a:ext cx="325438" cy="188913"/>
            </a:xfrm>
            <a:custGeom>
              <a:avLst/>
              <a:gdLst>
                <a:gd name="T0" fmla="*/ 176 w 176"/>
                <a:gd name="T1" fmla="*/ 63 h 102"/>
                <a:gd name="T2" fmla="*/ 115 w 176"/>
                <a:gd name="T3" fmla="*/ 49 h 102"/>
                <a:gd name="T4" fmla="*/ 59 w 176"/>
                <a:gd name="T5" fmla="*/ 99 h 102"/>
                <a:gd name="T6" fmla="*/ 3 w 176"/>
                <a:gd name="T7" fmla="*/ 65 h 102"/>
                <a:gd name="T8" fmla="*/ 51 w 176"/>
                <a:gd name="T9" fmla="*/ 0 h 102"/>
                <a:gd name="T10" fmla="*/ 176 w 176"/>
                <a:gd name="T11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2">
                  <a:moveTo>
                    <a:pt x="176" y="63"/>
                  </a:moveTo>
                  <a:cubicBezTo>
                    <a:pt x="176" y="63"/>
                    <a:pt x="129" y="49"/>
                    <a:pt x="115" y="49"/>
                  </a:cubicBezTo>
                  <a:cubicBezTo>
                    <a:pt x="101" y="50"/>
                    <a:pt x="71" y="102"/>
                    <a:pt x="59" y="99"/>
                  </a:cubicBezTo>
                  <a:cubicBezTo>
                    <a:pt x="47" y="96"/>
                    <a:pt x="7" y="88"/>
                    <a:pt x="3" y="65"/>
                  </a:cubicBezTo>
                  <a:cubicBezTo>
                    <a:pt x="0" y="41"/>
                    <a:pt x="51" y="0"/>
                    <a:pt x="51" y="0"/>
                  </a:cubicBezTo>
                  <a:cubicBezTo>
                    <a:pt x="51" y="0"/>
                    <a:pt x="159" y="44"/>
                    <a:pt x="176" y="63"/>
                  </a:cubicBezTo>
                  <a:close/>
                </a:path>
              </a:pathLst>
            </a:custGeom>
            <a:solidFill>
              <a:srgbClr val="F2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îŝlïde"/>
            <p:cNvSpPr/>
            <p:nvPr/>
          </p:nvSpPr>
          <p:spPr bwMode="auto">
            <a:xfrm>
              <a:off x="5580857" y="2309697"/>
              <a:ext cx="1425575" cy="1468438"/>
            </a:xfrm>
            <a:custGeom>
              <a:avLst/>
              <a:gdLst>
                <a:gd name="T0" fmla="*/ 0 w 770"/>
                <a:gd name="T1" fmla="*/ 763 h 793"/>
                <a:gd name="T2" fmla="*/ 753 w 770"/>
                <a:gd name="T3" fmla="*/ 0 h 793"/>
                <a:gd name="T4" fmla="*/ 770 w 770"/>
                <a:gd name="T5" fmla="*/ 16 h 793"/>
                <a:gd name="T6" fmla="*/ 45 w 770"/>
                <a:gd name="T7" fmla="*/ 793 h 793"/>
                <a:gd name="T8" fmla="*/ 0 w 770"/>
                <a:gd name="T9" fmla="*/ 76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793">
                  <a:moveTo>
                    <a:pt x="0" y="763"/>
                  </a:moveTo>
                  <a:cubicBezTo>
                    <a:pt x="0" y="763"/>
                    <a:pt x="700" y="39"/>
                    <a:pt x="753" y="0"/>
                  </a:cubicBezTo>
                  <a:cubicBezTo>
                    <a:pt x="753" y="0"/>
                    <a:pt x="762" y="8"/>
                    <a:pt x="770" y="16"/>
                  </a:cubicBezTo>
                  <a:cubicBezTo>
                    <a:pt x="770" y="16"/>
                    <a:pt x="97" y="744"/>
                    <a:pt x="45" y="793"/>
                  </a:cubicBezTo>
                  <a:cubicBezTo>
                    <a:pt x="45" y="793"/>
                    <a:pt x="7" y="791"/>
                    <a:pt x="0" y="763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íṥliḓe"/>
            <p:cNvSpPr/>
            <p:nvPr/>
          </p:nvSpPr>
          <p:spPr bwMode="auto">
            <a:xfrm>
              <a:off x="6014244" y="3333635"/>
              <a:ext cx="142875" cy="119063"/>
            </a:xfrm>
            <a:custGeom>
              <a:avLst/>
              <a:gdLst>
                <a:gd name="T0" fmla="*/ 77 w 77"/>
                <a:gd name="T1" fmla="*/ 28 h 64"/>
                <a:gd name="T2" fmla="*/ 24 w 77"/>
                <a:gd name="T3" fmla="*/ 4 h 64"/>
                <a:gd name="T4" fmla="*/ 4 w 77"/>
                <a:gd name="T5" fmla="*/ 41 h 64"/>
                <a:gd name="T6" fmla="*/ 58 w 77"/>
                <a:gd name="T7" fmla="*/ 64 h 64"/>
                <a:gd name="T8" fmla="*/ 77 w 77"/>
                <a:gd name="T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4">
                  <a:moveTo>
                    <a:pt x="77" y="28"/>
                  </a:moveTo>
                  <a:cubicBezTo>
                    <a:pt x="77" y="28"/>
                    <a:pt x="33" y="7"/>
                    <a:pt x="24" y="4"/>
                  </a:cubicBezTo>
                  <a:cubicBezTo>
                    <a:pt x="15" y="0"/>
                    <a:pt x="0" y="30"/>
                    <a:pt x="4" y="41"/>
                  </a:cubicBezTo>
                  <a:cubicBezTo>
                    <a:pt x="9" y="53"/>
                    <a:pt x="50" y="64"/>
                    <a:pt x="58" y="64"/>
                  </a:cubicBezTo>
                  <a:cubicBezTo>
                    <a:pt x="65" y="64"/>
                    <a:pt x="77" y="28"/>
                    <a:pt x="77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iṡḷiḍé"/>
            <p:cNvSpPr/>
            <p:nvPr/>
          </p:nvSpPr>
          <p:spPr bwMode="auto">
            <a:xfrm>
              <a:off x="5906294" y="3387610"/>
              <a:ext cx="149225" cy="139700"/>
            </a:xfrm>
            <a:custGeom>
              <a:avLst/>
              <a:gdLst>
                <a:gd name="T0" fmla="*/ 47 w 81"/>
                <a:gd name="T1" fmla="*/ 19 h 75"/>
                <a:gd name="T2" fmla="*/ 74 w 81"/>
                <a:gd name="T3" fmla="*/ 62 h 75"/>
                <a:gd name="T4" fmla="*/ 17 w 81"/>
                <a:gd name="T5" fmla="*/ 36 h 75"/>
                <a:gd name="T6" fmla="*/ 47 w 81"/>
                <a:gd name="T7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5">
                  <a:moveTo>
                    <a:pt x="47" y="19"/>
                  </a:moveTo>
                  <a:cubicBezTo>
                    <a:pt x="47" y="19"/>
                    <a:pt x="81" y="49"/>
                    <a:pt x="74" y="62"/>
                  </a:cubicBezTo>
                  <a:cubicBezTo>
                    <a:pt x="68" y="75"/>
                    <a:pt x="34" y="72"/>
                    <a:pt x="17" y="36"/>
                  </a:cubicBezTo>
                  <a:cubicBezTo>
                    <a:pt x="0" y="0"/>
                    <a:pt x="38" y="10"/>
                    <a:pt x="47" y="1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iśliḍé"/>
            <p:cNvSpPr/>
            <p:nvPr/>
          </p:nvSpPr>
          <p:spPr bwMode="auto">
            <a:xfrm>
              <a:off x="5868194" y="3451110"/>
              <a:ext cx="120650" cy="115888"/>
            </a:xfrm>
            <a:custGeom>
              <a:avLst/>
              <a:gdLst>
                <a:gd name="T0" fmla="*/ 21 w 65"/>
                <a:gd name="T1" fmla="*/ 1 h 63"/>
                <a:gd name="T2" fmla="*/ 64 w 65"/>
                <a:gd name="T3" fmla="*/ 35 h 63"/>
                <a:gd name="T4" fmla="*/ 33 w 65"/>
                <a:gd name="T5" fmla="*/ 51 h 63"/>
                <a:gd name="T6" fmla="*/ 21 w 65"/>
                <a:gd name="T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3">
                  <a:moveTo>
                    <a:pt x="21" y="1"/>
                  </a:moveTo>
                  <a:cubicBezTo>
                    <a:pt x="34" y="0"/>
                    <a:pt x="65" y="24"/>
                    <a:pt x="64" y="35"/>
                  </a:cubicBezTo>
                  <a:cubicBezTo>
                    <a:pt x="63" y="46"/>
                    <a:pt x="51" y="63"/>
                    <a:pt x="33" y="51"/>
                  </a:cubicBezTo>
                  <a:cubicBezTo>
                    <a:pt x="14" y="38"/>
                    <a:pt x="0" y="2"/>
                    <a:pt x="21" y="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ïṥļïḑe"/>
            <p:cNvSpPr/>
            <p:nvPr/>
          </p:nvSpPr>
          <p:spPr bwMode="auto">
            <a:xfrm>
              <a:off x="5747544" y="3278072"/>
              <a:ext cx="298450" cy="192088"/>
            </a:xfrm>
            <a:custGeom>
              <a:avLst/>
              <a:gdLst>
                <a:gd name="T0" fmla="*/ 12 w 161"/>
                <a:gd name="T1" fmla="*/ 62 h 103"/>
                <a:gd name="T2" fmla="*/ 54 w 161"/>
                <a:gd name="T3" fmla="*/ 5 h 103"/>
                <a:gd name="T4" fmla="*/ 143 w 161"/>
                <a:gd name="T5" fmla="*/ 48 h 103"/>
                <a:gd name="T6" fmla="*/ 113 w 161"/>
                <a:gd name="T7" fmla="*/ 71 h 103"/>
                <a:gd name="T8" fmla="*/ 69 w 161"/>
                <a:gd name="T9" fmla="*/ 48 h 103"/>
                <a:gd name="T10" fmla="*/ 37 w 161"/>
                <a:gd name="T11" fmla="*/ 94 h 103"/>
                <a:gd name="T12" fmla="*/ 12 w 161"/>
                <a:gd name="T13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03">
                  <a:moveTo>
                    <a:pt x="12" y="62"/>
                  </a:moveTo>
                  <a:cubicBezTo>
                    <a:pt x="12" y="62"/>
                    <a:pt x="42" y="11"/>
                    <a:pt x="54" y="5"/>
                  </a:cubicBezTo>
                  <a:cubicBezTo>
                    <a:pt x="67" y="0"/>
                    <a:pt x="126" y="48"/>
                    <a:pt x="143" y="48"/>
                  </a:cubicBezTo>
                  <a:cubicBezTo>
                    <a:pt x="161" y="49"/>
                    <a:pt x="131" y="75"/>
                    <a:pt x="113" y="71"/>
                  </a:cubicBezTo>
                  <a:cubicBezTo>
                    <a:pt x="96" y="67"/>
                    <a:pt x="69" y="48"/>
                    <a:pt x="69" y="48"/>
                  </a:cubicBezTo>
                  <a:cubicBezTo>
                    <a:pt x="69" y="48"/>
                    <a:pt x="73" y="85"/>
                    <a:pt x="37" y="94"/>
                  </a:cubicBezTo>
                  <a:cubicBezTo>
                    <a:pt x="0" y="103"/>
                    <a:pt x="12" y="62"/>
                    <a:pt x="12" y="6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ïṧlíḓe"/>
            <p:cNvSpPr/>
            <p:nvPr/>
          </p:nvSpPr>
          <p:spPr bwMode="auto">
            <a:xfrm>
              <a:off x="4523582" y="3216160"/>
              <a:ext cx="1311275" cy="606425"/>
            </a:xfrm>
            <a:custGeom>
              <a:avLst/>
              <a:gdLst>
                <a:gd name="T0" fmla="*/ 60 w 708"/>
                <a:gd name="T1" fmla="*/ 6 h 328"/>
                <a:gd name="T2" fmla="*/ 668 w 708"/>
                <a:gd name="T3" fmla="*/ 92 h 328"/>
                <a:gd name="T4" fmla="*/ 708 w 708"/>
                <a:gd name="T5" fmla="*/ 155 h 328"/>
                <a:gd name="T6" fmla="*/ 88 w 708"/>
                <a:gd name="T7" fmla="*/ 105 h 328"/>
                <a:gd name="T8" fmla="*/ 60 w 708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28">
                  <a:moveTo>
                    <a:pt x="60" y="6"/>
                  </a:moveTo>
                  <a:cubicBezTo>
                    <a:pt x="79" y="0"/>
                    <a:pt x="350" y="233"/>
                    <a:pt x="668" y="92"/>
                  </a:cubicBezTo>
                  <a:cubicBezTo>
                    <a:pt x="668" y="92"/>
                    <a:pt x="698" y="111"/>
                    <a:pt x="708" y="155"/>
                  </a:cubicBezTo>
                  <a:cubicBezTo>
                    <a:pt x="708" y="155"/>
                    <a:pt x="375" y="328"/>
                    <a:pt x="88" y="105"/>
                  </a:cubicBezTo>
                  <a:cubicBezTo>
                    <a:pt x="88" y="105"/>
                    <a:pt x="0" y="23"/>
                    <a:pt x="60" y="6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ïšḷïḍê"/>
            <p:cNvSpPr/>
            <p:nvPr/>
          </p:nvSpPr>
          <p:spPr bwMode="auto">
            <a:xfrm>
              <a:off x="4479132" y="2287472"/>
              <a:ext cx="252413" cy="547688"/>
            </a:xfrm>
            <a:custGeom>
              <a:avLst/>
              <a:gdLst>
                <a:gd name="T0" fmla="*/ 64 w 136"/>
                <a:gd name="T1" fmla="*/ 13 h 295"/>
                <a:gd name="T2" fmla="*/ 77 w 136"/>
                <a:gd name="T3" fmla="*/ 197 h 295"/>
                <a:gd name="T4" fmla="*/ 64 w 136"/>
                <a:gd name="T5" fmla="*/ 1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95">
                  <a:moveTo>
                    <a:pt x="64" y="13"/>
                  </a:moveTo>
                  <a:cubicBezTo>
                    <a:pt x="64" y="13"/>
                    <a:pt x="136" y="99"/>
                    <a:pt x="77" y="197"/>
                  </a:cubicBezTo>
                  <a:cubicBezTo>
                    <a:pt x="18" y="295"/>
                    <a:pt x="0" y="0"/>
                    <a:pt x="64" y="13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íşļiḍe"/>
            <p:cNvSpPr/>
            <p:nvPr/>
          </p:nvSpPr>
          <p:spPr bwMode="auto">
            <a:xfrm>
              <a:off x="4017169" y="2206510"/>
              <a:ext cx="687388" cy="957263"/>
            </a:xfrm>
            <a:custGeom>
              <a:avLst/>
              <a:gdLst>
                <a:gd name="T0" fmla="*/ 302 w 371"/>
                <a:gd name="T1" fmla="*/ 84 h 517"/>
                <a:gd name="T2" fmla="*/ 360 w 371"/>
                <a:gd name="T3" fmla="*/ 406 h 517"/>
                <a:gd name="T4" fmla="*/ 109 w 371"/>
                <a:gd name="T5" fmla="*/ 479 h 517"/>
                <a:gd name="T6" fmla="*/ 35 w 371"/>
                <a:gd name="T7" fmla="*/ 301 h 517"/>
                <a:gd name="T8" fmla="*/ 54 w 371"/>
                <a:gd name="T9" fmla="*/ 76 h 517"/>
                <a:gd name="T10" fmla="*/ 302 w 371"/>
                <a:gd name="T11" fmla="*/ 8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17">
                  <a:moveTo>
                    <a:pt x="302" y="84"/>
                  </a:moveTo>
                  <a:cubicBezTo>
                    <a:pt x="302" y="84"/>
                    <a:pt x="371" y="305"/>
                    <a:pt x="360" y="406"/>
                  </a:cubicBezTo>
                  <a:cubicBezTo>
                    <a:pt x="349" y="508"/>
                    <a:pt x="152" y="517"/>
                    <a:pt x="109" y="479"/>
                  </a:cubicBezTo>
                  <a:cubicBezTo>
                    <a:pt x="65" y="442"/>
                    <a:pt x="35" y="301"/>
                    <a:pt x="35" y="301"/>
                  </a:cubicBezTo>
                  <a:cubicBezTo>
                    <a:pt x="35" y="301"/>
                    <a:pt x="0" y="121"/>
                    <a:pt x="54" y="76"/>
                  </a:cubicBezTo>
                  <a:cubicBezTo>
                    <a:pt x="108" y="31"/>
                    <a:pt x="263" y="0"/>
                    <a:pt x="302" y="84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ïṣļîḍé"/>
            <p:cNvSpPr/>
            <p:nvPr/>
          </p:nvSpPr>
          <p:spPr bwMode="auto">
            <a:xfrm>
              <a:off x="3725069" y="1987435"/>
              <a:ext cx="1160463" cy="887413"/>
            </a:xfrm>
            <a:custGeom>
              <a:avLst/>
              <a:gdLst>
                <a:gd name="T0" fmla="*/ 208 w 627"/>
                <a:gd name="T1" fmla="*/ 464 h 479"/>
                <a:gd name="T2" fmla="*/ 229 w 627"/>
                <a:gd name="T3" fmla="*/ 453 h 479"/>
                <a:gd name="T4" fmla="*/ 208 w 627"/>
                <a:gd name="T5" fmla="*/ 256 h 479"/>
                <a:gd name="T6" fmla="*/ 266 w 627"/>
                <a:gd name="T7" fmla="*/ 269 h 479"/>
                <a:gd name="T8" fmla="*/ 257 w 627"/>
                <a:gd name="T9" fmla="*/ 235 h 479"/>
                <a:gd name="T10" fmla="*/ 357 w 627"/>
                <a:gd name="T11" fmla="*/ 252 h 479"/>
                <a:gd name="T12" fmla="*/ 336 w 627"/>
                <a:gd name="T13" fmla="*/ 216 h 479"/>
                <a:gd name="T14" fmla="*/ 485 w 627"/>
                <a:gd name="T15" fmla="*/ 231 h 479"/>
                <a:gd name="T16" fmla="*/ 460 w 627"/>
                <a:gd name="T17" fmla="*/ 202 h 479"/>
                <a:gd name="T18" fmla="*/ 475 w 627"/>
                <a:gd name="T19" fmla="*/ 36 h 479"/>
                <a:gd name="T20" fmla="*/ 430 w 627"/>
                <a:gd name="T21" fmla="*/ 79 h 479"/>
                <a:gd name="T22" fmla="*/ 281 w 627"/>
                <a:gd name="T23" fmla="*/ 36 h 479"/>
                <a:gd name="T24" fmla="*/ 306 w 627"/>
                <a:gd name="T25" fmla="*/ 96 h 479"/>
                <a:gd name="T26" fmla="*/ 97 w 627"/>
                <a:gd name="T27" fmla="*/ 188 h 479"/>
                <a:gd name="T28" fmla="*/ 82 w 627"/>
                <a:gd name="T29" fmla="*/ 130 h 479"/>
                <a:gd name="T30" fmla="*/ 54 w 627"/>
                <a:gd name="T31" fmla="*/ 197 h 479"/>
                <a:gd name="T32" fmla="*/ 0 w 627"/>
                <a:gd name="T33" fmla="*/ 220 h 479"/>
                <a:gd name="T34" fmla="*/ 37 w 627"/>
                <a:gd name="T35" fmla="*/ 266 h 479"/>
                <a:gd name="T36" fmla="*/ 161 w 627"/>
                <a:gd name="T37" fmla="*/ 479 h 479"/>
                <a:gd name="T38" fmla="*/ 208 w 627"/>
                <a:gd name="T39" fmla="*/ 46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479">
                  <a:moveTo>
                    <a:pt x="208" y="464"/>
                  </a:moveTo>
                  <a:cubicBezTo>
                    <a:pt x="229" y="453"/>
                    <a:pt x="229" y="453"/>
                    <a:pt x="229" y="453"/>
                  </a:cubicBezTo>
                  <a:cubicBezTo>
                    <a:pt x="229" y="453"/>
                    <a:pt x="244" y="286"/>
                    <a:pt x="208" y="256"/>
                  </a:cubicBezTo>
                  <a:cubicBezTo>
                    <a:pt x="208" y="256"/>
                    <a:pt x="253" y="276"/>
                    <a:pt x="266" y="269"/>
                  </a:cubicBezTo>
                  <a:cubicBezTo>
                    <a:pt x="280" y="261"/>
                    <a:pt x="257" y="235"/>
                    <a:pt x="257" y="235"/>
                  </a:cubicBezTo>
                  <a:cubicBezTo>
                    <a:pt x="257" y="235"/>
                    <a:pt x="340" y="261"/>
                    <a:pt x="357" y="252"/>
                  </a:cubicBezTo>
                  <a:cubicBezTo>
                    <a:pt x="374" y="242"/>
                    <a:pt x="336" y="216"/>
                    <a:pt x="336" y="216"/>
                  </a:cubicBezTo>
                  <a:cubicBezTo>
                    <a:pt x="336" y="216"/>
                    <a:pt x="474" y="252"/>
                    <a:pt x="485" y="231"/>
                  </a:cubicBezTo>
                  <a:cubicBezTo>
                    <a:pt x="496" y="210"/>
                    <a:pt x="460" y="202"/>
                    <a:pt x="460" y="202"/>
                  </a:cubicBezTo>
                  <a:cubicBezTo>
                    <a:pt x="460" y="202"/>
                    <a:pt x="627" y="128"/>
                    <a:pt x="475" y="36"/>
                  </a:cubicBezTo>
                  <a:cubicBezTo>
                    <a:pt x="475" y="36"/>
                    <a:pt x="449" y="32"/>
                    <a:pt x="430" y="79"/>
                  </a:cubicBezTo>
                  <a:cubicBezTo>
                    <a:pt x="430" y="79"/>
                    <a:pt x="302" y="0"/>
                    <a:pt x="281" y="36"/>
                  </a:cubicBezTo>
                  <a:cubicBezTo>
                    <a:pt x="261" y="72"/>
                    <a:pt x="306" y="96"/>
                    <a:pt x="306" y="96"/>
                  </a:cubicBezTo>
                  <a:cubicBezTo>
                    <a:pt x="306" y="96"/>
                    <a:pt x="141" y="83"/>
                    <a:pt x="97" y="188"/>
                  </a:cubicBezTo>
                  <a:cubicBezTo>
                    <a:pt x="97" y="188"/>
                    <a:pt x="90" y="135"/>
                    <a:pt x="82" y="130"/>
                  </a:cubicBezTo>
                  <a:cubicBezTo>
                    <a:pt x="75" y="124"/>
                    <a:pt x="41" y="145"/>
                    <a:pt x="54" y="197"/>
                  </a:cubicBezTo>
                  <a:cubicBezTo>
                    <a:pt x="54" y="197"/>
                    <a:pt x="0" y="177"/>
                    <a:pt x="0" y="220"/>
                  </a:cubicBezTo>
                  <a:cubicBezTo>
                    <a:pt x="0" y="263"/>
                    <a:pt x="37" y="266"/>
                    <a:pt x="37" y="266"/>
                  </a:cubicBezTo>
                  <a:cubicBezTo>
                    <a:pt x="37" y="266"/>
                    <a:pt x="26" y="432"/>
                    <a:pt x="161" y="479"/>
                  </a:cubicBezTo>
                  <a:lnTo>
                    <a:pt x="208" y="464"/>
                  </a:ln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ïṩľîďè"/>
            <p:cNvSpPr/>
            <p:nvPr/>
          </p:nvSpPr>
          <p:spPr bwMode="auto">
            <a:xfrm>
              <a:off x="3921919" y="2768485"/>
              <a:ext cx="296863" cy="315913"/>
            </a:xfrm>
            <a:custGeom>
              <a:avLst/>
              <a:gdLst>
                <a:gd name="T0" fmla="*/ 109 w 160"/>
                <a:gd name="T1" fmla="*/ 39 h 171"/>
                <a:gd name="T2" fmla="*/ 36 w 160"/>
                <a:gd name="T3" fmla="*/ 20 h 171"/>
                <a:gd name="T4" fmla="*/ 126 w 160"/>
                <a:gd name="T5" fmla="*/ 124 h 171"/>
                <a:gd name="T6" fmla="*/ 109 w 160"/>
                <a:gd name="T7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71">
                  <a:moveTo>
                    <a:pt x="109" y="39"/>
                  </a:moveTo>
                  <a:cubicBezTo>
                    <a:pt x="109" y="39"/>
                    <a:pt x="71" y="0"/>
                    <a:pt x="36" y="20"/>
                  </a:cubicBezTo>
                  <a:cubicBezTo>
                    <a:pt x="0" y="41"/>
                    <a:pt x="47" y="171"/>
                    <a:pt x="126" y="124"/>
                  </a:cubicBezTo>
                  <a:cubicBezTo>
                    <a:pt x="160" y="105"/>
                    <a:pt x="109" y="39"/>
                    <a:pt x="109" y="3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îṣ1ïḍê"/>
            <p:cNvSpPr/>
            <p:nvPr/>
          </p:nvSpPr>
          <p:spPr bwMode="auto">
            <a:xfrm>
              <a:off x="4495007" y="2571635"/>
              <a:ext cx="127000" cy="163513"/>
            </a:xfrm>
            <a:custGeom>
              <a:avLst/>
              <a:gdLst>
                <a:gd name="T0" fmla="*/ 9 w 69"/>
                <a:gd name="T1" fmla="*/ 0 h 88"/>
                <a:gd name="T2" fmla="*/ 9 w 69"/>
                <a:gd name="T3" fmla="*/ 58 h 88"/>
                <a:gd name="T4" fmla="*/ 56 w 69"/>
                <a:gd name="T5" fmla="*/ 58 h 88"/>
                <a:gd name="T6" fmla="*/ 24 w 69"/>
                <a:gd name="T7" fmla="*/ 88 h 88"/>
                <a:gd name="T8" fmla="*/ 69 w 69"/>
                <a:gd name="T9" fmla="*/ 68 h 88"/>
                <a:gd name="T10" fmla="*/ 26 w 69"/>
                <a:gd name="T11" fmla="*/ 49 h 88"/>
                <a:gd name="T12" fmla="*/ 9 w 69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8">
                  <a:moveTo>
                    <a:pt x="9" y="0"/>
                  </a:moveTo>
                  <a:cubicBezTo>
                    <a:pt x="9" y="0"/>
                    <a:pt x="0" y="45"/>
                    <a:pt x="9" y="58"/>
                  </a:cubicBezTo>
                  <a:cubicBezTo>
                    <a:pt x="18" y="70"/>
                    <a:pt x="52" y="44"/>
                    <a:pt x="56" y="58"/>
                  </a:cubicBezTo>
                  <a:cubicBezTo>
                    <a:pt x="59" y="71"/>
                    <a:pt x="55" y="83"/>
                    <a:pt x="24" y="88"/>
                  </a:cubicBezTo>
                  <a:cubicBezTo>
                    <a:pt x="24" y="88"/>
                    <a:pt x="69" y="87"/>
                    <a:pt x="69" y="68"/>
                  </a:cubicBezTo>
                  <a:cubicBezTo>
                    <a:pt x="69" y="39"/>
                    <a:pt x="51" y="36"/>
                    <a:pt x="26" y="49"/>
                  </a:cubicBezTo>
                  <a:cubicBezTo>
                    <a:pt x="9" y="58"/>
                    <a:pt x="9" y="25"/>
                    <a:pt x="9" y="0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ïŝḷîdé"/>
            <p:cNvSpPr/>
            <p:nvPr/>
          </p:nvSpPr>
          <p:spPr bwMode="auto">
            <a:xfrm>
              <a:off x="4342607" y="2603385"/>
              <a:ext cx="55563" cy="77788"/>
            </a:xfrm>
            <a:custGeom>
              <a:avLst/>
              <a:gdLst>
                <a:gd name="T0" fmla="*/ 28 w 30"/>
                <a:gd name="T1" fmla="*/ 18 h 42"/>
                <a:gd name="T2" fmla="*/ 19 w 30"/>
                <a:gd name="T3" fmla="*/ 40 h 42"/>
                <a:gd name="T4" fmla="*/ 2 w 30"/>
                <a:gd name="T5" fmla="*/ 23 h 42"/>
                <a:gd name="T6" fmla="*/ 11 w 30"/>
                <a:gd name="T7" fmla="*/ 1 h 42"/>
                <a:gd name="T8" fmla="*/ 28 w 30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2">
                  <a:moveTo>
                    <a:pt x="28" y="18"/>
                  </a:moveTo>
                  <a:cubicBezTo>
                    <a:pt x="30" y="29"/>
                    <a:pt x="26" y="39"/>
                    <a:pt x="19" y="40"/>
                  </a:cubicBezTo>
                  <a:cubicBezTo>
                    <a:pt x="12" y="42"/>
                    <a:pt x="4" y="34"/>
                    <a:pt x="2" y="23"/>
                  </a:cubicBezTo>
                  <a:cubicBezTo>
                    <a:pt x="0" y="12"/>
                    <a:pt x="4" y="2"/>
                    <a:pt x="11" y="1"/>
                  </a:cubicBezTo>
                  <a:cubicBezTo>
                    <a:pt x="18" y="0"/>
                    <a:pt x="26" y="7"/>
                    <a:pt x="28" y="18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ï$ḻíďè"/>
            <p:cNvSpPr/>
            <p:nvPr/>
          </p:nvSpPr>
          <p:spPr bwMode="auto">
            <a:xfrm>
              <a:off x="4555332" y="2570047"/>
              <a:ext cx="50800" cy="69850"/>
            </a:xfrm>
            <a:custGeom>
              <a:avLst/>
              <a:gdLst>
                <a:gd name="T0" fmla="*/ 25 w 27"/>
                <a:gd name="T1" fmla="*/ 16 h 38"/>
                <a:gd name="T2" fmla="*/ 17 w 27"/>
                <a:gd name="T3" fmla="*/ 36 h 38"/>
                <a:gd name="T4" fmla="*/ 2 w 27"/>
                <a:gd name="T5" fmla="*/ 21 h 38"/>
                <a:gd name="T6" fmla="*/ 10 w 27"/>
                <a:gd name="T7" fmla="*/ 1 h 38"/>
                <a:gd name="T8" fmla="*/ 25 w 27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5" y="16"/>
                  </a:moveTo>
                  <a:cubicBezTo>
                    <a:pt x="27" y="26"/>
                    <a:pt x="23" y="35"/>
                    <a:pt x="17" y="36"/>
                  </a:cubicBezTo>
                  <a:cubicBezTo>
                    <a:pt x="10" y="38"/>
                    <a:pt x="4" y="31"/>
                    <a:pt x="2" y="21"/>
                  </a:cubicBezTo>
                  <a:cubicBezTo>
                    <a:pt x="0" y="11"/>
                    <a:pt x="3" y="3"/>
                    <a:pt x="10" y="1"/>
                  </a:cubicBezTo>
                  <a:cubicBezTo>
                    <a:pt x="16" y="0"/>
                    <a:pt x="23" y="7"/>
                    <a:pt x="25" y="16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iṧ1íďê"/>
            <p:cNvSpPr/>
            <p:nvPr/>
          </p:nvSpPr>
          <p:spPr bwMode="auto">
            <a:xfrm>
              <a:off x="4282282" y="2960572"/>
              <a:ext cx="247650" cy="120650"/>
            </a:xfrm>
            <a:custGeom>
              <a:avLst/>
              <a:gdLst>
                <a:gd name="T0" fmla="*/ 0 w 134"/>
                <a:gd name="T1" fmla="*/ 6 h 65"/>
                <a:gd name="T2" fmla="*/ 101 w 134"/>
                <a:gd name="T3" fmla="*/ 59 h 65"/>
                <a:gd name="T4" fmla="*/ 134 w 134"/>
                <a:gd name="T5" fmla="*/ 43 h 65"/>
                <a:gd name="T6" fmla="*/ 0 w 134"/>
                <a:gd name="T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65">
                  <a:moveTo>
                    <a:pt x="0" y="6"/>
                  </a:moveTo>
                  <a:cubicBezTo>
                    <a:pt x="24" y="35"/>
                    <a:pt x="59" y="65"/>
                    <a:pt x="101" y="59"/>
                  </a:cubicBezTo>
                  <a:cubicBezTo>
                    <a:pt x="114" y="57"/>
                    <a:pt x="126" y="51"/>
                    <a:pt x="134" y="43"/>
                  </a:cubicBezTo>
                  <a:cubicBezTo>
                    <a:pt x="100" y="0"/>
                    <a:pt x="35" y="1"/>
                    <a:pt x="0" y="6"/>
                  </a:cubicBezTo>
                  <a:close/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î$ľîḑe"/>
            <p:cNvSpPr/>
            <p:nvPr/>
          </p:nvSpPr>
          <p:spPr bwMode="auto">
            <a:xfrm>
              <a:off x="4218782" y="2793885"/>
              <a:ext cx="388938" cy="246063"/>
            </a:xfrm>
            <a:custGeom>
              <a:avLst/>
              <a:gdLst>
                <a:gd name="T0" fmla="*/ 204 w 210"/>
                <a:gd name="T1" fmla="*/ 0 h 133"/>
                <a:gd name="T2" fmla="*/ 0 w 210"/>
                <a:gd name="T3" fmla="*/ 44 h 133"/>
                <a:gd name="T4" fmla="*/ 34 w 210"/>
                <a:gd name="T5" fmla="*/ 96 h 133"/>
                <a:gd name="T6" fmla="*/ 168 w 210"/>
                <a:gd name="T7" fmla="*/ 133 h 133"/>
                <a:gd name="T8" fmla="*/ 204 w 210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33">
                  <a:moveTo>
                    <a:pt x="204" y="0"/>
                  </a:moveTo>
                  <a:cubicBezTo>
                    <a:pt x="125" y="0"/>
                    <a:pt x="0" y="44"/>
                    <a:pt x="0" y="44"/>
                  </a:cubicBezTo>
                  <a:cubicBezTo>
                    <a:pt x="0" y="44"/>
                    <a:pt x="12" y="70"/>
                    <a:pt x="34" y="96"/>
                  </a:cubicBezTo>
                  <a:cubicBezTo>
                    <a:pt x="69" y="91"/>
                    <a:pt x="134" y="90"/>
                    <a:pt x="168" y="133"/>
                  </a:cubicBezTo>
                  <a:cubicBezTo>
                    <a:pt x="210" y="94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ïśḻíḍé"/>
            <p:cNvSpPr/>
            <p:nvPr/>
          </p:nvSpPr>
          <p:spPr bwMode="auto">
            <a:xfrm>
              <a:off x="4282282" y="2471622"/>
              <a:ext cx="114300" cy="82550"/>
            </a:xfrm>
            <a:custGeom>
              <a:avLst/>
              <a:gdLst>
                <a:gd name="T0" fmla="*/ 0 w 62"/>
                <a:gd name="T1" fmla="*/ 45 h 45"/>
                <a:gd name="T2" fmla="*/ 62 w 62"/>
                <a:gd name="T3" fmla="*/ 25 h 45"/>
                <a:gd name="T4" fmla="*/ 0 w 62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45">
                  <a:moveTo>
                    <a:pt x="0" y="45"/>
                  </a:moveTo>
                  <a:cubicBezTo>
                    <a:pt x="0" y="45"/>
                    <a:pt x="30" y="21"/>
                    <a:pt x="62" y="25"/>
                  </a:cubicBezTo>
                  <a:cubicBezTo>
                    <a:pt x="62" y="25"/>
                    <a:pt x="19" y="0"/>
                    <a:pt x="0" y="45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ïśļîḋé"/>
            <p:cNvSpPr/>
            <p:nvPr/>
          </p:nvSpPr>
          <p:spPr bwMode="auto">
            <a:xfrm>
              <a:off x="4504532" y="2443047"/>
              <a:ext cx="92075" cy="61913"/>
            </a:xfrm>
            <a:custGeom>
              <a:avLst/>
              <a:gdLst>
                <a:gd name="T0" fmla="*/ 0 w 50"/>
                <a:gd name="T1" fmla="*/ 33 h 33"/>
                <a:gd name="T2" fmla="*/ 50 w 50"/>
                <a:gd name="T3" fmla="*/ 33 h 33"/>
                <a:gd name="T4" fmla="*/ 0 w 50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3">
                  <a:moveTo>
                    <a:pt x="0" y="33"/>
                  </a:moveTo>
                  <a:cubicBezTo>
                    <a:pt x="0" y="33"/>
                    <a:pt x="37" y="21"/>
                    <a:pt x="50" y="33"/>
                  </a:cubicBezTo>
                  <a:cubicBezTo>
                    <a:pt x="50" y="33"/>
                    <a:pt x="21" y="0"/>
                    <a:pt x="0" y="33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îśļïḑe"/>
            <p:cNvSpPr/>
            <p:nvPr/>
          </p:nvSpPr>
          <p:spPr bwMode="auto">
            <a:xfrm>
              <a:off x="4717257" y="5724410"/>
              <a:ext cx="409575" cy="266700"/>
            </a:xfrm>
            <a:custGeom>
              <a:avLst/>
              <a:gdLst>
                <a:gd name="T0" fmla="*/ 102 w 221"/>
                <a:gd name="T1" fmla="*/ 30 h 144"/>
                <a:gd name="T2" fmla="*/ 132 w 221"/>
                <a:gd name="T3" fmla="*/ 72 h 144"/>
                <a:gd name="T4" fmla="*/ 206 w 221"/>
                <a:gd name="T5" fmla="*/ 86 h 144"/>
                <a:gd name="T6" fmla="*/ 206 w 221"/>
                <a:gd name="T7" fmla="*/ 124 h 144"/>
                <a:gd name="T8" fmla="*/ 14 w 221"/>
                <a:gd name="T9" fmla="*/ 124 h 144"/>
                <a:gd name="T10" fmla="*/ 14 w 221"/>
                <a:gd name="T11" fmla="*/ 30 h 144"/>
                <a:gd name="T12" fmla="*/ 102 w 221"/>
                <a:gd name="T13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44">
                  <a:moveTo>
                    <a:pt x="102" y="30"/>
                  </a:moveTo>
                  <a:cubicBezTo>
                    <a:pt x="102" y="30"/>
                    <a:pt x="114" y="66"/>
                    <a:pt x="132" y="72"/>
                  </a:cubicBezTo>
                  <a:cubicBezTo>
                    <a:pt x="149" y="78"/>
                    <a:pt x="191" y="74"/>
                    <a:pt x="206" y="86"/>
                  </a:cubicBezTo>
                  <a:cubicBezTo>
                    <a:pt x="221" y="98"/>
                    <a:pt x="206" y="124"/>
                    <a:pt x="206" y="124"/>
                  </a:cubicBezTo>
                  <a:cubicBezTo>
                    <a:pt x="206" y="124"/>
                    <a:pt x="49" y="144"/>
                    <a:pt x="14" y="124"/>
                  </a:cubicBezTo>
                  <a:cubicBezTo>
                    <a:pt x="14" y="124"/>
                    <a:pt x="0" y="60"/>
                    <a:pt x="14" y="30"/>
                  </a:cubicBezTo>
                  <a:cubicBezTo>
                    <a:pt x="28" y="0"/>
                    <a:pt x="102" y="30"/>
                    <a:pt x="102" y="30"/>
                  </a:cubicBezTo>
                  <a:close/>
                </a:path>
              </a:pathLst>
            </a:custGeom>
            <a:solidFill>
              <a:srgbClr val="28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ïṩļïḍe"/>
            <p:cNvSpPr/>
            <p:nvPr/>
          </p:nvSpPr>
          <p:spPr bwMode="auto">
            <a:xfrm>
              <a:off x="4534694" y="5756160"/>
              <a:ext cx="387350" cy="284163"/>
            </a:xfrm>
            <a:custGeom>
              <a:avLst/>
              <a:gdLst>
                <a:gd name="T0" fmla="*/ 112 w 209"/>
                <a:gd name="T1" fmla="*/ 23 h 153"/>
                <a:gd name="T2" fmla="*/ 142 w 209"/>
                <a:gd name="T3" fmla="*/ 72 h 153"/>
                <a:gd name="T4" fmla="*/ 200 w 209"/>
                <a:gd name="T5" fmla="*/ 94 h 153"/>
                <a:gd name="T6" fmla="*/ 200 w 209"/>
                <a:gd name="T7" fmla="*/ 122 h 153"/>
                <a:gd name="T8" fmla="*/ 0 w 209"/>
                <a:gd name="T9" fmla="*/ 107 h 153"/>
                <a:gd name="T10" fmla="*/ 9 w 209"/>
                <a:gd name="T11" fmla="*/ 23 h 153"/>
                <a:gd name="T12" fmla="*/ 112 w 209"/>
                <a:gd name="T13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53">
                  <a:moveTo>
                    <a:pt x="112" y="23"/>
                  </a:moveTo>
                  <a:cubicBezTo>
                    <a:pt x="112" y="23"/>
                    <a:pt x="113" y="60"/>
                    <a:pt x="142" y="72"/>
                  </a:cubicBezTo>
                  <a:cubicBezTo>
                    <a:pt x="159" y="78"/>
                    <a:pt x="189" y="84"/>
                    <a:pt x="200" y="94"/>
                  </a:cubicBezTo>
                  <a:cubicBezTo>
                    <a:pt x="209" y="100"/>
                    <a:pt x="201" y="108"/>
                    <a:pt x="200" y="122"/>
                  </a:cubicBezTo>
                  <a:cubicBezTo>
                    <a:pt x="198" y="153"/>
                    <a:pt x="38" y="121"/>
                    <a:pt x="0" y="107"/>
                  </a:cubicBezTo>
                  <a:cubicBezTo>
                    <a:pt x="0" y="107"/>
                    <a:pt x="2" y="46"/>
                    <a:pt x="9" y="23"/>
                  </a:cubicBezTo>
                  <a:cubicBezTo>
                    <a:pt x="16" y="0"/>
                    <a:pt x="112" y="23"/>
                    <a:pt x="112" y="23"/>
                  </a:cubicBezTo>
                  <a:close/>
                </a:path>
              </a:pathLst>
            </a:custGeom>
            <a:solidFill>
              <a:srgbClr val="3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í$ḷiḋe"/>
            <p:cNvSpPr/>
            <p:nvPr/>
          </p:nvSpPr>
          <p:spPr bwMode="auto">
            <a:xfrm>
              <a:off x="4477544" y="4206760"/>
              <a:ext cx="538163" cy="1639888"/>
            </a:xfrm>
            <a:custGeom>
              <a:avLst/>
              <a:gdLst>
                <a:gd name="T0" fmla="*/ 0 w 290"/>
                <a:gd name="T1" fmla="*/ 62 h 886"/>
                <a:gd name="T2" fmla="*/ 35 w 290"/>
                <a:gd name="T3" fmla="*/ 866 h 886"/>
                <a:gd name="T4" fmla="*/ 162 w 290"/>
                <a:gd name="T5" fmla="*/ 866 h 886"/>
                <a:gd name="T6" fmla="*/ 224 w 290"/>
                <a:gd name="T7" fmla="*/ 135 h 886"/>
                <a:gd name="T8" fmla="*/ 290 w 290"/>
                <a:gd name="T9" fmla="*/ 15 h 886"/>
                <a:gd name="T10" fmla="*/ 0 w 290"/>
                <a:gd name="T11" fmla="*/ 6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886">
                  <a:moveTo>
                    <a:pt x="0" y="62"/>
                  </a:moveTo>
                  <a:cubicBezTo>
                    <a:pt x="0" y="62"/>
                    <a:pt x="69" y="543"/>
                    <a:pt x="35" y="866"/>
                  </a:cubicBezTo>
                  <a:cubicBezTo>
                    <a:pt x="35" y="866"/>
                    <a:pt x="105" y="886"/>
                    <a:pt x="162" y="866"/>
                  </a:cubicBezTo>
                  <a:cubicBezTo>
                    <a:pt x="162" y="866"/>
                    <a:pt x="224" y="195"/>
                    <a:pt x="224" y="135"/>
                  </a:cubicBezTo>
                  <a:cubicBezTo>
                    <a:pt x="224" y="75"/>
                    <a:pt x="290" y="15"/>
                    <a:pt x="290" y="15"/>
                  </a:cubicBezTo>
                  <a:cubicBezTo>
                    <a:pt x="290" y="15"/>
                    <a:pt x="29" y="0"/>
                    <a:pt x="0" y="62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îs1íďê"/>
            <p:cNvSpPr/>
            <p:nvPr/>
          </p:nvSpPr>
          <p:spPr bwMode="auto">
            <a:xfrm>
              <a:off x="4731544" y="4182947"/>
              <a:ext cx="354013" cy="1643063"/>
            </a:xfrm>
            <a:custGeom>
              <a:avLst/>
              <a:gdLst>
                <a:gd name="T0" fmla="*/ 173 w 191"/>
                <a:gd name="T1" fmla="*/ 28 h 888"/>
                <a:gd name="T2" fmla="*/ 98 w 191"/>
                <a:gd name="T3" fmla="*/ 873 h 888"/>
                <a:gd name="T4" fmla="*/ 0 w 191"/>
                <a:gd name="T5" fmla="*/ 863 h 888"/>
                <a:gd name="T6" fmla="*/ 20 w 191"/>
                <a:gd name="T7" fmla="*/ 356 h 888"/>
                <a:gd name="T8" fmla="*/ 52 w 191"/>
                <a:gd name="T9" fmla="*/ 45 h 888"/>
                <a:gd name="T10" fmla="*/ 173 w 191"/>
                <a:gd name="T11" fmla="*/ 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888">
                  <a:moveTo>
                    <a:pt x="173" y="28"/>
                  </a:moveTo>
                  <a:cubicBezTo>
                    <a:pt x="173" y="28"/>
                    <a:pt x="191" y="485"/>
                    <a:pt x="98" y="873"/>
                  </a:cubicBezTo>
                  <a:cubicBezTo>
                    <a:pt x="98" y="873"/>
                    <a:pt x="44" y="888"/>
                    <a:pt x="0" y="863"/>
                  </a:cubicBezTo>
                  <a:cubicBezTo>
                    <a:pt x="0" y="863"/>
                    <a:pt x="20" y="436"/>
                    <a:pt x="20" y="356"/>
                  </a:cubicBezTo>
                  <a:cubicBezTo>
                    <a:pt x="20" y="276"/>
                    <a:pt x="45" y="64"/>
                    <a:pt x="52" y="45"/>
                  </a:cubicBezTo>
                  <a:cubicBezTo>
                    <a:pt x="60" y="26"/>
                    <a:pt x="127" y="0"/>
                    <a:pt x="173" y="28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ïṥḻiḑé"/>
            <p:cNvSpPr/>
            <p:nvPr/>
          </p:nvSpPr>
          <p:spPr bwMode="auto">
            <a:xfrm>
              <a:off x="4801394" y="4332172"/>
              <a:ext cx="131763" cy="1323975"/>
            </a:xfrm>
            <a:custGeom>
              <a:avLst/>
              <a:gdLst>
                <a:gd name="T0" fmla="*/ 71 w 71"/>
                <a:gd name="T1" fmla="*/ 0 h 715"/>
                <a:gd name="T2" fmla="*/ 47 w 71"/>
                <a:gd name="T3" fmla="*/ 99 h 715"/>
                <a:gd name="T4" fmla="*/ 0 w 71"/>
                <a:gd name="T5" fmla="*/ 715 h 715"/>
                <a:gd name="T6" fmla="*/ 36 w 71"/>
                <a:gd name="T7" fmla="*/ 103 h 715"/>
                <a:gd name="T8" fmla="*/ 71 w 71"/>
                <a:gd name="T9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5">
                  <a:moveTo>
                    <a:pt x="71" y="0"/>
                  </a:moveTo>
                  <a:cubicBezTo>
                    <a:pt x="71" y="0"/>
                    <a:pt x="50" y="30"/>
                    <a:pt x="47" y="99"/>
                  </a:cubicBezTo>
                  <a:cubicBezTo>
                    <a:pt x="43" y="169"/>
                    <a:pt x="16" y="606"/>
                    <a:pt x="0" y="715"/>
                  </a:cubicBezTo>
                  <a:cubicBezTo>
                    <a:pt x="0" y="715"/>
                    <a:pt x="38" y="156"/>
                    <a:pt x="36" y="103"/>
                  </a:cubicBezTo>
                  <a:cubicBezTo>
                    <a:pt x="34" y="51"/>
                    <a:pt x="63" y="13"/>
                    <a:pt x="71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ïṣľíḓé"/>
            <p:cNvSpPr/>
            <p:nvPr/>
          </p:nvSpPr>
          <p:spPr bwMode="auto">
            <a:xfrm>
              <a:off x="4061619" y="3227272"/>
              <a:ext cx="1060450" cy="1173163"/>
            </a:xfrm>
            <a:custGeom>
              <a:avLst/>
              <a:gdLst>
                <a:gd name="T0" fmla="*/ 127 w 573"/>
                <a:gd name="T1" fmla="*/ 11 h 634"/>
                <a:gd name="T2" fmla="*/ 19 w 573"/>
                <a:gd name="T3" fmla="*/ 35 h 634"/>
                <a:gd name="T4" fmla="*/ 85 w 573"/>
                <a:gd name="T5" fmla="*/ 178 h 634"/>
                <a:gd name="T6" fmla="*/ 201 w 573"/>
                <a:gd name="T7" fmla="*/ 634 h 634"/>
                <a:gd name="T8" fmla="*/ 458 w 573"/>
                <a:gd name="T9" fmla="*/ 578 h 634"/>
                <a:gd name="T10" fmla="*/ 458 w 573"/>
                <a:gd name="T11" fmla="*/ 539 h 634"/>
                <a:gd name="T12" fmla="*/ 475 w 573"/>
                <a:gd name="T13" fmla="*/ 573 h 634"/>
                <a:gd name="T14" fmla="*/ 573 w 573"/>
                <a:gd name="T15" fmla="*/ 573 h 634"/>
                <a:gd name="T16" fmla="*/ 310 w 573"/>
                <a:gd name="T17" fmla="*/ 0 h 634"/>
                <a:gd name="T18" fmla="*/ 127 w 573"/>
                <a:gd name="T19" fmla="*/ 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634">
                  <a:moveTo>
                    <a:pt x="127" y="11"/>
                  </a:moveTo>
                  <a:cubicBezTo>
                    <a:pt x="127" y="11"/>
                    <a:pt x="38" y="30"/>
                    <a:pt x="19" y="35"/>
                  </a:cubicBezTo>
                  <a:cubicBezTo>
                    <a:pt x="0" y="41"/>
                    <a:pt x="56" y="114"/>
                    <a:pt x="85" y="178"/>
                  </a:cubicBezTo>
                  <a:cubicBezTo>
                    <a:pt x="113" y="242"/>
                    <a:pt x="193" y="537"/>
                    <a:pt x="201" y="634"/>
                  </a:cubicBezTo>
                  <a:cubicBezTo>
                    <a:pt x="201" y="634"/>
                    <a:pt x="421" y="578"/>
                    <a:pt x="458" y="578"/>
                  </a:cubicBezTo>
                  <a:cubicBezTo>
                    <a:pt x="458" y="539"/>
                    <a:pt x="458" y="539"/>
                    <a:pt x="458" y="539"/>
                  </a:cubicBezTo>
                  <a:cubicBezTo>
                    <a:pt x="458" y="539"/>
                    <a:pt x="469" y="557"/>
                    <a:pt x="475" y="573"/>
                  </a:cubicBezTo>
                  <a:cubicBezTo>
                    <a:pt x="475" y="573"/>
                    <a:pt x="550" y="571"/>
                    <a:pt x="573" y="573"/>
                  </a:cubicBezTo>
                  <a:cubicBezTo>
                    <a:pt x="573" y="573"/>
                    <a:pt x="382" y="116"/>
                    <a:pt x="310" y="0"/>
                  </a:cubicBezTo>
                  <a:cubicBezTo>
                    <a:pt x="310" y="0"/>
                    <a:pt x="174" y="0"/>
                    <a:pt x="127" y="11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íŝļíďe"/>
            <p:cNvSpPr/>
            <p:nvPr/>
          </p:nvSpPr>
          <p:spPr bwMode="auto">
            <a:xfrm>
              <a:off x="4336257" y="3060585"/>
              <a:ext cx="203200" cy="411163"/>
            </a:xfrm>
            <a:custGeom>
              <a:avLst/>
              <a:gdLst>
                <a:gd name="T0" fmla="*/ 55 w 110"/>
                <a:gd name="T1" fmla="*/ 28 h 222"/>
                <a:gd name="T2" fmla="*/ 100 w 110"/>
                <a:gd name="T3" fmla="*/ 99 h 222"/>
                <a:gd name="T4" fmla="*/ 32 w 110"/>
                <a:gd name="T5" fmla="*/ 114 h 222"/>
                <a:gd name="T6" fmla="*/ 6 w 110"/>
                <a:gd name="T7" fmla="*/ 28 h 222"/>
                <a:gd name="T8" fmla="*/ 55 w 110"/>
                <a:gd name="T9" fmla="*/ 2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22">
                  <a:moveTo>
                    <a:pt x="55" y="28"/>
                  </a:moveTo>
                  <a:cubicBezTo>
                    <a:pt x="55" y="28"/>
                    <a:pt x="88" y="90"/>
                    <a:pt x="100" y="99"/>
                  </a:cubicBezTo>
                  <a:cubicBezTo>
                    <a:pt x="110" y="222"/>
                    <a:pt x="32" y="114"/>
                    <a:pt x="32" y="114"/>
                  </a:cubicBezTo>
                  <a:cubicBezTo>
                    <a:pt x="32" y="114"/>
                    <a:pt x="12" y="56"/>
                    <a:pt x="6" y="28"/>
                  </a:cubicBezTo>
                  <a:cubicBezTo>
                    <a:pt x="0" y="0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îšḻîďe"/>
            <p:cNvSpPr/>
            <p:nvPr/>
          </p:nvSpPr>
          <p:spPr bwMode="auto">
            <a:xfrm>
              <a:off x="4296569" y="3227272"/>
              <a:ext cx="425450" cy="531813"/>
            </a:xfrm>
            <a:custGeom>
              <a:avLst/>
              <a:gdLst>
                <a:gd name="T0" fmla="*/ 74 w 230"/>
                <a:gd name="T1" fmla="*/ 0 h 287"/>
                <a:gd name="T2" fmla="*/ 112 w 230"/>
                <a:gd name="T3" fmla="*/ 62 h 287"/>
                <a:gd name="T4" fmla="*/ 96 w 230"/>
                <a:gd name="T5" fmla="*/ 0 h 287"/>
                <a:gd name="T6" fmla="*/ 144 w 230"/>
                <a:gd name="T7" fmla="*/ 0 h 287"/>
                <a:gd name="T8" fmla="*/ 230 w 230"/>
                <a:gd name="T9" fmla="*/ 287 h 287"/>
                <a:gd name="T10" fmla="*/ 0 w 230"/>
                <a:gd name="T11" fmla="*/ 38 h 287"/>
                <a:gd name="T12" fmla="*/ 74 w 230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87">
                  <a:moveTo>
                    <a:pt x="74" y="0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221" y="197"/>
                    <a:pt x="230" y="287"/>
                  </a:cubicBezTo>
                  <a:cubicBezTo>
                    <a:pt x="230" y="287"/>
                    <a:pt x="46" y="72"/>
                    <a:pt x="0" y="38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ïŝḻíďe"/>
            <p:cNvSpPr/>
            <p:nvPr/>
          </p:nvSpPr>
          <p:spPr bwMode="auto">
            <a:xfrm>
              <a:off x="4282282" y="3203460"/>
              <a:ext cx="150813" cy="138113"/>
            </a:xfrm>
            <a:custGeom>
              <a:avLst/>
              <a:gdLst>
                <a:gd name="T0" fmla="*/ 0 w 82"/>
                <a:gd name="T1" fmla="*/ 0 h 75"/>
                <a:gd name="T2" fmla="*/ 82 w 82"/>
                <a:gd name="T3" fmla="*/ 13 h 75"/>
                <a:gd name="T4" fmla="*/ 82 w 82"/>
                <a:gd name="T5" fmla="*/ 75 h 75"/>
                <a:gd name="T6" fmla="*/ 0 w 82"/>
                <a:gd name="T7" fmla="*/ 47 h 75"/>
                <a:gd name="T8" fmla="*/ 0 w 8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5">
                  <a:moveTo>
                    <a:pt x="0" y="0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4" y="52"/>
                    <a:pt x="0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îSľïde"/>
            <p:cNvSpPr/>
            <p:nvPr/>
          </p:nvSpPr>
          <p:spPr bwMode="auto">
            <a:xfrm>
              <a:off x="4456907" y="3317760"/>
              <a:ext cx="122238" cy="92075"/>
            </a:xfrm>
            <a:custGeom>
              <a:avLst/>
              <a:gdLst>
                <a:gd name="T0" fmla="*/ 0 w 66"/>
                <a:gd name="T1" fmla="*/ 22 h 50"/>
                <a:gd name="T2" fmla="*/ 54 w 66"/>
                <a:gd name="T3" fmla="*/ 5 h 50"/>
                <a:gd name="T4" fmla="*/ 66 w 66"/>
                <a:gd name="T5" fmla="*/ 37 h 50"/>
                <a:gd name="T6" fmla="*/ 39 w 66"/>
                <a:gd name="T7" fmla="*/ 50 h 50"/>
                <a:gd name="T8" fmla="*/ 0 w 66"/>
                <a:gd name="T9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0">
                  <a:moveTo>
                    <a:pt x="0" y="22"/>
                  </a:moveTo>
                  <a:cubicBezTo>
                    <a:pt x="0" y="22"/>
                    <a:pt x="29" y="0"/>
                    <a:pt x="54" y="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39" y="50"/>
                    <a:pt x="39" y="50"/>
                    <a:pt x="39" y="5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íṥḻïdê"/>
            <p:cNvSpPr/>
            <p:nvPr/>
          </p:nvSpPr>
          <p:spPr bwMode="auto">
            <a:xfrm>
              <a:off x="4529932" y="3386022"/>
              <a:ext cx="209550" cy="392113"/>
            </a:xfrm>
            <a:custGeom>
              <a:avLst/>
              <a:gdLst>
                <a:gd name="T0" fmla="*/ 11 w 113"/>
                <a:gd name="T1" fmla="*/ 95 h 212"/>
                <a:gd name="T2" fmla="*/ 0 w 113"/>
                <a:gd name="T3" fmla="*/ 13 h 212"/>
                <a:gd name="T4" fmla="*/ 27 w 113"/>
                <a:gd name="T5" fmla="*/ 0 h 212"/>
                <a:gd name="T6" fmla="*/ 94 w 113"/>
                <a:gd name="T7" fmla="*/ 109 h 212"/>
                <a:gd name="T8" fmla="*/ 113 w 113"/>
                <a:gd name="T9" fmla="*/ 212 h 212"/>
                <a:gd name="T10" fmla="*/ 11 w 113"/>
                <a:gd name="T11" fmla="*/ 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12">
                  <a:moveTo>
                    <a:pt x="11" y="9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79" y="86"/>
                    <a:pt x="94" y="109"/>
                  </a:cubicBezTo>
                  <a:cubicBezTo>
                    <a:pt x="113" y="212"/>
                    <a:pt x="113" y="212"/>
                    <a:pt x="113" y="212"/>
                  </a:cubicBezTo>
                  <a:lnTo>
                    <a:pt x="11" y="95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îSľiḓé"/>
            <p:cNvSpPr/>
            <p:nvPr/>
          </p:nvSpPr>
          <p:spPr bwMode="auto">
            <a:xfrm>
              <a:off x="4218782" y="3227272"/>
              <a:ext cx="520700" cy="550863"/>
            </a:xfrm>
            <a:custGeom>
              <a:avLst/>
              <a:gdLst>
                <a:gd name="T0" fmla="*/ 34 w 281"/>
                <a:gd name="T1" fmla="*/ 0 h 298"/>
                <a:gd name="T2" fmla="*/ 0 w 281"/>
                <a:gd name="T3" fmla="*/ 99 h 298"/>
                <a:gd name="T4" fmla="*/ 102 w 281"/>
                <a:gd name="T5" fmla="*/ 122 h 298"/>
                <a:gd name="T6" fmla="*/ 84 w 281"/>
                <a:gd name="T7" fmla="*/ 221 h 298"/>
                <a:gd name="T8" fmla="*/ 281 w 281"/>
                <a:gd name="T9" fmla="*/ 298 h 298"/>
                <a:gd name="T10" fmla="*/ 42 w 281"/>
                <a:gd name="T11" fmla="*/ 35 h 298"/>
                <a:gd name="T12" fmla="*/ 34 w 281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98">
                  <a:moveTo>
                    <a:pt x="34" y="0"/>
                  </a:moveTo>
                  <a:cubicBezTo>
                    <a:pt x="34" y="0"/>
                    <a:pt x="11" y="60"/>
                    <a:pt x="0" y="99"/>
                  </a:cubicBezTo>
                  <a:cubicBezTo>
                    <a:pt x="0" y="99"/>
                    <a:pt x="47" y="116"/>
                    <a:pt x="102" y="122"/>
                  </a:cubicBezTo>
                  <a:cubicBezTo>
                    <a:pt x="102" y="122"/>
                    <a:pt x="81" y="214"/>
                    <a:pt x="84" y="221"/>
                  </a:cubicBezTo>
                  <a:cubicBezTo>
                    <a:pt x="84" y="221"/>
                    <a:pt x="221" y="265"/>
                    <a:pt x="281" y="298"/>
                  </a:cubicBezTo>
                  <a:cubicBezTo>
                    <a:pt x="241" y="251"/>
                    <a:pt x="82" y="73"/>
                    <a:pt x="42" y="3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îślïďe"/>
            <p:cNvSpPr/>
            <p:nvPr/>
          </p:nvSpPr>
          <p:spPr bwMode="auto">
            <a:xfrm>
              <a:off x="4550569" y="3197110"/>
              <a:ext cx="239713" cy="581025"/>
            </a:xfrm>
            <a:custGeom>
              <a:avLst/>
              <a:gdLst>
                <a:gd name="T0" fmla="*/ 0 w 130"/>
                <a:gd name="T1" fmla="*/ 0 h 314"/>
                <a:gd name="T2" fmla="*/ 73 w 130"/>
                <a:gd name="T3" fmla="*/ 53 h 314"/>
                <a:gd name="T4" fmla="*/ 55 w 130"/>
                <a:gd name="T5" fmla="*/ 102 h 314"/>
                <a:gd name="T6" fmla="*/ 130 w 130"/>
                <a:gd name="T7" fmla="*/ 159 h 314"/>
                <a:gd name="T8" fmla="*/ 102 w 130"/>
                <a:gd name="T9" fmla="*/ 314 h 314"/>
                <a:gd name="T10" fmla="*/ 0 w 130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314">
                  <a:moveTo>
                    <a:pt x="0" y="0"/>
                  </a:moveTo>
                  <a:cubicBezTo>
                    <a:pt x="0" y="0"/>
                    <a:pt x="39" y="36"/>
                    <a:pt x="73" y="53"/>
                  </a:cubicBezTo>
                  <a:cubicBezTo>
                    <a:pt x="73" y="53"/>
                    <a:pt x="66" y="84"/>
                    <a:pt x="55" y="102"/>
                  </a:cubicBezTo>
                  <a:cubicBezTo>
                    <a:pt x="55" y="102"/>
                    <a:pt x="108" y="138"/>
                    <a:pt x="130" y="159"/>
                  </a:cubicBezTo>
                  <a:cubicBezTo>
                    <a:pt x="130" y="159"/>
                    <a:pt x="102" y="239"/>
                    <a:pt x="102" y="314"/>
                  </a:cubicBezTo>
                  <a:cubicBezTo>
                    <a:pt x="102" y="314"/>
                    <a:pt x="20" y="30"/>
                    <a:pt x="0" y="0"/>
                  </a:cubicBezTo>
                  <a:close/>
                </a:path>
              </a:pathLst>
            </a:custGeom>
            <a:solidFill>
              <a:srgbClr val="67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4" name="ïsļîḋê"/>
            <p:cNvSpPr/>
            <p:nvPr/>
          </p:nvSpPr>
          <p:spPr bwMode="auto">
            <a:xfrm>
              <a:off x="4745832" y="3800360"/>
              <a:ext cx="160338" cy="396875"/>
            </a:xfrm>
            <a:custGeom>
              <a:avLst/>
              <a:gdLst>
                <a:gd name="T0" fmla="*/ 0 w 86"/>
                <a:gd name="T1" fmla="*/ 0 h 214"/>
                <a:gd name="T2" fmla="*/ 86 w 86"/>
                <a:gd name="T3" fmla="*/ 214 h 214"/>
                <a:gd name="T4" fmla="*/ 0 w 86"/>
                <a:gd name="T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214">
                  <a:moveTo>
                    <a:pt x="0" y="0"/>
                  </a:moveTo>
                  <a:cubicBezTo>
                    <a:pt x="0" y="0"/>
                    <a:pt x="75" y="154"/>
                    <a:pt x="86" y="214"/>
                  </a:cubicBezTo>
                  <a:cubicBezTo>
                    <a:pt x="86" y="214"/>
                    <a:pt x="9" y="35"/>
                    <a:pt x="0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5" name="îṥḷíḓé"/>
            <p:cNvSpPr/>
            <p:nvPr/>
          </p:nvSpPr>
          <p:spPr bwMode="auto">
            <a:xfrm>
              <a:off x="4774407" y="4081347"/>
              <a:ext cx="55563" cy="58738"/>
            </a:xfrm>
            <a:custGeom>
              <a:avLst/>
              <a:gdLst>
                <a:gd name="T0" fmla="*/ 27 w 30"/>
                <a:gd name="T1" fmla="*/ 11 h 32"/>
                <a:gd name="T2" fmla="*/ 21 w 30"/>
                <a:gd name="T3" fmla="*/ 30 h 32"/>
                <a:gd name="T4" fmla="*/ 3 w 30"/>
                <a:gd name="T5" fmla="*/ 21 h 32"/>
                <a:gd name="T6" fmla="*/ 9 w 30"/>
                <a:gd name="T7" fmla="*/ 2 h 32"/>
                <a:gd name="T8" fmla="*/ 27 w 30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2"/>
                    <a:pt x="6" y="29"/>
                    <a:pt x="3" y="21"/>
                  </a:cubicBezTo>
                  <a:cubicBezTo>
                    <a:pt x="0" y="14"/>
                    <a:pt x="3" y="5"/>
                    <a:pt x="9" y="2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6" name="íṥļîdè"/>
            <p:cNvSpPr/>
            <p:nvPr/>
          </p:nvSpPr>
          <p:spPr bwMode="auto">
            <a:xfrm>
              <a:off x="4710907" y="3892435"/>
              <a:ext cx="55563" cy="60325"/>
            </a:xfrm>
            <a:custGeom>
              <a:avLst/>
              <a:gdLst>
                <a:gd name="T0" fmla="*/ 27 w 30"/>
                <a:gd name="T1" fmla="*/ 11 h 33"/>
                <a:gd name="T2" fmla="*/ 21 w 30"/>
                <a:gd name="T3" fmla="*/ 30 h 33"/>
                <a:gd name="T4" fmla="*/ 3 w 30"/>
                <a:gd name="T5" fmla="*/ 21 h 33"/>
                <a:gd name="T6" fmla="*/ 10 w 30"/>
                <a:gd name="T7" fmla="*/ 3 h 33"/>
                <a:gd name="T8" fmla="*/ 27 w 30"/>
                <a:gd name="T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3"/>
                    <a:pt x="6" y="29"/>
                    <a:pt x="3" y="21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7" name="íṣḷiďê"/>
            <p:cNvSpPr/>
            <p:nvPr/>
          </p:nvSpPr>
          <p:spPr bwMode="auto">
            <a:xfrm>
              <a:off x="4474369" y="3170122"/>
              <a:ext cx="96838" cy="144463"/>
            </a:xfrm>
            <a:custGeom>
              <a:avLst/>
              <a:gdLst>
                <a:gd name="T0" fmla="*/ 0 w 52"/>
                <a:gd name="T1" fmla="*/ 31 h 78"/>
                <a:gd name="T2" fmla="*/ 45 w 52"/>
                <a:gd name="T3" fmla="*/ 78 h 78"/>
                <a:gd name="T4" fmla="*/ 48 w 52"/>
                <a:gd name="T5" fmla="*/ 18 h 78"/>
                <a:gd name="T6" fmla="*/ 25 w 52"/>
                <a:gd name="T7" fmla="*/ 0 h 78"/>
                <a:gd name="T8" fmla="*/ 0 w 52"/>
                <a:gd name="T9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8">
                  <a:moveTo>
                    <a:pt x="0" y="31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52" y="31"/>
                    <a:pt x="48" y="1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8" name="îšḻíḓé"/>
            <p:cNvSpPr/>
            <p:nvPr/>
          </p:nvSpPr>
          <p:spPr bwMode="auto">
            <a:xfrm>
              <a:off x="4550569" y="4211522"/>
              <a:ext cx="557213" cy="161925"/>
            </a:xfrm>
            <a:custGeom>
              <a:avLst/>
              <a:gdLst>
                <a:gd name="T0" fmla="*/ 0 w 301"/>
                <a:gd name="T1" fmla="*/ 87 h 87"/>
                <a:gd name="T2" fmla="*/ 188 w 301"/>
                <a:gd name="T3" fmla="*/ 43 h 87"/>
                <a:gd name="T4" fmla="*/ 194 w 301"/>
                <a:gd name="T5" fmla="*/ 0 h 87"/>
                <a:gd name="T6" fmla="*/ 211 w 301"/>
                <a:gd name="T7" fmla="*/ 41 h 87"/>
                <a:gd name="T8" fmla="*/ 301 w 301"/>
                <a:gd name="T9" fmla="*/ 40 h 87"/>
                <a:gd name="T10" fmla="*/ 207 w 301"/>
                <a:gd name="T11" fmla="*/ 49 h 87"/>
                <a:gd name="T12" fmla="*/ 200 w 301"/>
                <a:gd name="T13" fmla="*/ 32 h 87"/>
                <a:gd name="T14" fmla="*/ 197 w 301"/>
                <a:gd name="T15" fmla="*/ 52 h 87"/>
                <a:gd name="T16" fmla="*/ 0 w 301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87">
                  <a:moveTo>
                    <a:pt x="0" y="87"/>
                  </a:moveTo>
                  <a:cubicBezTo>
                    <a:pt x="0" y="87"/>
                    <a:pt x="85" y="58"/>
                    <a:pt x="188" y="43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206" y="28"/>
                    <a:pt x="211" y="41"/>
                  </a:cubicBezTo>
                  <a:cubicBezTo>
                    <a:pt x="211" y="41"/>
                    <a:pt x="283" y="38"/>
                    <a:pt x="301" y="40"/>
                  </a:cubicBezTo>
                  <a:cubicBezTo>
                    <a:pt x="301" y="40"/>
                    <a:pt x="217" y="47"/>
                    <a:pt x="207" y="49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198" y="46"/>
                    <a:pt x="197" y="52"/>
                  </a:cubicBezTo>
                  <a:cubicBezTo>
                    <a:pt x="194" y="55"/>
                    <a:pt x="45" y="67"/>
                    <a:pt x="0" y="87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ïṧlíďe"/>
            <p:cNvSpPr/>
            <p:nvPr/>
          </p:nvSpPr>
          <p:spPr bwMode="auto">
            <a:xfrm>
              <a:off x="3686969" y="3260610"/>
              <a:ext cx="644525" cy="969963"/>
            </a:xfrm>
            <a:custGeom>
              <a:avLst/>
              <a:gdLst>
                <a:gd name="T0" fmla="*/ 221 w 348"/>
                <a:gd name="T1" fmla="*/ 17 h 524"/>
                <a:gd name="T2" fmla="*/ 20 w 348"/>
                <a:gd name="T3" fmla="*/ 356 h 524"/>
                <a:gd name="T4" fmla="*/ 289 w 348"/>
                <a:gd name="T5" fmla="*/ 456 h 524"/>
                <a:gd name="T6" fmla="*/ 306 w 348"/>
                <a:gd name="T7" fmla="*/ 356 h 524"/>
                <a:gd name="T8" fmla="*/ 116 w 348"/>
                <a:gd name="T9" fmla="*/ 380 h 524"/>
                <a:gd name="T10" fmla="*/ 257 w 348"/>
                <a:gd name="T11" fmla="*/ 104 h 524"/>
                <a:gd name="T12" fmla="*/ 221 w 348"/>
                <a:gd name="T13" fmla="*/ 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524">
                  <a:moveTo>
                    <a:pt x="221" y="17"/>
                  </a:moveTo>
                  <a:cubicBezTo>
                    <a:pt x="221" y="17"/>
                    <a:pt x="39" y="246"/>
                    <a:pt x="20" y="356"/>
                  </a:cubicBezTo>
                  <a:cubicBezTo>
                    <a:pt x="0" y="466"/>
                    <a:pt x="68" y="524"/>
                    <a:pt x="289" y="456"/>
                  </a:cubicBezTo>
                  <a:cubicBezTo>
                    <a:pt x="289" y="456"/>
                    <a:pt x="348" y="383"/>
                    <a:pt x="306" y="356"/>
                  </a:cubicBezTo>
                  <a:cubicBezTo>
                    <a:pt x="306" y="356"/>
                    <a:pt x="153" y="448"/>
                    <a:pt x="116" y="380"/>
                  </a:cubicBezTo>
                  <a:cubicBezTo>
                    <a:pt x="78" y="313"/>
                    <a:pt x="186" y="215"/>
                    <a:pt x="257" y="104"/>
                  </a:cubicBezTo>
                  <a:cubicBezTo>
                    <a:pt x="257" y="104"/>
                    <a:pt x="296" y="0"/>
                    <a:pt x="221" y="17"/>
                  </a:cubicBezTo>
                  <a:close/>
                </a:path>
              </a:pathLst>
            </a:custGeom>
            <a:solidFill>
              <a:srgbClr val="464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íṥľiḍé"/>
            <p:cNvSpPr/>
            <p:nvPr/>
          </p:nvSpPr>
          <p:spPr bwMode="auto">
            <a:xfrm>
              <a:off x="4063207" y="3732097"/>
              <a:ext cx="452438" cy="382588"/>
            </a:xfrm>
            <a:custGeom>
              <a:avLst/>
              <a:gdLst>
                <a:gd name="T0" fmla="*/ 134 w 244"/>
                <a:gd name="T1" fmla="*/ 188 h 206"/>
                <a:gd name="T2" fmla="*/ 36 w 244"/>
                <a:gd name="T3" fmla="*/ 162 h 206"/>
                <a:gd name="T4" fmla="*/ 26 w 244"/>
                <a:gd name="T5" fmla="*/ 46 h 206"/>
                <a:gd name="T6" fmla="*/ 48 w 244"/>
                <a:gd name="T7" fmla="*/ 80 h 206"/>
                <a:gd name="T8" fmla="*/ 65 w 244"/>
                <a:gd name="T9" fmla="*/ 109 h 206"/>
                <a:gd name="T10" fmla="*/ 73 w 244"/>
                <a:gd name="T11" fmla="*/ 21 h 206"/>
                <a:gd name="T12" fmla="*/ 107 w 244"/>
                <a:gd name="T13" fmla="*/ 30 h 206"/>
                <a:gd name="T14" fmla="*/ 113 w 244"/>
                <a:gd name="T15" fmla="*/ 103 h 206"/>
                <a:gd name="T16" fmla="*/ 138 w 244"/>
                <a:gd name="T17" fmla="*/ 34 h 206"/>
                <a:gd name="T18" fmla="*/ 164 w 244"/>
                <a:gd name="T19" fmla="*/ 52 h 206"/>
                <a:gd name="T20" fmla="*/ 149 w 244"/>
                <a:gd name="T21" fmla="*/ 103 h 206"/>
                <a:gd name="T22" fmla="*/ 172 w 244"/>
                <a:gd name="T23" fmla="*/ 129 h 206"/>
                <a:gd name="T24" fmla="*/ 228 w 244"/>
                <a:gd name="T25" fmla="*/ 111 h 206"/>
                <a:gd name="T26" fmla="*/ 244 w 244"/>
                <a:gd name="T27" fmla="*/ 139 h 206"/>
                <a:gd name="T28" fmla="*/ 187 w 244"/>
                <a:gd name="T29" fmla="*/ 166 h 206"/>
                <a:gd name="T30" fmla="*/ 134 w 244"/>
                <a:gd name="T31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06">
                  <a:moveTo>
                    <a:pt x="134" y="188"/>
                  </a:moveTo>
                  <a:cubicBezTo>
                    <a:pt x="109" y="197"/>
                    <a:pt x="71" y="206"/>
                    <a:pt x="36" y="162"/>
                  </a:cubicBezTo>
                  <a:cubicBezTo>
                    <a:pt x="0" y="119"/>
                    <a:pt x="0" y="60"/>
                    <a:pt x="26" y="46"/>
                  </a:cubicBezTo>
                  <a:cubicBezTo>
                    <a:pt x="43" y="37"/>
                    <a:pt x="47" y="51"/>
                    <a:pt x="48" y="80"/>
                  </a:cubicBezTo>
                  <a:cubicBezTo>
                    <a:pt x="48" y="108"/>
                    <a:pt x="65" y="109"/>
                    <a:pt x="65" y="109"/>
                  </a:cubicBezTo>
                  <a:cubicBezTo>
                    <a:pt x="65" y="109"/>
                    <a:pt x="53" y="45"/>
                    <a:pt x="73" y="21"/>
                  </a:cubicBezTo>
                  <a:cubicBezTo>
                    <a:pt x="90" y="0"/>
                    <a:pt x="117" y="11"/>
                    <a:pt x="107" y="30"/>
                  </a:cubicBezTo>
                  <a:cubicBezTo>
                    <a:pt x="98" y="48"/>
                    <a:pt x="110" y="93"/>
                    <a:pt x="113" y="103"/>
                  </a:cubicBezTo>
                  <a:cubicBezTo>
                    <a:pt x="113" y="103"/>
                    <a:pt x="115" y="43"/>
                    <a:pt x="138" y="34"/>
                  </a:cubicBezTo>
                  <a:cubicBezTo>
                    <a:pt x="158" y="26"/>
                    <a:pt x="165" y="41"/>
                    <a:pt x="164" y="52"/>
                  </a:cubicBezTo>
                  <a:cubicBezTo>
                    <a:pt x="162" y="62"/>
                    <a:pt x="153" y="67"/>
                    <a:pt x="149" y="103"/>
                  </a:cubicBezTo>
                  <a:cubicBezTo>
                    <a:pt x="146" y="140"/>
                    <a:pt x="169" y="134"/>
                    <a:pt x="172" y="129"/>
                  </a:cubicBezTo>
                  <a:cubicBezTo>
                    <a:pt x="176" y="124"/>
                    <a:pt x="215" y="103"/>
                    <a:pt x="228" y="111"/>
                  </a:cubicBezTo>
                  <a:cubicBezTo>
                    <a:pt x="240" y="118"/>
                    <a:pt x="244" y="139"/>
                    <a:pt x="244" y="139"/>
                  </a:cubicBezTo>
                  <a:cubicBezTo>
                    <a:pt x="244" y="139"/>
                    <a:pt x="206" y="156"/>
                    <a:pt x="187" y="166"/>
                  </a:cubicBezTo>
                  <a:cubicBezTo>
                    <a:pt x="167" y="176"/>
                    <a:pt x="151" y="181"/>
                    <a:pt x="134" y="18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1" name="iṡlîďe"/>
            <p:cNvSpPr/>
            <p:nvPr/>
          </p:nvSpPr>
          <p:spPr bwMode="auto">
            <a:xfrm>
              <a:off x="4217194" y="3944822"/>
              <a:ext cx="85725" cy="111125"/>
            </a:xfrm>
            <a:custGeom>
              <a:avLst/>
              <a:gdLst>
                <a:gd name="T0" fmla="*/ 0 w 46"/>
                <a:gd name="T1" fmla="*/ 24 h 60"/>
                <a:gd name="T2" fmla="*/ 45 w 46"/>
                <a:gd name="T3" fmla="*/ 60 h 60"/>
                <a:gd name="T4" fmla="*/ 0 w 46"/>
                <a:gd name="T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0">
                  <a:moveTo>
                    <a:pt x="0" y="24"/>
                  </a:moveTo>
                  <a:cubicBezTo>
                    <a:pt x="0" y="24"/>
                    <a:pt x="40" y="12"/>
                    <a:pt x="45" y="60"/>
                  </a:cubicBezTo>
                  <a:cubicBezTo>
                    <a:pt x="45" y="60"/>
                    <a:pt x="46" y="0"/>
                    <a:pt x="0" y="24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8820785" y="457771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82078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325235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32523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829685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829685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1342390" y="457771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1342390" y="4916170"/>
            <a:ext cx="2133600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6134735" y="2680970"/>
            <a:ext cx="0" cy="3181350"/>
          </a:xfrm>
          <a:prstGeom prst="line">
            <a:avLst/>
          </a:prstGeom>
          <a:ln w="28575" cmpd="sng">
            <a:solidFill>
              <a:srgbClr val="4A5B9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083636" y="915669"/>
            <a:ext cx="2942155" cy="3682225"/>
          </a:xfrm>
          <a:prstGeom prst="rect">
            <a:avLst/>
          </a:prstGeom>
        </p:spPr>
      </p:pic>
      <p:pic>
        <p:nvPicPr>
          <p:cNvPr id="6" name="图片 5" descr="7b412eb0c3204fbe391ffe8327acb59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43800" y="984885"/>
            <a:ext cx="2078355" cy="35439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3270" y="1664970"/>
            <a:ext cx="3506470" cy="4626610"/>
            <a:chOff x="1651" y="2217"/>
            <a:chExt cx="5522" cy="7286"/>
          </a:xfrm>
        </p:grpSpPr>
        <p:sp>
          <p:nvSpPr>
            <p:cNvPr id="4" name="文本框 3"/>
            <p:cNvSpPr txBox="1"/>
            <p:nvPr/>
          </p:nvSpPr>
          <p:spPr>
            <a:xfrm>
              <a:off x="2258" y="8277"/>
              <a:ext cx="4434" cy="12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51" y="3147"/>
              <a:ext cx="5522" cy="5045"/>
              <a:chOff x="848535" y="1957321"/>
              <a:chExt cx="3506182" cy="320365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 rot="16200000">
                <a:off x="-203051" y="3710609"/>
                <a:ext cx="2501951" cy="3987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  <a:sym typeface="Arial" panose="020B0604020202020204" pitchFamily="34" charset="0"/>
                  </a:rPr>
                  <a:t>标题文字添加</a:t>
                </a: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76" b="23030"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2" name="组合 21"/>
          <p:cNvGrpSpPr/>
          <p:nvPr/>
        </p:nvGrpSpPr>
        <p:grpSpPr>
          <a:xfrm>
            <a:off x="4305300" y="1664970"/>
            <a:ext cx="3506470" cy="4626610"/>
            <a:chOff x="1651" y="2217"/>
            <a:chExt cx="5522" cy="7286"/>
          </a:xfrm>
        </p:grpSpPr>
        <p:sp>
          <p:nvSpPr>
            <p:cNvPr id="23" name="文本框 22"/>
            <p:cNvSpPr txBox="1"/>
            <p:nvPr/>
          </p:nvSpPr>
          <p:spPr>
            <a:xfrm>
              <a:off x="2258" y="8277"/>
              <a:ext cx="4434" cy="12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651" y="3147"/>
              <a:ext cx="5522" cy="5045"/>
              <a:chOff x="848535" y="1957321"/>
              <a:chExt cx="3506182" cy="3203654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 rot="16200000">
                <a:off x="-203051" y="3710609"/>
                <a:ext cx="2501951" cy="3987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  <a:sym typeface="Arial" panose="020B0604020202020204" pitchFamily="34" charset="0"/>
                  </a:rPr>
                  <a:t>标题文字添加</a:t>
                </a:r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76" b="23030"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8" name="组合 27"/>
          <p:cNvGrpSpPr/>
          <p:nvPr/>
        </p:nvGrpSpPr>
        <p:grpSpPr>
          <a:xfrm>
            <a:off x="7847330" y="1664970"/>
            <a:ext cx="3506470" cy="4626610"/>
            <a:chOff x="1651" y="2217"/>
            <a:chExt cx="5522" cy="7286"/>
          </a:xfrm>
        </p:grpSpPr>
        <p:sp>
          <p:nvSpPr>
            <p:cNvPr id="29" name="文本框 28"/>
            <p:cNvSpPr txBox="1"/>
            <p:nvPr/>
          </p:nvSpPr>
          <p:spPr>
            <a:xfrm>
              <a:off x="2258" y="8277"/>
              <a:ext cx="4434" cy="12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651" y="3147"/>
              <a:ext cx="5522" cy="5045"/>
              <a:chOff x="848535" y="1957321"/>
              <a:chExt cx="3506182" cy="320365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049486" y="1957321"/>
                <a:ext cx="305231" cy="315098"/>
              </a:xfrm>
              <a:prstGeom prst="rect">
                <a:avLst/>
              </a:prstGeom>
              <a:solidFill>
                <a:srgbClr val="4A5B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 rot="16200000">
                <a:off x="-203051" y="3710609"/>
                <a:ext cx="2501951" cy="3987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1600" b="1" dirty="0">
                    <a:solidFill>
                      <a:srgbClr val="000000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  <a:sym typeface="Arial" panose="020B0604020202020204" pitchFamily="34" charset="0"/>
                  </a:rPr>
                  <a:t>标题文字添加</a:t>
                </a: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" t="76" b="23030"/>
            <a:stretch>
              <a:fillRect/>
            </a:stretch>
          </p:blipFill>
          <p:spPr>
            <a:xfrm>
              <a:off x="2258" y="2217"/>
              <a:ext cx="4426" cy="606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426" h="6060">
                  <a:moveTo>
                    <a:pt x="0" y="0"/>
                  </a:moveTo>
                  <a:lnTo>
                    <a:pt x="4426" y="0"/>
                  </a:lnTo>
                  <a:lnTo>
                    <a:pt x="4426" y="6060"/>
                  </a:lnTo>
                  <a:lnTo>
                    <a:pt x="0" y="606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custDataLst>
      <p:tags r:id="rId1"/>
    </p:custData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302" y="3592917"/>
            <a:ext cx="384429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添加标题信息</a:t>
            </a: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Lorem Ipsum has been </a:t>
            </a: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641475" y="220027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65835" y="2538730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641475" y="466979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65835" y="5008245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422005" y="220027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422005" y="2538730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422005" y="466979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422005" y="5008245"/>
            <a:ext cx="2809240" cy="618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24" name="054da0a6-dcc8-4bd3-8f66-c08aa968c87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919855" y="1909445"/>
            <a:ext cx="4283075" cy="3661410"/>
            <a:chOff x="3500438" y="1223963"/>
            <a:chExt cx="5240338" cy="4479925"/>
          </a:xfrm>
        </p:grpSpPr>
        <p:sp>
          <p:nvSpPr>
            <p:cNvPr id="1735" name="iSliḑè"/>
            <p:cNvSpPr/>
            <p:nvPr/>
          </p:nvSpPr>
          <p:spPr bwMode="auto">
            <a:xfrm>
              <a:off x="6970713" y="2725738"/>
              <a:ext cx="1463675" cy="2911475"/>
            </a:xfrm>
            <a:custGeom>
              <a:avLst/>
              <a:gdLst>
                <a:gd name="T0" fmla="*/ 376 w 376"/>
                <a:gd name="T1" fmla="*/ 749 h 749"/>
                <a:gd name="T2" fmla="*/ 201 w 376"/>
                <a:gd name="T3" fmla="*/ 726 h 749"/>
                <a:gd name="T4" fmla="*/ 0 w 376"/>
                <a:gd name="T5" fmla="*/ 749 h 749"/>
                <a:gd name="T6" fmla="*/ 0 w 376"/>
                <a:gd name="T7" fmla="*/ 0 h 749"/>
                <a:gd name="T8" fmla="*/ 192 w 376"/>
                <a:gd name="T9" fmla="*/ 21 h 749"/>
                <a:gd name="T10" fmla="*/ 376 w 376"/>
                <a:gd name="T11" fmla="*/ 0 h 749"/>
                <a:gd name="T12" fmla="*/ 376 w 376"/>
                <a:gd name="T13" fmla="*/ 749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749">
                  <a:moveTo>
                    <a:pt x="376" y="749"/>
                  </a:moveTo>
                  <a:cubicBezTo>
                    <a:pt x="330" y="738"/>
                    <a:pt x="271" y="728"/>
                    <a:pt x="201" y="726"/>
                  </a:cubicBezTo>
                  <a:cubicBezTo>
                    <a:pt x="120" y="725"/>
                    <a:pt x="51" y="737"/>
                    <a:pt x="0" y="749"/>
                  </a:cubicBezTo>
                  <a:cubicBezTo>
                    <a:pt x="0" y="499"/>
                    <a:pt x="0" y="249"/>
                    <a:pt x="0" y="0"/>
                  </a:cubicBezTo>
                  <a:cubicBezTo>
                    <a:pt x="50" y="11"/>
                    <a:pt x="116" y="21"/>
                    <a:pt x="192" y="21"/>
                  </a:cubicBezTo>
                  <a:cubicBezTo>
                    <a:pt x="265" y="21"/>
                    <a:pt x="328" y="11"/>
                    <a:pt x="376" y="0"/>
                  </a:cubicBezTo>
                  <a:cubicBezTo>
                    <a:pt x="376" y="249"/>
                    <a:pt x="376" y="499"/>
                    <a:pt x="376" y="749"/>
                  </a:cubicBezTo>
                </a:path>
              </a:pathLst>
            </a:custGeom>
            <a:solidFill>
              <a:srgbClr val="EA4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6" name="iṧ1îdè"/>
            <p:cNvSpPr/>
            <p:nvPr/>
          </p:nvSpPr>
          <p:spPr bwMode="auto">
            <a:xfrm>
              <a:off x="7207251" y="2830513"/>
              <a:ext cx="1023938" cy="2709863"/>
            </a:xfrm>
            <a:custGeom>
              <a:avLst/>
              <a:gdLst>
                <a:gd name="T0" fmla="*/ 263 w 263"/>
                <a:gd name="T1" fmla="*/ 697 h 697"/>
                <a:gd name="T2" fmla="*/ 119 w 263"/>
                <a:gd name="T3" fmla="*/ 676 h 697"/>
                <a:gd name="T4" fmla="*/ 0 w 263"/>
                <a:gd name="T5" fmla="*/ 697 h 697"/>
                <a:gd name="T6" fmla="*/ 0 w 263"/>
                <a:gd name="T7" fmla="*/ 0 h 697"/>
                <a:gd name="T8" fmla="*/ 125 w 263"/>
                <a:gd name="T9" fmla="*/ 18 h 697"/>
                <a:gd name="T10" fmla="*/ 263 w 263"/>
                <a:gd name="T11" fmla="*/ 0 h 697"/>
                <a:gd name="T12" fmla="*/ 263 w 263"/>
                <a:gd name="T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697">
                  <a:moveTo>
                    <a:pt x="263" y="697"/>
                  </a:moveTo>
                  <a:cubicBezTo>
                    <a:pt x="230" y="686"/>
                    <a:pt x="181" y="674"/>
                    <a:pt x="119" y="676"/>
                  </a:cubicBezTo>
                  <a:cubicBezTo>
                    <a:pt x="70" y="677"/>
                    <a:pt x="29" y="687"/>
                    <a:pt x="0" y="697"/>
                  </a:cubicBezTo>
                  <a:cubicBezTo>
                    <a:pt x="0" y="464"/>
                    <a:pt x="0" y="232"/>
                    <a:pt x="0" y="0"/>
                  </a:cubicBezTo>
                  <a:cubicBezTo>
                    <a:pt x="31" y="9"/>
                    <a:pt x="74" y="17"/>
                    <a:pt x="125" y="18"/>
                  </a:cubicBezTo>
                  <a:cubicBezTo>
                    <a:pt x="182" y="18"/>
                    <a:pt x="229" y="9"/>
                    <a:pt x="263" y="0"/>
                  </a:cubicBezTo>
                  <a:cubicBezTo>
                    <a:pt x="263" y="232"/>
                    <a:pt x="263" y="464"/>
                    <a:pt x="263" y="697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7" name="ï$ḷiḑê"/>
            <p:cNvSpPr/>
            <p:nvPr/>
          </p:nvSpPr>
          <p:spPr bwMode="auto">
            <a:xfrm>
              <a:off x="7893051" y="2857501"/>
              <a:ext cx="225425" cy="34925"/>
            </a:xfrm>
            <a:custGeom>
              <a:avLst/>
              <a:gdLst>
                <a:gd name="T0" fmla="*/ 58 w 58"/>
                <a:gd name="T1" fmla="*/ 0 h 9"/>
                <a:gd name="T2" fmla="*/ 0 w 58"/>
                <a:gd name="T3" fmla="*/ 9 h 9"/>
                <a:gd name="T4" fmla="*/ 0 w 58"/>
                <a:gd name="T5" fmla="*/ 9 h 9"/>
                <a:gd name="T6" fmla="*/ 58 w 58"/>
                <a:gd name="T7" fmla="*/ 0 h 9"/>
                <a:gd name="T8" fmla="*/ 58 w 5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">
                  <a:moveTo>
                    <a:pt x="58" y="0"/>
                  </a:moveTo>
                  <a:cubicBezTo>
                    <a:pt x="41" y="4"/>
                    <a:pt x="21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1" y="7"/>
                    <a:pt x="41" y="4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7E33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8" name="îşļîdé"/>
            <p:cNvSpPr/>
            <p:nvPr/>
          </p:nvSpPr>
          <p:spPr bwMode="auto">
            <a:xfrm>
              <a:off x="7893051" y="2857501"/>
              <a:ext cx="225425" cy="1336675"/>
            </a:xfrm>
            <a:custGeom>
              <a:avLst/>
              <a:gdLst>
                <a:gd name="T0" fmla="*/ 58 w 58"/>
                <a:gd name="T1" fmla="*/ 0 h 344"/>
                <a:gd name="T2" fmla="*/ 0 w 58"/>
                <a:gd name="T3" fmla="*/ 9 h 344"/>
                <a:gd name="T4" fmla="*/ 0 w 58"/>
                <a:gd name="T5" fmla="*/ 338 h 344"/>
                <a:gd name="T6" fmla="*/ 8 w 58"/>
                <a:gd name="T7" fmla="*/ 338 h 344"/>
                <a:gd name="T8" fmla="*/ 58 w 58"/>
                <a:gd name="T9" fmla="*/ 344 h 344"/>
                <a:gd name="T10" fmla="*/ 58 w 58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44">
                  <a:moveTo>
                    <a:pt x="58" y="0"/>
                  </a:moveTo>
                  <a:cubicBezTo>
                    <a:pt x="41" y="4"/>
                    <a:pt x="21" y="7"/>
                    <a:pt x="0" y="9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" y="338"/>
                    <a:pt x="5" y="338"/>
                    <a:pt x="8" y="338"/>
                  </a:cubicBezTo>
                  <a:cubicBezTo>
                    <a:pt x="25" y="338"/>
                    <a:pt x="41" y="340"/>
                    <a:pt x="58" y="344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9" name="ïṡlíďé"/>
            <p:cNvSpPr/>
            <p:nvPr/>
          </p:nvSpPr>
          <p:spPr bwMode="auto">
            <a:xfrm>
              <a:off x="8118476" y="2725738"/>
              <a:ext cx="315913" cy="2911475"/>
            </a:xfrm>
            <a:prstGeom prst="rect">
              <a:avLst/>
            </a:pr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0" name="îSḻïḍê"/>
            <p:cNvSpPr/>
            <p:nvPr/>
          </p:nvSpPr>
          <p:spPr bwMode="auto">
            <a:xfrm>
              <a:off x="8118476" y="2725738"/>
              <a:ext cx="315913" cy="291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1" name="íṧlïde"/>
            <p:cNvSpPr/>
            <p:nvPr/>
          </p:nvSpPr>
          <p:spPr bwMode="auto">
            <a:xfrm>
              <a:off x="6970713" y="2725738"/>
              <a:ext cx="319088" cy="2911475"/>
            </a:xfrm>
            <a:prstGeom prst="rect">
              <a:avLst/>
            </a:pr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2" name="ïṧľïde"/>
            <p:cNvSpPr/>
            <p:nvPr/>
          </p:nvSpPr>
          <p:spPr bwMode="auto">
            <a:xfrm>
              <a:off x="8118476" y="2725738"/>
              <a:ext cx="315913" cy="2025650"/>
            </a:xfrm>
            <a:custGeom>
              <a:avLst/>
              <a:gdLst>
                <a:gd name="T0" fmla="*/ 199 w 199"/>
                <a:gd name="T1" fmla="*/ 0 h 1276"/>
                <a:gd name="T2" fmla="*/ 145 w 199"/>
                <a:gd name="T3" fmla="*/ 0 h 1276"/>
                <a:gd name="T4" fmla="*/ 0 w 199"/>
                <a:gd name="T5" fmla="*/ 289 h 1276"/>
                <a:gd name="T6" fmla="*/ 0 w 199"/>
                <a:gd name="T7" fmla="*/ 1276 h 1276"/>
                <a:gd name="T8" fmla="*/ 199 w 199"/>
                <a:gd name="T9" fmla="*/ 832 h 1276"/>
                <a:gd name="T10" fmla="*/ 199 w 199"/>
                <a:gd name="T11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276">
                  <a:moveTo>
                    <a:pt x="199" y="0"/>
                  </a:moveTo>
                  <a:lnTo>
                    <a:pt x="145" y="0"/>
                  </a:lnTo>
                  <a:lnTo>
                    <a:pt x="0" y="289"/>
                  </a:lnTo>
                  <a:lnTo>
                    <a:pt x="0" y="1276"/>
                  </a:lnTo>
                  <a:lnTo>
                    <a:pt x="199" y="83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9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3" name="ïsḷidê"/>
            <p:cNvSpPr/>
            <p:nvPr/>
          </p:nvSpPr>
          <p:spPr bwMode="auto">
            <a:xfrm>
              <a:off x="8118476" y="2725738"/>
              <a:ext cx="315913" cy="2025650"/>
            </a:xfrm>
            <a:custGeom>
              <a:avLst/>
              <a:gdLst>
                <a:gd name="T0" fmla="*/ 199 w 199"/>
                <a:gd name="T1" fmla="*/ 0 h 1276"/>
                <a:gd name="T2" fmla="*/ 145 w 199"/>
                <a:gd name="T3" fmla="*/ 0 h 1276"/>
                <a:gd name="T4" fmla="*/ 0 w 199"/>
                <a:gd name="T5" fmla="*/ 289 h 1276"/>
                <a:gd name="T6" fmla="*/ 0 w 199"/>
                <a:gd name="T7" fmla="*/ 1276 h 1276"/>
                <a:gd name="T8" fmla="*/ 199 w 199"/>
                <a:gd name="T9" fmla="*/ 832 h 1276"/>
                <a:gd name="T10" fmla="*/ 199 w 199"/>
                <a:gd name="T11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276">
                  <a:moveTo>
                    <a:pt x="199" y="0"/>
                  </a:moveTo>
                  <a:lnTo>
                    <a:pt x="145" y="0"/>
                  </a:lnTo>
                  <a:lnTo>
                    <a:pt x="0" y="289"/>
                  </a:lnTo>
                  <a:lnTo>
                    <a:pt x="0" y="1276"/>
                  </a:lnTo>
                  <a:lnTo>
                    <a:pt x="199" y="832"/>
                  </a:lnTo>
                  <a:lnTo>
                    <a:pt x="1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4" name="îṩ1îde"/>
            <p:cNvSpPr/>
            <p:nvPr/>
          </p:nvSpPr>
          <p:spPr bwMode="auto">
            <a:xfrm>
              <a:off x="6970713" y="4824413"/>
              <a:ext cx="319088" cy="812800"/>
            </a:xfrm>
            <a:custGeom>
              <a:avLst/>
              <a:gdLst>
                <a:gd name="T0" fmla="*/ 0 w 201"/>
                <a:gd name="T1" fmla="*/ 397 h 512"/>
                <a:gd name="T2" fmla="*/ 0 w 201"/>
                <a:gd name="T3" fmla="*/ 512 h 512"/>
                <a:gd name="T4" fmla="*/ 201 w 201"/>
                <a:gd name="T5" fmla="*/ 512 h 512"/>
                <a:gd name="T6" fmla="*/ 201 w 201"/>
                <a:gd name="T7" fmla="*/ 0 h 512"/>
                <a:gd name="T8" fmla="*/ 0 w 201"/>
                <a:gd name="T9" fmla="*/ 3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512">
                  <a:moveTo>
                    <a:pt x="0" y="397"/>
                  </a:moveTo>
                  <a:lnTo>
                    <a:pt x="0" y="512"/>
                  </a:lnTo>
                  <a:lnTo>
                    <a:pt x="201" y="512"/>
                  </a:lnTo>
                  <a:lnTo>
                    <a:pt x="201" y="0"/>
                  </a:lnTo>
                  <a:lnTo>
                    <a:pt x="0" y="397"/>
                  </a:lnTo>
                  <a:close/>
                </a:path>
              </a:pathLst>
            </a:custGeom>
            <a:solidFill>
              <a:srgbClr val="FF99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5" name="işḻîde"/>
            <p:cNvSpPr/>
            <p:nvPr/>
          </p:nvSpPr>
          <p:spPr bwMode="auto">
            <a:xfrm>
              <a:off x="8118476" y="2725738"/>
              <a:ext cx="315913" cy="2911475"/>
            </a:xfrm>
            <a:custGeom>
              <a:avLst/>
              <a:gdLst>
                <a:gd name="T0" fmla="*/ 29 w 199"/>
                <a:gd name="T1" fmla="*/ 29 h 1834"/>
                <a:gd name="T2" fmla="*/ 169 w 199"/>
                <a:gd name="T3" fmla="*/ 29 h 1834"/>
                <a:gd name="T4" fmla="*/ 169 w 199"/>
                <a:gd name="T5" fmla="*/ 1805 h 1834"/>
                <a:gd name="T6" fmla="*/ 29 w 199"/>
                <a:gd name="T7" fmla="*/ 1805 h 1834"/>
                <a:gd name="T8" fmla="*/ 29 w 199"/>
                <a:gd name="T9" fmla="*/ 29 h 1834"/>
                <a:gd name="T10" fmla="*/ 0 w 199"/>
                <a:gd name="T11" fmla="*/ 0 h 1834"/>
                <a:gd name="T12" fmla="*/ 0 w 199"/>
                <a:gd name="T13" fmla="*/ 1834 h 1834"/>
                <a:gd name="T14" fmla="*/ 199 w 199"/>
                <a:gd name="T15" fmla="*/ 1834 h 1834"/>
                <a:gd name="T16" fmla="*/ 199 w 199"/>
                <a:gd name="T17" fmla="*/ 0 h 1834"/>
                <a:gd name="T18" fmla="*/ 0 w 199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834">
                  <a:moveTo>
                    <a:pt x="29" y="29"/>
                  </a:moveTo>
                  <a:lnTo>
                    <a:pt x="169" y="29"/>
                  </a:lnTo>
                  <a:lnTo>
                    <a:pt x="169" y="1805"/>
                  </a:lnTo>
                  <a:lnTo>
                    <a:pt x="29" y="1805"/>
                  </a:lnTo>
                  <a:lnTo>
                    <a:pt x="29" y="29"/>
                  </a:lnTo>
                  <a:close/>
                  <a:moveTo>
                    <a:pt x="0" y="0"/>
                  </a:moveTo>
                  <a:lnTo>
                    <a:pt x="0" y="1834"/>
                  </a:lnTo>
                  <a:lnTo>
                    <a:pt x="199" y="1834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6" name="ísḷïḑê"/>
            <p:cNvSpPr/>
            <p:nvPr/>
          </p:nvSpPr>
          <p:spPr bwMode="auto">
            <a:xfrm>
              <a:off x="8118476" y="2725738"/>
              <a:ext cx="315913" cy="2911475"/>
            </a:xfrm>
            <a:custGeom>
              <a:avLst/>
              <a:gdLst>
                <a:gd name="T0" fmla="*/ 29 w 199"/>
                <a:gd name="T1" fmla="*/ 29 h 1834"/>
                <a:gd name="T2" fmla="*/ 169 w 199"/>
                <a:gd name="T3" fmla="*/ 29 h 1834"/>
                <a:gd name="T4" fmla="*/ 169 w 199"/>
                <a:gd name="T5" fmla="*/ 1805 h 1834"/>
                <a:gd name="T6" fmla="*/ 29 w 199"/>
                <a:gd name="T7" fmla="*/ 1805 h 1834"/>
                <a:gd name="T8" fmla="*/ 29 w 199"/>
                <a:gd name="T9" fmla="*/ 29 h 1834"/>
                <a:gd name="T10" fmla="*/ 0 w 199"/>
                <a:gd name="T11" fmla="*/ 0 h 1834"/>
                <a:gd name="T12" fmla="*/ 0 w 199"/>
                <a:gd name="T13" fmla="*/ 1834 h 1834"/>
                <a:gd name="T14" fmla="*/ 199 w 199"/>
                <a:gd name="T15" fmla="*/ 1834 h 1834"/>
                <a:gd name="T16" fmla="*/ 199 w 199"/>
                <a:gd name="T17" fmla="*/ 0 h 1834"/>
                <a:gd name="T18" fmla="*/ 0 w 199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834">
                  <a:moveTo>
                    <a:pt x="29" y="29"/>
                  </a:moveTo>
                  <a:lnTo>
                    <a:pt x="169" y="29"/>
                  </a:lnTo>
                  <a:lnTo>
                    <a:pt x="169" y="1805"/>
                  </a:lnTo>
                  <a:lnTo>
                    <a:pt x="29" y="1805"/>
                  </a:lnTo>
                  <a:lnTo>
                    <a:pt x="29" y="29"/>
                  </a:lnTo>
                  <a:moveTo>
                    <a:pt x="0" y="0"/>
                  </a:moveTo>
                  <a:lnTo>
                    <a:pt x="0" y="1834"/>
                  </a:lnTo>
                  <a:lnTo>
                    <a:pt x="199" y="1834"/>
                  </a:lnTo>
                  <a:lnTo>
                    <a:pt x="19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7" name="îṣḻîḑè"/>
            <p:cNvSpPr/>
            <p:nvPr/>
          </p:nvSpPr>
          <p:spPr bwMode="auto">
            <a:xfrm>
              <a:off x="6970713" y="2725738"/>
              <a:ext cx="319088" cy="2911475"/>
            </a:xfrm>
            <a:custGeom>
              <a:avLst/>
              <a:gdLst>
                <a:gd name="T0" fmla="*/ 171 w 201"/>
                <a:gd name="T1" fmla="*/ 29 h 1834"/>
                <a:gd name="T2" fmla="*/ 171 w 201"/>
                <a:gd name="T3" fmla="*/ 1805 h 1834"/>
                <a:gd name="T4" fmla="*/ 29 w 201"/>
                <a:gd name="T5" fmla="*/ 1805 h 1834"/>
                <a:gd name="T6" fmla="*/ 29 w 201"/>
                <a:gd name="T7" fmla="*/ 29 h 1834"/>
                <a:gd name="T8" fmla="*/ 171 w 201"/>
                <a:gd name="T9" fmla="*/ 29 h 1834"/>
                <a:gd name="T10" fmla="*/ 201 w 201"/>
                <a:gd name="T11" fmla="*/ 0 h 1834"/>
                <a:gd name="T12" fmla="*/ 0 w 201"/>
                <a:gd name="T13" fmla="*/ 0 h 1834"/>
                <a:gd name="T14" fmla="*/ 0 w 201"/>
                <a:gd name="T15" fmla="*/ 1834 h 1834"/>
                <a:gd name="T16" fmla="*/ 201 w 201"/>
                <a:gd name="T17" fmla="*/ 1834 h 1834"/>
                <a:gd name="T18" fmla="*/ 201 w 201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834">
                  <a:moveTo>
                    <a:pt x="171" y="29"/>
                  </a:moveTo>
                  <a:lnTo>
                    <a:pt x="171" y="1805"/>
                  </a:lnTo>
                  <a:lnTo>
                    <a:pt x="29" y="1805"/>
                  </a:lnTo>
                  <a:lnTo>
                    <a:pt x="29" y="29"/>
                  </a:lnTo>
                  <a:lnTo>
                    <a:pt x="171" y="29"/>
                  </a:lnTo>
                  <a:close/>
                  <a:moveTo>
                    <a:pt x="201" y="0"/>
                  </a:moveTo>
                  <a:lnTo>
                    <a:pt x="0" y="0"/>
                  </a:lnTo>
                  <a:lnTo>
                    <a:pt x="0" y="1834"/>
                  </a:lnTo>
                  <a:lnTo>
                    <a:pt x="201" y="183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61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8" name="išlïḍê"/>
            <p:cNvSpPr/>
            <p:nvPr/>
          </p:nvSpPr>
          <p:spPr bwMode="auto">
            <a:xfrm>
              <a:off x="6970713" y="2725738"/>
              <a:ext cx="319088" cy="2911475"/>
            </a:xfrm>
            <a:custGeom>
              <a:avLst/>
              <a:gdLst>
                <a:gd name="T0" fmla="*/ 171 w 201"/>
                <a:gd name="T1" fmla="*/ 29 h 1834"/>
                <a:gd name="T2" fmla="*/ 171 w 201"/>
                <a:gd name="T3" fmla="*/ 1805 h 1834"/>
                <a:gd name="T4" fmla="*/ 29 w 201"/>
                <a:gd name="T5" fmla="*/ 1805 h 1834"/>
                <a:gd name="T6" fmla="*/ 29 w 201"/>
                <a:gd name="T7" fmla="*/ 29 h 1834"/>
                <a:gd name="T8" fmla="*/ 171 w 201"/>
                <a:gd name="T9" fmla="*/ 29 h 1834"/>
                <a:gd name="T10" fmla="*/ 201 w 201"/>
                <a:gd name="T11" fmla="*/ 0 h 1834"/>
                <a:gd name="T12" fmla="*/ 0 w 201"/>
                <a:gd name="T13" fmla="*/ 0 h 1834"/>
                <a:gd name="T14" fmla="*/ 0 w 201"/>
                <a:gd name="T15" fmla="*/ 1834 h 1834"/>
                <a:gd name="T16" fmla="*/ 201 w 201"/>
                <a:gd name="T17" fmla="*/ 1834 h 1834"/>
                <a:gd name="T18" fmla="*/ 201 w 201"/>
                <a:gd name="T19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834">
                  <a:moveTo>
                    <a:pt x="171" y="29"/>
                  </a:moveTo>
                  <a:lnTo>
                    <a:pt x="171" y="1805"/>
                  </a:lnTo>
                  <a:lnTo>
                    <a:pt x="29" y="1805"/>
                  </a:lnTo>
                  <a:lnTo>
                    <a:pt x="29" y="29"/>
                  </a:lnTo>
                  <a:lnTo>
                    <a:pt x="171" y="29"/>
                  </a:lnTo>
                  <a:moveTo>
                    <a:pt x="201" y="0"/>
                  </a:moveTo>
                  <a:lnTo>
                    <a:pt x="0" y="0"/>
                  </a:lnTo>
                  <a:lnTo>
                    <a:pt x="0" y="1834"/>
                  </a:lnTo>
                  <a:lnTo>
                    <a:pt x="201" y="1834"/>
                  </a:lnTo>
                  <a:lnTo>
                    <a:pt x="2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9" name="ïṩḻiḋê"/>
            <p:cNvSpPr/>
            <p:nvPr/>
          </p:nvSpPr>
          <p:spPr bwMode="auto">
            <a:xfrm>
              <a:off x="3733801" y="4413251"/>
              <a:ext cx="2382838" cy="1014413"/>
            </a:xfrm>
            <a:custGeom>
              <a:avLst/>
              <a:gdLst>
                <a:gd name="T0" fmla="*/ 612 w 612"/>
                <a:gd name="T1" fmla="*/ 261 h 261"/>
                <a:gd name="T2" fmla="*/ 138 w 612"/>
                <a:gd name="T3" fmla="*/ 261 h 261"/>
                <a:gd name="T4" fmla="*/ 0 w 612"/>
                <a:gd name="T5" fmla="*/ 131 h 261"/>
                <a:gd name="T6" fmla="*/ 138 w 612"/>
                <a:gd name="T7" fmla="*/ 0 h 261"/>
                <a:gd name="T8" fmla="*/ 612 w 612"/>
                <a:gd name="T9" fmla="*/ 0 h 261"/>
                <a:gd name="T10" fmla="*/ 575 w 612"/>
                <a:gd name="T11" fmla="*/ 120 h 261"/>
                <a:gd name="T12" fmla="*/ 612 w 612"/>
                <a:gd name="T1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261">
                  <a:moveTo>
                    <a:pt x="612" y="261"/>
                  </a:moveTo>
                  <a:cubicBezTo>
                    <a:pt x="138" y="261"/>
                    <a:pt x="138" y="261"/>
                    <a:pt x="138" y="261"/>
                  </a:cubicBezTo>
                  <a:cubicBezTo>
                    <a:pt x="62" y="261"/>
                    <a:pt x="0" y="203"/>
                    <a:pt x="0" y="131"/>
                  </a:cubicBezTo>
                  <a:cubicBezTo>
                    <a:pt x="0" y="58"/>
                    <a:pt x="62" y="0"/>
                    <a:pt x="138" y="0"/>
                  </a:cubicBezTo>
                  <a:cubicBezTo>
                    <a:pt x="612" y="0"/>
                    <a:pt x="612" y="0"/>
                    <a:pt x="612" y="0"/>
                  </a:cubicBezTo>
                  <a:cubicBezTo>
                    <a:pt x="601" y="25"/>
                    <a:pt x="576" y="62"/>
                    <a:pt x="575" y="120"/>
                  </a:cubicBezTo>
                  <a:cubicBezTo>
                    <a:pt x="574" y="180"/>
                    <a:pt x="601" y="235"/>
                    <a:pt x="612" y="261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0" name="îŝļiďe"/>
            <p:cNvSpPr/>
            <p:nvPr/>
          </p:nvSpPr>
          <p:spPr bwMode="auto">
            <a:xfrm>
              <a:off x="3819526" y="4464051"/>
              <a:ext cx="1616075" cy="636588"/>
            </a:xfrm>
            <a:custGeom>
              <a:avLst/>
              <a:gdLst>
                <a:gd name="T0" fmla="*/ 392 w 415"/>
                <a:gd name="T1" fmla="*/ 0 h 164"/>
                <a:gd name="T2" fmla="*/ 106 w 415"/>
                <a:gd name="T3" fmla="*/ 0 h 164"/>
                <a:gd name="T4" fmla="*/ 0 w 415"/>
                <a:gd name="T5" fmla="*/ 107 h 164"/>
                <a:gd name="T6" fmla="*/ 17 w 415"/>
                <a:gd name="T7" fmla="*/ 164 h 164"/>
                <a:gd name="T8" fmla="*/ 154 w 415"/>
                <a:gd name="T9" fmla="*/ 47 h 164"/>
                <a:gd name="T10" fmla="*/ 403 w 415"/>
                <a:gd name="T11" fmla="*/ 47 h 164"/>
                <a:gd name="T12" fmla="*/ 415 w 415"/>
                <a:gd name="T13" fmla="*/ 20 h 164"/>
                <a:gd name="T14" fmla="*/ 392 w 415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164">
                  <a:moveTo>
                    <a:pt x="392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47" y="0"/>
                    <a:pt x="0" y="48"/>
                    <a:pt x="0" y="107"/>
                  </a:cubicBezTo>
                  <a:cubicBezTo>
                    <a:pt x="0" y="128"/>
                    <a:pt x="6" y="148"/>
                    <a:pt x="17" y="164"/>
                  </a:cubicBezTo>
                  <a:cubicBezTo>
                    <a:pt x="24" y="98"/>
                    <a:pt x="82" y="47"/>
                    <a:pt x="154" y="47"/>
                  </a:cubicBezTo>
                  <a:cubicBezTo>
                    <a:pt x="403" y="47"/>
                    <a:pt x="403" y="47"/>
                    <a:pt x="403" y="47"/>
                  </a:cubicBezTo>
                  <a:cubicBezTo>
                    <a:pt x="406" y="37"/>
                    <a:pt x="410" y="28"/>
                    <a:pt x="415" y="20"/>
                  </a:cubicBezTo>
                  <a:cubicBezTo>
                    <a:pt x="404" y="16"/>
                    <a:pt x="397" y="9"/>
                    <a:pt x="392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1" name="iṩḷíḑe"/>
            <p:cNvSpPr/>
            <p:nvPr/>
          </p:nvSpPr>
          <p:spPr bwMode="auto">
            <a:xfrm>
              <a:off x="3500438" y="4148138"/>
              <a:ext cx="2671763" cy="1462088"/>
            </a:xfrm>
            <a:custGeom>
              <a:avLst/>
              <a:gdLst>
                <a:gd name="T0" fmla="*/ 82 w 686"/>
                <a:gd name="T1" fmla="*/ 188 h 376"/>
                <a:gd name="T2" fmla="*/ 188 w 686"/>
                <a:gd name="T3" fmla="*/ 81 h 376"/>
                <a:gd name="T4" fmla="*/ 686 w 686"/>
                <a:gd name="T5" fmla="*/ 81 h 376"/>
                <a:gd name="T6" fmla="*/ 686 w 686"/>
                <a:gd name="T7" fmla="*/ 0 h 376"/>
                <a:gd name="T8" fmla="*/ 188 w 686"/>
                <a:gd name="T9" fmla="*/ 0 h 376"/>
                <a:gd name="T10" fmla="*/ 0 w 686"/>
                <a:gd name="T11" fmla="*/ 188 h 376"/>
                <a:gd name="T12" fmla="*/ 188 w 686"/>
                <a:gd name="T13" fmla="*/ 376 h 376"/>
                <a:gd name="T14" fmla="*/ 686 w 686"/>
                <a:gd name="T15" fmla="*/ 376 h 376"/>
                <a:gd name="T16" fmla="*/ 686 w 686"/>
                <a:gd name="T17" fmla="*/ 294 h 376"/>
                <a:gd name="T18" fmla="*/ 188 w 686"/>
                <a:gd name="T19" fmla="*/ 294 h 376"/>
                <a:gd name="T20" fmla="*/ 82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82" y="188"/>
                  </a:moveTo>
                  <a:cubicBezTo>
                    <a:pt x="82" y="129"/>
                    <a:pt x="129" y="81"/>
                    <a:pt x="188" y="81"/>
                  </a:cubicBezTo>
                  <a:cubicBezTo>
                    <a:pt x="686" y="81"/>
                    <a:pt x="686" y="81"/>
                    <a:pt x="686" y="81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6"/>
                    <a:pt x="188" y="376"/>
                  </a:cubicBezTo>
                  <a:cubicBezTo>
                    <a:pt x="686" y="376"/>
                    <a:pt x="686" y="376"/>
                    <a:pt x="686" y="376"/>
                  </a:cubicBezTo>
                  <a:cubicBezTo>
                    <a:pt x="686" y="294"/>
                    <a:pt x="686" y="294"/>
                    <a:pt x="686" y="294"/>
                  </a:cubicBezTo>
                  <a:cubicBezTo>
                    <a:pt x="188" y="294"/>
                    <a:pt x="188" y="294"/>
                    <a:pt x="188" y="294"/>
                  </a:cubicBezTo>
                  <a:cubicBezTo>
                    <a:pt x="129" y="294"/>
                    <a:pt x="82" y="246"/>
                    <a:pt x="82" y="188"/>
                  </a:cubicBezTo>
                </a:path>
              </a:pathLst>
            </a:custGeom>
            <a:solidFill>
              <a:srgbClr val="3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2" name="íşļiḍé"/>
            <p:cNvSpPr/>
            <p:nvPr/>
          </p:nvSpPr>
          <p:spPr bwMode="auto">
            <a:xfrm>
              <a:off x="3784601" y="5197476"/>
              <a:ext cx="600075" cy="361950"/>
            </a:xfrm>
            <a:custGeom>
              <a:avLst/>
              <a:gdLst>
                <a:gd name="T0" fmla="*/ 115 w 154"/>
                <a:gd name="T1" fmla="*/ 36 h 93"/>
                <a:gd name="T2" fmla="*/ 29 w 154"/>
                <a:gd name="T3" fmla="*/ 0 h 93"/>
                <a:gd name="T4" fmla="*/ 0 w 154"/>
                <a:gd name="T5" fmla="*/ 51 h 93"/>
                <a:gd name="T6" fmla="*/ 115 w 154"/>
                <a:gd name="T7" fmla="*/ 93 h 93"/>
                <a:gd name="T8" fmla="*/ 121 w 154"/>
                <a:gd name="T9" fmla="*/ 93 h 93"/>
                <a:gd name="T10" fmla="*/ 154 w 154"/>
                <a:gd name="T11" fmla="*/ 36 h 93"/>
                <a:gd name="T12" fmla="*/ 115 w 154"/>
                <a:gd name="T13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93">
                  <a:moveTo>
                    <a:pt x="115" y="36"/>
                  </a:moveTo>
                  <a:cubicBezTo>
                    <a:pt x="81" y="36"/>
                    <a:pt x="51" y="22"/>
                    <a:pt x="29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1" y="77"/>
                    <a:pt x="71" y="93"/>
                    <a:pt x="115" y="9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15" y="36"/>
                    <a:pt x="115" y="36"/>
                    <a:pt x="115" y="36"/>
                  </a:cubicBezTo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3" name="iSḻïḓe"/>
            <p:cNvSpPr/>
            <p:nvPr/>
          </p:nvSpPr>
          <p:spPr bwMode="auto">
            <a:xfrm>
              <a:off x="4170363" y="4937126"/>
              <a:ext cx="388938" cy="354013"/>
            </a:xfrm>
            <a:custGeom>
              <a:avLst/>
              <a:gdLst>
                <a:gd name="T0" fmla="*/ 100 w 100"/>
                <a:gd name="T1" fmla="*/ 0 h 91"/>
                <a:gd name="T2" fmla="*/ 0 w 100"/>
                <a:gd name="T3" fmla="*/ 0 h 91"/>
                <a:gd name="T4" fmla="*/ 0 w 100"/>
                <a:gd name="T5" fmla="*/ 90 h 91"/>
                <a:gd name="T6" fmla="*/ 16 w 100"/>
                <a:gd name="T7" fmla="*/ 91 h 91"/>
                <a:gd name="T8" fmla="*/ 100 w 100"/>
                <a:gd name="T9" fmla="*/ 91 h 91"/>
                <a:gd name="T10" fmla="*/ 100 w 100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1">
                  <a:moveTo>
                    <a:pt x="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90"/>
                    <a:pt x="10" y="91"/>
                    <a:pt x="16" y="91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4" name="ïSľïḓé"/>
            <p:cNvSpPr/>
            <p:nvPr/>
          </p:nvSpPr>
          <p:spPr bwMode="auto">
            <a:xfrm>
              <a:off x="4170363" y="5287963"/>
              <a:ext cx="388938" cy="233363"/>
            </a:xfrm>
            <a:custGeom>
              <a:avLst/>
              <a:gdLst>
                <a:gd name="T0" fmla="*/ 0 w 100"/>
                <a:gd name="T1" fmla="*/ 0 h 60"/>
                <a:gd name="T2" fmla="*/ 0 w 100"/>
                <a:gd name="T3" fmla="*/ 12 h 60"/>
                <a:gd name="T4" fmla="*/ 16 w 100"/>
                <a:gd name="T5" fmla="*/ 13 h 60"/>
                <a:gd name="T6" fmla="*/ 55 w 100"/>
                <a:gd name="T7" fmla="*/ 13 h 60"/>
                <a:gd name="T8" fmla="*/ 43 w 100"/>
                <a:gd name="T9" fmla="*/ 35 h 60"/>
                <a:gd name="T10" fmla="*/ 49 w 100"/>
                <a:gd name="T11" fmla="*/ 29 h 60"/>
                <a:gd name="T12" fmla="*/ 80 w 100"/>
                <a:gd name="T13" fmla="*/ 57 h 60"/>
                <a:gd name="T14" fmla="*/ 88 w 100"/>
                <a:gd name="T15" fmla="*/ 60 h 60"/>
                <a:gd name="T16" fmla="*/ 100 w 100"/>
                <a:gd name="T17" fmla="*/ 48 h 60"/>
                <a:gd name="T18" fmla="*/ 100 w 100"/>
                <a:gd name="T19" fmla="*/ 1 h 60"/>
                <a:gd name="T20" fmla="*/ 16 w 100"/>
                <a:gd name="T21" fmla="*/ 1 h 60"/>
                <a:gd name="T22" fmla="*/ 0 w 100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0" y="13"/>
                    <a:pt x="1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2" y="59"/>
                    <a:pt x="85" y="60"/>
                    <a:pt x="88" y="60"/>
                  </a:cubicBezTo>
                  <a:cubicBezTo>
                    <a:pt x="94" y="60"/>
                    <a:pt x="100" y="55"/>
                    <a:pt x="100" y="48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1F3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5" name="iṡḻïḋê"/>
            <p:cNvSpPr/>
            <p:nvPr/>
          </p:nvSpPr>
          <p:spPr bwMode="auto">
            <a:xfrm>
              <a:off x="4170363" y="5334001"/>
              <a:ext cx="214313" cy="187325"/>
            </a:xfrm>
            <a:custGeom>
              <a:avLst/>
              <a:gdLst>
                <a:gd name="T0" fmla="*/ 0 w 55"/>
                <a:gd name="T1" fmla="*/ 0 h 48"/>
                <a:gd name="T2" fmla="*/ 0 w 55"/>
                <a:gd name="T3" fmla="*/ 35 h 48"/>
                <a:gd name="T4" fmla="*/ 12 w 55"/>
                <a:gd name="T5" fmla="*/ 48 h 48"/>
                <a:gd name="T6" fmla="*/ 21 w 55"/>
                <a:gd name="T7" fmla="*/ 44 h 48"/>
                <a:gd name="T8" fmla="*/ 43 w 55"/>
                <a:gd name="T9" fmla="*/ 23 h 48"/>
                <a:gd name="T10" fmla="*/ 55 w 55"/>
                <a:gd name="T11" fmla="*/ 1 h 48"/>
                <a:gd name="T12" fmla="*/ 16 w 55"/>
                <a:gd name="T13" fmla="*/ 1 h 48"/>
                <a:gd name="T14" fmla="*/ 0 w 55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4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6" y="48"/>
                    <a:pt x="12" y="48"/>
                  </a:cubicBezTo>
                  <a:cubicBezTo>
                    <a:pt x="15" y="48"/>
                    <a:pt x="18" y="46"/>
                    <a:pt x="21" y="4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0" y="1"/>
                    <a:pt x="5" y="1"/>
                    <a:pt x="0" y="0"/>
                  </a:cubicBezTo>
                </a:path>
              </a:pathLst>
            </a:custGeom>
            <a:solidFill>
              <a:srgbClr val="3A5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6" name="iṣḷîḋe"/>
            <p:cNvSpPr/>
            <p:nvPr/>
          </p:nvSpPr>
          <p:spPr bwMode="auto">
            <a:xfrm>
              <a:off x="4341813" y="4194176"/>
              <a:ext cx="712788" cy="222250"/>
            </a:xfrm>
            <a:custGeom>
              <a:avLst/>
              <a:gdLst>
                <a:gd name="T0" fmla="*/ 79 w 449"/>
                <a:gd name="T1" fmla="*/ 0 h 140"/>
                <a:gd name="T2" fmla="*/ 0 w 449"/>
                <a:gd name="T3" fmla="*/ 140 h 140"/>
                <a:gd name="T4" fmla="*/ 368 w 449"/>
                <a:gd name="T5" fmla="*/ 140 h 140"/>
                <a:gd name="T6" fmla="*/ 449 w 449"/>
                <a:gd name="T7" fmla="*/ 0 h 140"/>
                <a:gd name="T8" fmla="*/ 79 w 44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40">
                  <a:moveTo>
                    <a:pt x="79" y="0"/>
                  </a:moveTo>
                  <a:lnTo>
                    <a:pt x="0" y="140"/>
                  </a:lnTo>
                  <a:lnTo>
                    <a:pt x="368" y="140"/>
                  </a:lnTo>
                  <a:lnTo>
                    <a:pt x="44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7" name="íṥliḑé"/>
            <p:cNvSpPr/>
            <p:nvPr/>
          </p:nvSpPr>
          <p:spPr bwMode="auto">
            <a:xfrm>
              <a:off x="5646738" y="4194176"/>
              <a:ext cx="525463" cy="222250"/>
            </a:xfrm>
            <a:custGeom>
              <a:avLst/>
              <a:gdLst>
                <a:gd name="T0" fmla="*/ 0 w 331"/>
                <a:gd name="T1" fmla="*/ 140 h 140"/>
                <a:gd name="T2" fmla="*/ 331 w 331"/>
                <a:gd name="T3" fmla="*/ 140 h 140"/>
                <a:gd name="T4" fmla="*/ 331 w 331"/>
                <a:gd name="T5" fmla="*/ 0 h 140"/>
                <a:gd name="T6" fmla="*/ 86 w 331"/>
                <a:gd name="T7" fmla="*/ 0 h 140"/>
                <a:gd name="T8" fmla="*/ 0 w 33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140">
                  <a:moveTo>
                    <a:pt x="0" y="140"/>
                  </a:moveTo>
                  <a:lnTo>
                    <a:pt x="331" y="140"/>
                  </a:lnTo>
                  <a:lnTo>
                    <a:pt x="331" y="0"/>
                  </a:lnTo>
                  <a:lnTo>
                    <a:pt x="86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8" name="íŝḻíde"/>
            <p:cNvSpPr/>
            <p:nvPr/>
          </p:nvSpPr>
          <p:spPr bwMode="auto">
            <a:xfrm>
              <a:off x="4945063" y="5338763"/>
              <a:ext cx="1227138" cy="220663"/>
            </a:xfrm>
            <a:custGeom>
              <a:avLst/>
              <a:gdLst>
                <a:gd name="T0" fmla="*/ 0 w 773"/>
                <a:gd name="T1" fmla="*/ 139 h 139"/>
                <a:gd name="T2" fmla="*/ 773 w 773"/>
                <a:gd name="T3" fmla="*/ 139 h 139"/>
                <a:gd name="T4" fmla="*/ 773 w 773"/>
                <a:gd name="T5" fmla="*/ 0 h 139"/>
                <a:gd name="T6" fmla="*/ 86 w 773"/>
                <a:gd name="T7" fmla="*/ 0 h 139"/>
                <a:gd name="T8" fmla="*/ 0 w 773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139">
                  <a:moveTo>
                    <a:pt x="0" y="139"/>
                  </a:moveTo>
                  <a:lnTo>
                    <a:pt x="773" y="139"/>
                  </a:lnTo>
                  <a:lnTo>
                    <a:pt x="773" y="0"/>
                  </a:lnTo>
                  <a:lnTo>
                    <a:pt x="86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6C8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9" name="ïşḻíḋê"/>
            <p:cNvSpPr/>
            <p:nvPr/>
          </p:nvSpPr>
          <p:spPr bwMode="auto">
            <a:xfrm>
              <a:off x="4143376" y="4891088"/>
              <a:ext cx="450850" cy="31750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0" name="îśḷiḋè"/>
            <p:cNvSpPr/>
            <p:nvPr/>
          </p:nvSpPr>
          <p:spPr bwMode="auto">
            <a:xfrm>
              <a:off x="4170363" y="4922838"/>
              <a:ext cx="388938" cy="598488"/>
            </a:xfrm>
            <a:custGeom>
              <a:avLst/>
              <a:gdLst>
                <a:gd name="T0" fmla="*/ 80 w 100"/>
                <a:gd name="T1" fmla="*/ 147 h 154"/>
                <a:gd name="T2" fmla="*/ 49 w 100"/>
                <a:gd name="T3" fmla="*/ 119 h 154"/>
                <a:gd name="T4" fmla="*/ 21 w 100"/>
                <a:gd name="T5" fmla="*/ 146 h 154"/>
                <a:gd name="T6" fmla="*/ 0 w 100"/>
                <a:gd name="T7" fmla="*/ 137 h 154"/>
                <a:gd name="T8" fmla="*/ 0 w 100"/>
                <a:gd name="T9" fmla="*/ 0 h 154"/>
                <a:gd name="T10" fmla="*/ 100 w 100"/>
                <a:gd name="T11" fmla="*/ 0 h 154"/>
                <a:gd name="T12" fmla="*/ 100 w 100"/>
                <a:gd name="T13" fmla="*/ 138 h 154"/>
                <a:gd name="T14" fmla="*/ 80 w 100"/>
                <a:gd name="T15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54">
                  <a:moveTo>
                    <a:pt x="80" y="147"/>
                  </a:moveTo>
                  <a:cubicBezTo>
                    <a:pt x="49" y="119"/>
                    <a:pt x="49" y="119"/>
                    <a:pt x="49" y="119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3" y="153"/>
                    <a:pt x="0" y="148"/>
                    <a:pt x="0" y="1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49"/>
                    <a:pt x="88" y="154"/>
                    <a:pt x="80" y="147"/>
                  </a:cubicBezTo>
                  <a:close/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1" name="iṥḷîďê"/>
            <p:cNvSpPr/>
            <p:nvPr/>
          </p:nvSpPr>
          <p:spPr bwMode="auto">
            <a:xfrm>
              <a:off x="4352926" y="2951163"/>
              <a:ext cx="2387600" cy="1014413"/>
            </a:xfrm>
            <a:custGeom>
              <a:avLst/>
              <a:gdLst>
                <a:gd name="T0" fmla="*/ 0 w 613"/>
                <a:gd name="T1" fmla="*/ 261 h 261"/>
                <a:gd name="T2" fmla="*/ 475 w 613"/>
                <a:gd name="T3" fmla="*/ 261 h 261"/>
                <a:gd name="T4" fmla="*/ 613 w 613"/>
                <a:gd name="T5" fmla="*/ 131 h 261"/>
                <a:gd name="T6" fmla="*/ 475 w 613"/>
                <a:gd name="T7" fmla="*/ 0 h 261"/>
                <a:gd name="T8" fmla="*/ 0 w 613"/>
                <a:gd name="T9" fmla="*/ 0 h 261"/>
                <a:gd name="T10" fmla="*/ 38 w 613"/>
                <a:gd name="T11" fmla="*/ 120 h 261"/>
                <a:gd name="T12" fmla="*/ 0 w 613"/>
                <a:gd name="T13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261">
                  <a:moveTo>
                    <a:pt x="0" y="261"/>
                  </a:moveTo>
                  <a:cubicBezTo>
                    <a:pt x="475" y="261"/>
                    <a:pt x="475" y="261"/>
                    <a:pt x="475" y="261"/>
                  </a:cubicBezTo>
                  <a:cubicBezTo>
                    <a:pt x="551" y="261"/>
                    <a:pt x="613" y="203"/>
                    <a:pt x="613" y="131"/>
                  </a:cubicBezTo>
                  <a:cubicBezTo>
                    <a:pt x="613" y="59"/>
                    <a:pt x="551" y="0"/>
                    <a:pt x="4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6"/>
                    <a:pt x="37" y="62"/>
                    <a:pt x="38" y="120"/>
                  </a:cubicBezTo>
                  <a:cubicBezTo>
                    <a:pt x="38" y="180"/>
                    <a:pt x="12" y="236"/>
                    <a:pt x="0" y="261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2" name="ïśḷïḋe"/>
            <p:cNvSpPr/>
            <p:nvPr/>
          </p:nvSpPr>
          <p:spPr bwMode="auto">
            <a:xfrm>
              <a:off x="4381501" y="3005138"/>
              <a:ext cx="80963" cy="179388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21 w 21"/>
                <a:gd name="T5" fmla="*/ 46 h 46"/>
                <a:gd name="T6" fmla="*/ 21 w 21"/>
                <a:gd name="T7" fmla="*/ 46 h 46"/>
                <a:gd name="T8" fmla="*/ 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2"/>
                    <a:pt x="14" y="28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4" y="28"/>
                    <a:pt x="7" y="12"/>
                    <a:pt x="0" y="0"/>
                  </a:cubicBezTo>
                </a:path>
              </a:pathLst>
            </a:custGeom>
            <a:solidFill>
              <a:srgbClr val="89A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3" name="ïŝļïḑe"/>
            <p:cNvSpPr/>
            <p:nvPr/>
          </p:nvSpPr>
          <p:spPr bwMode="auto">
            <a:xfrm>
              <a:off x="4381501" y="3005138"/>
              <a:ext cx="2273300" cy="633413"/>
            </a:xfrm>
            <a:custGeom>
              <a:avLst/>
              <a:gdLst>
                <a:gd name="T0" fmla="*/ 478 w 584"/>
                <a:gd name="T1" fmla="*/ 0 h 163"/>
                <a:gd name="T2" fmla="*/ 0 w 584"/>
                <a:gd name="T3" fmla="*/ 0 h 163"/>
                <a:gd name="T4" fmla="*/ 21 w 584"/>
                <a:gd name="T5" fmla="*/ 46 h 163"/>
                <a:gd name="T6" fmla="*/ 430 w 584"/>
                <a:gd name="T7" fmla="*/ 46 h 163"/>
                <a:gd name="T8" fmla="*/ 567 w 584"/>
                <a:gd name="T9" fmla="*/ 163 h 163"/>
                <a:gd name="T10" fmla="*/ 584 w 584"/>
                <a:gd name="T11" fmla="*/ 106 h 163"/>
                <a:gd name="T12" fmla="*/ 478 w 584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163">
                  <a:moveTo>
                    <a:pt x="4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2"/>
                    <a:pt x="14" y="28"/>
                    <a:pt x="21" y="46"/>
                  </a:cubicBezTo>
                  <a:cubicBezTo>
                    <a:pt x="430" y="46"/>
                    <a:pt x="430" y="46"/>
                    <a:pt x="430" y="46"/>
                  </a:cubicBezTo>
                  <a:cubicBezTo>
                    <a:pt x="501" y="46"/>
                    <a:pt x="560" y="97"/>
                    <a:pt x="567" y="163"/>
                  </a:cubicBezTo>
                  <a:cubicBezTo>
                    <a:pt x="578" y="147"/>
                    <a:pt x="584" y="127"/>
                    <a:pt x="584" y="106"/>
                  </a:cubicBezTo>
                  <a:cubicBezTo>
                    <a:pt x="584" y="47"/>
                    <a:pt x="536" y="0"/>
                    <a:pt x="47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4" name="îṧlîďe"/>
            <p:cNvSpPr/>
            <p:nvPr/>
          </p:nvSpPr>
          <p:spPr bwMode="auto">
            <a:xfrm>
              <a:off x="4303713" y="2686051"/>
              <a:ext cx="2670175" cy="1462088"/>
            </a:xfrm>
            <a:custGeom>
              <a:avLst/>
              <a:gdLst>
                <a:gd name="T0" fmla="*/ 604 w 686"/>
                <a:gd name="T1" fmla="*/ 188 h 376"/>
                <a:gd name="T2" fmla="*/ 498 w 686"/>
                <a:gd name="T3" fmla="*/ 82 h 376"/>
                <a:gd name="T4" fmla="*/ 0 w 686"/>
                <a:gd name="T5" fmla="*/ 82 h 376"/>
                <a:gd name="T6" fmla="*/ 0 w 686"/>
                <a:gd name="T7" fmla="*/ 0 h 376"/>
                <a:gd name="T8" fmla="*/ 498 w 686"/>
                <a:gd name="T9" fmla="*/ 0 h 376"/>
                <a:gd name="T10" fmla="*/ 686 w 686"/>
                <a:gd name="T11" fmla="*/ 188 h 376"/>
                <a:gd name="T12" fmla="*/ 498 w 686"/>
                <a:gd name="T13" fmla="*/ 376 h 376"/>
                <a:gd name="T14" fmla="*/ 0 w 686"/>
                <a:gd name="T15" fmla="*/ 376 h 376"/>
                <a:gd name="T16" fmla="*/ 0 w 686"/>
                <a:gd name="T17" fmla="*/ 294 h 376"/>
                <a:gd name="T18" fmla="*/ 498 w 686"/>
                <a:gd name="T19" fmla="*/ 294 h 376"/>
                <a:gd name="T20" fmla="*/ 604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604" y="188"/>
                  </a:moveTo>
                  <a:cubicBezTo>
                    <a:pt x="604" y="129"/>
                    <a:pt x="556" y="82"/>
                    <a:pt x="49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602" y="0"/>
                    <a:pt x="686" y="84"/>
                    <a:pt x="686" y="188"/>
                  </a:cubicBezTo>
                  <a:cubicBezTo>
                    <a:pt x="686" y="292"/>
                    <a:pt x="602" y="376"/>
                    <a:pt x="498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498" y="294"/>
                    <a:pt x="498" y="294"/>
                    <a:pt x="498" y="294"/>
                  </a:cubicBezTo>
                  <a:cubicBezTo>
                    <a:pt x="556" y="294"/>
                    <a:pt x="604" y="246"/>
                    <a:pt x="604" y="188"/>
                  </a:cubicBezTo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5" name="ïŝľïde"/>
            <p:cNvSpPr/>
            <p:nvPr/>
          </p:nvSpPr>
          <p:spPr bwMode="auto">
            <a:xfrm>
              <a:off x="5132388" y="2717801"/>
              <a:ext cx="742950" cy="255588"/>
            </a:xfrm>
            <a:custGeom>
              <a:avLst/>
              <a:gdLst>
                <a:gd name="T0" fmla="*/ 468 w 468"/>
                <a:gd name="T1" fmla="*/ 0 h 161"/>
                <a:gd name="T2" fmla="*/ 91 w 468"/>
                <a:gd name="T3" fmla="*/ 0 h 161"/>
                <a:gd name="T4" fmla="*/ 0 w 468"/>
                <a:gd name="T5" fmla="*/ 161 h 161"/>
                <a:gd name="T6" fmla="*/ 378 w 468"/>
                <a:gd name="T7" fmla="*/ 161 h 161"/>
                <a:gd name="T8" fmla="*/ 468 w 468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61">
                  <a:moveTo>
                    <a:pt x="468" y="0"/>
                  </a:moveTo>
                  <a:lnTo>
                    <a:pt x="91" y="0"/>
                  </a:lnTo>
                  <a:lnTo>
                    <a:pt x="0" y="161"/>
                  </a:lnTo>
                  <a:lnTo>
                    <a:pt x="378" y="161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6" name="íślide"/>
            <p:cNvSpPr/>
            <p:nvPr/>
          </p:nvSpPr>
          <p:spPr bwMode="auto">
            <a:xfrm>
              <a:off x="4486276" y="3860801"/>
              <a:ext cx="750888" cy="255588"/>
            </a:xfrm>
            <a:custGeom>
              <a:avLst/>
              <a:gdLst>
                <a:gd name="T0" fmla="*/ 0 w 473"/>
                <a:gd name="T1" fmla="*/ 161 h 161"/>
                <a:gd name="T2" fmla="*/ 382 w 473"/>
                <a:gd name="T3" fmla="*/ 161 h 161"/>
                <a:gd name="T4" fmla="*/ 473 w 473"/>
                <a:gd name="T5" fmla="*/ 0 h 161"/>
                <a:gd name="T6" fmla="*/ 91 w 473"/>
                <a:gd name="T7" fmla="*/ 0 h 161"/>
                <a:gd name="T8" fmla="*/ 0 w 473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161">
                  <a:moveTo>
                    <a:pt x="0" y="161"/>
                  </a:moveTo>
                  <a:lnTo>
                    <a:pt x="382" y="161"/>
                  </a:lnTo>
                  <a:lnTo>
                    <a:pt x="473" y="0"/>
                  </a:lnTo>
                  <a:lnTo>
                    <a:pt x="91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7" name="ïṧḷiḍê"/>
            <p:cNvSpPr/>
            <p:nvPr/>
          </p:nvSpPr>
          <p:spPr bwMode="auto">
            <a:xfrm>
              <a:off x="5818188" y="2833688"/>
              <a:ext cx="1123950" cy="1282700"/>
            </a:xfrm>
            <a:custGeom>
              <a:avLst/>
              <a:gdLst>
                <a:gd name="T0" fmla="*/ 209 w 289"/>
                <a:gd name="T1" fmla="*/ 0 h 330"/>
                <a:gd name="T2" fmla="*/ 173 w 289"/>
                <a:gd name="T3" fmla="*/ 56 h 330"/>
                <a:gd name="T4" fmla="*/ 223 w 289"/>
                <a:gd name="T5" fmla="*/ 150 h 330"/>
                <a:gd name="T6" fmla="*/ 109 w 289"/>
                <a:gd name="T7" fmla="*/ 264 h 330"/>
                <a:gd name="T8" fmla="*/ 42 w 289"/>
                <a:gd name="T9" fmla="*/ 264 h 330"/>
                <a:gd name="T10" fmla="*/ 0 w 289"/>
                <a:gd name="T11" fmla="*/ 330 h 330"/>
                <a:gd name="T12" fmla="*/ 109 w 289"/>
                <a:gd name="T13" fmla="*/ 330 h 330"/>
                <a:gd name="T14" fmla="*/ 289 w 289"/>
                <a:gd name="T15" fmla="*/ 150 h 330"/>
                <a:gd name="T16" fmla="*/ 209 w 289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30">
                  <a:moveTo>
                    <a:pt x="209" y="0"/>
                  </a:moveTo>
                  <a:cubicBezTo>
                    <a:pt x="173" y="56"/>
                    <a:pt x="173" y="56"/>
                    <a:pt x="173" y="56"/>
                  </a:cubicBezTo>
                  <a:cubicBezTo>
                    <a:pt x="203" y="76"/>
                    <a:pt x="223" y="111"/>
                    <a:pt x="223" y="150"/>
                  </a:cubicBezTo>
                  <a:cubicBezTo>
                    <a:pt x="223" y="213"/>
                    <a:pt x="172" y="264"/>
                    <a:pt x="109" y="264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109" y="330"/>
                    <a:pt x="109" y="330"/>
                    <a:pt x="109" y="330"/>
                  </a:cubicBezTo>
                  <a:cubicBezTo>
                    <a:pt x="208" y="330"/>
                    <a:pt x="289" y="249"/>
                    <a:pt x="289" y="150"/>
                  </a:cubicBezTo>
                  <a:cubicBezTo>
                    <a:pt x="289" y="87"/>
                    <a:pt x="257" y="32"/>
                    <a:pt x="209" y="0"/>
                  </a:cubicBezTo>
                </a:path>
              </a:pathLst>
            </a:custGeom>
            <a:solidFill>
              <a:srgbClr val="FF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8" name="í$ḷïḑè"/>
            <p:cNvSpPr/>
            <p:nvPr/>
          </p:nvSpPr>
          <p:spPr bwMode="auto">
            <a:xfrm>
              <a:off x="5880101" y="3429001"/>
              <a:ext cx="450850" cy="31750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9" name="íṧļîḑè"/>
            <p:cNvSpPr/>
            <p:nvPr/>
          </p:nvSpPr>
          <p:spPr bwMode="auto">
            <a:xfrm>
              <a:off x="5880101" y="3429001"/>
              <a:ext cx="4508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0" name="ïṥļîḓè"/>
            <p:cNvSpPr/>
            <p:nvPr/>
          </p:nvSpPr>
          <p:spPr bwMode="auto">
            <a:xfrm>
              <a:off x="5910263" y="3471863"/>
              <a:ext cx="390525" cy="357188"/>
            </a:xfrm>
            <a:custGeom>
              <a:avLst/>
              <a:gdLst>
                <a:gd name="T0" fmla="*/ 100 w 100"/>
                <a:gd name="T1" fmla="*/ 0 h 92"/>
                <a:gd name="T2" fmla="*/ 0 w 100"/>
                <a:gd name="T3" fmla="*/ 0 h 92"/>
                <a:gd name="T4" fmla="*/ 0 w 100"/>
                <a:gd name="T5" fmla="*/ 92 h 92"/>
                <a:gd name="T6" fmla="*/ 85 w 100"/>
                <a:gd name="T7" fmla="*/ 92 h 92"/>
                <a:gd name="T8" fmla="*/ 100 w 100"/>
                <a:gd name="T9" fmla="*/ 91 h 92"/>
                <a:gd name="T10" fmla="*/ 100 w 100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90" y="92"/>
                    <a:pt x="95" y="92"/>
                    <a:pt x="100" y="9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1" name="íşlîḍe"/>
            <p:cNvSpPr/>
            <p:nvPr/>
          </p:nvSpPr>
          <p:spPr bwMode="auto">
            <a:xfrm>
              <a:off x="5910263" y="3825876"/>
              <a:ext cx="390525" cy="142875"/>
            </a:xfrm>
            <a:custGeom>
              <a:avLst/>
              <a:gdLst>
                <a:gd name="T0" fmla="*/ 100 w 100"/>
                <a:gd name="T1" fmla="*/ 0 h 37"/>
                <a:gd name="T2" fmla="*/ 85 w 100"/>
                <a:gd name="T3" fmla="*/ 1 h 37"/>
                <a:gd name="T4" fmla="*/ 0 w 100"/>
                <a:gd name="T5" fmla="*/ 1 h 37"/>
                <a:gd name="T6" fmla="*/ 0 w 100"/>
                <a:gd name="T7" fmla="*/ 37 h 37"/>
                <a:gd name="T8" fmla="*/ 18 w 100"/>
                <a:gd name="T9" fmla="*/ 9 h 37"/>
                <a:gd name="T10" fmla="*/ 85 w 100"/>
                <a:gd name="T11" fmla="*/ 9 h 37"/>
                <a:gd name="T12" fmla="*/ 100 w 100"/>
                <a:gd name="T13" fmla="*/ 8 h 37"/>
                <a:gd name="T14" fmla="*/ 100 w 100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37">
                  <a:moveTo>
                    <a:pt x="100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90" y="9"/>
                    <a:pt x="95" y="8"/>
                    <a:pt x="100" y="8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95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2" name="ïṧḷídê"/>
            <p:cNvSpPr/>
            <p:nvPr/>
          </p:nvSpPr>
          <p:spPr bwMode="auto">
            <a:xfrm>
              <a:off x="5910263" y="3856038"/>
              <a:ext cx="390525" cy="198438"/>
            </a:xfrm>
            <a:custGeom>
              <a:avLst/>
              <a:gdLst>
                <a:gd name="T0" fmla="*/ 100 w 100"/>
                <a:gd name="T1" fmla="*/ 0 h 51"/>
                <a:gd name="T2" fmla="*/ 85 w 100"/>
                <a:gd name="T3" fmla="*/ 1 h 51"/>
                <a:gd name="T4" fmla="*/ 18 w 100"/>
                <a:gd name="T5" fmla="*/ 1 h 51"/>
                <a:gd name="T6" fmla="*/ 0 w 100"/>
                <a:gd name="T7" fmla="*/ 29 h 51"/>
                <a:gd name="T8" fmla="*/ 0 w 100"/>
                <a:gd name="T9" fmla="*/ 39 h 51"/>
                <a:gd name="T10" fmla="*/ 13 w 100"/>
                <a:gd name="T11" fmla="*/ 51 h 51"/>
                <a:gd name="T12" fmla="*/ 21 w 100"/>
                <a:gd name="T13" fmla="*/ 48 h 51"/>
                <a:gd name="T14" fmla="*/ 51 w 100"/>
                <a:gd name="T15" fmla="*/ 19 h 51"/>
                <a:gd name="T16" fmla="*/ 80 w 100"/>
                <a:gd name="T17" fmla="*/ 47 h 51"/>
                <a:gd name="T18" fmla="*/ 88 w 100"/>
                <a:gd name="T19" fmla="*/ 50 h 51"/>
                <a:gd name="T20" fmla="*/ 100 w 100"/>
                <a:gd name="T21" fmla="*/ 38 h 51"/>
                <a:gd name="T22" fmla="*/ 100 w 100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51">
                  <a:moveTo>
                    <a:pt x="100" y="0"/>
                  </a:moveTo>
                  <a:cubicBezTo>
                    <a:pt x="95" y="0"/>
                    <a:pt x="90" y="1"/>
                    <a:pt x="8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15" y="51"/>
                    <a:pt x="18" y="50"/>
                    <a:pt x="21" y="48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2" y="49"/>
                    <a:pt x="85" y="50"/>
                    <a:pt x="88" y="50"/>
                  </a:cubicBezTo>
                  <a:cubicBezTo>
                    <a:pt x="95" y="50"/>
                    <a:pt x="100" y="45"/>
                    <a:pt x="100" y="38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897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3" name="íṥlíḋê"/>
            <p:cNvSpPr/>
            <p:nvPr/>
          </p:nvSpPr>
          <p:spPr bwMode="auto">
            <a:xfrm>
              <a:off x="5910263" y="3460751"/>
              <a:ext cx="390525" cy="598488"/>
            </a:xfrm>
            <a:custGeom>
              <a:avLst/>
              <a:gdLst>
                <a:gd name="T0" fmla="*/ 21 w 100"/>
                <a:gd name="T1" fmla="*/ 147 h 154"/>
                <a:gd name="T2" fmla="*/ 51 w 100"/>
                <a:gd name="T3" fmla="*/ 119 h 154"/>
                <a:gd name="T4" fmla="*/ 80 w 100"/>
                <a:gd name="T5" fmla="*/ 146 h 154"/>
                <a:gd name="T6" fmla="*/ 100 w 100"/>
                <a:gd name="T7" fmla="*/ 137 h 154"/>
                <a:gd name="T8" fmla="*/ 100 w 100"/>
                <a:gd name="T9" fmla="*/ 0 h 154"/>
                <a:gd name="T10" fmla="*/ 0 w 100"/>
                <a:gd name="T11" fmla="*/ 0 h 154"/>
                <a:gd name="T12" fmla="*/ 0 w 100"/>
                <a:gd name="T13" fmla="*/ 138 h 154"/>
                <a:gd name="T14" fmla="*/ 21 w 100"/>
                <a:gd name="T15" fmla="*/ 14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54">
                  <a:moveTo>
                    <a:pt x="21" y="147"/>
                  </a:moveTo>
                  <a:cubicBezTo>
                    <a:pt x="51" y="119"/>
                    <a:pt x="51" y="119"/>
                    <a:pt x="51" y="119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8" y="154"/>
                    <a:pt x="100" y="148"/>
                    <a:pt x="100" y="137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13" y="154"/>
                    <a:pt x="21" y="147"/>
                  </a:cubicBezTo>
                  <a:close/>
                </a:path>
              </a:pathLst>
            </a:custGeom>
            <a:solidFill>
              <a:srgbClr val="3A5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4" name="îSliḑè"/>
            <p:cNvSpPr/>
            <p:nvPr/>
          </p:nvSpPr>
          <p:spPr bwMode="auto">
            <a:xfrm>
              <a:off x="3902076" y="1489076"/>
              <a:ext cx="2386013" cy="1017588"/>
            </a:xfrm>
            <a:custGeom>
              <a:avLst/>
              <a:gdLst>
                <a:gd name="T0" fmla="*/ 0 w 613"/>
                <a:gd name="T1" fmla="*/ 262 h 262"/>
                <a:gd name="T2" fmla="*/ 475 w 613"/>
                <a:gd name="T3" fmla="*/ 262 h 262"/>
                <a:gd name="T4" fmla="*/ 613 w 613"/>
                <a:gd name="T5" fmla="*/ 131 h 262"/>
                <a:gd name="T6" fmla="*/ 475 w 613"/>
                <a:gd name="T7" fmla="*/ 0 h 262"/>
                <a:gd name="T8" fmla="*/ 0 w 613"/>
                <a:gd name="T9" fmla="*/ 0 h 262"/>
                <a:gd name="T10" fmla="*/ 38 w 613"/>
                <a:gd name="T11" fmla="*/ 120 h 262"/>
                <a:gd name="T12" fmla="*/ 0 w 613"/>
                <a:gd name="T1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3" h="262">
                  <a:moveTo>
                    <a:pt x="0" y="262"/>
                  </a:moveTo>
                  <a:cubicBezTo>
                    <a:pt x="475" y="262"/>
                    <a:pt x="475" y="262"/>
                    <a:pt x="475" y="262"/>
                  </a:cubicBezTo>
                  <a:cubicBezTo>
                    <a:pt x="551" y="262"/>
                    <a:pt x="613" y="203"/>
                    <a:pt x="613" y="131"/>
                  </a:cubicBezTo>
                  <a:cubicBezTo>
                    <a:pt x="613" y="59"/>
                    <a:pt x="551" y="0"/>
                    <a:pt x="4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6"/>
                    <a:pt x="37" y="62"/>
                    <a:pt x="38" y="120"/>
                  </a:cubicBezTo>
                  <a:cubicBezTo>
                    <a:pt x="38" y="181"/>
                    <a:pt x="12" y="236"/>
                    <a:pt x="0" y="262"/>
                  </a:cubicBezTo>
                </a:path>
              </a:pathLst>
            </a:custGeom>
            <a:solidFill>
              <a:srgbClr val="F9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5" name="íŝḷïdé"/>
            <p:cNvSpPr/>
            <p:nvPr/>
          </p:nvSpPr>
          <p:spPr bwMode="auto">
            <a:xfrm>
              <a:off x="3929063" y="1543051"/>
              <a:ext cx="82550" cy="179388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21 w 21"/>
                <a:gd name="T5" fmla="*/ 46 h 46"/>
                <a:gd name="T6" fmla="*/ 21 w 21"/>
                <a:gd name="T7" fmla="*/ 46 h 46"/>
                <a:gd name="T8" fmla="*/ 0 w 2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3"/>
                    <a:pt x="14" y="28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4" y="28"/>
                    <a:pt x="7" y="13"/>
                    <a:pt x="0" y="0"/>
                  </a:cubicBezTo>
                </a:path>
              </a:pathLst>
            </a:custGeom>
            <a:solidFill>
              <a:srgbClr val="89A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6" name="íś1íḓé"/>
            <p:cNvSpPr/>
            <p:nvPr/>
          </p:nvSpPr>
          <p:spPr bwMode="auto">
            <a:xfrm>
              <a:off x="3929063" y="1543051"/>
              <a:ext cx="2273300" cy="638175"/>
            </a:xfrm>
            <a:custGeom>
              <a:avLst/>
              <a:gdLst>
                <a:gd name="T0" fmla="*/ 478 w 584"/>
                <a:gd name="T1" fmla="*/ 0 h 164"/>
                <a:gd name="T2" fmla="*/ 0 w 584"/>
                <a:gd name="T3" fmla="*/ 0 h 164"/>
                <a:gd name="T4" fmla="*/ 21 w 584"/>
                <a:gd name="T5" fmla="*/ 46 h 164"/>
                <a:gd name="T6" fmla="*/ 430 w 584"/>
                <a:gd name="T7" fmla="*/ 46 h 164"/>
                <a:gd name="T8" fmla="*/ 567 w 584"/>
                <a:gd name="T9" fmla="*/ 164 h 164"/>
                <a:gd name="T10" fmla="*/ 584 w 584"/>
                <a:gd name="T11" fmla="*/ 106 h 164"/>
                <a:gd name="T12" fmla="*/ 478 w 584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164">
                  <a:moveTo>
                    <a:pt x="4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13"/>
                    <a:pt x="14" y="28"/>
                    <a:pt x="21" y="46"/>
                  </a:cubicBezTo>
                  <a:cubicBezTo>
                    <a:pt x="430" y="46"/>
                    <a:pt x="430" y="46"/>
                    <a:pt x="430" y="46"/>
                  </a:cubicBezTo>
                  <a:cubicBezTo>
                    <a:pt x="501" y="46"/>
                    <a:pt x="560" y="98"/>
                    <a:pt x="567" y="164"/>
                  </a:cubicBezTo>
                  <a:cubicBezTo>
                    <a:pt x="578" y="147"/>
                    <a:pt x="584" y="127"/>
                    <a:pt x="584" y="106"/>
                  </a:cubicBezTo>
                  <a:cubicBezTo>
                    <a:pt x="584" y="47"/>
                    <a:pt x="537" y="0"/>
                    <a:pt x="478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7" name="îṧḷîďé"/>
            <p:cNvSpPr/>
            <p:nvPr/>
          </p:nvSpPr>
          <p:spPr bwMode="auto">
            <a:xfrm>
              <a:off x="3851276" y="1223963"/>
              <a:ext cx="2670175" cy="1462088"/>
            </a:xfrm>
            <a:custGeom>
              <a:avLst/>
              <a:gdLst>
                <a:gd name="T0" fmla="*/ 604 w 686"/>
                <a:gd name="T1" fmla="*/ 188 h 376"/>
                <a:gd name="T2" fmla="*/ 498 w 686"/>
                <a:gd name="T3" fmla="*/ 82 h 376"/>
                <a:gd name="T4" fmla="*/ 0 w 686"/>
                <a:gd name="T5" fmla="*/ 82 h 376"/>
                <a:gd name="T6" fmla="*/ 0 w 686"/>
                <a:gd name="T7" fmla="*/ 0 h 376"/>
                <a:gd name="T8" fmla="*/ 498 w 686"/>
                <a:gd name="T9" fmla="*/ 0 h 376"/>
                <a:gd name="T10" fmla="*/ 686 w 686"/>
                <a:gd name="T11" fmla="*/ 188 h 376"/>
                <a:gd name="T12" fmla="*/ 498 w 686"/>
                <a:gd name="T13" fmla="*/ 376 h 376"/>
                <a:gd name="T14" fmla="*/ 0 w 686"/>
                <a:gd name="T15" fmla="*/ 376 h 376"/>
                <a:gd name="T16" fmla="*/ 0 w 686"/>
                <a:gd name="T17" fmla="*/ 294 h 376"/>
                <a:gd name="T18" fmla="*/ 498 w 686"/>
                <a:gd name="T19" fmla="*/ 294 h 376"/>
                <a:gd name="T20" fmla="*/ 604 w 686"/>
                <a:gd name="T21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6" h="376">
                  <a:moveTo>
                    <a:pt x="604" y="188"/>
                  </a:moveTo>
                  <a:cubicBezTo>
                    <a:pt x="604" y="129"/>
                    <a:pt x="557" y="82"/>
                    <a:pt x="49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602" y="0"/>
                    <a:pt x="686" y="84"/>
                    <a:pt x="686" y="188"/>
                  </a:cubicBezTo>
                  <a:cubicBezTo>
                    <a:pt x="686" y="292"/>
                    <a:pt x="602" y="376"/>
                    <a:pt x="498" y="376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498" y="294"/>
                    <a:pt x="498" y="294"/>
                    <a:pt x="498" y="294"/>
                  </a:cubicBezTo>
                  <a:cubicBezTo>
                    <a:pt x="557" y="294"/>
                    <a:pt x="604" y="247"/>
                    <a:pt x="604" y="188"/>
                  </a:cubicBezTo>
                </a:path>
              </a:pathLst>
            </a:custGeom>
            <a:solidFill>
              <a:srgbClr val="FFD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8" name="îṧļïḍe"/>
            <p:cNvSpPr/>
            <p:nvPr/>
          </p:nvSpPr>
          <p:spPr bwMode="auto">
            <a:xfrm>
              <a:off x="4679951" y="1255713"/>
              <a:ext cx="744538" cy="255588"/>
            </a:xfrm>
            <a:custGeom>
              <a:avLst/>
              <a:gdLst>
                <a:gd name="T0" fmla="*/ 469 w 469"/>
                <a:gd name="T1" fmla="*/ 0 h 161"/>
                <a:gd name="T2" fmla="*/ 91 w 469"/>
                <a:gd name="T3" fmla="*/ 0 h 161"/>
                <a:gd name="T4" fmla="*/ 0 w 469"/>
                <a:gd name="T5" fmla="*/ 161 h 161"/>
                <a:gd name="T6" fmla="*/ 378 w 469"/>
                <a:gd name="T7" fmla="*/ 161 h 161"/>
                <a:gd name="T8" fmla="*/ 469 w 469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161">
                  <a:moveTo>
                    <a:pt x="469" y="0"/>
                  </a:moveTo>
                  <a:lnTo>
                    <a:pt x="91" y="0"/>
                  </a:lnTo>
                  <a:lnTo>
                    <a:pt x="0" y="161"/>
                  </a:lnTo>
                  <a:lnTo>
                    <a:pt x="378" y="16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9" name="iṩlïďé"/>
            <p:cNvSpPr/>
            <p:nvPr/>
          </p:nvSpPr>
          <p:spPr bwMode="auto">
            <a:xfrm>
              <a:off x="4033838" y="2398713"/>
              <a:ext cx="752475" cy="255588"/>
            </a:xfrm>
            <a:custGeom>
              <a:avLst/>
              <a:gdLst>
                <a:gd name="T0" fmla="*/ 0 w 474"/>
                <a:gd name="T1" fmla="*/ 161 h 161"/>
                <a:gd name="T2" fmla="*/ 383 w 474"/>
                <a:gd name="T3" fmla="*/ 161 h 161"/>
                <a:gd name="T4" fmla="*/ 474 w 474"/>
                <a:gd name="T5" fmla="*/ 0 h 161"/>
                <a:gd name="T6" fmla="*/ 91 w 474"/>
                <a:gd name="T7" fmla="*/ 0 h 161"/>
                <a:gd name="T8" fmla="*/ 0 w 474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161">
                  <a:moveTo>
                    <a:pt x="0" y="161"/>
                  </a:moveTo>
                  <a:lnTo>
                    <a:pt x="383" y="161"/>
                  </a:lnTo>
                  <a:lnTo>
                    <a:pt x="474" y="0"/>
                  </a:lnTo>
                  <a:lnTo>
                    <a:pt x="91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0" name="iṡľïḋé"/>
            <p:cNvSpPr/>
            <p:nvPr/>
          </p:nvSpPr>
          <p:spPr bwMode="auto">
            <a:xfrm>
              <a:off x="5365751" y="1371601"/>
              <a:ext cx="1125538" cy="1282700"/>
            </a:xfrm>
            <a:custGeom>
              <a:avLst/>
              <a:gdLst>
                <a:gd name="T0" fmla="*/ 209 w 289"/>
                <a:gd name="T1" fmla="*/ 0 h 330"/>
                <a:gd name="T2" fmla="*/ 173 w 289"/>
                <a:gd name="T3" fmla="*/ 56 h 330"/>
                <a:gd name="T4" fmla="*/ 223 w 289"/>
                <a:gd name="T5" fmla="*/ 150 h 330"/>
                <a:gd name="T6" fmla="*/ 109 w 289"/>
                <a:gd name="T7" fmla="*/ 264 h 330"/>
                <a:gd name="T8" fmla="*/ 42 w 289"/>
                <a:gd name="T9" fmla="*/ 264 h 330"/>
                <a:gd name="T10" fmla="*/ 0 w 289"/>
                <a:gd name="T11" fmla="*/ 330 h 330"/>
                <a:gd name="T12" fmla="*/ 109 w 289"/>
                <a:gd name="T13" fmla="*/ 330 h 330"/>
                <a:gd name="T14" fmla="*/ 289 w 289"/>
                <a:gd name="T15" fmla="*/ 150 h 330"/>
                <a:gd name="T16" fmla="*/ 209 w 289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330">
                  <a:moveTo>
                    <a:pt x="209" y="0"/>
                  </a:moveTo>
                  <a:cubicBezTo>
                    <a:pt x="173" y="56"/>
                    <a:pt x="173" y="56"/>
                    <a:pt x="173" y="56"/>
                  </a:cubicBezTo>
                  <a:cubicBezTo>
                    <a:pt x="203" y="77"/>
                    <a:pt x="223" y="111"/>
                    <a:pt x="223" y="150"/>
                  </a:cubicBezTo>
                  <a:cubicBezTo>
                    <a:pt x="223" y="213"/>
                    <a:pt x="172" y="264"/>
                    <a:pt x="109" y="264"/>
                  </a:cubicBezTo>
                  <a:cubicBezTo>
                    <a:pt x="42" y="264"/>
                    <a:pt x="42" y="264"/>
                    <a:pt x="42" y="264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109" y="330"/>
                    <a:pt x="109" y="330"/>
                    <a:pt x="109" y="330"/>
                  </a:cubicBezTo>
                  <a:cubicBezTo>
                    <a:pt x="208" y="330"/>
                    <a:pt x="289" y="249"/>
                    <a:pt x="289" y="150"/>
                  </a:cubicBezTo>
                  <a:cubicBezTo>
                    <a:pt x="289" y="88"/>
                    <a:pt x="257" y="32"/>
                    <a:pt x="209" y="0"/>
                  </a:cubicBezTo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1" name="ísḷidê"/>
            <p:cNvSpPr/>
            <p:nvPr/>
          </p:nvSpPr>
          <p:spPr bwMode="auto">
            <a:xfrm>
              <a:off x="5427663" y="1966913"/>
              <a:ext cx="452438" cy="34925"/>
            </a:xfrm>
            <a:prstGeom prst="rect">
              <a:avLst/>
            </a:prstGeom>
            <a:solidFill>
              <a:srgbClr val="D7D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2" name="ïṧḷïďè"/>
            <p:cNvSpPr/>
            <p:nvPr/>
          </p:nvSpPr>
          <p:spPr bwMode="auto">
            <a:xfrm>
              <a:off x="5459413" y="2009776"/>
              <a:ext cx="393700" cy="357188"/>
            </a:xfrm>
            <a:custGeom>
              <a:avLst/>
              <a:gdLst>
                <a:gd name="T0" fmla="*/ 101 w 101"/>
                <a:gd name="T1" fmla="*/ 0 h 92"/>
                <a:gd name="T2" fmla="*/ 0 w 101"/>
                <a:gd name="T3" fmla="*/ 0 h 92"/>
                <a:gd name="T4" fmla="*/ 0 w 101"/>
                <a:gd name="T5" fmla="*/ 92 h 92"/>
                <a:gd name="T6" fmla="*/ 85 w 101"/>
                <a:gd name="T7" fmla="*/ 92 h 92"/>
                <a:gd name="T8" fmla="*/ 101 w 101"/>
                <a:gd name="T9" fmla="*/ 91 h 92"/>
                <a:gd name="T10" fmla="*/ 101 w 101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92">
                  <a:moveTo>
                    <a:pt x="1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90" y="92"/>
                    <a:pt x="95" y="92"/>
                    <a:pt x="101" y="91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6A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3" name="ïš1íḋê"/>
            <p:cNvSpPr/>
            <p:nvPr/>
          </p:nvSpPr>
          <p:spPr bwMode="auto">
            <a:xfrm>
              <a:off x="5459413" y="2363788"/>
              <a:ext cx="393700" cy="142875"/>
            </a:xfrm>
            <a:custGeom>
              <a:avLst/>
              <a:gdLst>
                <a:gd name="T0" fmla="*/ 101 w 101"/>
                <a:gd name="T1" fmla="*/ 0 h 37"/>
                <a:gd name="T2" fmla="*/ 85 w 101"/>
                <a:gd name="T3" fmla="*/ 1 h 37"/>
                <a:gd name="T4" fmla="*/ 0 w 101"/>
                <a:gd name="T5" fmla="*/ 1 h 37"/>
                <a:gd name="T6" fmla="*/ 0 w 101"/>
                <a:gd name="T7" fmla="*/ 37 h 37"/>
                <a:gd name="T8" fmla="*/ 18 w 101"/>
                <a:gd name="T9" fmla="*/ 9 h 37"/>
                <a:gd name="T10" fmla="*/ 85 w 101"/>
                <a:gd name="T11" fmla="*/ 9 h 37"/>
                <a:gd name="T12" fmla="*/ 101 w 101"/>
                <a:gd name="T13" fmla="*/ 8 h 37"/>
                <a:gd name="T14" fmla="*/ 101 w 10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37">
                  <a:moveTo>
                    <a:pt x="101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90" y="9"/>
                    <a:pt x="95" y="9"/>
                    <a:pt x="101" y="8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98E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4" name="îṣlîḑé"/>
            <p:cNvSpPr/>
            <p:nvPr/>
          </p:nvSpPr>
          <p:spPr bwMode="auto">
            <a:xfrm>
              <a:off x="5459413" y="2393951"/>
              <a:ext cx="393700" cy="198438"/>
            </a:xfrm>
            <a:custGeom>
              <a:avLst/>
              <a:gdLst>
                <a:gd name="T0" fmla="*/ 101 w 101"/>
                <a:gd name="T1" fmla="*/ 0 h 51"/>
                <a:gd name="T2" fmla="*/ 85 w 101"/>
                <a:gd name="T3" fmla="*/ 1 h 51"/>
                <a:gd name="T4" fmla="*/ 18 w 101"/>
                <a:gd name="T5" fmla="*/ 1 h 51"/>
                <a:gd name="T6" fmla="*/ 0 w 101"/>
                <a:gd name="T7" fmla="*/ 29 h 51"/>
                <a:gd name="T8" fmla="*/ 0 w 101"/>
                <a:gd name="T9" fmla="*/ 39 h 51"/>
                <a:gd name="T10" fmla="*/ 13 w 101"/>
                <a:gd name="T11" fmla="*/ 51 h 51"/>
                <a:gd name="T12" fmla="*/ 21 w 101"/>
                <a:gd name="T13" fmla="*/ 48 h 51"/>
                <a:gd name="T14" fmla="*/ 52 w 101"/>
                <a:gd name="T15" fmla="*/ 20 h 51"/>
                <a:gd name="T16" fmla="*/ 80 w 101"/>
                <a:gd name="T17" fmla="*/ 47 h 51"/>
                <a:gd name="T18" fmla="*/ 88 w 101"/>
                <a:gd name="T19" fmla="*/ 50 h 51"/>
                <a:gd name="T20" fmla="*/ 101 w 101"/>
                <a:gd name="T21" fmla="*/ 38 h 51"/>
                <a:gd name="T22" fmla="*/ 101 w 10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51">
                  <a:moveTo>
                    <a:pt x="101" y="0"/>
                  </a:moveTo>
                  <a:cubicBezTo>
                    <a:pt x="95" y="1"/>
                    <a:pt x="90" y="1"/>
                    <a:pt x="8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1"/>
                    <a:pt x="13" y="51"/>
                  </a:cubicBezTo>
                  <a:cubicBezTo>
                    <a:pt x="15" y="51"/>
                    <a:pt x="18" y="50"/>
                    <a:pt x="21" y="48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3" y="49"/>
                    <a:pt x="85" y="50"/>
                    <a:pt x="88" y="50"/>
                  </a:cubicBezTo>
                  <a:cubicBezTo>
                    <a:pt x="95" y="50"/>
                    <a:pt x="101" y="46"/>
                    <a:pt x="101" y="38"/>
                  </a:cubicBezTo>
                  <a:cubicBezTo>
                    <a:pt x="101" y="0"/>
                    <a:pt x="101" y="0"/>
                    <a:pt x="101" y="0"/>
                  </a:cubicBezTo>
                </a:path>
              </a:pathLst>
            </a:custGeom>
            <a:solidFill>
              <a:srgbClr val="89A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5" name="iṣlíḍè"/>
            <p:cNvSpPr/>
            <p:nvPr/>
          </p:nvSpPr>
          <p:spPr bwMode="auto">
            <a:xfrm>
              <a:off x="5459413" y="2001838"/>
              <a:ext cx="393700" cy="595313"/>
            </a:xfrm>
            <a:custGeom>
              <a:avLst/>
              <a:gdLst>
                <a:gd name="T0" fmla="*/ 21 w 101"/>
                <a:gd name="T1" fmla="*/ 146 h 153"/>
                <a:gd name="T2" fmla="*/ 52 w 101"/>
                <a:gd name="T3" fmla="*/ 118 h 153"/>
                <a:gd name="T4" fmla="*/ 80 w 101"/>
                <a:gd name="T5" fmla="*/ 145 h 153"/>
                <a:gd name="T6" fmla="*/ 101 w 101"/>
                <a:gd name="T7" fmla="*/ 137 h 153"/>
                <a:gd name="T8" fmla="*/ 101 w 101"/>
                <a:gd name="T9" fmla="*/ 0 h 153"/>
                <a:gd name="T10" fmla="*/ 0 w 101"/>
                <a:gd name="T11" fmla="*/ 0 h 153"/>
                <a:gd name="T12" fmla="*/ 0 w 101"/>
                <a:gd name="T13" fmla="*/ 137 h 153"/>
                <a:gd name="T14" fmla="*/ 21 w 101"/>
                <a:gd name="T15" fmla="*/ 14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53">
                  <a:moveTo>
                    <a:pt x="21" y="146"/>
                  </a:moveTo>
                  <a:cubicBezTo>
                    <a:pt x="52" y="118"/>
                    <a:pt x="52" y="118"/>
                    <a:pt x="52" y="118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8" y="153"/>
                    <a:pt x="101" y="147"/>
                    <a:pt x="101" y="13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8"/>
                    <a:pt x="13" y="153"/>
                    <a:pt x="21" y="146"/>
                  </a:cubicBezTo>
                  <a:close/>
                </a:path>
              </a:pathLst>
            </a:custGeom>
            <a:solidFill>
              <a:srgbClr val="FF7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6" name="iṣļiḋê"/>
            <p:cNvSpPr/>
            <p:nvPr/>
          </p:nvSpPr>
          <p:spPr bwMode="auto">
            <a:xfrm>
              <a:off x="5260976" y="4113213"/>
              <a:ext cx="3479800" cy="1590675"/>
            </a:xfrm>
            <a:custGeom>
              <a:avLst/>
              <a:gdLst>
                <a:gd name="T0" fmla="*/ 854 w 894"/>
                <a:gd name="T1" fmla="*/ 122 h 409"/>
                <a:gd name="T2" fmla="*/ 881 w 894"/>
                <a:gd name="T3" fmla="*/ 74 h 409"/>
                <a:gd name="T4" fmla="*/ 808 w 894"/>
                <a:gd name="T5" fmla="*/ 33 h 409"/>
                <a:gd name="T6" fmla="*/ 779 w 894"/>
                <a:gd name="T7" fmla="*/ 41 h 409"/>
                <a:gd name="T8" fmla="*/ 633 w 894"/>
                <a:gd name="T9" fmla="*/ 22 h 409"/>
                <a:gd name="T10" fmla="*/ 536 w 894"/>
                <a:gd name="T11" fmla="*/ 86 h 409"/>
                <a:gd name="T12" fmla="*/ 448 w 894"/>
                <a:gd name="T13" fmla="*/ 66 h 409"/>
                <a:gd name="T14" fmla="*/ 364 w 894"/>
                <a:gd name="T15" fmla="*/ 84 h 409"/>
                <a:gd name="T16" fmla="*/ 269 w 894"/>
                <a:gd name="T17" fmla="*/ 16 h 409"/>
                <a:gd name="T18" fmla="*/ 123 w 894"/>
                <a:gd name="T19" fmla="*/ 30 h 409"/>
                <a:gd name="T20" fmla="*/ 94 w 894"/>
                <a:gd name="T21" fmla="*/ 21 h 409"/>
                <a:gd name="T22" fmla="*/ 19 w 894"/>
                <a:gd name="T23" fmla="*/ 60 h 409"/>
                <a:gd name="T24" fmla="*/ 45 w 894"/>
                <a:gd name="T25" fmla="*/ 110 h 409"/>
                <a:gd name="T26" fmla="*/ 32 w 894"/>
                <a:gd name="T27" fmla="*/ 140 h 409"/>
                <a:gd name="T28" fmla="*/ 163 w 894"/>
                <a:gd name="T29" fmla="*/ 379 h 409"/>
                <a:gd name="T30" fmla="*/ 388 w 894"/>
                <a:gd name="T31" fmla="*/ 265 h 409"/>
                <a:gd name="T32" fmla="*/ 401 w 894"/>
                <a:gd name="T33" fmla="*/ 209 h 409"/>
                <a:gd name="T34" fmla="*/ 447 w 894"/>
                <a:gd name="T35" fmla="*/ 165 h 409"/>
                <a:gd name="T36" fmla="*/ 448 w 894"/>
                <a:gd name="T37" fmla="*/ 165 h 409"/>
                <a:gd name="T38" fmla="*/ 449 w 894"/>
                <a:gd name="T39" fmla="*/ 165 h 409"/>
                <a:gd name="T40" fmla="*/ 495 w 894"/>
                <a:gd name="T41" fmla="*/ 210 h 409"/>
                <a:gd name="T42" fmla="*/ 506 w 894"/>
                <a:gd name="T43" fmla="*/ 266 h 409"/>
                <a:gd name="T44" fmla="*/ 726 w 894"/>
                <a:gd name="T45" fmla="*/ 387 h 409"/>
                <a:gd name="T46" fmla="*/ 865 w 894"/>
                <a:gd name="T47" fmla="*/ 153 h 409"/>
                <a:gd name="T48" fmla="*/ 854 w 894"/>
                <a:gd name="T49" fmla="*/ 122 h 409"/>
                <a:gd name="T50" fmla="*/ 311 w 894"/>
                <a:gd name="T51" fmla="*/ 227 h 409"/>
                <a:gd name="T52" fmla="*/ 181 w 894"/>
                <a:gd name="T53" fmla="*/ 295 h 409"/>
                <a:gd name="T54" fmla="*/ 114 w 894"/>
                <a:gd name="T55" fmla="*/ 165 h 409"/>
                <a:gd name="T56" fmla="*/ 243 w 894"/>
                <a:gd name="T57" fmla="*/ 98 h 409"/>
                <a:gd name="T58" fmla="*/ 311 w 894"/>
                <a:gd name="T59" fmla="*/ 227 h 409"/>
                <a:gd name="T60" fmla="*/ 711 w 894"/>
                <a:gd name="T61" fmla="*/ 303 h 409"/>
                <a:gd name="T62" fmla="*/ 584 w 894"/>
                <a:gd name="T63" fmla="*/ 231 h 409"/>
                <a:gd name="T64" fmla="*/ 656 w 894"/>
                <a:gd name="T65" fmla="*/ 104 h 409"/>
                <a:gd name="T66" fmla="*/ 783 w 894"/>
                <a:gd name="T67" fmla="*/ 176 h 409"/>
                <a:gd name="T68" fmla="*/ 711 w 894"/>
                <a:gd name="T69" fmla="*/ 30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4" h="409">
                  <a:moveTo>
                    <a:pt x="854" y="122"/>
                  </a:moveTo>
                  <a:cubicBezTo>
                    <a:pt x="875" y="116"/>
                    <a:pt x="887" y="95"/>
                    <a:pt x="881" y="74"/>
                  </a:cubicBezTo>
                  <a:cubicBezTo>
                    <a:pt x="872" y="42"/>
                    <a:pt x="839" y="24"/>
                    <a:pt x="808" y="33"/>
                  </a:cubicBezTo>
                  <a:cubicBezTo>
                    <a:pt x="779" y="41"/>
                    <a:pt x="779" y="41"/>
                    <a:pt x="779" y="41"/>
                  </a:cubicBezTo>
                  <a:cubicBezTo>
                    <a:pt x="736" y="16"/>
                    <a:pt x="684" y="7"/>
                    <a:pt x="633" y="22"/>
                  </a:cubicBezTo>
                  <a:cubicBezTo>
                    <a:pt x="593" y="33"/>
                    <a:pt x="560" y="56"/>
                    <a:pt x="536" y="86"/>
                  </a:cubicBezTo>
                  <a:cubicBezTo>
                    <a:pt x="514" y="75"/>
                    <a:pt x="484" y="66"/>
                    <a:pt x="448" y="66"/>
                  </a:cubicBezTo>
                  <a:cubicBezTo>
                    <a:pt x="414" y="66"/>
                    <a:pt x="386" y="74"/>
                    <a:pt x="364" y="84"/>
                  </a:cubicBezTo>
                  <a:cubicBezTo>
                    <a:pt x="341" y="53"/>
                    <a:pt x="308" y="29"/>
                    <a:pt x="269" y="16"/>
                  </a:cubicBezTo>
                  <a:cubicBezTo>
                    <a:pt x="218" y="0"/>
                    <a:pt x="166" y="7"/>
                    <a:pt x="123" y="3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63" y="11"/>
                    <a:pt x="29" y="29"/>
                    <a:pt x="19" y="60"/>
                  </a:cubicBezTo>
                  <a:cubicBezTo>
                    <a:pt x="13" y="81"/>
                    <a:pt x="24" y="103"/>
                    <a:pt x="45" y="110"/>
                  </a:cubicBezTo>
                  <a:cubicBezTo>
                    <a:pt x="40" y="119"/>
                    <a:pt x="36" y="129"/>
                    <a:pt x="32" y="140"/>
                  </a:cubicBezTo>
                  <a:cubicBezTo>
                    <a:pt x="0" y="242"/>
                    <a:pt x="59" y="351"/>
                    <a:pt x="163" y="379"/>
                  </a:cubicBezTo>
                  <a:cubicBezTo>
                    <a:pt x="256" y="403"/>
                    <a:pt x="353" y="354"/>
                    <a:pt x="388" y="265"/>
                  </a:cubicBezTo>
                  <a:cubicBezTo>
                    <a:pt x="395" y="247"/>
                    <a:pt x="399" y="227"/>
                    <a:pt x="401" y="209"/>
                  </a:cubicBezTo>
                  <a:cubicBezTo>
                    <a:pt x="402" y="184"/>
                    <a:pt x="422" y="165"/>
                    <a:pt x="447" y="165"/>
                  </a:cubicBezTo>
                  <a:cubicBezTo>
                    <a:pt x="447" y="165"/>
                    <a:pt x="448" y="165"/>
                    <a:pt x="448" y="165"/>
                  </a:cubicBezTo>
                  <a:cubicBezTo>
                    <a:pt x="449" y="165"/>
                    <a:pt x="449" y="165"/>
                    <a:pt x="449" y="165"/>
                  </a:cubicBezTo>
                  <a:cubicBezTo>
                    <a:pt x="474" y="165"/>
                    <a:pt x="494" y="185"/>
                    <a:pt x="495" y="210"/>
                  </a:cubicBezTo>
                  <a:cubicBezTo>
                    <a:pt x="496" y="229"/>
                    <a:pt x="499" y="248"/>
                    <a:pt x="506" y="266"/>
                  </a:cubicBezTo>
                  <a:cubicBezTo>
                    <a:pt x="537" y="356"/>
                    <a:pt x="633" y="409"/>
                    <a:pt x="726" y="387"/>
                  </a:cubicBezTo>
                  <a:cubicBezTo>
                    <a:pt x="832" y="363"/>
                    <a:pt x="894" y="256"/>
                    <a:pt x="865" y="153"/>
                  </a:cubicBezTo>
                  <a:cubicBezTo>
                    <a:pt x="862" y="142"/>
                    <a:pt x="859" y="132"/>
                    <a:pt x="854" y="122"/>
                  </a:cubicBezTo>
                  <a:moveTo>
                    <a:pt x="311" y="227"/>
                  </a:moveTo>
                  <a:cubicBezTo>
                    <a:pt x="294" y="282"/>
                    <a:pt x="236" y="312"/>
                    <a:pt x="181" y="295"/>
                  </a:cubicBezTo>
                  <a:cubicBezTo>
                    <a:pt x="127" y="278"/>
                    <a:pt x="96" y="220"/>
                    <a:pt x="114" y="165"/>
                  </a:cubicBezTo>
                  <a:cubicBezTo>
                    <a:pt x="131" y="111"/>
                    <a:pt x="189" y="81"/>
                    <a:pt x="243" y="98"/>
                  </a:cubicBezTo>
                  <a:cubicBezTo>
                    <a:pt x="298" y="115"/>
                    <a:pt x="328" y="173"/>
                    <a:pt x="311" y="227"/>
                  </a:cubicBezTo>
                  <a:moveTo>
                    <a:pt x="711" y="303"/>
                  </a:moveTo>
                  <a:cubicBezTo>
                    <a:pt x="656" y="318"/>
                    <a:pt x="599" y="286"/>
                    <a:pt x="584" y="231"/>
                  </a:cubicBezTo>
                  <a:cubicBezTo>
                    <a:pt x="569" y="176"/>
                    <a:pt x="601" y="119"/>
                    <a:pt x="656" y="104"/>
                  </a:cubicBezTo>
                  <a:cubicBezTo>
                    <a:pt x="711" y="88"/>
                    <a:pt x="768" y="121"/>
                    <a:pt x="783" y="176"/>
                  </a:cubicBezTo>
                  <a:cubicBezTo>
                    <a:pt x="799" y="231"/>
                    <a:pt x="766" y="288"/>
                    <a:pt x="711" y="303"/>
                  </a:cubicBezTo>
                </a:path>
              </a:pathLst>
            </a:custGeom>
            <a:solidFill>
              <a:srgbClr val="FFD1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7" name="ïṥḷïďé"/>
            <p:cNvSpPr/>
            <p:nvPr/>
          </p:nvSpPr>
          <p:spPr bwMode="auto">
            <a:xfrm>
              <a:off x="7651751" y="4271963"/>
              <a:ext cx="1019175" cy="1327150"/>
            </a:xfrm>
            <a:custGeom>
              <a:avLst/>
              <a:gdLst>
                <a:gd name="T0" fmla="*/ 257 w 262"/>
                <a:gd name="T1" fmla="*/ 36 h 341"/>
                <a:gd name="T2" fmla="*/ 210 w 262"/>
                <a:gd name="T3" fmla="*/ 0 h 341"/>
                <a:gd name="T4" fmla="*/ 196 w 262"/>
                <a:gd name="T5" fmla="*/ 1 h 341"/>
                <a:gd name="T6" fmla="*/ 163 w 262"/>
                <a:gd name="T7" fmla="*/ 11 h 341"/>
                <a:gd name="T8" fmla="*/ 160 w 262"/>
                <a:gd name="T9" fmla="*/ 8 h 341"/>
                <a:gd name="T10" fmla="*/ 159 w 262"/>
                <a:gd name="T11" fmla="*/ 8 h 341"/>
                <a:gd name="T12" fmla="*/ 130 w 262"/>
                <a:gd name="T13" fmla="*/ 66 h 341"/>
                <a:gd name="T14" fmla="*/ 179 w 262"/>
                <a:gd name="T15" fmla="*/ 132 h 341"/>
                <a:gd name="T16" fmla="*/ 169 w 262"/>
                <a:gd name="T17" fmla="*/ 218 h 341"/>
                <a:gd name="T18" fmla="*/ 100 w 262"/>
                <a:gd name="T19" fmla="*/ 272 h 341"/>
                <a:gd name="T20" fmla="*/ 70 w 262"/>
                <a:gd name="T21" fmla="*/ 276 h 341"/>
                <a:gd name="T22" fmla="*/ 29 w 262"/>
                <a:gd name="T23" fmla="*/ 269 h 341"/>
                <a:gd name="T24" fmla="*/ 0 w 262"/>
                <a:gd name="T25" fmla="*/ 327 h 341"/>
                <a:gd name="T26" fmla="*/ 70 w 262"/>
                <a:gd name="T27" fmla="*/ 341 h 341"/>
                <a:gd name="T28" fmla="*/ 70 w 262"/>
                <a:gd name="T29" fmla="*/ 341 h 341"/>
                <a:gd name="T30" fmla="*/ 110 w 262"/>
                <a:gd name="T31" fmla="*/ 336 h 341"/>
                <a:gd name="T32" fmla="*/ 223 w 262"/>
                <a:gd name="T33" fmla="*/ 253 h 341"/>
                <a:gd name="T34" fmla="*/ 242 w 262"/>
                <a:gd name="T35" fmla="*/ 114 h 341"/>
                <a:gd name="T36" fmla="*/ 231 w 262"/>
                <a:gd name="T37" fmla="*/ 86 h 341"/>
                <a:gd name="T38" fmla="*/ 225 w 262"/>
                <a:gd name="T39" fmla="*/ 75 h 341"/>
                <a:gd name="T40" fmla="*/ 237 w 262"/>
                <a:gd name="T41" fmla="*/ 71 h 341"/>
                <a:gd name="T42" fmla="*/ 257 w 262"/>
                <a:gd name="T43" fmla="*/ 36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341">
                  <a:moveTo>
                    <a:pt x="257" y="36"/>
                  </a:moveTo>
                  <a:cubicBezTo>
                    <a:pt x="251" y="14"/>
                    <a:pt x="232" y="0"/>
                    <a:pt x="210" y="0"/>
                  </a:cubicBezTo>
                  <a:cubicBezTo>
                    <a:pt x="205" y="0"/>
                    <a:pt x="201" y="0"/>
                    <a:pt x="196" y="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53" y="81"/>
                    <a:pt x="171" y="104"/>
                    <a:pt x="179" y="132"/>
                  </a:cubicBezTo>
                  <a:cubicBezTo>
                    <a:pt x="187" y="161"/>
                    <a:pt x="184" y="192"/>
                    <a:pt x="169" y="218"/>
                  </a:cubicBezTo>
                  <a:cubicBezTo>
                    <a:pt x="154" y="245"/>
                    <a:pt x="129" y="264"/>
                    <a:pt x="100" y="272"/>
                  </a:cubicBezTo>
                  <a:cubicBezTo>
                    <a:pt x="90" y="275"/>
                    <a:pt x="80" y="276"/>
                    <a:pt x="70" y="276"/>
                  </a:cubicBezTo>
                  <a:cubicBezTo>
                    <a:pt x="56" y="276"/>
                    <a:pt x="42" y="273"/>
                    <a:pt x="29" y="269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22" y="336"/>
                    <a:pt x="46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83" y="341"/>
                    <a:pt x="97" y="339"/>
                    <a:pt x="110" y="336"/>
                  </a:cubicBezTo>
                  <a:cubicBezTo>
                    <a:pt x="158" y="325"/>
                    <a:pt x="198" y="296"/>
                    <a:pt x="223" y="253"/>
                  </a:cubicBezTo>
                  <a:cubicBezTo>
                    <a:pt x="248" y="211"/>
                    <a:pt x="255" y="162"/>
                    <a:pt x="242" y="114"/>
                  </a:cubicBezTo>
                  <a:cubicBezTo>
                    <a:pt x="239" y="105"/>
                    <a:pt x="235" y="95"/>
                    <a:pt x="231" y="86"/>
                  </a:cubicBezTo>
                  <a:cubicBezTo>
                    <a:pt x="225" y="75"/>
                    <a:pt x="225" y="75"/>
                    <a:pt x="225" y="75"/>
                  </a:cubicBezTo>
                  <a:cubicBezTo>
                    <a:pt x="237" y="71"/>
                    <a:pt x="237" y="71"/>
                    <a:pt x="237" y="71"/>
                  </a:cubicBezTo>
                  <a:cubicBezTo>
                    <a:pt x="253" y="67"/>
                    <a:pt x="262" y="51"/>
                    <a:pt x="257" y="36"/>
                  </a:cubicBezTo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8" name="íṡļïďe"/>
            <p:cNvSpPr/>
            <p:nvPr/>
          </p:nvSpPr>
          <p:spPr bwMode="auto">
            <a:xfrm>
              <a:off x="6280151" y="4249738"/>
              <a:ext cx="1409700" cy="1295400"/>
            </a:xfrm>
            <a:custGeom>
              <a:avLst/>
              <a:gdLst>
                <a:gd name="T0" fmla="*/ 187 w 362"/>
                <a:gd name="T1" fmla="*/ 120 h 333"/>
                <a:gd name="T2" fmla="*/ 243 w 362"/>
                <a:gd name="T3" fmla="*/ 175 h 333"/>
                <a:gd name="T4" fmla="*/ 253 w 362"/>
                <a:gd name="T5" fmla="*/ 227 h 333"/>
                <a:gd name="T6" fmla="*/ 362 w 362"/>
                <a:gd name="T7" fmla="*/ 0 h 333"/>
                <a:gd name="T8" fmla="*/ 282 w 362"/>
                <a:gd name="T9" fmla="*/ 57 h 333"/>
                <a:gd name="T10" fmla="*/ 277 w 362"/>
                <a:gd name="T11" fmla="*/ 63 h 333"/>
                <a:gd name="T12" fmla="*/ 270 w 362"/>
                <a:gd name="T13" fmla="*/ 60 h 333"/>
                <a:gd name="T14" fmla="*/ 186 w 362"/>
                <a:gd name="T15" fmla="*/ 41 h 333"/>
                <a:gd name="T16" fmla="*/ 165 w 362"/>
                <a:gd name="T17" fmla="*/ 42 h 333"/>
                <a:gd name="T18" fmla="*/ 0 w 362"/>
                <a:gd name="T19" fmla="*/ 333 h 333"/>
                <a:gd name="T20" fmla="*/ 116 w 362"/>
                <a:gd name="T21" fmla="*/ 227 h 333"/>
                <a:gd name="T22" fmla="*/ 128 w 362"/>
                <a:gd name="T23" fmla="*/ 173 h 333"/>
                <a:gd name="T24" fmla="*/ 185 w 362"/>
                <a:gd name="T25" fmla="*/ 120 h 333"/>
                <a:gd name="T26" fmla="*/ 187 w 362"/>
                <a:gd name="T27" fmla="*/ 1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2" h="333">
                  <a:moveTo>
                    <a:pt x="187" y="120"/>
                  </a:moveTo>
                  <a:cubicBezTo>
                    <a:pt x="217" y="120"/>
                    <a:pt x="242" y="144"/>
                    <a:pt x="243" y="175"/>
                  </a:cubicBezTo>
                  <a:cubicBezTo>
                    <a:pt x="244" y="193"/>
                    <a:pt x="247" y="210"/>
                    <a:pt x="253" y="227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31" y="11"/>
                    <a:pt x="303" y="31"/>
                    <a:pt x="282" y="57"/>
                  </a:cubicBezTo>
                  <a:cubicBezTo>
                    <a:pt x="277" y="63"/>
                    <a:pt x="277" y="63"/>
                    <a:pt x="277" y="63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43" y="47"/>
                    <a:pt x="215" y="41"/>
                    <a:pt x="186" y="41"/>
                  </a:cubicBezTo>
                  <a:cubicBezTo>
                    <a:pt x="179" y="41"/>
                    <a:pt x="172" y="42"/>
                    <a:pt x="165" y="4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52" y="317"/>
                    <a:pt x="96" y="278"/>
                    <a:pt x="116" y="227"/>
                  </a:cubicBezTo>
                  <a:cubicBezTo>
                    <a:pt x="123" y="209"/>
                    <a:pt x="127" y="191"/>
                    <a:pt x="128" y="173"/>
                  </a:cubicBezTo>
                  <a:cubicBezTo>
                    <a:pt x="130" y="143"/>
                    <a:pt x="155" y="120"/>
                    <a:pt x="185" y="120"/>
                  </a:cubicBezTo>
                  <a:lnTo>
                    <a:pt x="187" y="120"/>
                  </a:ln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9" name="îṣ1îḍé"/>
            <p:cNvSpPr/>
            <p:nvPr/>
          </p:nvSpPr>
          <p:spPr bwMode="auto">
            <a:xfrm>
              <a:off x="5365751" y="4187826"/>
              <a:ext cx="646113" cy="955675"/>
            </a:xfrm>
            <a:custGeom>
              <a:avLst/>
              <a:gdLst>
                <a:gd name="T0" fmla="*/ 114 w 166"/>
                <a:gd name="T1" fmla="*/ 89 h 246"/>
                <a:gd name="T2" fmla="*/ 166 w 166"/>
                <a:gd name="T3" fmla="*/ 0 h 246"/>
                <a:gd name="T4" fmla="*/ 100 w 166"/>
                <a:gd name="T5" fmla="*/ 20 h 246"/>
                <a:gd name="T6" fmla="*/ 97 w 166"/>
                <a:gd name="T7" fmla="*/ 22 h 246"/>
                <a:gd name="T8" fmla="*/ 64 w 166"/>
                <a:gd name="T9" fmla="*/ 12 h 246"/>
                <a:gd name="T10" fmla="*/ 49 w 166"/>
                <a:gd name="T11" fmla="*/ 10 h 246"/>
                <a:gd name="T12" fmla="*/ 2 w 166"/>
                <a:gd name="T13" fmla="*/ 44 h 246"/>
                <a:gd name="T14" fmla="*/ 4 w 166"/>
                <a:gd name="T15" fmla="*/ 67 h 246"/>
                <a:gd name="T16" fmla="*/ 21 w 166"/>
                <a:gd name="T17" fmla="*/ 81 h 246"/>
                <a:gd name="T18" fmla="*/ 32 w 166"/>
                <a:gd name="T19" fmla="*/ 84 h 246"/>
                <a:gd name="T20" fmla="*/ 27 w 166"/>
                <a:gd name="T21" fmla="*/ 95 h 246"/>
                <a:gd name="T22" fmla="*/ 15 w 166"/>
                <a:gd name="T23" fmla="*/ 124 h 246"/>
                <a:gd name="T24" fmla="*/ 21 w 166"/>
                <a:gd name="T25" fmla="*/ 246 h 246"/>
                <a:gd name="T26" fmla="*/ 73 w 166"/>
                <a:gd name="T27" fmla="*/ 157 h 246"/>
                <a:gd name="T28" fmla="*/ 77 w 166"/>
                <a:gd name="T29" fmla="*/ 143 h 246"/>
                <a:gd name="T30" fmla="*/ 114 w 166"/>
                <a:gd name="T31" fmla="*/ 8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6" h="246">
                  <a:moveTo>
                    <a:pt x="114" y="89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43" y="2"/>
                    <a:pt x="121" y="9"/>
                    <a:pt x="100" y="20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9" y="11"/>
                    <a:pt x="54" y="10"/>
                    <a:pt x="49" y="10"/>
                  </a:cubicBezTo>
                  <a:cubicBezTo>
                    <a:pt x="27" y="10"/>
                    <a:pt x="8" y="24"/>
                    <a:pt x="2" y="44"/>
                  </a:cubicBezTo>
                  <a:cubicBezTo>
                    <a:pt x="0" y="52"/>
                    <a:pt x="0" y="60"/>
                    <a:pt x="4" y="67"/>
                  </a:cubicBezTo>
                  <a:cubicBezTo>
                    <a:pt x="7" y="73"/>
                    <a:pt x="13" y="78"/>
                    <a:pt x="21" y="81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105"/>
                    <a:pt x="18" y="114"/>
                    <a:pt x="15" y="124"/>
                  </a:cubicBezTo>
                  <a:cubicBezTo>
                    <a:pt x="2" y="164"/>
                    <a:pt x="4" y="207"/>
                    <a:pt x="21" y="246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4" y="152"/>
                    <a:pt x="75" y="148"/>
                    <a:pt x="77" y="143"/>
                  </a:cubicBezTo>
                  <a:cubicBezTo>
                    <a:pt x="84" y="121"/>
                    <a:pt x="97" y="103"/>
                    <a:pt x="114" y="89"/>
                  </a:cubicBezTo>
                  <a:close/>
                </a:path>
              </a:pathLst>
            </a:custGeom>
            <a:solidFill>
              <a:srgbClr val="FFE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0" name="íŝļidè"/>
            <p:cNvSpPr/>
            <p:nvPr/>
          </p:nvSpPr>
          <p:spPr bwMode="auto">
            <a:xfrm>
              <a:off x="6043613" y="4475163"/>
              <a:ext cx="447675" cy="804863"/>
            </a:xfrm>
            <a:custGeom>
              <a:avLst/>
              <a:gdLst>
                <a:gd name="T0" fmla="*/ 11 w 115"/>
                <a:gd name="T1" fmla="*/ 0 h 207"/>
                <a:gd name="T2" fmla="*/ 8 w 115"/>
                <a:gd name="T3" fmla="*/ 7 h 207"/>
                <a:gd name="T4" fmla="*/ 11 w 115"/>
                <a:gd name="T5" fmla="*/ 7 h 207"/>
                <a:gd name="T6" fmla="*/ 40 w 115"/>
                <a:gd name="T7" fmla="*/ 11 h 207"/>
                <a:gd name="T8" fmla="*/ 96 w 115"/>
                <a:gd name="T9" fmla="*/ 58 h 207"/>
                <a:gd name="T10" fmla="*/ 96 w 115"/>
                <a:gd name="T11" fmla="*/ 58 h 207"/>
                <a:gd name="T12" fmla="*/ 97 w 115"/>
                <a:gd name="T13" fmla="*/ 58 h 207"/>
                <a:gd name="T14" fmla="*/ 97 w 115"/>
                <a:gd name="T15" fmla="*/ 58 h 207"/>
                <a:gd name="T16" fmla="*/ 97 w 115"/>
                <a:gd name="T17" fmla="*/ 58 h 207"/>
                <a:gd name="T18" fmla="*/ 97 w 115"/>
                <a:gd name="T19" fmla="*/ 58 h 207"/>
                <a:gd name="T20" fmla="*/ 97 w 115"/>
                <a:gd name="T21" fmla="*/ 58 h 207"/>
                <a:gd name="T22" fmla="*/ 97 w 115"/>
                <a:gd name="T23" fmla="*/ 58 h 207"/>
                <a:gd name="T24" fmla="*/ 97 w 115"/>
                <a:gd name="T25" fmla="*/ 58 h 207"/>
                <a:gd name="T26" fmla="*/ 97 w 115"/>
                <a:gd name="T27" fmla="*/ 58 h 207"/>
                <a:gd name="T28" fmla="*/ 97 w 115"/>
                <a:gd name="T29" fmla="*/ 59 h 207"/>
                <a:gd name="T30" fmla="*/ 97 w 115"/>
                <a:gd name="T31" fmla="*/ 59 h 207"/>
                <a:gd name="T32" fmla="*/ 97 w 115"/>
                <a:gd name="T33" fmla="*/ 59 h 207"/>
                <a:gd name="T34" fmla="*/ 97 w 115"/>
                <a:gd name="T35" fmla="*/ 59 h 207"/>
                <a:gd name="T36" fmla="*/ 108 w 115"/>
                <a:gd name="T37" fmla="*/ 103 h 207"/>
                <a:gd name="T38" fmla="*/ 103 w 115"/>
                <a:gd name="T39" fmla="*/ 132 h 207"/>
                <a:gd name="T40" fmla="*/ 11 w 115"/>
                <a:gd name="T41" fmla="*/ 200 h 207"/>
                <a:gd name="T42" fmla="*/ 0 w 115"/>
                <a:gd name="T43" fmla="*/ 199 h 207"/>
                <a:gd name="T44" fmla="*/ 3 w 115"/>
                <a:gd name="T45" fmla="*/ 206 h 207"/>
                <a:gd name="T46" fmla="*/ 11 w 115"/>
                <a:gd name="T47" fmla="*/ 207 h 207"/>
                <a:gd name="T48" fmla="*/ 110 w 115"/>
                <a:gd name="T49" fmla="*/ 134 h 207"/>
                <a:gd name="T50" fmla="*/ 115 w 115"/>
                <a:gd name="T51" fmla="*/ 103 h 207"/>
                <a:gd name="T52" fmla="*/ 42 w 115"/>
                <a:gd name="T53" fmla="*/ 5 h 207"/>
                <a:gd name="T54" fmla="*/ 11 w 115"/>
                <a:gd name="T5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" h="207">
                  <a:moveTo>
                    <a:pt x="11" y="0"/>
                  </a:moveTo>
                  <a:cubicBezTo>
                    <a:pt x="10" y="2"/>
                    <a:pt x="9" y="4"/>
                    <a:pt x="8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21" y="7"/>
                    <a:pt x="31" y="8"/>
                    <a:pt x="40" y="11"/>
                  </a:cubicBezTo>
                  <a:cubicBezTo>
                    <a:pt x="65" y="19"/>
                    <a:pt x="85" y="35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7" y="58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104" y="73"/>
                    <a:pt x="108" y="88"/>
                    <a:pt x="108" y="103"/>
                  </a:cubicBezTo>
                  <a:cubicBezTo>
                    <a:pt x="108" y="113"/>
                    <a:pt x="106" y="123"/>
                    <a:pt x="103" y="132"/>
                  </a:cubicBezTo>
                  <a:cubicBezTo>
                    <a:pt x="91" y="173"/>
                    <a:pt x="54" y="200"/>
                    <a:pt x="11" y="200"/>
                  </a:cubicBezTo>
                  <a:cubicBezTo>
                    <a:pt x="8" y="200"/>
                    <a:pt x="4" y="200"/>
                    <a:pt x="0" y="199"/>
                  </a:cubicBezTo>
                  <a:cubicBezTo>
                    <a:pt x="1" y="202"/>
                    <a:pt x="2" y="204"/>
                    <a:pt x="3" y="206"/>
                  </a:cubicBezTo>
                  <a:cubicBezTo>
                    <a:pt x="6" y="207"/>
                    <a:pt x="8" y="207"/>
                    <a:pt x="11" y="207"/>
                  </a:cubicBezTo>
                  <a:cubicBezTo>
                    <a:pt x="55" y="207"/>
                    <a:pt x="96" y="179"/>
                    <a:pt x="110" y="134"/>
                  </a:cubicBezTo>
                  <a:cubicBezTo>
                    <a:pt x="113" y="124"/>
                    <a:pt x="115" y="114"/>
                    <a:pt x="115" y="103"/>
                  </a:cubicBezTo>
                  <a:cubicBezTo>
                    <a:pt x="115" y="59"/>
                    <a:pt x="86" y="19"/>
                    <a:pt x="42" y="5"/>
                  </a:cubicBezTo>
                  <a:cubicBezTo>
                    <a:pt x="32" y="1"/>
                    <a:pt x="22" y="0"/>
                    <a:pt x="11" y="0"/>
                  </a:cubicBezTo>
                </a:path>
              </a:pathLst>
            </a:custGeom>
            <a:solidFill>
              <a:srgbClr val="B0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1" name="íṥľíḑè"/>
            <p:cNvSpPr/>
            <p:nvPr/>
          </p:nvSpPr>
          <p:spPr bwMode="auto">
            <a:xfrm>
              <a:off x="5684838" y="4646613"/>
              <a:ext cx="369888" cy="628650"/>
            </a:xfrm>
            <a:custGeom>
              <a:avLst/>
              <a:gdLst>
                <a:gd name="T0" fmla="*/ 27 w 95"/>
                <a:gd name="T1" fmla="*/ 0 h 162"/>
                <a:gd name="T2" fmla="*/ 19 w 95"/>
                <a:gd name="T3" fmla="*/ 0 h 162"/>
                <a:gd name="T4" fmla="*/ 5 w 95"/>
                <a:gd name="T5" fmla="*/ 28 h 162"/>
                <a:gd name="T6" fmla="*/ 0 w 95"/>
                <a:gd name="T7" fmla="*/ 59 h 162"/>
                <a:gd name="T8" fmla="*/ 72 w 95"/>
                <a:gd name="T9" fmla="*/ 158 h 162"/>
                <a:gd name="T10" fmla="*/ 95 w 95"/>
                <a:gd name="T11" fmla="*/ 162 h 162"/>
                <a:gd name="T12" fmla="*/ 92 w 95"/>
                <a:gd name="T13" fmla="*/ 155 h 162"/>
                <a:gd name="T14" fmla="*/ 74 w 95"/>
                <a:gd name="T15" fmla="*/ 152 h 162"/>
                <a:gd name="T16" fmla="*/ 74 w 95"/>
                <a:gd name="T17" fmla="*/ 152 h 162"/>
                <a:gd name="T18" fmla="*/ 72 w 95"/>
                <a:gd name="T19" fmla="*/ 151 h 162"/>
                <a:gd name="T20" fmla="*/ 72 w 95"/>
                <a:gd name="T21" fmla="*/ 151 h 162"/>
                <a:gd name="T22" fmla="*/ 72 w 95"/>
                <a:gd name="T23" fmla="*/ 151 h 162"/>
                <a:gd name="T24" fmla="*/ 18 w 95"/>
                <a:gd name="T25" fmla="*/ 104 h 162"/>
                <a:gd name="T26" fmla="*/ 11 w 95"/>
                <a:gd name="T27" fmla="*/ 30 h 162"/>
                <a:gd name="T28" fmla="*/ 27 w 95"/>
                <a:gd name="T2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62">
                  <a:moveTo>
                    <a:pt x="2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3" y="8"/>
                    <a:pt x="8" y="18"/>
                    <a:pt x="5" y="28"/>
                  </a:cubicBezTo>
                  <a:cubicBezTo>
                    <a:pt x="1" y="39"/>
                    <a:pt x="0" y="49"/>
                    <a:pt x="0" y="59"/>
                  </a:cubicBezTo>
                  <a:cubicBezTo>
                    <a:pt x="0" y="103"/>
                    <a:pt x="28" y="144"/>
                    <a:pt x="72" y="158"/>
                  </a:cubicBezTo>
                  <a:cubicBezTo>
                    <a:pt x="80" y="160"/>
                    <a:pt x="87" y="162"/>
                    <a:pt x="95" y="162"/>
                  </a:cubicBezTo>
                  <a:cubicBezTo>
                    <a:pt x="94" y="160"/>
                    <a:pt x="93" y="158"/>
                    <a:pt x="92" y="155"/>
                  </a:cubicBezTo>
                  <a:cubicBezTo>
                    <a:pt x="86" y="155"/>
                    <a:pt x="80" y="153"/>
                    <a:pt x="74" y="152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1"/>
                    <a:pt x="73" y="151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49" y="143"/>
                    <a:pt x="29" y="126"/>
                    <a:pt x="18" y="104"/>
                  </a:cubicBezTo>
                  <a:cubicBezTo>
                    <a:pt x="6" y="81"/>
                    <a:pt x="3" y="55"/>
                    <a:pt x="11" y="30"/>
                  </a:cubicBezTo>
                  <a:cubicBezTo>
                    <a:pt x="15" y="19"/>
                    <a:pt x="20" y="9"/>
                    <a:pt x="27" y="0"/>
                  </a:cubicBezTo>
                </a:path>
              </a:pathLst>
            </a:custGeom>
            <a:solidFill>
              <a:srgbClr val="ACC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2" name="ïšļiḍê"/>
            <p:cNvSpPr/>
            <p:nvPr/>
          </p:nvSpPr>
          <p:spPr bwMode="auto">
            <a:xfrm>
              <a:off x="6073776" y="4475163"/>
              <a:ext cx="12700" cy="269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3 w 3"/>
                <a:gd name="T7" fmla="*/ 0 h 7"/>
                <a:gd name="T8" fmla="*/ 3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2"/>
                    <a:pt x="1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F8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3" name="ïṧḷîḍe"/>
            <p:cNvSpPr/>
            <p:nvPr/>
          </p:nvSpPr>
          <p:spPr bwMode="auto">
            <a:xfrm>
              <a:off x="5759451" y="4475163"/>
              <a:ext cx="327025" cy="171450"/>
            </a:xfrm>
            <a:custGeom>
              <a:avLst/>
              <a:gdLst>
                <a:gd name="T0" fmla="*/ 84 w 84"/>
                <a:gd name="T1" fmla="*/ 0 h 44"/>
                <a:gd name="T2" fmla="*/ 0 w 84"/>
                <a:gd name="T3" fmla="*/ 44 h 44"/>
                <a:gd name="T4" fmla="*/ 8 w 84"/>
                <a:gd name="T5" fmla="*/ 44 h 44"/>
                <a:gd name="T6" fmla="*/ 81 w 84"/>
                <a:gd name="T7" fmla="*/ 7 h 44"/>
                <a:gd name="T8" fmla="*/ 84 w 84"/>
                <a:gd name="T9" fmla="*/ 0 h 44"/>
                <a:gd name="T10" fmla="*/ 84 w 8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4">
                  <a:moveTo>
                    <a:pt x="84" y="0"/>
                  </a:moveTo>
                  <a:cubicBezTo>
                    <a:pt x="51" y="0"/>
                    <a:pt x="19" y="16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25" y="22"/>
                    <a:pt x="52" y="8"/>
                    <a:pt x="81" y="7"/>
                  </a:cubicBezTo>
                  <a:cubicBezTo>
                    <a:pt x="82" y="4"/>
                    <a:pt x="83" y="2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5C8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4" name="iśḷiḓê"/>
            <p:cNvSpPr/>
            <p:nvPr/>
          </p:nvSpPr>
          <p:spPr bwMode="auto">
            <a:xfrm>
              <a:off x="5684838" y="4475163"/>
              <a:ext cx="806450" cy="400050"/>
            </a:xfrm>
            <a:custGeom>
              <a:avLst/>
              <a:gdLst>
                <a:gd name="T0" fmla="*/ 103 w 207"/>
                <a:gd name="T1" fmla="*/ 0 h 103"/>
                <a:gd name="T2" fmla="*/ 5 w 207"/>
                <a:gd name="T3" fmla="*/ 72 h 103"/>
                <a:gd name="T4" fmla="*/ 0 w 207"/>
                <a:gd name="T5" fmla="*/ 103 h 103"/>
                <a:gd name="T6" fmla="*/ 5 w 207"/>
                <a:gd name="T7" fmla="*/ 72 h 103"/>
                <a:gd name="T8" fmla="*/ 19 w 207"/>
                <a:gd name="T9" fmla="*/ 44 h 103"/>
                <a:gd name="T10" fmla="*/ 103 w 207"/>
                <a:gd name="T11" fmla="*/ 0 h 103"/>
                <a:gd name="T12" fmla="*/ 103 w 207"/>
                <a:gd name="T13" fmla="*/ 0 h 103"/>
                <a:gd name="T14" fmla="*/ 103 w 207"/>
                <a:gd name="T15" fmla="*/ 0 h 103"/>
                <a:gd name="T16" fmla="*/ 134 w 207"/>
                <a:gd name="T17" fmla="*/ 5 h 103"/>
                <a:gd name="T18" fmla="*/ 207 w 207"/>
                <a:gd name="T19" fmla="*/ 103 h 103"/>
                <a:gd name="T20" fmla="*/ 134 w 207"/>
                <a:gd name="T21" fmla="*/ 5 h 103"/>
                <a:gd name="T22" fmla="*/ 103 w 207"/>
                <a:gd name="T2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103">
                  <a:moveTo>
                    <a:pt x="103" y="0"/>
                  </a:moveTo>
                  <a:cubicBezTo>
                    <a:pt x="59" y="0"/>
                    <a:pt x="19" y="28"/>
                    <a:pt x="5" y="72"/>
                  </a:cubicBezTo>
                  <a:cubicBezTo>
                    <a:pt x="1" y="83"/>
                    <a:pt x="0" y="93"/>
                    <a:pt x="0" y="103"/>
                  </a:cubicBezTo>
                  <a:cubicBezTo>
                    <a:pt x="0" y="93"/>
                    <a:pt x="1" y="83"/>
                    <a:pt x="5" y="72"/>
                  </a:cubicBezTo>
                  <a:cubicBezTo>
                    <a:pt x="8" y="62"/>
                    <a:pt x="13" y="52"/>
                    <a:pt x="19" y="44"/>
                  </a:cubicBezTo>
                  <a:cubicBezTo>
                    <a:pt x="38" y="16"/>
                    <a:pt x="70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4" y="0"/>
                    <a:pt x="124" y="1"/>
                    <a:pt x="134" y="5"/>
                  </a:cubicBezTo>
                  <a:cubicBezTo>
                    <a:pt x="178" y="19"/>
                    <a:pt x="207" y="59"/>
                    <a:pt x="207" y="103"/>
                  </a:cubicBezTo>
                  <a:cubicBezTo>
                    <a:pt x="207" y="59"/>
                    <a:pt x="178" y="19"/>
                    <a:pt x="134" y="5"/>
                  </a:cubicBezTo>
                  <a:cubicBezTo>
                    <a:pt x="124" y="1"/>
                    <a:pt x="113" y="0"/>
                    <a:pt x="103" y="0"/>
                  </a:cubicBezTo>
                </a:path>
              </a:pathLst>
            </a:custGeom>
            <a:solidFill>
              <a:srgbClr val="B0A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5" name="íṥlïḓé"/>
            <p:cNvSpPr/>
            <p:nvPr/>
          </p:nvSpPr>
          <p:spPr bwMode="auto">
            <a:xfrm>
              <a:off x="5973763" y="4502151"/>
              <a:ext cx="442913" cy="434975"/>
            </a:xfrm>
            <a:custGeom>
              <a:avLst/>
              <a:gdLst>
                <a:gd name="T0" fmla="*/ 29 w 114"/>
                <a:gd name="T1" fmla="*/ 0 h 112"/>
                <a:gd name="T2" fmla="*/ 26 w 114"/>
                <a:gd name="T3" fmla="*/ 0 h 112"/>
                <a:gd name="T4" fmla="*/ 10 w 114"/>
                <a:gd name="T5" fmla="*/ 37 h 112"/>
                <a:gd name="T6" fmla="*/ 10 w 114"/>
                <a:gd name="T7" fmla="*/ 37 h 112"/>
                <a:gd name="T8" fmla="*/ 0 w 114"/>
                <a:gd name="T9" fmla="*/ 97 h 112"/>
                <a:gd name="T10" fmla="*/ 0 w 114"/>
                <a:gd name="T11" fmla="*/ 112 h 112"/>
                <a:gd name="T12" fmla="*/ 36 w 114"/>
                <a:gd name="T13" fmla="*/ 55 h 112"/>
                <a:gd name="T14" fmla="*/ 30 w 114"/>
                <a:gd name="T15" fmla="*/ 54 h 112"/>
                <a:gd name="T16" fmla="*/ 47 w 114"/>
                <a:gd name="T17" fmla="*/ 20 h 112"/>
                <a:gd name="T18" fmla="*/ 56 w 114"/>
                <a:gd name="T19" fmla="*/ 23 h 112"/>
                <a:gd name="T20" fmla="*/ 66 w 114"/>
                <a:gd name="T21" fmla="*/ 7 h 112"/>
                <a:gd name="T22" fmla="*/ 114 w 114"/>
                <a:gd name="T23" fmla="*/ 51 h 112"/>
                <a:gd name="T24" fmla="*/ 58 w 114"/>
                <a:gd name="T25" fmla="*/ 4 h 112"/>
                <a:gd name="T26" fmla="*/ 29 w 114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2">
                  <a:moveTo>
                    <a:pt x="29" y="0"/>
                  </a:moveTo>
                  <a:cubicBezTo>
                    <a:pt x="28" y="0"/>
                    <a:pt x="27" y="0"/>
                    <a:pt x="26" y="0"/>
                  </a:cubicBezTo>
                  <a:cubicBezTo>
                    <a:pt x="21" y="10"/>
                    <a:pt x="15" y="23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4" y="54"/>
                    <a:pt x="0" y="74"/>
                    <a:pt x="0" y="97"/>
                  </a:cubicBezTo>
                  <a:cubicBezTo>
                    <a:pt x="0" y="102"/>
                    <a:pt x="0" y="107"/>
                    <a:pt x="0" y="112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4"/>
                    <a:pt x="32" y="54"/>
                    <a:pt x="30" y="54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0" y="21"/>
                    <a:pt x="53" y="22"/>
                    <a:pt x="56" y="23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7" y="16"/>
                    <a:pt x="104" y="31"/>
                    <a:pt x="114" y="51"/>
                  </a:cubicBezTo>
                  <a:cubicBezTo>
                    <a:pt x="103" y="28"/>
                    <a:pt x="83" y="12"/>
                    <a:pt x="58" y="4"/>
                  </a:cubicBezTo>
                  <a:cubicBezTo>
                    <a:pt x="49" y="1"/>
                    <a:pt x="39" y="0"/>
                    <a:pt x="29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6" name="íšļíḍè"/>
            <p:cNvSpPr/>
            <p:nvPr/>
          </p:nvSpPr>
          <p:spPr bwMode="auto">
            <a:xfrm>
              <a:off x="5697538" y="4646613"/>
              <a:ext cx="314325" cy="587375"/>
            </a:xfrm>
            <a:custGeom>
              <a:avLst/>
              <a:gdLst>
                <a:gd name="T0" fmla="*/ 81 w 81"/>
                <a:gd name="T1" fmla="*/ 0 h 151"/>
                <a:gd name="T2" fmla="*/ 24 w 81"/>
                <a:gd name="T3" fmla="*/ 0 h 151"/>
                <a:gd name="T4" fmla="*/ 8 w 81"/>
                <a:gd name="T5" fmla="*/ 30 h 151"/>
                <a:gd name="T6" fmla="*/ 15 w 81"/>
                <a:gd name="T7" fmla="*/ 104 h 151"/>
                <a:gd name="T8" fmla="*/ 69 w 81"/>
                <a:gd name="T9" fmla="*/ 151 h 151"/>
                <a:gd name="T10" fmla="*/ 36 w 81"/>
                <a:gd name="T11" fmla="*/ 132 h 151"/>
                <a:gd name="T12" fmla="*/ 71 w 81"/>
                <a:gd name="T13" fmla="*/ 75 h 151"/>
                <a:gd name="T14" fmla="*/ 71 w 81"/>
                <a:gd name="T15" fmla="*/ 60 h 151"/>
                <a:gd name="T16" fmla="*/ 81 w 81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51">
                  <a:moveTo>
                    <a:pt x="81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7" y="9"/>
                    <a:pt x="12" y="19"/>
                    <a:pt x="8" y="30"/>
                  </a:cubicBezTo>
                  <a:cubicBezTo>
                    <a:pt x="0" y="55"/>
                    <a:pt x="3" y="81"/>
                    <a:pt x="15" y="104"/>
                  </a:cubicBezTo>
                  <a:cubicBezTo>
                    <a:pt x="26" y="126"/>
                    <a:pt x="46" y="143"/>
                    <a:pt x="69" y="151"/>
                  </a:cubicBezTo>
                  <a:cubicBezTo>
                    <a:pt x="57" y="147"/>
                    <a:pt x="46" y="140"/>
                    <a:pt x="36" y="132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0"/>
                    <a:pt x="71" y="65"/>
                    <a:pt x="71" y="60"/>
                  </a:cubicBezTo>
                  <a:cubicBezTo>
                    <a:pt x="71" y="37"/>
                    <a:pt x="75" y="17"/>
                    <a:pt x="81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7" name="íṧḷide"/>
            <p:cNvSpPr/>
            <p:nvPr/>
          </p:nvSpPr>
          <p:spPr bwMode="auto">
            <a:xfrm>
              <a:off x="6011863" y="4502151"/>
              <a:ext cx="61913" cy="144463"/>
            </a:xfrm>
            <a:custGeom>
              <a:avLst/>
              <a:gdLst>
                <a:gd name="T0" fmla="*/ 16 w 16"/>
                <a:gd name="T1" fmla="*/ 0 h 37"/>
                <a:gd name="T2" fmla="*/ 16 w 16"/>
                <a:gd name="T3" fmla="*/ 0 h 37"/>
                <a:gd name="T4" fmla="*/ 0 w 16"/>
                <a:gd name="T5" fmla="*/ 37 h 37"/>
                <a:gd name="T6" fmla="*/ 0 w 16"/>
                <a:gd name="T7" fmla="*/ 37 h 37"/>
                <a:gd name="T8" fmla="*/ 16 w 16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7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10"/>
                    <a:pt x="5" y="23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23"/>
                    <a:pt x="11" y="10"/>
                    <a:pt x="16" y="0"/>
                  </a:cubicBezTo>
                </a:path>
              </a:pathLst>
            </a:custGeom>
            <a:solidFill>
              <a:srgbClr val="729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8" name="îṥ1íḑé"/>
            <p:cNvSpPr/>
            <p:nvPr/>
          </p:nvSpPr>
          <p:spPr bwMode="auto">
            <a:xfrm>
              <a:off x="5789613" y="4502151"/>
              <a:ext cx="284163" cy="144463"/>
            </a:xfrm>
            <a:custGeom>
              <a:avLst/>
              <a:gdLst>
                <a:gd name="T0" fmla="*/ 73 w 73"/>
                <a:gd name="T1" fmla="*/ 0 h 37"/>
                <a:gd name="T2" fmla="*/ 0 w 73"/>
                <a:gd name="T3" fmla="*/ 37 h 37"/>
                <a:gd name="T4" fmla="*/ 57 w 73"/>
                <a:gd name="T5" fmla="*/ 37 h 37"/>
                <a:gd name="T6" fmla="*/ 73 w 73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cubicBezTo>
                    <a:pt x="44" y="1"/>
                    <a:pt x="17" y="15"/>
                    <a:pt x="0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62" y="23"/>
                    <a:pt x="68" y="10"/>
                    <a:pt x="73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9" name="ïṧľídé"/>
            <p:cNvSpPr/>
            <p:nvPr/>
          </p:nvSpPr>
          <p:spPr bwMode="auto">
            <a:xfrm>
              <a:off x="6416676" y="4700588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  <a:gd name="T26" fmla="*/ 1 w 1"/>
                <a:gd name="T27" fmla="*/ 0 h 1"/>
                <a:gd name="T28" fmla="*/ 1 w 1"/>
                <a:gd name="T29" fmla="*/ 0 h 1"/>
                <a:gd name="T30" fmla="*/ 0 w 1"/>
                <a:gd name="T31" fmla="*/ 0 h 1"/>
                <a:gd name="T32" fmla="*/ 1 w 1"/>
                <a:gd name="T33" fmla="*/ 0 h 1"/>
                <a:gd name="T34" fmla="*/ 0 w 1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0" name="îśḷîḋe"/>
            <p:cNvSpPr/>
            <p:nvPr/>
          </p:nvSpPr>
          <p:spPr bwMode="auto">
            <a:xfrm>
              <a:off x="5965826" y="5233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1" name="iS1iḓé"/>
            <p:cNvSpPr/>
            <p:nvPr/>
          </p:nvSpPr>
          <p:spPr bwMode="auto">
            <a:xfrm>
              <a:off x="7518401" y="4502151"/>
              <a:ext cx="374650" cy="804863"/>
            </a:xfrm>
            <a:custGeom>
              <a:avLst/>
              <a:gdLst>
                <a:gd name="T0" fmla="*/ 96 w 96"/>
                <a:gd name="T1" fmla="*/ 0 h 207"/>
                <a:gd name="T2" fmla="*/ 76 w 96"/>
                <a:gd name="T3" fmla="*/ 4 h 207"/>
                <a:gd name="T4" fmla="*/ 0 w 96"/>
                <a:gd name="T5" fmla="*/ 103 h 207"/>
                <a:gd name="T6" fmla="*/ 4 w 96"/>
                <a:gd name="T7" fmla="*/ 131 h 207"/>
                <a:gd name="T8" fmla="*/ 96 w 96"/>
                <a:gd name="T9" fmla="*/ 207 h 207"/>
                <a:gd name="T10" fmla="*/ 96 w 96"/>
                <a:gd name="T11" fmla="*/ 200 h 207"/>
                <a:gd name="T12" fmla="*/ 11 w 96"/>
                <a:gd name="T13" fmla="*/ 129 h 207"/>
                <a:gd name="T14" fmla="*/ 19 w 96"/>
                <a:gd name="T15" fmla="*/ 56 h 207"/>
                <a:gd name="T16" fmla="*/ 78 w 96"/>
                <a:gd name="T17" fmla="*/ 10 h 207"/>
                <a:gd name="T18" fmla="*/ 96 w 96"/>
                <a:gd name="T19" fmla="*/ 7 h 207"/>
                <a:gd name="T20" fmla="*/ 96 w 96"/>
                <a:gd name="T2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207">
                  <a:moveTo>
                    <a:pt x="96" y="0"/>
                  </a:moveTo>
                  <a:cubicBezTo>
                    <a:pt x="89" y="1"/>
                    <a:pt x="83" y="2"/>
                    <a:pt x="76" y="4"/>
                  </a:cubicBezTo>
                  <a:cubicBezTo>
                    <a:pt x="30" y="17"/>
                    <a:pt x="0" y="58"/>
                    <a:pt x="0" y="103"/>
                  </a:cubicBezTo>
                  <a:cubicBezTo>
                    <a:pt x="0" y="113"/>
                    <a:pt x="1" y="122"/>
                    <a:pt x="4" y="131"/>
                  </a:cubicBezTo>
                  <a:cubicBezTo>
                    <a:pt x="16" y="174"/>
                    <a:pt x="54" y="204"/>
                    <a:pt x="96" y="207"/>
                  </a:cubicBezTo>
                  <a:cubicBezTo>
                    <a:pt x="96" y="200"/>
                    <a:pt x="96" y="200"/>
                    <a:pt x="96" y="200"/>
                  </a:cubicBezTo>
                  <a:cubicBezTo>
                    <a:pt x="56" y="197"/>
                    <a:pt x="22" y="169"/>
                    <a:pt x="11" y="129"/>
                  </a:cubicBezTo>
                  <a:cubicBezTo>
                    <a:pt x="4" y="105"/>
                    <a:pt x="7" y="78"/>
                    <a:pt x="19" y="56"/>
                  </a:cubicBezTo>
                  <a:cubicBezTo>
                    <a:pt x="32" y="34"/>
                    <a:pt x="53" y="17"/>
                    <a:pt x="78" y="10"/>
                  </a:cubicBezTo>
                  <a:cubicBezTo>
                    <a:pt x="84" y="9"/>
                    <a:pt x="90" y="8"/>
                    <a:pt x="96" y="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ACC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2" name="iṥľíḋé"/>
            <p:cNvSpPr/>
            <p:nvPr/>
          </p:nvSpPr>
          <p:spPr bwMode="auto">
            <a:xfrm>
              <a:off x="7893051" y="4502151"/>
              <a:ext cx="225425" cy="804863"/>
            </a:xfrm>
            <a:custGeom>
              <a:avLst/>
              <a:gdLst>
                <a:gd name="T0" fmla="*/ 58 w 58"/>
                <a:gd name="T1" fmla="*/ 186 h 207"/>
                <a:gd name="T2" fmla="*/ 34 w 58"/>
                <a:gd name="T3" fmla="*/ 196 h 207"/>
                <a:gd name="T4" fmla="*/ 8 w 58"/>
                <a:gd name="T5" fmla="*/ 200 h 207"/>
                <a:gd name="T6" fmla="*/ 7 w 58"/>
                <a:gd name="T7" fmla="*/ 200 h 207"/>
                <a:gd name="T8" fmla="*/ 7 w 58"/>
                <a:gd name="T9" fmla="*/ 200 h 207"/>
                <a:gd name="T10" fmla="*/ 0 w 58"/>
                <a:gd name="T11" fmla="*/ 200 h 207"/>
                <a:gd name="T12" fmla="*/ 0 w 58"/>
                <a:gd name="T13" fmla="*/ 207 h 207"/>
                <a:gd name="T14" fmla="*/ 8 w 58"/>
                <a:gd name="T15" fmla="*/ 207 h 207"/>
                <a:gd name="T16" fmla="*/ 35 w 58"/>
                <a:gd name="T17" fmla="*/ 203 h 207"/>
                <a:gd name="T18" fmla="*/ 58 w 58"/>
                <a:gd name="T19" fmla="*/ 194 h 207"/>
                <a:gd name="T20" fmla="*/ 58 w 58"/>
                <a:gd name="T21" fmla="*/ 186 h 207"/>
                <a:gd name="T22" fmla="*/ 8 w 58"/>
                <a:gd name="T23" fmla="*/ 0 h 207"/>
                <a:gd name="T24" fmla="*/ 0 w 58"/>
                <a:gd name="T25" fmla="*/ 0 h 207"/>
                <a:gd name="T26" fmla="*/ 0 w 58"/>
                <a:gd name="T27" fmla="*/ 7 h 207"/>
                <a:gd name="T28" fmla="*/ 8 w 58"/>
                <a:gd name="T29" fmla="*/ 7 h 207"/>
                <a:gd name="T30" fmla="*/ 58 w 58"/>
                <a:gd name="T31" fmla="*/ 21 h 207"/>
                <a:gd name="T32" fmla="*/ 58 w 58"/>
                <a:gd name="T33" fmla="*/ 13 h 207"/>
                <a:gd name="T34" fmla="*/ 8 w 58"/>
                <a:gd name="T3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207">
                  <a:moveTo>
                    <a:pt x="58" y="186"/>
                  </a:moveTo>
                  <a:cubicBezTo>
                    <a:pt x="50" y="191"/>
                    <a:pt x="42" y="194"/>
                    <a:pt x="34" y="196"/>
                  </a:cubicBezTo>
                  <a:cubicBezTo>
                    <a:pt x="25" y="199"/>
                    <a:pt x="16" y="200"/>
                    <a:pt x="8" y="200"/>
                  </a:cubicBezTo>
                  <a:cubicBezTo>
                    <a:pt x="8" y="200"/>
                    <a:pt x="7" y="200"/>
                    <a:pt x="7" y="200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5" y="200"/>
                    <a:pt x="3" y="200"/>
                    <a:pt x="0" y="20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3" y="207"/>
                    <a:pt x="5" y="207"/>
                    <a:pt x="8" y="207"/>
                  </a:cubicBezTo>
                  <a:cubicBezTo>
                    <a:pt x="17" y="207"/>
                    <a:pt x="26" y="206"/>
                    <a:pt x="35" y="203"/>
                  </a:cubicBezTo>
                  <a:cubicBezTo>
                    <a:pt x="43" y="201"/>
                    <a:pt x="51" y="198"/>
                    <a:pt x="58" y="194"/>
                  </a:cubicBezTo>
                  <a:cubicBezTo>
                    <a:pt x="58" y="186"/>
                    <a:pt x="58" y="186"/>
                    <a:pt x="58" y="186"/>
                  </a:cubicBezTo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5" y="7"/>
                    <a:pt x="8" y="7"/>
                  </a:cubicBezTo>
                  <a:cubicBezTo>
                    <a:pt x="26" y="7"/>
                    <a:pt x="43" y="12"/>
                    <a:pt x="58" y="2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42" y="5"/>
                    <a:pt x="25" y="0"/>
                    <a:pt x="8" y="0"/>
                  </a:cubicBezTo>
                </a:path>
              </a:pathLst>
            </a:custGeom>
            <a:solidFill>
              <a:srgbClr val="5C8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3" name="íšlïḓe"/>
            <p:cNvSpPr/>
            <p:nvPr/>
          </p:nvSpPr>
          <p:spPr bwMode="auto">
            <a:xfrm>
              <a:off x="8164513" y="4598988"/>
              <a:ext cx="160338" cy="627063"/>
            </a:xfrm>
            <a:custGeom>
              <a:avLst/>
              <a:gdLst>
                <a:gd name="T0" fmla="*/ 5 w 41"/>
                <a:gd name="T1" fmla="*/ 0 h 161"/>
                <a:gd name="T2" fmla="*/ 2 w 41"/>
                <a:gd name="T3" fmla="*/ 7 h 161"/>
                <a:gd name="T4" fmla="*/ 30 w 41"/>
                <a:gd name="T5" fmla="*/ 50 h 161"/>
                <a:gd name="T6" fmla="*/ 30 w 41"/>
                <a:gd name="T7" fmla="*/ 50 h 161"/>
                <a:gd name="T8" fmla="*/ 30 w 41"/>
                <a:gd name="T9" fmla="*/ 50 h 161"/>
                <a:gd name="T10" fmla="*/ 31 w 41"/>
                <a:gd name="T11" fmla="*/ 52 h 161"/>
                <a:gd name="T12" fmla="*/ 34 w 41"/>
                <a:gd name="T13" fmla="*/ 79 h 161"/>
                <a:gd name="T14" fmla="*/ 22 w 41"/>
                <a:gd name="T15" fmla="*/ 126 h 161"/>
                <a:gd name="T16" fmla="*/ 0 w 41"/>
                <a:gd name="T17" fmla="*/ 153 h 161"/>
                <a:gd name="T18" fmla="*/ 0 w 41"/>
                <a:gd name="T19" fmla="*/ 161 h 161"/>
                <a:gd name="T20" fmla="*/ 41 w 41"/>
                <a:gd name="T21" fmla="*/ 78 h 161"/>
                <a:gd name="T22" fmla="*/ 37 w 41"/>
                <a:gd name="T23" fmla="*/ 51 h 161"/>
                <a:gd name="T24" fmla="*/ 5 w 41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1">
                  <a:moveTo>
                    <a:pt x="5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5" y="18"/>
                    <a:pt x="25" y="33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1" y="52"/>
                    <a:pt x="31" y="52"/>
                  </a:cubicBezTo>
                  <a:cubicBezTo>
                    <a:pt x="33" y="61"/>
                    <a:pt x="34" y="70"/>
                    <a:pt x="34" y="79"/>
                  </a:cubicBezTo>
                  <a:cubicBezTo>
                    <a:pt x="34" y="95"/>
                    <a:pt x="30" y="111"/>
                    <a:pt x="22" y="126"/>
                  </a:cubicBezTo>
                  <a:cubicBezTo>
                    <a:pt x="16" y="136"/>
                    <a:pt x="8" y="145"/>
                    <a:pt x="0" y="153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25" y="142"/>
                    <a:pt x="41" y="111"/>
                    <a:pt x="41" y="78"/>
                  </a:cubicBezTo>
                  <a:cubicBezTo>
                    <a:pt x="41" y="69"/>
                    <a:pt x="40" y="60"/>
                    <a:pt x="37" y="51"/>
                  </a:cubicBezTo>
                  <a:cubicBezTo>
                    <a:pt x="32" y="30"/>
                    <a:pt x="20" y="13"/>
                    <a:pt x="5" y="0"/>
                  </a:cubicBezTo>
                </a:path>
              </a:pathLst>
            </a:custGeom>
            <a:solidFill>
              <a:srgbClr val="B04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4" name="îşḻîďê"/>
            <p:cNvSpPr/>
            <p:nvPr/>
          </p:nvSpPr>
          <p:spPr bwMode="auto">
            <a:xfrm>
              <a:off x="8164513" y="4583113"/>
              <a:ext cx="20638" cy="42863"/>
            </a:xfrm>
            <a:custGeom>
              <a:avLst/>
              <a:gdLst>
                <a:gd name="T0" fmla="*/ 0 w 5"/>
                <a:gd name="T1" fmla="*/ 0 h 11"/>
                <a:gd name="T2" fmla="*/ 0 w 5"/>
                <a:gd name="T3" fmla="*/ 8 h 11"/>
                <a:gd name="T4" fmla="*/ 2 w 5"/>
                <a:gd name="T5" fmla="*/ 11 h 11"/>
                <a:gd name="T6" fmla="*/ 5 w 5"/>
                <a:gd name="T7" fmla="*/ 4 h 11"/>
                <a:gd name="T8" fmla="*/ 0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solidFill>
              <a:srgbClr val="B078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5" name="isḻïḓe"/>
            <p:cNvSpPr/>
            <p:nvPr/>
          </p:nvSpPr>
          <p:spPr bwMode="auto">
            <a:xfrm>
              <a:off x="8118476" y="4552951"/>
              <a:ext cx="46038" cy="703263"/>
            </a:xfrm>
            <a:custGeom>
              <a:avLst/>
              <a:gdLst>
                <a:gd name="T0" fmla="*/ 12 w 12"/>
                <a:gd name="T1" fmla="*/ 165 h 181"/>
                <a:gd name="T2" fmla="*/ 0 w 12"/>
                <a:gd name="T3" fmla="*/ 173 h 181"/>
                <a:gd name="T4" fmla="*/ 0 w 12"/>
                <a:gd name="T5" fmla="*/ 181 h 181"/>
                <a:gd name="T6" fmla="*/ 12 w 12"/>
                <a:gd name="T7" fmla="*/ 173 h 181"/>
                <a:gd name="T8" fmla="*/ 12 w 12"/>
                <a:gd name="T9" fmla="*/ 165 h 181"/>
                <a:gd name="T10" fmla="*/ 0 w 12"/>
                <a:gd name="T11" fmla="*/ 0 h 181"/>
                <a:gd name="T12" fmla="*/ 0 w 12"/>
                <a:gd name="T13" fmla="*/ 8 h 181"/>
                <a:gd name="T14" fmla="*/ 12 w 12"/>
                <a:gd name="T15" fmla="*/ 16 h 181"/>
                <a:gd name="T16" fmla="*/ 12 w 12"/>
                <a:gd name="T17" fmla="*/ 8 h 181"/>
                <a:gd name="T18" fmla="*/ 0 w 12"/>
                <a:gd name="T1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81">
                  <a:moveTo>
                    <a:pt x="12" y="165"/>
                  </a:moveTo>
                  <a:cubicBezTo>
                    <a:pt x="8" y="168"/>
                    <a:pt x="4" y="171"/>
                    <a:pt x="0" y="17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4" y="179"/>
                    <a:pt x="8" y="176"/>
                    <a:pt x="12" y="173"/>
                  </a:cubicBezTo>
                  <a:cubicBezTo>
                    <a:pt x="12" y="165"/>
                    <a:pt x="12" y="165"/>
                    <a:pt x="12" y="165"/>
                  </a:cubicBezTo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10"/>
                    <a:pt x="8" y="13"/>
                    <a:pt x="12" y="1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B04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6" name="îṣļîḋê"/>
            <p:cNvSpPr/>
            <p:nvPr/>
          </p:nvSpPr>
          <p:spPr bwMode="auto">
            <a:xfrm>
              <a:off x="7518401" y="4502151"/>
              <a:ext cx="806450" cy="400050"/>
            </a:xfrm>
            <a:custGeom>
              <a:avLst/>
              <a:gdLst>
                <a:gd name="T0" fmla="*/ 104 w 207"/>
                <a:gd name="T1" fmla="*/ 0 h 103"/>
                <a:gd name="T2" fmla="*/ 76 w 207"/>
                <a:gd name="T3" fmla="*/ 4 h 103"/>
                <a:gd name="T4" fmla="*/ 0 w 207"/>
                <a:gd name="T5" fmla="*/ 103 h 103"/>
                <a:gd name="T6" fmla="*/ 76 w 207"/>
                <a:gd name="T7" fmla="*/ 4 h 103"/>
                <a:gd name="T8" fmla="*/ 96 w 207"/>
                <a:gd name="T9" fmla="*/ 0 h 103"/>
                <a:gd name="T10" fmla="*/ 104 w 207"/>
                <a:gd name="T11" fmla="*/ 0 h 103"/>
                <a:gd name="T12" fmla="*/ 154 w 207"/>
                <a:gd name="T13" fmla="*/ 13 h 103"/>
                <a:gd name="T14" fmla="*/ 154 w 207"/>
                <a:gd name="T15" fmla="*/ 13 h 103"/>
                <a:gd name="T16" fmla="*/ 166 w 207"/>
                <a:gd name="T17" fmla="*/ 21 h 103"/>
                <a:gd name="T18" fmla="*/ 171 w 207"/>
                <a:gd name="T19" fmla="*/ 25 h 103"/>
                <a:gd name="T20" fmla="*/ 203 w 207"/>
                <a:gd name="T21" fmla="*/ 76 h 103"/>
                <a:gd name="T22" fmla="*/ 207 w 207"/>
                <a:gd name="T23" fmla="*/ 103 h 103"/>
                <a:gd name="T24" fmla="*/ 203 w 207"/>
                <a:gd name="T25" fmla="*/ 76 h 103"/>
                <a:gd name="T26" fmla="*/ 104 w 207"/>
                <a:gd name="T2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103">
                  <a:moveTo>
                    <a:pt x="104" y="0"/>
                  </a:moveTo>
                  <a:cubicBezTo>
                    <a:pt x="94" y="0"/>
                    <a:pt x="85" y="1"/>
                    <a:pt x="76" y="4"/>
                  </a:cubicBezTo>
                  <a:cubicBezTo>
                    <a:pt x="30" y="17"/>
                    <a:pt x="0" y="58"/>
                    <a:pt x="0" y="103"/>
                  </a:cubicBezTo>
                  <a:cubicBezTo>
                    <a:pt x="0" y="58"/>
                    <a:pt x="30" y="17"/>
                    <a:pt x="76" y="4"/>
                  </a:cubicBezTo>
                  <a:cubicBezTo>
                    <a:pt x="83" y="2"/>
                    <a:pt x="89" y="1"/>
                    <a:pt x="96" y="0"/>
                  </a:cubicBezTo>
                  <a:cubicBezTo>
                    <a:pt x="99" y="0"/>
                    <a:pt x="101" y="0"/>
                    <a:pt x="104" y="0"/>
                  </a:cubicBezTo>
                  <a:cubicBezTo>
                    <a:pt x="121" y="0"/>
                    <a:pt x="138" y="5"/>
                    <a:pt x="154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8" y="15"/>
                    <a:pt x="162" y="18"/>
                    <a:pt x="166" y="21"/>
                  </a:cubicBezTo>
                  <a:cubicBezTo>
                    <a:pt x="167" y="22"/>
                    <a:pt x="169" y="23"/>
                    <a:pt x="171" y="25"/>
                  </a:cubicBezTo>
                  <a:cubicBezTo>
                    <a:pt x="186" y="38"/>
                    <a:pt x="198" y="55"/>
                    <a:pt x="203" y="76"/>
                  </a:cubicBezTo>
                  <a:cubicBezTo>
                    <a:pt x="206" y="85"/>
                    <a:pt x="207" y="94"/>
                    <a:pt x="207" y="103"/>
                  </a:cubicBezTo>
                  <a:cubicBezTo>
                    <a:pt x="207" y="94"/>
                    <a:pt x="206" y="85"/>
                    <a:pt x="203" y="76"/>
                  </a:cubicBezTo>
                  <a:cubicBezTo>
                    <a:pt x="191" y="30"/>
                    <a:pt x="149" y="0"/>
                    <a:pt x="104" y="0"/>
                  </a:cubicBezTo>
                </a:path>
              </a:pathLst>
            </a:custGeom>
            <a:solidFill>
              <a:srgbClr val="B0A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7" name="ïṩḷîde"/>
            <p:cNvSpPr/>
            <p:nvPr/>
          </p:nvSpPr>
          <p:spPr bwMode="auto">
            <a:xfrm>
              <a:off x="7534276" y="4529138"/>
              <a:ext cx="358775" cy="750888"/>
            </a:xfrm>
            <a:custGeom>
              <a:avLst/>
              <a:gdLst>
                <a:gd name="T0" fmla="*/ 92 w 92"/>
                <a:gd name="T1" fmla="*/ 0 h 193"/>
                <a:gd name="T2" fmla="*/ 74 w 92"/>
                <a:gd name="T3" fmla="*/ 3 h 193"/>
                <a:gd name="T4" fmla="*/ 15 w 92"/>
                <a:gd name="T5" fmla="*/ 49 h 193"/>
                <a:gd name="T6" fmla="*/ 7 w 92"/>
                <a:gd name="T7" fmla="*/ 122 h 193"/>
                <a:gd name="T8" fmla="*/ 92 w 92"/>
                <a:gd name="T9" fmla="*/ 193 h 193"/>
                <a:gd name="T10" fmla="*/ 92 w 92"/>
                <a:gd name="T11" fmla="*/ 193 h 193"/>
                <a:gd name="T12" fmla="*/ 81 w 92"/>
                <a:gd name="T13" fmla="*/ 191 h 193"/>
                <a:gd name="T14" fmla="*/ 92 w 92"/>
                <a:gd name="T15" fmla="*/ 169 h 193"/>
                <a:gd name="T16" fmla="*/ 92 w 92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93">
                  <a:moveTo>
                    <a:pt x="92" y="0"/>
                  </a:moveTo>
                  <a:cubicBezTo>
                    <a:pt x="86" y="1"/>
                    <a:pt x="80" y="2"/>
                    <a:pt x="74" y="3"/>
                  </a:cubicBezTo>
                  <a:cubicBezTo>
                    <a:pt x="49" y="10"/>
                    <a:pt x="28" y="27"/>
                    <a:pt x="15" y="49"/>
                  </a:cubicBezTo>
                  <a:cubicBezTo>
                    <a:pt x="3" y="71"/>
                    <a:pt x="0" y="98"/>
                    <a:pt x="7" y="122"/>
                  </a:cubicBezTo>
                  <a:cubicBezTo>
                    <a:pt x="18" y="162"/>
                    <a:pt x="52" y="190"/>
                    <a:pt x="92" y="193"/>
                  </a:cubicBezTo>
                  <a:cubicBezTo>
                    <a:pt x="92" y="193"/>
                    <a:pt x="92" y="193"/>
                    <a:pt x="92" y="193"/>
                  </a:cubicBezTo>
                  <a:cubicBezTo>
                    <a:pt x="88" y="192"/>
                    <a:pt x="84" y="192"/>
                    <a:pt x="81" y="191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8" name="iŝļïḓe"/>
            <p:cNvSpPr/>
            <p:nvPr/>
          </p:nvSpPr>
          <p:spPr bwMode="auto">
            <a:xfrm>
              <a:off x="7893051" y="4529138"/>
              <a:ext cx="225425" cy="750888"/>
            </a:xfrm>
            <a:custGeom>
              <a:avLst/>
              <a:gdLst>
                <a:gd name="T0" fmla="*/ 0 w 58"/>
                <a:gd name="T1" fmla="*/ 193 h 193"/>
                <a:gd name="T2" fmla="*/ 0 w 58"/>
                <a:gd name="T3" fmla="*/ 193 h 193"/>
                <a:gd name="T4" fmla="*/ 7 w 58"/>
                <a:gd name="T5" fmla="*/ 193 h 193"/>
                <a:gd name="T6" fmla="*/ 0 w 58"/>
                <a:gd name="T7" fmla="*/ 193 h 193"/>
                <a:gd name="T8" fmla="*/ 8 w 58"/>
                <a:gd name="T9" fmla="*/ 0 h 193"/>
                <a:gd name="T10" fmla="*/ 0 w 58"/>
                <a:gd name="T11" fmla="*/ 0 h 193"/>
                <a:gd name="T12" fmla="*/ 0 w 58"/>
                <a:gd name="T13" fmla="*/ 169 h 193"/>
                <a:gd name="T14" fmla="*/ 12 w 58"/>
                <a:gd name="T15" fmla="*/ 145 h 193"/>
                <a:gd name="T16" fmla="*/ 11 w 58"/>
                <a:gd name="T17" fmla="*/ 139 h 193"/>
                <a:gd name="T18" fmla="*/ 16 w 58"/>
                <a:gd name="T19" fmla="*/ 138 h 193"/>
                <a:gd name="T20" fmla="*/ 47 w 58"/>
                <a:gd name="T21" fmla="*/ 79 h 193"/>
                <a:gd name="T22" fmla="*/ 8 w 58"/>
                <a:gd name="T23" fmla="*/ 54 h 193"/>
                <a:gd name="T24" fmla="*/ 25 w 58"/>
                <a:gd name="T25" fmla="*/ 20 h 193"/>
                <a:gd name="T26" fmla="*/ 58 w 58"/>
                <a:gd name="T27" fmla="*/ 36 h 193"/>
                <a:gd name="T28" fmla="*/ 58 w 58"/>
                <a:gd name="T29" fmla="*/ 14 h 193"/>
                <a:gd name="T30" fmla="*/ 8 w 58"/>
                <a:gd name="T3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193"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3" y="193"/>
                    <a:pt x="5" y="193"/>
                    <a:pt x="7" y="193"/>
                  </a:cubicBezTo>
                  <a:cubicBezTo>
                    <a:pt x="5" y="193"/>
                    <a:pt x="3" y="193"/>
                    <a:pt x="0" y="193"/>
                  </a:cubicBezTo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4" y="139"/>
                    <a:pt x="16" y="138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0" y="64"/>
                    <a:pt x="25" y="54"/>
                    <a:pt x="8" y="5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37" y="22"/>
                    <a:pt x="48" y="28"/>
                    <a:pt x="58" y="36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43" y="5"/>
                    <a:pt x="26" y="0"/>
                    <a:pt x="8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9" name="íṧļîďè"/>
            <p:cNvSpPr/>
            <p:nvPr/>
          </p:nvSpPr>
          <p:spPr bwMode="auto">
            <a:xfrm>
              <a:off x="8164513" y="4625976"/>
              <a:ext cx="117475" cy="168275"/>
            </a:xfrm>
            <a:custGeom>
              <a:avLst/>
              <a:gdLst>
                <a:gd name="T0" fmla="*/ 2 w 30"/>
                <a:gd name="T1" fmla="*/ 0 h 43"/>
                <a:gd name="T2" fmla="*/ 0 w 30"/>
                <a:gd name="T3" fmla="*/ 6 h 43"/>
                <a:gd name="T4" fmla="*/ 0 w 30"/>
                <a:gd name="T5" fmla="*/ 10 h 43"/>
                <a:gd name="T6" fmla="*/ 4 w 30"/>
                <a:gd name="T7" fmla="*/ 1 h 43"/>
                <a:gd name="T8" fmla="*/ 30 w 30"/>
                <a:gd name="T9" fmla="*/ 43 h 43"/>
                <a:gd name="T10" fmla="*/ 2 w 30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3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6" y="13"/>
                    <a:pt x="25" y="27"/>
                    <a:pt x="30" y="43"/>
                  </a:cubicBezTo>
                  <a:cubicBezTo>
                    <a:pt x="25" y="26"/>
                    <a:pt x="15" y="11"/>
                    <a:pt x="2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0" name="iś1iďé"/>
            <p:cNvSpPr/>
            <p:nvPr/>
          </p:nvSpPr>
          <p:spPr bwMode="auto">
            <a:xfrm>
              <a:off x="8164513" y="4614863"/>
              <a:ext cx="7938" cy="34925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9 h 9"/>
                <a:gd name="T4" fmla="*/ 2 w 2"/>
                <a:gd name="T5" fmla="*/ 3 h 9"/>
                <a:gd name="T6" fmla="*/ 0 w 2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BD8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1" name="îṩḷíḑé"/>
            <p:cNvSpPr/>
            <p:nvPr/>
          </p:nvSpPr>
          <p:spPr bwMode="auto">
            <a:xfrm>
              <a:off x="8118476" y="4583113"/>
              <a:ext cx="46038" cy="112713"/>
            </a:xfrm>
            <a:custGeom>
              <a:avLst/>
              <a:gdLst>
                <a:gd name="T0" fmla="*/ 0 w 12"/>
                <a:gd name="T1" fmla="*/ 0 h 29"/>
                <a:gd name="T2" fmla="*/ 0 w 12"/>
                <a:gd name="T3" fmla="*/ 22 h 29"/>
                <a:gd name="T4" fmla="*/ 7 w 12"/>
                <a:gd name="T5" fmla="*/ 29 h 29"/>
                <a:gd name="T6" fmla="*/ 12 w 12"/>
                <a:gd name="T7" fmla="*/ 21 h 29"/>
                <a:gd name="T8" fmla="*/ 12 w 12"/>
                <a:gd name="T9" fmla="*/ 17 h 29"/>
                <a:gd name="T10" fmla="*/ 12 w 12"/>
                <a:gd name="T11" fmla="*/ 8 h 29"/>
                <a:gd name="T12" fmla="*/ 0 w 1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2" y="24"/>
                    <a:pt x="5" y="26"/>
                    <a:pt x="7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2" name="iŝļíďe"/>
            <p:cNvSpPr/>
            <p:nvPr/>
          </p:nvSpPr>
          <p:spPr bwMode="auto">
            <a:xfrm>
              <a:off x="8281988" y="4794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3" name="íSḷïḑe"/>
            <p:cNvSpPr/>
            <p:nvPr/>
          </p:nvSpPr>
          <p:spPr bwMode="auto">
            <a:xfrm>
              <a:off x="7920038" y="5226051"/>
              <a:ext cx="198438" cy="53975"/>
            </a:xfrm>
            <a:custGeom>
              <a:avLst/>
              <a:gdLst>
                <a:gd name="T0" fmla="*/ 51 w 51"/>
                <a:gd name="T1" fmla="*/ 0 h 14"/>
                <a:gd name="T2" fmla="*/ 27 w 51"/>
                <a:gd name="T3" fmla="*/ 10 h 14"/>
                <a:gd name="T4" fmla="*/ 1 w 51"/>
                <a:gd name="T5" fmla="*/ 14 h 14"/>
                <a:gd name="T6" fmla="*/ 0 w 51"/>
                <a:gd name="T7" fmla="*/ 14 h 14"/>
                <a:gd name="T8" fmla="*/ 1 w 51"/>
                <a:gd name="T9" fmla="*/ 14 h 14"/>
                <a:gd name="T10" fmla="*/ 27 w 51"/>
                <a:gd name="T11" fmla="*/ 10 h 14"/>
                <a:gd name="T12" fmla="*/ 51 w 51"/>
                <a:gd name="T13" fmla="*/ 0 h 14"/>
                <a:gd name="T14" fmla="*/ 51 w 51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4">
                  <a:moveTo>
                    <a:pt x="51" y="0"/>
                  </a:moveTo>
                  <a:cubicBezTo>
                    <a:pt x="43" y="5"/>
                    <a:pt x="35" y="8"/>
                    <a:pt x="27" y="10"/>
                  </a:cubicBezTo>
                  <a:cubicBezTo>
                    <a:pt x="18" y="13"/>
                    <a:pt x="9" y="14"/>
                    <a:pt x="1" y="14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9" y="14"/>
                    <a:pt x="18" y="13"/>
                    <a:pt x="27" y="10"/>
                  </a:cubicBezTo>
                  <a:cubicBezTo>
                    <a:pt x="35" y="8"/>
                    <a:pt x="43" y="5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4" name="íślîḍe"/>
            <p:cNvSpPr/>
            <p:nvPr/>
          </p:nvSpPr>
          <p:spPr bwMode="auto">
            <a:xfrm>
              <a:off x="6416676" y="4700588"/>
              <a:ext cx="47625" cy="174625"/>
            </a:xfrm>
            <a:custGeom>
              <a:avLst/>
              <a:gdLst>
                <a:gd name="T0" fmla="*/ 1 w 12"/>
                <a:gd name="T1" fmla="*/ 1 h 45"/>
                <a:gd name="T2" fmla="*/ 1 w 12"/>
                <a:gd name="T3" fmla="*/ 1 h 45"/>
                <a:gd name="T4" fmla="*/ 12 w 12"/>
                <a:gd name="T5" fmla="*/ 45 h 45"/>
                <a:gd name="T6" fmla="*/ 1 w 12"/>
                <a:gd name="T7" fmla="*/ 1 h 45"/>
                <a:gd name="T8" fmla="*/ 1 w 12"/>
                <a:gd name="T9" fmla="*/ 1 h 45"/>
                <a:gd name="T10" fmla="*/ 1 w 12"/>
                <a:gd name="T11" fmla="*/ 1 h 45"/>
                <a:gd name="T12" fmla="*/ 1 w 12"/>
                <a:gd name="T13" fmla="*/ 1 h 45"/>
                <a:gd name="T14" fmla="*/ 1 w 12"/>
                <a:gd name="T15" fmla="*/ 1 h 45"/>
                <a:gd name="T16" fmla="*/ 1 w 12"/>
                <a:gd name="T17" fmla="*/ 0 h 45"/>
                <a:gd name="T18" fmla="*/ 1 w 12"/>
                <a:gd name="T19" fmla="*/ 0 h 45"/>
                <a:gd name="T20" fmla="*/ 1 w 12"/>
                <a:gd name="T21" fmla="*/ 0 h 45"/>
                <a:gd name="T22" fmla="*/ 1 w 12"/>
                <a:gd name="T23" fmla="*/ 0 h 45"/>
                <a:gd name="T24" fmla="*/ 1 w 12"/>
                <a:gd name="T25" fmla="*/ 0 h 45"/>
                <a:gd name="T26" fmla="*/ 1 w 12"/>
                <a:gd name="T27" fmla="*/ 0 h 45"/>
                <a:gd name="T28" fmla="*/ 1 w 12"/>
                <a:gd name="T29" fmla="*/ 0 h 45"/>
                <a:gd name="T30" fmla="*/ 1 w 12"/>
                <a:gd name="T31" fmla="*/ 0 h 45"/>
                <a:gd name="T32" fmla="*/ 1 w 12"/>
                <a:gd name="T33" fmla="*/ 0 h 45"/>
                <a:gd name="T34" fmla="*/ 1 w 12"/>
                <a:gd name="T35" fmla="*/ 0 h 45"/>
                <a:gd name="T36" fmla="*/ 1 w 12"/>
                <a:gd name="T37" fmla="*/ 0 h 45"/>
                <a:gd name="T38" fmla="*/ 1 w 12"/>
                <a:gd name="T39" fmla="*/ 0 h 45"/>
                <a:gd name="T40" fmla="*/ 0 w 12"/>
                <a:gd name="T41" fmla="*/ 0 h 45"/>
                <a:gd name="T42" fmla="*/ 0 w 12"/>
                <a:gd name="T43" fmla="*/ 0 h 45"/>
                <a:gd name="T44" fmla="*/ 0 w 12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4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8" y="15"/>
                    <a:pt x="12" y="30"/>
                    <a:pt x="12" y="45"/>
                  </a:cubicBezTo>
                  <a:cubicBezTo>
                    <a:pt x="12" y="30"/>
                    <a:pt x="8" y="1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6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5" name="îşḷiḑê"/>
            <p:cNvSpPr/>
            <p:nvPr/>
          </p:nvSpPr>
          <p:spPr bwMode="auto">
            <a:xfrm>
              <a:off x="5965826" y="5233988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6" name="ïṣļiḓé"/>
            <p:cNvSpPr/>
            <p:nvPr/>
          </p:nvSpPr>
          <p:spPr bwMode="auto">
            <a:xfrm>
              <a:off x="5973763" y="4529138"/>
              <a:ext cx="490538" cy="723900"/>
            </a:xfrm>
            <a:custGeom>
              <a:avLst/>
              <a:gdLst>
                <a:gd name="T0" fmla="*/ 40 w 126"/>
                <a:gd name="T1" fmla="*/ 168 h 186"/>
                <a:gd name="T2" fmla="*/ 33 w 126"/>
                <a:gd name="T3" fmla="*/ 133 h 186"/>
                <a:gd name="T4" fmla="*/ 41 w 126"/>
                <a:gd name="T5" fmla="*/ 131 h 186"/>
                <a:gd name="T6" fmla="*/ 57 w 126"/>
                <a:gd name="T7" fmla="*/ 122 h 186"/>
                <a:gd name="T8" fmla="*/ 83 w 126"/>
                <a:gd name="T9" fmla="*/ 147 h 186"/>
                <a:gd name="T10" fmla="*/ 51 w 126"/>
                <a:gd name="T11" fmla="*/ 166 h 186"/>
                <a:gd name="T12" fmla="*/ 40 w 126"/>
                <a:gd name="T13" fmla="*/ 168 h 186"/>
                <a:gd name="T14" fmla="*/ 66 w 126"/>
                <a:gd name="T15" fmla="*/ 0 h 186"/>
                <a:gd name="T16" fmla="*/ 56 w 126"/>
                <a:gd name="T17" fmla="*/ 16 h 186"/>
                <a:gd name="T18" fmla="*/ 105 w 126"/>
                <a:gd name="T19" fmla="*/ 69 h 186"/>
                <a:gd name="T20" fmla="*/ 105 w 126"/>
                <a:gd name="T21" fmla="*/ 113 h 186"/>
                <a:gd name="T22" fmla="*/ 71 w 126"/>
                <a:gd name="T23" fmla="*/ 101 h 186"/>
                <a:gd name="T24" fmla="*/ 71 w 126"/>
                <a:gd name="T25" fmla="*/ 78 h 186"/>
                <a:gd name="T26" fmla="*/ 36 w 126"/>
                <a:gd name="T27" fmla="*/ 48 h 186"/>
                <a:gd name="T28" fmla="*/ 0 w 126"/>
                <a:gd name="T29" fmla="*/ 105 h 186"/>
                <a:gd name="T30" fmla="*/ 18 w 126"/>
                <a:gd name="T31" fmla="*/ 185 h 186"/>
                <a:gd name="T32" fmla="*/ 29 w 126"/>
                <a:gd name="T33" fmla="*/ 186 h 186"/>
                <a:gd name="T34" fmla="*/ 121 w 126"/>
                <a:gd name="T35" fmla="*/ 118 h 186"/>
                <a:gd name="T36" fmla="*/ 126 w 126"/>
                <a:gd name="T37" fmla="*/ 89 h 186"/>
                <a:gd name="T38" fmla="*/ 115 w 126"/>
                <a:gd name="T39" fmla="*/ 45 h 186"/>
                <a:gd name="T40" fmla="*/ 115 w 126"/>
                <a:gd name="T41" fmla="*/ 45 h 186"/>
                <a:gd name="T42" fmla="*/ 115 w 126"/>
                <a:gd name="T43" fmla="*/ 45 h 186"/>
                <a:gd name="T44" fmla="*/ 115 w 126"/>
                <a:gd name="T45" fmla="*/ 45 h 186"/>
                <a:gd name="T46" fmla="*/ 115 w 126"/>
                <a:gd name="T47" fmla="*/ 44 h 186"/>
                <a:gd name="T48" fmla="*/ 115 w 126"/>
                <a:gd name="T49" fmla="*/ 44 h 186"/>
                <a:gd name="T50" fmla="*/ 115 w 126"/>
                <a:gd name="T51" fmla="*/ 44 h 186"/>
                <a:gd name="T52" fmla="*/ 115 w 126"/>
                <a:gd name="T53" fmla="*/ 44 h 186"/>
                <a:gd name="T54" fmla="*/ 115 w 126"/>
                <a:gd name="T55" fmla="*/ 44 h 186"/>
                <a:gd name="T56" fmla="*/ 115 w 126"/>
                <a:gd name="T57" fmla="*/ 44 h 186"/>
                <a:gd name="T58" fmla="*/ 115 w 126"/>
                <a:gd name="T59" fmla="*/ 44 h 186"/>
                <a:gd name="T60" fmla="*/ 115 w 126"/>
                <a:gd name="T61" fmla="*/ 44 h 186"/>
                <a:gd name="T62" fmla="*/ 114 w 126"/>
                <a:gd name="T63" fmla="*/ 44 h 186"/>
                <a:gd name="T64" fmla="*/ 114 w 126"/>
                <a:gd name="T65" fmla="*/ 44 h 186"/>
                <a:gd name="T66" fmla="*/ 66 w 126"/>
                <a:gd name="T6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86">
                  <a:moveTo>
                    <a:pt x="40" y="168"/>
                  </a:moveTo>
                  <a:cubicBezTo>
                    <a:pt x="33" y="133"/>
                    <a:pt x="33" y="133"/>
                    <a:pt x="33" y="133"/>
                  </a:cubicBezTo>
                  <a:cubicBezTo>
                    <a:pt x="36" y="132"/>
                    <a:pt x="38" y="132"/>
                    <a:pt x="41" y="131"/>
                  </a:cubicBezTo>
                  <a:cubicBezTo>
                    <a:pt x="47" y="129"/>
                    <a:pt x="53" y="126"/>
                    <a:pt x="57" y="122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74" y="156"/>
                    <a:pt x="63" y="162"/>
                    <a:pt x="51" y="166"/>
                  </a:cubicBezTo>
                  <a:cubicBezTo>
                    <a:pt x="47" y="167"/>
                    <a:pt x="44" y="167"/>
                    <a:pt x="40" y="168"/>
                  </a:cubicBezTo>
                  <a:moveTo>
                    <a:pt x="66" y="0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80" y="24"/>
                    <a:pt x="98" y="44"/>
                    <a:pt x="105" y="69"/>
                  </a:cubicBezTo>
                  <a:cubicBezTo>
                    <a:pt x="109" y="84"/>
                    <a:pt x="109" y="99"/>
                    <a:pt x="105" y="113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3" y="93"/>
                    <a:pt x="73" y="86"/>
                    <a:pt x="71" y="78"/>
                  </a:cubicBezTo>
                  <a:cubicBezTo>
                    <a:pt x="66" y="62"/>
                    <a:pt x="53" y="50"/>
                    <a:pt x="36" y="4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35"/>
                    <a:pt x="10" y="162"/>
                    <a:pt x="18" y="185"/>
                  </a:cubicBezTo>
                  <a:cubicBezTo>
                    <a:pt x="22" y="186"/>
                    <a:pt x="26" y="186"/>
                    <a:pt x="29" y="186"/>
                  </a:cubicBezTo>
                  <a:cubicBezTo>
                    <a:pt x="72" y="186"/>
                    <a:pt x="109" y="159"/>
                    <a:pt x="121" y="118"/>
                  </a:cubicBezTo>
                  <a:cubicBezTo>
                    <a:pt x="124" y="109"/>
                    <a:pt x="126" y="99"/>
                    <a:pt x="126" y="89"/>
                  </a:cubicBezTo>
                  <a:cubicBezTo>
                    <a:pt x="126" y="74"/>
                    <a:pt x="122" y="59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15" y="44"/>
                    <a:pt x="114" y="44"/>
                    <a:pt x="114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04" y="24"/>
                    <a:pt x="87" y="9"/>
                    <a:pt x="66" y="0"/>
                  </a:cubicBezTo>
                </a:path>
              </a:pathLst>
            </a:custGeom>
            <a:solidFill>
              <a:srgbClr val="BDD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7" name="íŝ1ïḓe"/>
            <p:cNvSpPr/>
            <p:nvPr/>
          </p:nvSpPr>
          <p:spPr bwMode="auto">
            <a:xfrm>
              <a:off x="5837238" y="4937126"/>
              <a:ext cx="206375" cy="311150"/>
            </a:xfrm>
            <a:custGeom>
              <a:avLst/>
              <a:gdLst>
                <a:gd name="T0" fmla="*/ 35 w 53"/>
                <a:gd name="T1" fmla="*/ 0 h 80"/>
                <a:gd name="T2" fmla="*/ 0 w 53"/>
                <a:gd name="T3" fmla="*/ 57 h 80"/>
                <a:gd name="T4" fmla="*/ 33 w 53"/>
                <a:gd name="T5" fmla="*/ 76 h 80"/>
                <a:gd name="T6" fmla="*/ 33 w 53"/>
                <a:gd name="T7" fmla="*/ 76 h 80"/>
                <a:gd name="T8" fmla="*/ 33 w 53"/>
                <a:gd name="T9" fmla="*/ 76 h 80"/>
                <a:gd name="T10" fmla="*/ 35 w 53"/>
                <a:gd name="T11" fmla="*/ 77 h 80"/>
                <a:gd name="T12" fmla="*/ 35 w 53"/>
                <a:gd name="T13" fmla="*/ 77 h 80"/>
                <a:gd name="T14" fmla="*/ 53 w 53"/>
                <a:gd name="T15" fmla="*/ 80 h 80"/>
                <a:gd name="T16" fmla="*/ 35 w 53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80">
                  <a:moveTo>
                    <a:pt x="35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0" y="65"/>
                    <a:pt x="21" y="72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4" y="76"/>
                    <a:pt x="35" y="76"/>
                    <a:pt x="35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41" y="78"/>
                    <a:pt x="47" y="80"/>
                    <a:pt x="53" y="80"/>
                  </a:cubicBezTo>
                  <a:cubicBezTo>
                    <a:pt x="45" y="57"/>
                    <a:pt x="37" y="30"/>
                    <a:pt x="35" y="0"/>
                  </a:cubicBezTo>
                </a:path>
              </a:pathLst>
            </a:custGeom>
            <a:solidFill>
              <a:srgbClr val="C6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8" name="î$ḻíḋê"/>
            <p:cNvSpPr/>
            <p:nvPr/>
          </p:nvSpPr>
          <p:spPr bwMode="auto">
            <a:xfrm>
              <a:off x="8281988" y="4794251"/>
              <a:ext cx="15875" cy="112713"/>
            </a:xfrm>
            <a:custGeom>
              <a:avLst/>
              <a:gdLst>
                <a:gd name="T0" fmla="*/ 0 w 4"/>
                <a:gd name="T1" fmla="*/ 0 h 29"/>
                <a:gd name="T2" fmla="*/ 1 w 4"/>
                <a:gd name="T3" fmla="*/ 2 h 29"/>
                <a:gd name="T4" fmla="*/ 4 w 4"/>
                <a:gd name="T5" fmla="*/ 29 h 29"/>
                <a:gd name="T6" fmla="*/ 1 w 4"/>
                <a:gd name="T7" fmla="*/ 2 h 29"/>
                <a:gd name="T8" fmla="*/ 0 w 4"/>
                <a:gd name="T9" fmla="*/ 0 h 29"/>
                <a:gd name="T10" fmla="*/ 0 w 4"/>
                <a:gd name="T11" fmla="*/ 0 h 29"/>
                <a:gd name="T12" fmla="*/ 0 w 4"/>
                <a:gd name="T13" fmla="*/ 0 h 29"/>
                <a:gd name="T14" fmla="*/ 0 w 4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9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3" y="11"/>
                    <a:pt x="4" y="20"/>
                    <a:pt x="4" y="29"/>
                  </a:cubicBezTo>
                  <a:cubicBezTo>
                    <a:pt x="4" y="20"/>
                    <a:pt x="3" y="1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D6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9" name="í$ḷïďé"/>
            <p:cNvSpPr/>
            <p:nvPr/>
          </p:nvSpPr>
          <p:spPr bwMode="auto">
            <a:xfrm>
              <a:off x="7920038" y="52800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E9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0" name="íS1îḓé"/>
            <p:cNvSpPr/>
            <p:nvPr/>
          </p:nvSpPr>
          <p:spPr bwMode="auto">
            <a:xfrm>
              <a:off x="7850188" y="5186363"/>
              <a:ext cx="42863" cy="93663"/>
            </a:xfrm>
            <a:custGeom>
              <a:avLst/>
              <a:gdLst>
                <a:gd name="T0" fmla="*/ 11 w 11"/>
                <a:gd name="T1" fmla="*/ 0 h 24"/>
                <a:gd name="T2" fmla="*/ 0 w 11"/>
                <a:gd name="T3" fmla="*/ 22 h 24"/>
                <a:gd name="T4" fmla="*/ 11 w 11"/>
                <a:gd name="T5" fmla="*/ 24 h 24"/>
                <a:gd name="T6" fmla="*/ 11 w 1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4">
                  <a:moveTo>
                    <a:pt x="11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7" y="23"/>
                    <a:pt x="11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6D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1" name="ïṧ1ïḍè"/>
            <p:cNvSpPr/>
            <p:nvPr/>
          </p:nvSpPr>
          <p:spPr bwMode="auto">
            <a:xfrm>
              <a:off x="7893051" y="4837113"/>
              <a:ext cx="225425" cy="442913"/>
            </a:xfrm>
            <a:custGeom>
              <a:avLst/>
              <a:gdLst>
                <a:gd name="T0" fmla="*/ 12 w 58"/>
                <a:gd name="T1" fmla="*/ 66 h 114"/>
                <a:gd name="T2" fmla="*/ 0 w 58"/>
                <a:gd name="T3" fmla="*/ 90 h 114"/>
                <a:gd name="T4" fmla="*/ 0 w 58"/>
                <a:gd name="T5" fmla="*/ 114 h 114"/>
                <a:gd name="T6" fmla="*/ 7 w 58"/>
                <a:gd name="T7" fmla="*/ 114 h 114"/>
                <a:gd name="T8" fmla="*/ 7 w 58"/>
                <a:gd name="T9" fmla="*/ 114 h 114"/>
                <a:gd name="T10" fmla="*/ 8 w 58"/>
                <a:gd name="T11" fmla="*/ 114 h 114"/>
                <a:gd name="T12" fmla="*/ 34 w 58"/>
                <a:gd name="T13" fmla="*/ 110 h 114"/>
                <a:gd name="T14" fmla="*/ 58 w 58"/>
                <a:gd name="T15" fmla="*/ 100 h 114"/>
                <a:gd name="T16" fmla="*/ 58 w 58"/>
                <a:gd name="T17" fmla="*/ 78 h 114"/>
                <a:gd name="T18" fmla="*/ 29 w 58"/>
                <a:gd name="T19" fmla="*/ 93 h 114"/>
                <a:gd name="T20" fmla="*/ 18 w 58"/>
                <a:gd name="T21" fmla="*/ 95 h 114"/>
                <a:gd name="T22" fmla="*/ 12 w 58"/>
                <a:gd name="T23" fmla="*/ 66 h 114"/>
                <a:gd name="T24" fmla="*/ 47 w 58"/>
                <a:gd name="T25" fmla="*/ 0 h 114"/>
                <a:gd name="T26" fmla="*/ 16 w 58"/>
                <a:gd name="T27" fmla="*/ 59 h 114"/>
                <a:gd name="T28" fmla="*/ 19 w 58"/>
                <a:gd name="T29" fmla="*/ 59 h 114"/>
                <a:gd name="T30" fmla="*/ 35 w 58"/>
                <a:gd name="T31" fmla="*/ 50 h 114"/>
                <a:gd name="T32" fmla="*/ 58 w 58"/>
                <a:gd name="T33" fmla="*/ 71 h 114"/>
                <a:gd name="T34" fmla="*/ 58 w 58"/>
                <a:gd name="T35" fmla="*/ 31 h 114"/>
                <a:gd name="T36" fmla="*/ 49 w 58"/>
                <a:gd name="T37" fmla="*/ 28 h 114"/>
                <a:gd name="T38" fmla="*/ 49 w 58"/>
                <a:gd name="T39" fmla="*/ 6 h 114"/>
                <a:gd name="T40" fmla="*/ 47 w 58"/>
                <a:gd name="T4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114">
                  <a:moveTo>
                    <a:pt x="12" y="6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" y="114"/>
                    <a:pt x="5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8" y="114"/>
                    <a:pt x="8" y="114"/>
                  </a:cubicBezTo>
                  <a:cubicBezTo>
                    <a:pt x="16" y="114"/>
                    <a:pt x="25" y="113"/>
                    <a:pt x="34" y="110"/>
                  </a:cubicBezTo>
                  <a:cubicBezTo>
                    <a:pt x="42" y="108"/>
                    <a:pt x="50" y="105"/>
                    <a:pt x="58" y="100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49" y="85"/>
                    <a:pt x="39" y="90"/>
                    <a:pt x="29" y="93"/>
                  </a:cubicBezTo>
                  <a:cubicBezTo>
                    <a:pt x="25" y="94"/>
                    <a:pt x="22" y="95"/>
                    <a:pt x="18" y="95"/>
                  </a:cubicBezTo>
                  <a:cubicBezTo>
                    <a:pt x="12" y="66"/>
                    <a:pt x="12" y="66"/>
                    <a:pt x="12" y="66"/>
                  </a:cubicBezTo>
                  <a:moveTo>
                    <a:pt x="47" y="0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5" y="57"/>
                    <a:pt x="31" y="54"/>
                    <a:pt x="35" y="50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1"/>
                    <a:pt x="51" y="13"/>
                    <a:pt x="49" y="6"/>
                  </a:cubicBezTo>
                  <a:cubicBezTo>
                    <a:pt x="48" y="4"/>
                    <a:pt x="48" y="2"/>
                    <a:pt x="47" y="0"/>
                  </a:cubicBezTo>
                </a:path>
              </a:pathLst>
            </a:custGeom>
            <a:solidFill>
              <a:srgbClr val="83A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2" name="îśliḑê"/>
            <p:cNvSpPr/>
            <p:nvPr/>
          </p:nvSpPr>
          <p:spPr bwMode="auto">
            <a:xfrm>
              <a:off x="8164513" y="4630738"/>
              <a:ext cx="133350" cy="563563"/>
            </a:xfrm>
            <a:custGeom>
              <a:avLst/>
              <a:gdLst>
                <a:gd name="T0" fmla="*/ 4 w 34"/>
                <a:gd name="T1" fmla="*/ 0 h 145"/>
                <a:gd name="T2" fmla="*/ 0 w 34"/>
                <a:gd name="T3" fmla="*/ 9 h 145"/>
                <a:gd name="T4" fmla="*/ 0 w 34"/>
                <a:gd name="T5" fmla="*/ 22 h 145"/>
                <a:gd name="T6" fmla="*/ 13 w 34"/>
                <a:gd name="T7" fmla="*/ 49 h 145"/>
                <a:gd name="T8" fmla="*/ 13 w 34"/>
                <a:gd name="T9" fmla="*/ 94 h 145"/>
                <a:gd name="T10" fmla="*/ 0 w 34"/>
                <a:gd name="T11" fmla="*/ 89 h 145"/>
                <a:gd name="T12" fmla="*/ 0 w 34"/>
                <a:gd name="T13" fmla="*/ 145 h 145"/>
                <a:gd name="T14" fmla="*/ 22 w 34"/>
                <a:gd name="T15" fmla="*/ 118 h 145"/>
                <a:gd name="T16" fmla="*/ 34 w 34"/>
                <a:gd name="T17" fmla="*/ 71 h 145"/>
                <a:gd name="T18" fmla="*/ 31 w 34"/>
                <a:gd name="T19" fmla="*/ 44 h 145"/>
                <a:gd name="T20" fmla="*/ 30 w 34"/>
                <a:gd name="T21" fmla="*/ 42 h 145"/>
                <a:gd name="T22" fmla="*/ 30 w 34"/>
                <a:gd name="T23" fmla="*/ 42 h 145"/>
                <a:gd name="T24" fmla="*/ 30 w 34"/>
                <a:gd name="T25" fmla="*/ 42 h 145"/>
                <a:gd name="T26" fmla="*/ 4 w 34"/>
                <a:gd name="T2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145">
                  <a:moveTo>
                    <a:pt x="4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30"/>
                    <a:pt x="11" y="39"/>
                    <a:pt x="13" y="49"/>
                  </a:cubicBezTo>
                  <a:cubicBezTo>
                    <a:pt x="18" y="64"/>
                    <a:pt x="17" y="80"/>
                    <a:pt x="13" y="9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8" y="137"/>
                    <a:pt x="16" y="128"/>
                    <a:pt x="22" y="118"/>
                  </a:cubicBezTo>
                  <a:cubicBezTo>
                    <a:pt x="30" y="103"/>
                    <a:pt x="34" y="87"/>
                    <a:pt x="34" y="71"/>
                  </a:cubicBezTo>
                  <a:cubicBezTo>
                    <a:pt x="34" y="62"/>
                    <a:pt x="33" y="53"/>
                    <a:pt x="31" y="44"/>
                  </a:cubicBezTo>
                  <a:cubicBezTo>
                    <a:pt x="31" y="44"/>
                    <a:pt x="30" y="43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5" y="26"/>
                    <a:pt x="16" y="12"/>
                    <a:pt x="4" y="0"/>
                  </a:cubicBezTo>
                </a:path>
              </a:pathLst>
            </a:custGeom>
            <a:solidFill>
              <a:srgbClr val="C88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3" name="iṩľide"/>
            <p:cNvSpPr/>
            <p:nvPr/>
          </p:nvSpPr>
          <p:spPr bwMode="auto">
            <a:xfrm>
              <a:off x="8118476" y="4665663"/>
              <a:ext cx="46038" cy="560388"/>
            </a:xfrm>
            <a:custGeom>
              <a:avLst/>
              <a:gdLst>
                <a:gd name="T0" fmla="*/ 0 w 12"/>
                <a:gd name="T1" fmla="*/ 75 h 144"/>
                <a:gd name="T2" fmla="*/ 0 w 12"/>
                <a:gd name="T3" fmla="*/ 115 h 144"/>
                <a:gd name="T4" fmla="*/ 3 w 12"/>
                <a:gd name="T5" fmla="*/ 119 h 144"/>
                <a:gd name="T6" fmla="*/ 0 w 12"/>
                <a:gd name="T7" fmla="*/ 122 h 144"/>
                <a:gd name="T8" fmla="*/ 0 w 12"/>
                <a:gd name="T9" fmla="*/ 144 h 144"/>
                <a:gd name="T10" fmla="*/ 12 w 12"/>
                <a:gd name="T11" fmla="*/ 136 h 144"/>
                <a:gd name="T12" fmla="*/ 12 w 12"/>
                <a:gd name="T13" fmla="*/ 80 h 144"/>
                <a:gd name="T14" fmla="*/ 0 w 12"/>
                <a:gd name="T15" fmla="*/ 75 h 144"/>
                <a:gd name="T16" fmla="*/ 12 w 12"/>
                <a:gd name="T17" fmla="*/ 0 h 144"/>
                <a:gd name="T18" fmla="*/ 7 w 12"/>
                <a:gd name="T19" fmla="*/ 8 h 144"/>
                <a:gd name="T20" fmla="*/ 12 w 12"/>
                <a:gd name="T21" fmla="*/ 13 h 144"/>
                <a:gd name="T22" fmla="*/ 12 w 12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44">
                  <a:moveTo>
                    <a:pt x="0" y="7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2" y="120"/>
                    <a:pt x="1" y="121"/>
                    <a:pt x="0" y="12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4" y="142"/>
                    <a:pt x="8" y="139"/>
                    <a:pt x="12" y="136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0" y="75"/>
                    <a:pt x="0" y="75"/>
                    <a:pt x="0" y="75"/>
                  </a:cubicBezTo>
                  <a:moveTo>
                    <a:pt x="12" y="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9" y="10"/>
                    <a:pt x="10" y="11"/>
                    <a:pt x="12" y="1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88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4" name="iśļïḓè"/>
            <p:cNvSpPr/>
            <p:nvPr/>
          </p:nvSpPr>
          <p:spPr bwMode="auto">
            <a:xfrm>
              <a:off x="7923213" y="4606926"/>
              <a:ext cx="195263" cy="230188"/>
            </a:xfrm>
            <a:custGeom>
              <a:avLst/>
              <a:gdLst>
                <a:gd name="T0" fmla="*/ 17 w 50"/>
                <a:gd name="T1" fmla="*/ 0 h 59"/>
                <a:gd name="T2" fmla="*/ 0 w 50"/>
                <a:gd name="T3" fmla="*/ 34 h 59"/>
                <a:gd name="T4" fmla="*/ 39 w 50"/>
                <a:gd name="T5" fmla="*/ 59 h 59"/>
                <a:gd name="T6" fmla="*/ 50 w 50"/>
                <a:gd name="T7" fmla="*/ 38 h 59"/>
                <a:gd name="T8" fmla="*/ 50 w 50"/>
                <a:gd name="T9" fmla="*/ 16 h 59"/>
                <a:gd name="T10" fmla="*/ 17 w 50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9">
                  <a:moveTo>
                    <a:pt x="1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17" y="34"/>
                    <a:pt x="32" y="44"/>
                    <a:pt x="39" y="59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0" y="8"/>
                    <a:pt x="29" y="2"/>
                    <a:pt x="17" y="0"/>
                  </a:cubicBezTo>
                </a:path>
              </a:pathLst>
            </a:custGeom>
            <a:solidFill>
              <a:srgbClr val="C8D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5" name="işḷiḓê"/>
            <p:cNvSpPr/>
            <p:nvPr/>
          </p:nvSpPr>
          <p:spPr bwMode="auto">
            <a:xfrm>
              <a:off x="8118476" y="4668838"/>
              <a:ext cx="26988" cy="85725"/>
            </a:xfrm>
            <a:custGeom>
              <a:avLst/>
              <a:gdLst>
                <a:gd name="T0" fmla="*/ 0 w 7"/>
                <a:gd name="T1" fmla="*/ 0 h 22"/>
                <a:gd name="T2" fmla="*/ 0 w 7"/>
                <a:gd name="T3" fmla="*/ 22 h 22"/>
                <a:gd name="T4" fmla="*/ 7 w 7"/>
                <a:gd name="T5" fmla="*/ 7 h 22"/>
                <a:gd name="T6" fmla="*/ 0 w 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4"/>
                    <a:pt x="2" y="2"/>
                    <a:pt x="0" y="0"/>
                  </a:cubicBezTo>
                </a:path>
              </a:pathLst>
            </a:custGeom>
            <a:solidFill>
              <a:srgbClr val="E6C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6" name="îṣḻíďe"/>
            <p:cNvSpPr/>
            <p:nvPr/>
          </p:nvSpPr>
          <p:spPr bwMode="auto">
            <a:xfrm>
              <a:off x="8075613" y="4754563"/>
              <a:ext cx="42863" cy="203200"/>
            </a:xfrm>
            <a:custGeom>
              <a:avLst/>
              <a:gdLst>
                <a:gd name="T0" fmla="*/ 11 w 11"/>
                <a:gd name="T1" fmla="*/ 0 h 52"/>
                <a:gd name="T2" fmla="*/ 0 w 11"/>
                <a:gd name="T3" fmla="*/ 21 h 52"/>
                <a:gd name="T4" fmla="*/ 2 w 11"/>
                <a:gd name="T5" fmla="*/ 27 h 52"/>
                <a:gd name="T6" fmla="*/ 2 w 11"/>
                <a:gd name="T7" fmla="*/ 49 h 52"/>
                <a:gd name="T8" fmla="*/ 11 w 11"/>
                <a:gd name="T9" fmla="*/ 52 h 52"/>
                <a:gd name="T10" fmla="*/ 11 w 11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2">
                  <a:moveTo>
                    <a:pt x="11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3"/>
                    <a:pt x="1" y="25"/>
                    <a:pt x="2" y="27"/>
                  </a:cubicBezTo>
                  <a:cubicBezTo>
                    <a:pt x="4" y="34"/>
                    <a:pt x="4" y="42"/>
                    <a:pt x="2" y="49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0D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7" name="iŝḷîḓê"/>
            <p:cNvSpPr/>
            <p:nvPr/>
          </p:nvSpPr>
          <p:spPr bwMode="auto">
            <a:xfrm>
              <a:off x="8164513" y="4716463"/>
              <a:ext cx="71438" cy="279400"/>
            </a:xfrm>
            <a:custGeom>
              <a:avLst/>
              <a:gdLst>
                <a:gd name="T0" fmla="*/ 0 w 18"/>
                <a:gd name="T1" fmla="*/ 0 h 72"/>
                <a:gd name="T2" fmla="*/ 0 w 18"/>
                <a:gd name="T3" fmla="*/ 67 h 72"/>
                <a:gd name="T4" fmla="*/ 13 w 18"/>
                <a:gd name="T5" fmla="*/ 72 h 72"/>
                <a:gd name="T6" fmla="*/ 13 w 18"/>
                <a:gd name="T7" fmla="*/ 27 h 72"/>
                <a:gd name="T8" fmla="*/ 0 w 18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2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7" y="58"/>
                    <a:pt x="18" y="42"/>
                    <a:pt x="13" y="27"/>
                  </a:cubicBezTo>
                  <a:cubicBezTo>
                    <a:pt x="11" y="17"/>
                    <a:pt x="6" y="8"/>
                    <a:pt x="0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8" name="îśļïḓè"/>
            <p:cNvSpPr/>
            <p:nvPr/>
          </p:nvSpPr>
          <p:spPr bwMode="auto">
            <a:xfrm>
              <a:off x="8118476" y="4695826"/>
              <a:ext cx="46038" cy="280988"/>
            </a:xfrm>
            <a:custGeom>
              <a:avLst/>
              <a:gdLst>
                <a:gd name="T0" fmla="*/ 7 w 12"/>
                <a:gd name="T1" fmla="*/ 0 h 72"/>
                <a:gd name="T2" fmla="*/ 0 w 12"/>
                <a:gd name="T3" fmla="*/ 15 h 72"/>
                <a:gd name="T4" fmla="*/ 0 w 12"/>
                <a:gd name="T5" fmla="*/ 67 h 72"/>
                <a:gd name="T6" fmla="*/ 12 w 12"/>
                <a:gd name="T7" fmla="*/ 72 h 72"/>
                <a:gd name="T8" fmla="*/ 12 w 12"/>
                <a:gd name="T9" fmla="*/ 5 h 72"/>
                <a:gd name="T10" fmla="*/ 7 w 1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2">
                  <a:moveTo>
                    <a:pt x="7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3"/>
                    <a:pt x="9" y="2"/>
                    <a:pt x="7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9" name="i$ḻïḑé"/>
            <p:cNvSpPr/>
            <p:nvPr/>
          </p:nvSpPr>
          <p:spPr bwMode="auto">
            <a:xfrm>
              <a:off x="7935913" y="5065713"/>
              <a:ext cx="19050" cy="26988"/>
            </a:xfrm>
            <a:custGeom>
              <a:avLst/>
              <a:gdLst>
                <a:gd name="T0" fmla="*/ 5 w 5"/>
                <a:gd name="T1" fmla="*/ 0 h 7"/>
                <a:gd name="T2" fmla="*/ 0 w 5"/>
                <a:gd name="T3" fmla="*/ 1 h 7"/>
                <a:gd name="T4" fmla="*/ 1 w 5"/>
                <a:gd name="T5" fmla="*/ 7 h 7"/>
                <a:gd name="T6" fmla="*/ 5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8D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0" name="i$1îḑè"/>
            <p:cNvSpPr/>
            <p:nvPr/>
          </p:nvSpPr>
          <p:spPr bwMode="auto">
            <a:xfrm>
              <a:off x="7939088" y="5030788"/>
              <a:ext cx="179388" cy="174625"/>
            </a:xfrm>
            <a:custGeom>
              <a:avLst/>
              <a:gdLst>
                <a:gd name="T0" fmla="*/ 23 w 46"/>
                <a:gd name="T1" fmla="*/ 0 h 45"/>
                <a:gd name="T2" fmla="*/ 7 w 46"/>
                <a:gd name="T3" fmla="*/ 9 h 45"/>
                <a:gd name="T4" fmla="*/ 4 w 46"/>
                <a:gd name="T5" fmla="*/ 9 h 45"/>
                <a:gd name="T6" fmla="*/ 0 w 46"/>
                <a:gd name="T7" fmla="*/ 16 h 45"/>
                <a:gd name="T8" fmla="*/ 6 w 46"/>
                <a:gd name="T9" fmla="*/ 45 h 45"/>
                <a:gd name="T10" fmla="*/ 17 w 46"/>
                <a:gd name="T11" fmla="*/ 43 h 45"/>
                <a:gd name="T12" fmla="*/ 46 w 46"/>
                <a:gd name="T13" fmla="*/ 28 h 45"/>
                <a:gd name="T14" fmla="*/ 46 w 46"/>
                <a:gd name="T15" fmla="*/ 21 h 45"/>
                <a:gd name="T16" fmla="*/ 23 w 4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5">
                  <a:moveTo>
                    <a:pt x="23" y="0"/>
                  </a:moveTo>
                  <a:cubicBezTo>
                    <a:pt x="19" y="4"/>
                    <a:pt x="13" y="7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0" y="45"/>
                    <a:pt x="13" y="44"/>
                    <a:pt x="17" y="43"/>
                  </a:cubicBezTo>
                  <a:cubicBezTo>
                    <a:pt x="27" y="40"/>
                    <a:pt x="37" y="35"/>
                    <a:pt x="46" y="28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D0D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1" name="íṩļíḑe"/>
            <p:cNvSpPr/>
            <p:nvPr/>
          </p:nvSpPr>
          <p:spPr bwMode="auto">
            <a:xfrm>
              <a:off x="8118476" y="5113338"/>
              <a:ext cx="11113" cy="26988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7 h 7"/>
                <a:gd name="T4" fmla="*/ 3 w 3"/>
                <a:gd name="T5" fmla="*/ 4 h 7"/>
                <a:gd name="T6" fmla="*/ 0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AC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2" name="ïšļíḋè"/>
            <p:cNvSpPr/>
            <p:nvPr/>
          </p:nvSpPr>
          <p:spPr bwMode="auto">
            <a:xfrm>
              <a:off x="6089651" y="4579938"/>
              <a:ext cx="101600" cy="136525"/>
            </a:xfrm>
            <a:custGeom>
              <a:avLst/>
              <a:gdLst>
                <a:gd name="T0" fmla="*/ 17 w 26"/>
                <a:gd name="T1" fmla="*/ 0 h 35"/>
                <a:gd name="T2" fmla="*/ 0 w 26"/>
                <a:gd name="T3" fmla="*/ 34 h 35"/>
                <a:gd name="T4" fmla="*/ 6 w 26"/>
                <a:gd name="T5" fmla="*/ 35 h 35"/>
                <a:gd name="T6" fmla="*/ 26 w 26"/>
                <a:gd name="T7" fmla="*/ 3 h 35"/>
                <a:gd name="T8" fmla="*/ 17 w 2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17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4" y="34"/>
                    <a:pt x="6" y="3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2"/>
                    <a:pt x="20" y="1"/>
                    <a:pt x="17" y="0"/>
                  </a:cubicBezTo>
                </a:path>
              </a:pathLst>
            </a:custGeom>
            <a:solidFill>
              <a:srgbClr val="E3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3" name="íṥļîdè"/>
            <p:cNvSpPr/>
            <p:nvPr/>
          </p:nvSpPr>
          <p:spPr bwMode="auto">
            <a:xfrm>
              <a:off x="6113463" y="4591051"/>
              <a:ext cx="284163" cy="377825"/>
            </a:xfrm>
            <a:custGeom>
              <a:avLst/>
              <a:gdLst>
                <a:gd name="T0" fmla="*/ 20 w 73"/>
                <a:gd name="T1" fmla="*/ 0 h 97"/>
                <a:gd name="T2" fmla="*/ 0 w 73"/>
                <a:gd name="T3" fmla="*/ 32 h 97"/>
                <a:gd name="T4" fmla="*/ 35 w 73"/>
                <a:gd name="T5" fmla="*/ 62 h 97"/>
                <a:gd name="T6" fmla="*/ 35 w 73"/>
                <a:gd name="T7" fmla="*/ 85 h 97"/>
                <a:gd name="T8" fmla="*/ 69 w 73"/>
                <a:gd name="T9" fmla="*/ 97 h 97"/>
                <a:gd name="T10" fmla="*/ 69 w 73"/>
                <a:gd name="T11" fmla="*/ 53 h 97"/>
                <a:gd name="T12" fmla="*/ 20 w 7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97">
                  <a:moveTo>
                    <a:pt x="2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7" y="34"/>
                    <a:pt x="30" y="46"/>
                    <a:pt x="35" y="62"/>
                  </a:cubicBezTo>
                  <a:cubicBezTo>
                    <a:pt x="37" y="70"/>
                    <a:pt x="37" y="77"/>
                    <a:pt x="35" y="85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73" y="83"/>
                    <a:pt x="73" y="68"/>
                    <a:pt x="69" y="53"/>
                  </a:cubicBezTo>
                  <a:cubicBezTo>
                    <a:pt x="62" y="28"/>
                    <a:pt x="44" y="8"/>
                    <a:pt x="20" y="0"/>
                  </a:cubicBezTo>
                </a:path>
              </a:pathLst>
            </a:custGeom>
            <a:solidFill>
              <a:srgbClr val="E6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4" name="ïṡlídé"/>
            <p:cNvSpPr/>
            <p:nvPr/>
          </p:nvSpPr>
          <p:spPr bwMode="auto">
            <a:xfrm>
              <a:off x="6102351" y="5003801"/>
              <a:ext cx="193675" cy="179388"/>
            </a:xfrm>
            <a:custGeom>
              <a:avLst/>
              <a:gdLst>
                <a:gd name="T0" fmla="*/ 24 w 50"/>
                <a:gd name="T1" fmla="*/ 0 h 46"/>
                <a:gd name="T2" fmla="*/ 8 w 50"/>
                <a:gd name="T3" fmla="*/ 9 h 46"/>
                <a:gd name="T4" fmla="*/ 0 w 50"/>
                <a:gd name="T5" fmla="*/ 11 h 46"/>
                <a:gd name="T6" fmla="*/ 7 w 50"/>
                <a:gd name="T7" fmla="*/ 46 h 46"/>
                <a:gd name="T8" fmla="*/ 18 w 50"/>
                <a:gd name="T9" fmla="*/ 44 h 46"/>
                <a:gd name="T10" fmla="*/ 50 w 50"/>
                <a:gd name="T11" fmla="*/ 25 h 46"/>
                <a:gd name="T12" fmla="*/ 24 w 5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6">
                  <a:moveTo>
                    <a:pt x="24" y="0"/>
                  </a:moveTo>
                  <a:cubicBezTo>
                    <a:pt x="20" y="4"/>
                    <a:pt x="14" y="7"/>
                    <a:pt x="8" y="9"/>
                  </a:cubicBezTo>
                  <a:cubicBezTo>
                    <a:pt x="5" y="10"/>
                    <a:pt x="3" y="10"/>
                    <a:pt x="0" y="1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1" y="45"/>
                    <a:pt x="14" y="45"/>
                    <a:pt x="18" y="44"/>
                  </a:cubicBezTo>
                  <a:cubicBezTo>
                    <a:pt x="30" y="40"/>
                    <a:pt x="41" y="34"/>
                    <a:pt x="50" y="25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6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433954" y="3664599"/>
            <a:ext cx="6230996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549452" y="4149469"/>
            <a:ext cx="0" cy="1451662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椭圆 118"/>
          <p:cNvSpPr/>
          <p:nvPr/>
        </p:nvSpPr>
        <p:spPr>
          <a:xfrm>
            <a:off x="5851649" y="3902695"/>
            <a:ext cx="418051" cy="356006"/>
          </a:xfrm>
          <a:custGeom>
            <a:avLst/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746115" y="444182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5746115" y="478028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8997315" y="444182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8997315" y="478028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122" name="椭圆 119"/>
          <p:cNvSpPr/>
          <p:nvPr/>
        </p:nvSpPr>
        <p:spPr>
          <a:xfrm>
            <a:off x="9098571" y="3871672"/>
            <a:ext cx="381185" cy="418052"/>
          </a:xfrm>
          <a:custGeom>
            <a:avLst/>
            <a:gdLst>
              <a:gd name="connsiteX0" fmla="*/ 314616 w 554856"/>
              <a:gd name="connsiteY0" fmla="*/ 256070 h 608519"/>
              <a:gd name="connsiteX1" fmla="*/ 262711 w 554856"/>
              <a:gd name="connsiteY1" fmla="*/ 307611 h 608519"/>
              <a:gd name="connsiteX2" fmla="*/ 241014 w 554856"/>
              <a:gd name="connsiteY2" fmla="*/ 285856 h 608519"/>
              <a:gd name="connsiteX3" fmla="*/ 218289 w 554856"/>
              <a:gd name="connsiteY3" fmla="*/ 308265 h 608519"/>
              <a:gd name="connsiteX4" fmla="*/ 239986 w 554856"/>
              <a:gd name="connsiteY4" fmla="*/ 330020 h 608519"/>
              <a:gd name="connsiteX5" fmla="*/ 262618 w 554856"/>
              <a:gd name="connsiteY5" fmla="*/ 352803 h 608519"/>
              <a:gd name="connsiteX6" fmla="*/ 285250 w 554856"/>
              <a:gd name="connsiteY6" fmla="*/ 330300 h 608519"/>
              <a:gd name="connsiteX7" fmla="*/ 337155 w 554856"/>
              <a:gd name="connsiteY7" fmla="*/ 278760 h 608519"/>
              <a:gd name="connsiteX8" fmla="*/ 261963 w 554856"/>
              <a:gd name="connsiteY8" fmla="*/ 129646 h 608519"/>
              <a:gd name="connsiteX9" fmla="*/ 293387 w 554856"/>
              <a:gd name="connsiteY9" fmla="*/ 129646 h 608519"/>
              <a:gd name="connsiteX10" fmla="*/ 304983 w 554856"/>
              <a:gd name="connsiteY10" fmla="*/ 141224 h 608519"/>
              <a:gd name="connsiteX11" fmla="*/ 304983 w 554856"/>
              <a:gd name="connsiteY11" fmla="*/ 167368 h 608519"/>
              <a:gd name="connsiteX12" fmla="*/ 355485 w 554856"/>
              <a:gd name="connsiteY12" fmla="*/ 188283 h 608519"/>
              <a:gd name="connsiteX13" fmla="*/ 373909 w 554856"/>
              <a:gd name="connsiteY13" fmla="*/ 169796 h 608519"/>
              <a:gd name="connsiteX14" fmla="*/ 390275 w 554856"/>
              <a:gd name="connsiteY14" fmla="*/ 169796 h 608519"/>
              <a:gd name="connsiteX15" fmla="*/ 412440 w 554856"/>
              <a:gd name="connsiteY15" fmla="*/ 192018 h 608519"/>
              <a:gd name="connsiteX16" fmla="*/ 412440 w 554856"/>
              <a:gd name="connsiteY16" fmla="*/ 208264 h 608519"/>
              <a:gd name="connsiteX17" fmla="*/ 394016 w 554856"/>
              <a:gd name="connsiteY17" fmla="*/ 226752 h 608519"/>
              <a:gd name="connsiteX18" fmla="*/ 414965 w 554856"/>
              <a:gd name="connsiteY18" fmla="*/ 277172 h 608519"/>
              <a:gd name="connsiteX19" fmla="*/ 441151 w 554856"/>
              <a:gd name="connsiteY19" fmla="*/ 277172 h 608519"/>
              <a:gd name="connsiteX20" fmla="*/ 452748 w 554856"/>
              <a:gd name="connsiteY20" fmla="*/ 288750 h 608519"/>
              <a:gd name="connsiteX21" fmla="*/ 452748 w 554856"/>
              <a:gd name="connsiteY21" fmla="*/ 320123 h 608519"/>
              <a:gd name="connsiteX22" fmla="*/ 441151 w 554856"/>
              <a:gd name="connsiteY22" fmla="*/ 331701 h 608519"/>
              <a:gd name="connsiteX23" fmla="*/ 414965 w 554856"/>
              <a:gd name="connsiteY23" fmla="*/ 331701 h 608519"/>
              <a:gd name="connsiteX24" fmla="*/ 394016 w 554856"/>
              <a:gd name="connsiteY24" fmla="*/ 382121 h 608519"/>
              <a:gd name="connsiteX25" fmla="*/ 412440 w 554856"/>
              <a:gd name="connsiteY25" fmla="*/ 400515 h 608519"/>
              <a:gd name="connsiteX26" fmla="*/ 412440 w 554856"/>
              <a:gd name="connsiteY26" fmla="*/ 416855 h 608519"/>
              <a:gd name="connsiteX27" fmla="*/ 390275 w 554856"/>
              <a:gd name="connsiteY27" fmla="*/ 438984 h 608519"/>
              <a:gd name="connsiteX28" fmla="*/ 373909 w 554856"/>
              <a:gd name="connsiteY28" fmla="*/ 438984 h 608519"/>
              <a:gd name="connsiteX29" fmla="*/ 355485 w 554856"/>
              <a:gd name="connsiteY29" fmla="*/ 420590 h 608519"/>
              <a:gd name="connsiteX30" fmla="*/ 304983 w 554856"/>
              <a:gd name="connsiteY30" fmla="*/ 441505 h 608519"/>
              <a:gd name="connsiteX31" fmla="*/ 304983 w 554856"/>
              <a:gd name="connsiteY31" fmla="*/ 467649 h 608519"/>
              <a:gd name="connsiteX32" fmla="*/ 293387 w 554856"/>
              <a:gd name="connsiteY32" fmla="*/ 479227 h 608519"/>
              <a:gd name="connsiteX33" fmla="*/ 261963 w 554856"/>
              <a:gd name="connsiteY33" fmla="*/ 479227 h 608519"/>
              <a:gd name="connsiteX34" fmla="*/ 250367 w 554856"/>
              <a:gd name="connsiteY34" fmla="*/ 467649 h 608519"/>
              <a:gd name="connsiteX35" fmla="*/ 250367 w 554856"/>
              <a:gd name="connsiteY35" fmla="*/ 441505 h 608519"/>
              <a:gd name="connsiteX36" fmla="*/ 199865 w 554856"/>
              <a:gd name="connsiteY36" fmla="*/ 420590 h 608519"/>
              <a:gd name="connsiteX37" fmla="*/ 181441 w 554856"/>
              <a:gd name="connsiteY37" fmla="*/ 438984 h 608519"/>
              <a:gd name="connsiteX38" fmla="*/ 165075 w 554856"/>
              <a:gd name="connsiteY38" fmla="*/ 438984 h 608519"/>
              <a:gd name="connsiteX39" fmla="*/ 142910 w 554856"/>
              <a:gd name="connsiteY39" fmla="*/ 416855 h 608519"/>
              <a:gd name="connsiteX40" fmla="*/ 142910 w 554856"/>
              <a:gd name="connsiteY40" fmla="*/ 400515 h 608519"/>
              <a:gd name="connsiteX41" fmla="*/ 161334 w 554856"/>
              <a:gd name="connsiteY41" fmla="*/ 382121 h 608519"/>
              <a:gd name="connsiteX42" fmla="*/ 140385 w 554856"/>
              <a:gd name="connsiteY42" fmla="*/ 331701 h 608519"/>
              <a:gd name="connsiteX43" fmla="*/ 114199 w 554856"/>
              <a:gd name="connsiteY43" fmla="*/ 331701 h 608519"/>
              <a:gd name="connsiteX44" fmla="*/ 102602 w 554856"/>
              <a:gd name="connsiteY44" fmla="*/ 320123 h 608519"/>
              <a:gd name="connsiteX45" fmla="*/ 102602 w 554856"/>
              <a:gd name="connsiteY45" fmla="*/ 288750 h 608519"/>
              <a:gd name="connsiteX46" fmla="*/ 114199 w 554856"/>
              <a:gd name="connsiteY46" fmla="*/ 277172 h 608519"/>
              <a:gd name="connsiteX47" fmla="*/ 140385 w 554856"/>
              <a:gd name="connsiteY47" fmla="*/ 277172 h 608519"/>
              <a:gd name="connsiteX48" fmla="*/ 161334 w 554856"/>
              <a:gd name="connsiteY48" fmla="*/ 226752 h 608519"/>
              <a:gd name="connsiteX49" fmla="*/ 142910 w 554856"/>
              <a:gd name="connsiteY49" fmla="*/ 208264 h 608519"/>
              <a:gd name="connsiteX50" fmla="*/ 142910 w 554856"/>
              <a:gd name="connsiteY50" fmla="*/ 192018 h 608519"/>
              <a:gd name="connsiteX51" fmla="*/ 165075 w 554856"/>
              <a:gd name="connsiteY51" fmla="*/ 169796 h 608519"/>
              <a:gd name="connsiteX52" fmla="*/ 181441 w 554856"/>
              <a:gd name="connsiteY52" fmla="*/ 169796 h 608519"/>
              <a:gd name="connsiteX53" fmla="*/ 199865 w 554856"/>
              <a:gd name="connsiteY53" fmla="*/ 188283 h 608519"/>
              <a:gd name="connsiteX54" fmla="*/ 250367 w 554856"/>
              <a:gd name="connsiteY54" fmla="*/ 167368 h 608519"/>
              <a:gd name="connsiteX55" fmla="*/ 250367 w 554856"/>
              <a:gd name="connsiteY55" fmla="*/ 141224 h 608519"/>
              <a:gd name="connsiteX56" fmla="*/ 261963 w 554856"/>
              <a:gd name="connsiteY56" fmla="*/ 129646 h 608519"/>
              <a:gd name="connsiteX57" fmla="*/ 440285 w 554856"/>
              <a:gd name="connsiteY57" fmla="*/ 80038 h 608519"/>
              <a:gd name="connsiteX58" fmla="*/ 554856 w 554856"/>
              <a:gd name="connsiteY58" fmla="*/ 304248 h 608519"/>
              <a:gd name="connsiteX59" fmla="*/ 277361 w 554856"/>
              <a:gd name="connsiteY59" fmla="*/ 581312 h 608519"/>
              <a:gd name="connsiteX60" fmla="*/ 277361 w 554856"/>
              <a:gd name="connsiteY60" fmla="*/ 605311 h 608519"/>
              <a:gd name="connsiteX61" fmla="*/ 272404 w 554856"/>
              <a:gd name="connsiteY61" fmla="*/ 607926 h 608519"/>
              <a:gd name="connsiteX62" fmla="*/ 207216 w 554856"/>
              <a:gd name="connsiteY62" fmla="*/ 563289 h 608519"/>
              <a:gd name="connsiteX63" fmla="*/ 207216 w 554856"/>
              <a:gd name="connsiteY63" fmla="*/ 558060 h 608519"/>
              <a:gd name="connsiteX64" fmla="*/ 272404 w 554856"/>
              <a:gd name="connsiteY64" fmla="*/ 513330 h 608519"/>
              <a:gd name="connsiteX65" fmla="*/ 277361 w 554856"/>
              <a:gd name="connsiteY65" fmla="*/ 515945 h 608519"/>
              <a:gd name="connsiteX66" fmla="*/ 277361 w 554856"/>
              <a:gd name="connsiteY66" fmla="*/ 539944 h 608519"/>
              <a:gd name="connsiteX67" fmla="*/ 513423 w 554856"/>
              <a:gd name="connsiteY67" fmla="*/ 304248 h 608519"/>
              <a:gd name="connsiteX68" fmla="*/ 415968 w 554856"/>
              <a:gd name="connsiteY68" fmla="*/ 113375 h 608519"/>
              <a:gd name="connsiteX69" fmla="*/ 282452 w 554856"/>
              <a:gd name="connsiteY69" fmla="*/ 594 h 608519"/>
              <a:gd name="connsiteX70" fmla="*/ 347640 w 554856"/>
              <a:gd name="connsiteY70" fmla="*/ 45229 h 608519"/>
              <a:gd name="connsiteX71" fmla="*/ 347640 w 554856"/>
              <a:gd name="connsiteY71" fmla="*/ 50551 h 608519"/>
              <a:gd name="connsiteX72" fmla="*/ 282452 w 554856"/>
              <a:gd name="connsiteY72" fmla="*/ 95279 h 608519"/>
              <a:gd name="connsiteX73" fmla="*/ 277402 w 554856"/>
              <a:gd name="connsiteY73" fmla="*/ 92665 h 608519"/>
              <a:gd name="connsiteX74" fmla="*/ 277402 w 554856"/>
              <a:gd name="connsiteY74" fmla="*/ 68573 h 608519"/>
              <a:gd name="connsiteX75" fmla="*/ 41339 w 554856"/>
              <a:gd name="connsiteY75" fmla="*/ 304259 h 608519"/>
              <a:gd name="connsiteX76" fmla="*/ 138888 w 554856"/>
              <a:gd name="connsiteY76" fmla="*/ 495123 h 608519"/>
              <a:gd name="connsiteX77" fmla="*/ 114571 w 554856"/>
              <a:gd name="connsiteY77" fmla="*/ 528552 h 608519"/>
              <a:gd name="connsiteX78" fmla="*/ 0 w 554856"/>
              <a:gd name="connsiteY78" fmla="*/ 304259 h 608519"/>
              <a:gd name="connsiteX79" fmla="*/ 277402 w 554856"/>
              <a:gd name="connsiteY79" fmla="*/ 27300 h 608519"/>
              <a:gd name="connsiteX80" fmla="*/ 277402 w 554856"/>
              <a:gd name="connsiteY80" fmla="*/ 3209 h 608519"/>
              <a:gd name="connsiteX81" fmla="*/ 282452 w 554856"/>
              <a:gd name="connsiteY81" fmla="*/ 594 h 60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54856" h="608519">
                <a:moveTo>
                  <a:pt x="314616" y="256070"/>
                </a:moveTo>
                <a:lnTo>
                  <a:pt x="262711" y="307611"/>
                </a:lnTo>
                <a:lnTo>
                  <a:pt x="241014" y="285856"/>
                </a:lnTo>
                <a:lnTo>
                  <a:pt x="218289" y="308265"/>
                </a:lnTo>
                <a:lnTo>
                  <a:pt x="239986" y="330020"/>
                </a:lnTo>
                <a:lnTo>
                  <a:pt x="262618" y="352803"/>
                </a:lnTo>
                <a:lnTo>
                  <a:pt x="285250" y="330300"/>
                </a:lnTo>
                <a:lnTo>
                  <a:pt x="337155" y="278760"/>
                </a:lnTo>
                <a:close/>
                <a:moveTo>
                  <a:pt x="261963" y="129646"/>
                </a:moveTo>
                <a:lnTo>
                  <a:pt x="293387" y="129646"/>
                </a:lnTo>
                <a:cubicBezTo>
                  <a:pt x="299840" y="129646"/>
                  <a:pt x="304983" y="134875"/>
                  <a:pt x="304983" y="141224"/>
                </a:cubicBezTo>
                <a:lnTo>
                  <a:pt x="304983" y="167368"/>
                </a:lnTo>
                <a:cubicBezTo>
                  <a:pt x="323314" y="170916"/>
                  <a:pt x="340428" y="178199"/>
                  <a:pt x="355485" y="188283"/>
                </a:cubicBezTo>
                <a:lnTo>
                  <a:pt x="373909" y="169796"/>
                </a:lnTo>
                <a:cubicBezTo>
                  <a:pt x="378398" y="165314"/>
                  <a:pt x="385786" y="165314"/>
                  <a:pt x="390275" y="169796"/>
                </a:cubicBezTo>
                <a:lnTo>
                  <a:pt x="412440" y="192018"/>
                </a:lnTo>
                <a:cubicBezTo>
                  <a:pt x="416929" y="196500"/>
                  <a:pt x="416929" y="203783"/>
                  <a:pt x="412440" y="208264"/>
                </a:cubicBezTo>
                <a:lnTo>
                  <a:pt x="394016" y="226752"/>
                </a:lnTo>
                <a:cubicBezTo>
                  <a:pt x="404117" y="241691"/>
                  <a:pt x="411318" y="258872"/>
                  <a:pt x="414965" y="277172"/>
                </a:cubicBezTo>
                <a:lnTo>
                  <a:pt x="441151" y="277172"/>
                </a:lnTo>
                <a:cubicBezTo>
                  <a:pt x="447604" y="277172"/>
                  <a:pt x="452748" y="282401"/>
                  <a:pt x="452748" y="288750"/>
                </a:cubicBezTo>
                <a:lnTo>
                  <a:pt x="452748" y="320123"/>
                </a:lnTo>
                <a:cubicBezTo>
                  <a:pt x="452748" y="326565"/>
                  <a:pt x="447511" y="331701"/>
                  <a:pt x="441151" y="331701"/>
                </a:cubicBezTo>
                <a:lnTo>
                  <a:pt x="414965" y="331701"/>
                </a:lnTo>
                <a:cubicBezTo>
                  <a:pt x="411318" y="350002"/>
                  <a:pt x="404117" y="366995"/>
                  <a:pt x="394016" y="382121"/>
                </a:cubicBezTo>
                <a:lnTo>
                  <a:pt x="412440" y="400515"/>
                </a:lnTo>
                <a:cubicBezTo>
                  <a:pt x="416929" y="404997"/>
                  <a:pt x="416929" y="412373"/>
                  <a:pt x="412440" y="416855"/>
                </a:cubicBezTo>
                <a:lnTo>
                  <a:pt x="390275" y="438984"/>
                </a:lnTo>
                <a:cubicBezTo>
                  <a:pt x="385786" y="443466"/>
                  <a:pt x="378398" y="443466"/>
                  <a:pt x="373909" y="438984"/>
                </a:cubicBezTo>
                <a:lnTo>
                  <a:pt x="355485" y="420590"/>
                </a:lnTo>
                <a:cubicBezTo>
                  <a:pt x="340522" y="430674"/>
                  <a:pt x="323314" y="437864"/>
                  <a:pt x="304983" y="441505"/>
                </a:cubicBezTo>
                <a:lnTo>
                  <a:pt x="304983" y="467649"/>
                </a:lnTo>
                <a:cubicBezTo>
                  <a:pt x="304983" y="474092"/>
                  <a:pt x="299746" y="479227"/>
                  <a:pt x="293387" y="479227"/>
                </a:cubicBezTo>
                <a:lnTo>
                  <a:pt x="261963" y="479227"/>
                </a:lnTo>
                <a:cubicBezTo>
                  <a:pt x="255510" y="479227"/>
                  <a:pt x="250367" y="473998"/>
                  <a:pt x="250367" y="467649"/>
                </a:cubicBezTo>
                <a:lnTo>
                  <a:pt x="250367" y="441505"/>
                </a:lnTo>
                <a:cubicBezTo>
                  <a:pt x="232036" y="437864"/>
                  <a:pt x="214922" y="430674"/>
                  <a:pt x="199865" y="420590"/>
                </a:cubicBezTo>
                <a:lnTo>
                  <a:pt x="181441" y="438984"/>
                </a:lnTo>
                <a:cubicBezTo>
                  <a:pt x="176952" y="443466"/>
                  <a:pt x="169564" y="443466"/>
                  <a:pt x="165075" y="438984"/>
                </a:cubicBezTo>
                <a:lnTo>
                  <a:pt x="142910" y="416855"/>
                </a:lnTo>
                <a:cubicBezTo>
                  <a:pt x="138421" y="412373"/>
                  <a:pt x="138421" y="404997"/>
                  <a:pt x="142910" y="400515"/>
                </a:cubicBezTo>
                <a:lnTo>
                  <a:pt x="161334" y="382121"/>
                </a:lnTo>
                <a:cubicBezTo>
                  <a:pt x="151233" y="367182"/>
                  <a:pt x="144032" y="350002"/>
                  <a:pt x="140385" y="331701"/>
                </a:cubicBezTo>
                <a:lnTo>
                  <a:pt x="114199" y="331701"/>
                </a:lnTo>
                <a:cubicBezTo>
                  <a:pt x="107746" y="331701"/>
                  <a:pt x="102602" y="326472"/>
                  <a:pt x="102602" y="320123"/>
                </a:cubicBezTo>
                <a:lnTo>
                  <a:pt x="102602" y="288750"/>
                </a:lnTo>
                <a:cubicBezTo>
                  <a:pt x="102602" y="282214"/>
                  <a:pt x="107839" y="277172"/>
                  <a:pt x="114199" y="277172"/>
                </a:cubicBezTo>
                <a:lnTo>
                  <a:pt x="140385" y="277172"/>
                </a:lnTo>
                <a:cubicBezTo>
                  <a:pt x="144032" y="258872"/>
                  <a:pt x="151233" y="241785"/>
                  <a:pt x="161334" y="226752"/>
                </a:cubicBezTo>
                <a:lnTo>
                  <a:pt x="142910" y="208264"/>
                </a:lnTo>
                <a:cubicBezTo>
                  <a:pt x="138421" y="203783"/>
                  <a:pt x="138421" y="196500"/>
                  <a:pt x="142910" y="192018"/>
                </a:cubicBezTo>
                <a:lnTo>
                  <a:pt x="165075" y="169796"/>
                </a:lnTo>
                <a:cubicBezTo>
                  <a:pt x="169564" y="165314"/>
                  <a:pt x="176952" y="165314"/>
                  <a:pt x="181441" y="169796"/>
                </a:cubicBezTo>
                <a:lnTo>
                  <a:pt x="199865" y="188283"/>
                </a:lnTo>
                <a:cubicBezTo>
                  <a:pt x="214828" y="178199"/>
                  <a:pt x="232036" y="170916"/>
                  <a:pt x="250367" y="167368"/>
                </a:cubicBezTo>
                <a:lnTo>
                  <a:pt x="250367" y="141224"/>
                </a:lnTo>
                <a:cubicBezTo>
                  <a:pt x="250367" y="134688"/>
                  <a:pt x="255604" y="129646"/>
                  <a:pt x="261963" y="129646"/>
                </a:cubicBezTo>
                <a:close/>
                <a:moveTo>
                  <a:pt x="440285" y="80038"/>
                </a:moveTo>
                <a:cubicBezTo>
                  <a:pt x="511927" y="131958"/>
                  <a:pt x="554856" y="215909"/>
                  <a:pt x="554856" y="304248"/>
                </a:cubicBezTo>
                <a:cubicBezTo>
                  <a:pt x="554856" y="457021"/>
                  <a:pt x="430371" y="581312"/>
                  <a:pt x="277361" y="581312"/>
                </a:cubicBezTo>
                <a:lnTo>
                  <a:pt x="277361" y="605311"/>
                </a:lnTo>
                <a:cubicBezTo>
                  <a:pt x="277361" y="607926"/>
                  <a:pt x="274555" y="609420"/>
                  <a:pt x="272404" y="607926"/>
                </a:cubicBezTo>
                <a:lnTo>
                  <a:pt x="207216" y="563289"/>
                </a:lnTo>
                <a:cubicBezTo>
                  <a:pt x="205345" y="561982"/>
                  <a:pt x="205345" y="559274"/>
                  <a:pt x="207216" y="558060"/>
                </a:cubicBezTo>
                <a:lnTo>
                  <a:pt x="272404" y="513330"/>
                </a:lnTo>
                <a:cubicBezTo>
                  <a:pt x="274555" y="511836"/>
                  <a:pt x="277361" y="513330"/>
                  <a:pt x="277361" y="515945"/>
                </a:cubicBezTo>
                <a:lnTo>
                  <a:pt x="277361" y="539944"/>
                </a:lnTo>
                <a:cubicBezTo>
                  <a:pt x="407551" y="539944"/>
                  <a:pt x="513423" y="434236"/>
                  <a:pt x="513423" y="304248"/>
                </a:cubicBezTo>
                <a:cubicBezTo>
                  <a:pt x="513423" y="229076"/>
                  <a:pt x="477041" y="157638"/>
                  <a:pt x="415968" y="113375"/>
                </a:cubicBezTo>
                <a:close/>
                <a:moveTo>
                  <a:pt x="282452" y="594"/>
                </a:moveTo>
                <a:lnTo>
                  <a:pt x="347640" y="45229"/>
                </a:lnTo>
                <a:cubicBezTo>
                  <a:pt x="349511" y="46536"/>
                  <a:pt x="349511" y="49337"/>
                  <a:pt x="347640" y="50551"/>
                </a:cubicBezTo>
                <a:lnTo>
                  <a:pt x="282452" y="95279"/>
                </a:lnTo>
                <a:cubicBezTo>
                  <a:pt x="280301" y="96773"/>
                  <a:pt x="277402" y="95279"/>
                  <a:pt x="277402" y="92665"/>
                </a:cubicBezTo>
                <a:lnTo>
                  <a:pt x="277402" y="68573"/>
                </a:lnTo>
                <a:cubicBezTo>
                  <a:pt x="147212" y="68573"/>
                  <a:pt x="41339" y="174277"/>
                  <a:pt x="41339" y="304259"/>
                </a:cubicBezTo>
                <a:cubicBezTo>
                  <a:pt x="41339" y="379521"/>
                  <a:pt x="77908" y="450862"/>
                  <a:pt x="138888" y="495123"/>
                </a:cubicBezTo>
                <a:lnTo>
                  <a:pt x="114571" y="528552"/>
                </a:lnTo>
                <a:cubicBezTo>
                  <a:pt x="42835" y="476634"/>
                  <a:pt x="0" y="392687"/>
                  <a:pt x="0" y="304259"/>
                </a:cubicBezTo>
                <a:cubicBezTo>
                  <a:pt x="0" y="151493"/>
                  <a:pt x="124391" y="27300"/>
                  <a:pt x="277402" y="27300"/>
                </a:cubicBezTo>
                <a:lnTo>
                  <a:pt x="277402" y="3209"/>
                </a:lnTo>
                <a:cubicBezTo>
                  <a:pt x="277402" y="594"/>
                  <a:pt x="280301" y="-900"/>
                  <a:pt x="282452" y="594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746115" y="2113280"/>
            <a:ext cx="213360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5746115" y="2528570"/>
            <a:ext cx="5384800" cy="6292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fieldThe user can demonstrate on a projector or computer, or presentation and make The user can demonstrate on a projector or computer, </a:t>
            </a:r>
          </a:p>
        </p:txBody>
      </p:sp>
      <p:grpSp>
        <p:nvGrpSpPr>
          <p:cNvPr id="7" name="67bdc707-10e3-4f2f-bf0f-dd3797c74cf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65125" y="2042160"/>
            <a:ext cx="5097780" cy="3818255"/>
            <a:chOff x="2860686" y="1291117"/>
            <a:chExt cx="6470628" cy="4846158"/>
          </a:xfrm>
        </p:grpSpPr>
        <p:sp>
          <p:nvSpPr>
            <p:cNvPr id="8" name="ïṣ1íḋé"/>
            <p:cNvSpPr/>
            <p:nvPr/>
          </p:nvSpPr>
          <p:spPr bwMode="auto">
            <a:xfrm>
              <a:off x="3774229" y="2092096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" name="ïś1íde"/>
            <p:cNvSpPr/>
            <p:nvPr/>
          </p:nvSpPr>
          <p:spPr bwMode="auto">
            <a:xfrm>
              <a:off x="3786077" y="2107499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" name="í$ḷîḓê"/>
            <p:cNvSpPr/>
            <p:nvPr/>
          </p:nvSpPr>
          <p:spPr bwMode="auto">
            <a:xfrm>
              <a:off x="3975658" y="2345660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ïṣḻíḑê"/>
            <p:cNvSpPr/>
            <p:nvPr/>
          </p:nvSpPr>
          <p:spPr bwMode="auto">
            <a:xfrm>
              <a:off x="3975658" y="2345660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" name="iṩ1îďè"/>
            <p:cNvSpPr/>
            <p:nvPr/>
          </p:nvSpPr>
          <p:spPr bwMode="auto">
            <a:xfrm>
              <a:off x="3975658" y="4716605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" name="iSľïḑê"/>
            <p:cNvSpPr/>
            <p:nvPr/>
          </p:nvSpPr>
          <p:spPr bwMode="auto">
            <a:xfrm>
              <a:off x="3975658" y="4716605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3" name="ïṣḷïḍê"/>
            <p:cNvSpPr/>
            <p:nvPr/>
          </p:nvSpPr>
          <p:spPr bwMode="auto">
            <a:xfrm>
              <a:off x="3975658" y="2345660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4" name="íšľíḋê"/>
            <p:cNvSpPr/>
            <p:nvPr/>
          </p:nvSpPr>
          <p:spPr bwMode="auto">
            <a:xfrm>
              <a:off x="3975658" y="2345660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5" name="î$ļíḑè"/>
            <p:cNvSpPr/>
            <p:nvPr/>
          </p:nvSpPr>
          <p:spPr bwMode="auto">
            <a:xfrm>
              <a:off x="7997140" y="4716605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6" name="îṡḻiḍé"/>
            <p:cNvSpPr/>
            <p:nvPr/>
          </p:nvSpPr>
          <p:spPr bwMode="auto">
            <a:xfrm>
              <a:off x="7997140" y="4716605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7" name="îṡľïḋe"/>
            <p:cNvSpPr/>
            <p:nvPr/>
          </p:nvSpPr>
          <p:spPr bwMode="auto">
            <a:xfrm>
              <a:off x="4103625" y="2473627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8" name="ïṩļïḑe"/>
            <p:cNvSpPr/>
            <p:nvPr/>
          </p:nvSpPr>
          <p:spPr bwMode="auto">
            <a:xfrm>
              <a:off x="4103625" y="4698831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9" name="iš1idê"/>
            <p:cNvSpPr/>
            <p:nvPr/>
          </p:nvSpPr>
          <p:spPr bwMode="auto">
            <a:xfrm>
              <a:off x="4103625" y="4698831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" name="îṣliďé"/>
            <p:cNvSpPr/>
            <p:nvPr/>
          </p:nvSpPr>
          <p:spPr bwMode="auto">
            <a:xfrm>
              <a:off x="4103625" y="2473627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" name="ïšľiḍe"/>
            <p:cNvSpPr/>
            <p:nvPr/>
          </p:nvSpPr>
          <p:spPr bwMode="auto">
            <a:xfrm>
              <a:off x="4103625" y="2473627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" name="ïṧlïḋe"/>
            <p:cNvSpPr/>
            <p:nvPr/>
          </p:nvSpPr>
          <p:spPr bwMode="auto">
            <a:xfrm>
              <a:off x="7978181" y="4698831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" name="íṣḷíḑé"/>
            <p:cNvSpPr/>
            <p:nvPr/>
          </p:nvSpPr>
          <p:spPr bwMode="auto">
            <a:xfrm>
              <a:off x="7978181" y="4698831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" name="íšļíḋê"/>
            <p:cNvSpPr/>
            <p:nvPr/>
          </p:nvSpPr>
          <p:spPr bwMode="auto">
            <a:xfrm>
              <a:off x="4123768" y="2493770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" name="íṩliḑé"/>
            <p:cNvSpPr/>
            <p:nvPr/>
          </p:nvSpPr>
          <p:spPr bwMode="auto">
            <a:xfrm>
              <a:off x="4123768" y="2493770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" name="íṡľïďè"/>
            <p:cNvSpPr/>
            <p:nvPr/>
          </p:nvSpPr>
          <p:spPr bwMode="auto">
            <a:xfrm>
              <a:off x="4957923" y="2493770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" name="ïṧ1íḓê"/>
            <p:cNvSpPr/>
            <p:nvPr/>
          </p:nvSpPr>
          <p:spPr bwMode="auto">
            <a:xfrm>
              <a:off x="2860686" y="5067329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" name="ï$ļiḓé"/>
            <p:cNvSpPr/>
            <p:nvPr/>
          </p:nvSpPr>
          <p:spPr bwMode="auto">
            <a:xfrm>
              <a:off x="2885569" y="5876601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" name="i$1îďê"/>
            <p:cNvSpPr/>
            <p:nvPr/>
          </p:nvSpPr>
          <p:spPr bwMode="auto">
            <a:xfrm>
              <a:off x="2860686" y="6004568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" name="iṩḷîḓê"/>
            <p:cNvSpPr/>
            <p:nvPr/>
          </p:nvSpPr>
          <p:spPr bwMode="auto">
            <a:xfrm>
              <a:off x="2959031" y="6004568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" name="ïṧ1îḍê"/>
            <p:cNvSpPr/>
            <p:nvPr/>
          </p:nvSpPr>
          <p:spPr bwMode="auto">
            <a:xfrm>
              <a:off x="3483933" y="5117094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" name="îṣļíḑê"/>
            <p:cNvSpPr/>
            <p:nvPr/>
          </p:nvSpPr>
          <p:spPr bwMode="auto">
            <a:xfrm>
              <a:off x="5234000" y="5606449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" name="îṧ1îḍê"/>
            <p:cNvSpPr/>
            <p:nvPr/>
          </p:nvSpPr>
          <p:spPr bwMode="auto">
            <a:xfrm>
              <a:off x="3707875" y="5352885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" name="iśḷîdè"/>
            <p:cNvSpPr/>
            <p:nvPr/>
          </p:nvSpPr>
          <p:spPr bwMode="auto">
            <a:xfrm>
              <a:off x="4382071" y="5352885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" name="îşľîḓè"/>
            <p:cNvSpPr/>
            <p:nvPr/>
          </p:nvSpPr>
          <p:spPr bwMode="auto">
            <a:xfrm>
              <a:off x="4763603" y="5352885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" name="îs1iḑe"/>
            <p:cNvSpPr/>
            <p:nvPr/>
          </p:nvSpPr>
          <p:spPr bwMode="auto">
            <a:xfrm>
              <a:off x="5145134" y="5352885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" name="îśḷîḍe"/>
            <p:cNvSpPr/>
            <p:nvPr/>
          </p:nvSpPr>
          <p:spPr bwMode="auto">
            <a:xfrm>
              <a:off x="5905827" y="5352885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" name="ïŝḷiďe"/>
            <p:cNvSpPr/>
            <p:nvPr/>
          </p:nvSpPr>
          <p:spPr bwMode="auto">
            <a:xfrm>
              <a:off x="5524295" y="5352885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" name="ïṩ1îḍè"/>
            <p:cNvSpPr/>
            <p:nvPr/>
          </p:nvSpPr>
          <p:spPr bwMode="auto">
            <a:xfrm>
              <a:off x="6279064" y="5352885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" name="i$ḷîďé"/>
            <p:cNvSpPr/>
            <p:nvPr/>
          </p:nvSpPr>
          <p:spPr bwMode="auto">
            <a:xfrm>
              <a:off x="6651116" y="5352885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" name="ísḻiḓè"/>
            <p:cNvSpPr/>
            <p:nvPr/>
          </p:nvSpPr>
          <p:spPr bwMode="auto">
            <a:xfrm>
              <a:off x="7020799" y="5352885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" name="îṩliďe"/>
            <p:cNvSpPr/>
            <p:nvPr/>
          </p:nvSpPr>
          <p:spPr bwMode="auto">
            <a:xfrm>
              <a:off x="7391666" y="5352885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" name="iṥḻîḓè"/>
            <p:cNvSpPr/>
            <p:nvPr/>
          </p:nvSpPr>
          <p:spPr bwMode="auto">
            <a:xfrm>
              <a:off x="3975658" y="5451230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" name="ïṡ1íḑe"/>
            <p:cNvSpPr/>
            <p:nvPr/>
          </p:nvSpPr>
          <p:spPr bwMode="auto">
            <a:xfrm>
              <a:off x="3607160" y="5451230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" name="íşḷîďè"/>
            <p:cNvSpPr/>
            <p:nvPr/>
          </p:nvSpPr>
          <p:spPr bwMode="auto">
            <a:xfrm>
              <a:off x="4342971" y="5451230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" name="íşlíḋè"/>
            <p:cNvSpPr/>
            <p:nvPr/>
          </p:nvSpPr>
          <p:spPr bwMode="auto">
            <a:xfrm>
              <a:off x="7805189" y="5451230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iṧḻíḍè"/>
            <p:cNvSpPr/>
            <p:nvPr/>
          </p:nvSpPr>
          <p:spPr bwMode="auto">
            <a:xfrm>
              <a:off x="7471053" y="5490331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8" name="ïšľïḍê"/>
            <p:cNvSpPr/>
            <p:nvPr/>
          </p:nvSpPr>
          <p:spPr bwMode="auto">
            <a:xfrm>
              <a:off x="8196199" y="5490331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9" name="íṣľíďé"/>
            <p:cNvSpPr/>
            <p:nvPr/>
          </p:nvSpPr>
          <p:spPr bwMode="auto">
            <a:xfrm>
              <a:off x="4706728" y="5451230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0" name="ísľîḑê"/>
            <p:cNvSpPr/>
            <p:nvPr/>
          </p:nvSpPr>
          <p:spPr bwMode="auto">
            <a:xfrm>
              <a:off x="7062269" y="5451230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1" name="îSļiḓê"/>
            <p:cNvSpPr/>
            <p:nvPr/>
          </p:nvSpPr>
          <p:spPr bwMode="auto">
            <a:xfrm>
              <a:off x="7761348" y="5352885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2" name="ïşlîḍê"/>
            <p:cNvSpPr/>
            <p:nvPr/>
          </p:nvSpPr>
          <p:spPr bwMode="auto">
            <a:xfrm>
              <a:off x="3799111" y="5264019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íṩḻîḑé"/>
            <p:cNvSpPr/>
            <p:nvPr/>
          </p:nvSpPr>
          <p:spPr bwMode="auto">
            <a:xfrm>
              <a:off x="4647484" y="5264019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ïṣľïḋè"/>
            <p:cNvSpPr/>
            <p:nvPr/>
          </p:nvSpPr>
          <p:spPr bwMode="auto">
            <a:xfrm>
              <a:off x="4281357" y="5264019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ïs1îḓe"/>
            <p:cNvSpPr/>
            <p:nvPr/>
          </p:nvSpPr>
          <p:spPr bwMode="auto">
            <a:xfrm>
              <a:off x="5014797" y="5264019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ïṩ1iḓè"/>
            <p:cNvSpPr/>
            <p:nvPr/>
          </p:nvSpPr>
          <p:spPr bwMode="auto">
            <a:xfrm>
              <a:off x="5380925" y="5264019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ïṧlíďé"/>
            <p:cNvSpPr/>
            <p:nvPr/>
          </p:nvSpPr>
          <p:spPr bwMode="auto">
            <a:xfrm>
              <a:off x="6109626" y="5264019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îş1îďé"/>
            <p:cNvSpPr/>
            <p:nvPr/>
          </p:nvSpPr>
          <p:spPr bwMode="auto">
            <a:xfrm>
              <a:off x="5745868" y="5264019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îšļïďê"/>
            <p:cNvSpPr/>
            <p:nvPr/>
          </p:nvSpPr>
          <p:spPr bwMode="auto">
            <a:xfrm>
              <a:off x="6466275" y="5264019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íŝḷíḋé"/>
            <p:cNvSpPr/>
            <p:nvPr/>
          </p:nvSpPr>
          <p:spPr bwMode="auto">
            <a:xfrm>
              <a:off x="6822923" y="5264019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ï$liḑe"/>
            <p:cNvSpPr/>
            <p:nvPr/>
          </p:nvSpPr>
          <p:spPr bwMode="auto">
            <a:xfrm>
              <a:off x="7178387" y="5264019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ï$ḷíḓé"/>
            <p:cNvSpPr/>
            <p:nvPr/>
          </p:nvSpPr>
          <p:spPr bwMode="auto">
            <a:xfrm>
              <a:off x="7535036" y="5264019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îśḷïḋe"/>
            <p:cNvSpPr/>
            <p:nvPr/>
          </p:nvSpPr>
          <p:spPr bwMode="auto">
            <a:xfrm>
              <a:off x="4290836" y="5133682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iślîďê"/>
            <p:cNvSpPr/>
            <p:nvPr/>
          </p:nvSpPr>
          <p:spPr bwMode="auto">
            <a:xfrm>
              <a:off x="3963809" y="5133682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îsļiďê"/>
            <p:cNvSpPr/>
            <p:nvPr/>
          </p:nvSpPr>
          <p:spPr bwMode="auto">
            <a:xfrm>
              <a:off x="4617863" y="5133682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îṥļîḑé"/>
            <p:cNvSpPr/>
            <p:nvPr/>
          </p:nvSpPr>
          <p:spPr bwMode="auto">
            <a:xfrm>
              <a:off x="4946074" y="5133682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íṡľiḑé"/>
            <p:cNvSpPr/>
            <p:nvPr/>
          </p:nvSpPr>
          <p:spPr bwMode="auto">
            <a:xfrm>
              <a:off x="5600128" y="5133682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ïślïḋé"/>
            <p:cNvSpPr/>
            <p:nvPr/>
          </p:nvSpPr>
          <p:spPr bwMode="auto">
            <a:xfrm>
              <a:off x="5273101" y="5133682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iśľîdê"/>
            <p:cNvSpPr/>
            <p:nvPr/>
          </p:nvSpPr>
          <p:spPr bwMode="auto">
            <a:xfrm>
              <a:off x="5927154" y="5133682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íṩlíḓé"/>
            <p:cNvSpPr/>
            <p:nvPr/>
          </p:nvSpPr>
          <p:spPr bwMode="auto">
            <a:xfrm>
              <a:off x="6251811" y="5133682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îŝlïḓe"/>
            <p:cNvSpPr/>
            <p:nvPr/>
          </p:nvSpPr>
          <p:spPr bwMode="auto">
            <a:xfrm>
              <a:off x="6575284" y="5133682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iSḷiḑê"/>
            <p:cNvSpPr/>
            <p:nvPr/>
          </p:nvSpPr>
          <p:spPr bwMode="auto">
            <a:xfrm>
              <a:off x="6899941" y="5133682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ï$ļîḓé"/>
            <p:cNvSpPr/>
            <p:nvPr/>
          </p:nvSpPr>
          <p:spPr bwMode="auto">
            <a:xfrm>
              <a:off x="7222228" y="5133682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îŝḻïďé"/>
            <p:cNvSpPr/>
            <p:nvPr/>
          </p:nvSpPr>
          <p:spPr bwMode="auto">
            <a:xfrm>
              <a:off x="7546885" y="5133682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sļîḋe"/>
            <p:cNvSpPr/>
            <p:nvPr/>
          </p:nvSpPr>
          <p:spPr bwMode="auto">
            <a:xfrm>
              <a:off x="7869173" y="5133682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íSļïḑê"/>
            <p:cNvSpPr/>
            <p:nvPr/>
          </p:nvSpPr>
          <p:spPr bwMode="auto">
            <a:xfrm>
              <a:off x="7891685" y="5264019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íşļiḓe"/>
            <p:cNvSpPr/>
            <p:nvPr/>
          </p:nvSpPr>
          <p:spPr bwMode="auto">
            <a:xfrm>
              <a:off x="3884422" y="5181077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ïsḷíḑê"/>
            <p:cNvSpPr/>
            <p:nvPr/>
          </p:nvSpPr>
          <p:spPr bwMode="auto">
            <a:xfrm>
              <a:off x="4617863" y="5181077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iṧļîḑê"/>
            <p:cNvSpPr/>
            <p:nvPr/>
          </p:nvSpPr>
          <p:spPr bwMode="auto">
            <a:xfrm>
              <a:off x="4265953" y="5181077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ṣḷîḋé"/>
            <p:cNvSpPr/>
            <p:nvPr/>
          </p:nvSpPr>
          <p:spPr bwMode="auto">
            <a:xfrm>
              <a:off x="4969772" y="5181077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îṩḷîḓé"/>
            <p:cNvSpPr/>
            <p:nvPr/>
          </p:nvSpPr>
          <p:spPr bwMode="auto">
            <a:xfrm>
              <a:off x="5321681" y="5181077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ísḷîḋê"/>
            <p:cNvSpPr/>
            <p:nvPr/>
          </p:nvSpPr>
          <p:spPr bwMode="auto">
            <a:xfrm>
              <a:off x="6027870" y="5181077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ïŝ1îdê"/>
            <p:cNvSpPr/>
            <p:nvPr/>
          </p:nvSpPr>
          <p:spPr bwMode="auto">
            <a:xfrm>
              <a:off x="5673590" y="5181077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ïSľîḍè"/>
            <p:cNvSpPr/>
            <p:nvPr/>
          </p:nvSpPr>
          <p:spPr bwMode="auto">
            <a:xfrm>
              <a:off x="6370299" y="5181077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íŝľîdê"/>
            <p:cNvSpPr/>
            <p:nvPr/>
          </p:nvSpPr>
          <p:spPr bwMode="auto">
            <a:xfrm>
              <a:off x="6715100" y="5181077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išḷiḍe"/>
            <p:cNvSpPr/>
            <p:nvPr/>
          </p:nvSpPr>
          <p:spPr bwMode="auto">
            <a:xfrm>
              <a:off x="7057530" y="5181077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íśľiḋé"/>
            <p:cNvSpPr/>
            <p:nvPr/>
          </p:nvSpPr>
          <p:spPr bwMode="auto">
            <a:xfrm>
              <a:off x="7398775" y="5181077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iṥļïḓê"/>
            <p:cNvSpPr/>
            <p:nvPr/>
          </p:nvSpPr>
          <p:spPr bwMode="auto">
            <a:xfrm>
              <a:off x="7743575" y="5181077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ïSļiḑè"/>
            <p:cNvSpPr/>
            <p:nvPr/>
          </p:nvSpPr>
          <p:spPr bwMode="auto">
            <a:xfrm>
              <a:off x="5106033" y="5451230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işḻídê"/>
            <p:cNvSpPr/>
            <p:nvPr/>
          </p:nvSpPr>
          <p:spPr bwMode="auto">
            <a:xfrm>
              <a:off x="8204493" y="2092096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iṣ1ïḑè"/>
            <p:cNvSpPr/>
            <p:nvPr/>
          </p:nvSpPr>
          <p:spPr bwMode="auto">
            <a:xfrm>
              <a:off x="8204493" y="2092096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išlïḋê"/>
            <p:cNvSpPr/>
            <p:nvPr/>
          </p:nvSpPr>
          <p:spPr bwMode="auto">
            <a:xfrm>
              <a:off x="8213972" y="2107499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íšḷïḍê"/>
            <p:cNvSpPr/>
            <p:nvPr/>
          </p:nvSpPr>
          <p:spPr bwMode="auto">
            <a:xfrm>
              <a:off x="6889277" y="2092096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ïṣ1îḓe"/>
            <p:cNvSpPr/>
            <p:nvPr/>
          </p:nvSpPr>
          <p:spPr bwMode="auto">
            <a:xfrm>
              <a:off x="6889277" y="2092096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íslídè"/>
            <p:cNvSpPr/>
            <p:nvPr/>
          </p:nvSpPr>
          <p:spPr bwMode="auto">
            <a:xfrm>
              <a:off x="6884537" y="2092096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íş1íďé"/>
            <p:cNvSpPr/>
            <p:nvPr/>
          </p:nvSpPr>
          <p:spPr bwMode="auto">
            <a:xfrm>
              <a:off x="6825293" y="2107499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îṩḻiḓê"/>
            <p:cNvSpPr/>
            <p:nvPr/>
          </p:nvSpPr>
          <p:spPr bwMode="auto">
            <a:xfrm>
              <a:off x="6808705" y="2345660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î$ḷïḓé"/>
            <p:cNvSpPr/>
            <p:nvPr/>
          </p:nvSpPr>
          <p:spPr bwMode="auto">
            <a:xfrm>
              <a:off x="6806335" y="2473627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ísļiḑé"/>
            <p:cNvSpPr/>
            <p:nvPr/>
          </p:nvSpPr>
          <p:spPr bwMode="auto">
            <a:xfrm>
              <a:off x="5095369" y="2948764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ïṣḻïḍè"/>
            <p:cNvSpPr/>
            <p:nvPr/>
          </p:nvSpPr>
          <p:spPr bwMode="auto">
            <a:xfrm>
              <a:off x="5796818" y="2493770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iŝḷïḍè"/>
            <p:cNvSpPr/>
            <p:nvPr/>
          </p:nvSpPr>
          <p:spPr bwMode="auto">
            <a:xfrm>
              <a:off x="8319427" y="2714158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îšḻíḍê"/>
            <p:cNvSpPr/>
            <p:nvPr/>
          </p:nvSpPr>
          <p:spPr bwMode="auto">
            <a:xfrm>
              <a:off x="8196199" y="2739040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ïṣḻiďé"/>
            <p:cNvSpPr/>
            <p:nvPr/>
          </p:nvSpPr>
          <p:spPr bwMode="auto">
            <a:xfrm>
              <a:off x="7290951" y="3061327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íṥľîďê"/>
            <p:cNvSpPr/>
            <p:nvPr/>
          </p:nvSpPr>
          <p:spPr bwMode="auto">
            <a:xfrm>
              <a:off x="7290951" y="3061327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" name="ïśľîḍè"/>
            <p:cNvSpPr/>
            <p:nvPr/>
          </p:nvSpPr>
          <p:spPr bwMode="auto">
            <a:xfrm>
              <a:off x="6833588" y="3353993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" name="îṥ1îḋe"/>
            <p:cNvSpPr/>
            <p:nvPr/>
          </p:nvSpPr>
          <p:spPr bwMode="auto">
            <a:xfrm>
              <a:off x="7608499" y="3267496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8" name="ïṣḷídê"/>
            <p:cNvSpPr/>
            <p:nvPr/>
          </p:nvSpPr>
          <p:spPr bwMode="auto">
            <a:xfrm>
              <a:off x="7295691" y="3218917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9" name="ïsḷîdê"/>
            <p:cNvSpPr/>
            <p:nvPr/>
          </p:nvSpPr>
          <p:spPr bwMode="auto">
            <a:xfrm>
              <a:off x="8061123" y="1741371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0" name="îṧļíḑê"/>
            <p:cNvSpPr/>
            <p:nvPr/>
          </p:nvSpPr>
          <p:spPr bwMode="auto">
            <a:xfrm>
              <a:off x="6860840" y="1595631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1" name="iṩḷïde"/>
            <p:cNvSpPr/>
            <p:nvPr/>
          </p:nvSpPr>
          <p:spPr bwMode="auto">
            <a:xfrm>
              <a:off x="6941411" y="1291117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2" name="ïsľîḓê"/>
            <p:cNvSpPr/>
            <p:nvPr/>
          </p:nvSpPr>
          <p:spPr bwMode="auto">
            <a:xfrm>
              <a:off x="7670113" y="2414383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3" name="ïṡľïḋè"/>
            <p:cNvSpPr/>
            <p:nvPr/>
          </p:nvSpPr>
          <p:spPr bwMode="auto">
            <a:xfrm>
              <a:off x="7108480" y="2297080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4" name="ïšľîďê"/>
            <p:cNvSpPr/>
            <p:nvPr/>
          </p:nvSpPr>
          <p:spPr bwMode="auto">
            <a:xfrm>
              <a:off x="7185497" y="2812503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5" name="íślíďé"/>
            <p:cNvSpPr/>
            <p:nvPr/>
          </p:nvSpPr>
          <p:spPr bwMode="auto">
            <a:xfrm>
              <a:off x="6052752" y="3098059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6" name="ï$ḻiḑê"/>
            <p:cNvSpPr/>
            <p:nvPr/>
          </p:nvSpPr>
          <p:spPr bwMode="auto">
            <a:xfrm>
              <a:off x="6164130" y="3240244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7" name="ísļíḑê"/>
            <p:cNvSpPr/>
            <p:nvPr/>
          </p:nvSpPr>
          <p:spPr bwMode="auto">
            <a:xfrm>
              <a:off x="8524411" y="3147824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8" name="í$ľïḑé"/>
            <p:cNvSpPr/>
            <p:nvPr/>
          </p:nvSpPr>
          <p:spPr bwMode="auto">
            <a:xfrm>
              <a:off x="8577731" y="3258017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9" name="îšļíḑê"/>
            <p:cNvSpPr/>
            <p:nvPr/>
          </p:nvSpPr>
          <p:spPr bwMode="auto">
            <a:xfrm>
              <a:off x="7812298" y="3356363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0" name="íṩļïḑê"/>
            <p:cNvSpPr/>
            <p:nvPr/>
          </p:nvSpPr>
          <p:spPr bwMode="auto">
            <a:xfrm>
              <a:off x="7423658" y="3346884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1" name="ïṩlîḓé"/>
            <p:cNvSpPr/>
            <p:nvPr/>
          </p:nvSpPr>
          <p:spPr bwMode="auto">
            <a:xfrm>
              <a:off x="7155875" y="3326740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2" name="ïṧḻîḍe"/>
            <p:cNvSpPr/>
            <p:nvPr/>
          </p:nvSpPr>
          <p:spPr bwMode="auto">
            <a:xfrm>
              <a:off x="8330090" y="2985495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3" name="îṡlîdé"/>
            <p:cNvSpPr/>
            <p:nvPr/>
          </p:nvSpPr>
          <p:spPr bwMode="auto">
            <a:xfrm>
              <a:off x="8330090" y="2736670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4" name="íṩḷîḓê"/>
            <p:cNvSpPr/>
            <p:nvPr/>
          </p:nvSpPr>
          <p:spPr bwMode="auto">
            <a:xfrm>
              <a:off x="8657117" y="2894260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5" name="iṡļiḓe"/>
            <p:cNvSpPr/>
            <p:nvPr/>
          </p:nvSpPr>
          <p:spPr bwMode="auto">
            <a:xfrm>
              <a:off x="8777975" y="2773402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6" name="iṩļîḍe"/>
            <p:cNvSpPr/>
            <p:nvPr/>
          </p:nvSpPr>
          <p:spPr bwMode="auto">
            <a:xfrm>
              <a:off x="8721101" y="2832646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7" name="îŝľïďé"/>
            <p:cNvSpPr/>
            <p:nvPr/>
          </p:nvSpPr>
          <p:spPr bwMode="auto">
            <a:xfrm>
              <a:off x="8647638" y="2889520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8" name="ïSľíḑe"/>
            <p:cNvSpPr/>
            <p:nvPr/>
          </p:nvSpPr>
          <p:spPr bwMode="auto">
            <a:xfrm>
              <a:off x="8572991" y="2955873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9" name="îšlïḑe"/>
            <p:cNvSpPr/>
            <p:nvPr/>
          </p:nvSpPr>
          <p:spPr bwMode="auto">
            <a:xfrm>
              <a:off x="8487680" y="3022227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0" name="iṡļíḑè"/>
            <p:cNvSpPr/>
            <p:nvPr/>
          </p:nvSpPr>
          <p:spPr bwMode="auto">
            <a:xfrm>
              <a:off x="9020876" y="2970092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1" name="ïŝ1ïḍe"/>
            <p:cNvSpPr/>
            <p:nvPr/>
          </p:nvSpPr>
          <p:spPr bwMode="auto">
            <a:xfrm>
              <a:off x="8977035" y="3031706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2" name="íşḻiḓè"/>
            <p:cNvSpPr/>
            <p:nvPr/>
          </p:nvSpPr>
          <p:spPr bwMode="auto">
            <a:xfrm>
              <a:off x="8920160" y="3100429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3" name="iṩļïḓê"/>
            <p:cNvSpPr/>
            <p:nvPr/>
          </p:nvSpPr>
          <p:spPr bwMode="auto">
            <a:xfrm>
              <a:off x="8844328" y="3166782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4" name="îŝḷíḑê"/>
            <p:cNvSpPr/>
            <p:nvPr/>
          </p:nvSpPr>
          <p:spPr bwMode="auto">
            <a:xfrm>
              <a:off x="8780345" y="3243799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5" name="îśḻîḑe"/>
            <p:cNvSpPr/>
            <p:nvPr/>
          </p:nvSpPr>
          <p:spPr bwMode="auto">
            <a:xfrm>
              <a:off x="5209117" y="2857528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6" name="íṩ1ide"/>
            <p:cNvSpPr/>
            <p:nvPr/>
          </p:nvSpPr>
          <p:spPr bwMode="auto">
            <a:xfrm>
              <a:off x="6934302" y="2272197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7" name="îşļíďé"/>
            <p:cNvSpPr/>
            <p:nvPr/>
          </p:nvSpPr>
          <p:spPr bwMode="auto">
            <a:xfrm>
              <a:off x="6914160" y="2345660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8" name="iṡ1ïḓe"/>
            <p:cNvSpPr/>
            <p:nvPr/>
          </p:nvSpPr>
          <p:spPr bwMode="auto">
            <a:xfrm>
              <a:off x="6916529" y="2473627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9" name="îsļïḑê"/>
            <p:cNvSpPr/>
            <p:nvPr/>
          </p:nvSpPr>
          <p:spPr bwMode="auto">
            <a:xfrm>
              <a:off x="6921269" y="2493770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0" name="îṡ1ide"/>
            <p:cNvSpPr/>
            <p:nvPr/>
          </p:nvSpPr>
          <p:spPr bwMode="auto">
            <a:xfrm>
              <a:off x="6929563" y="2237836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1" name="işľïḑè"/>
            <p:cNvSpPr/>
            <p:nvPr/>
          </p:nvSpPr>
          <p:spPr bwMode="auto">
            <a:xfrm>
              <a:off x="7183127" y="2304190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2" name="íslíḋê"/>
            <p:cNvSpPr/>
            <p:nvPr/>
          </p:nvSpPr>
          <p:spPr bwMode="auto">
            <a:xfrm>
              <a:off x="6902311" y="2215323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3" name="iśḷiḋè"/>
            <p:cNvSpPr/>
            <p:nvPr/>
          </p:nvSpPr>
          <p:spPr bwMode="auto">
            <a:xfrm>
              <a:off x="7918937" y="2519838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4" name="ïšļïdé"/>
            <p:cNvSpPr/>
            <p:nvPr/>
          </p:nvSpPr>
          <p:spPr bwMode="auto">
            <a:xfrm>
              <a:off x="4278987" y="3363472"/>
              <a:ext cx="206169" cy="273708"/>
            </a:xfrm>
            <a:custGeom>
              <a:avLst/>
              <a:gdLst>
                <a:gd name="T0" fmla="*/ 26 w 84"/>
                <a:gd name="T1" fmla="*/ 101 h 111"/>
                <a:gd name="T2" fmla="*/ 16 w 84"/>
                <a:gd name="T3" fmla="*/ 102 h 111"/>
                <a:gd name="T4" fmla="*/ 6 w 84"/>
                <a:gd name="T5" fmla="*/ 90 h 111"/>
                <a:gd name="T6" fmla="*/ 3 w 84"/>
                <a:gd name="T7" fmla="*/ 63 h 111"/>
                <a:gd name="T8" fmla="*/ 1 w 84"/>
                <a:gd name="T9" fmla="*/ 44 h 111"/>
                <a:gd name="T10" fmla="*/ 4 w 84"/>
                <a:gd name="T11" fmla="*/ 39 h 111"/>
                <a:gd name="T12" fmla="*/ 9 w 84"/>
                <a:gd name="T13" fmla="*/ 22 h 111"/>
                <a:gd name="T14" fmla="*/ 23 w 84"/>
                <a:gd name="T15" fmla="*/ 8 h 111"/>
                <a:gd name="T16" fmla="*/ 38 w 84"/>
                <a:gd name="T17" fmla="*/ 4 h 111"/>
                <a:gd name="T18" fmla="*/ 47 w 84"/>
                <a:gd name="T19" fmla="*/ 4 h 111"/>
                <a:gd name="T20" fmla="*/ 56 w 84"/>
                <a:gd name="T21" fmla="*/ 8 h 111"/>
                <a:gd name="T22" fmla="*/ 72 w 84"/>
                <a:gd name="T23" fmla="*/ 27 h 111"/>
                <a:gd name="T24" fmla="*/ 79 w 84"/>
                <a:gd name="T25" fmla="*/ 47 h 111"/>
                <a:gd name="T26" fmla="*/ 80 w 84"/>
                <a:gd name="T27" fmla="*/ 51 h 111"/>
                <a:gd name="T28" fmla="*/ 76 w 84"/>
                <a:gd name="T29" fmla="*/ 65 h 111"/>
                <a:gd name="T30" fmla="*/ 79 w 84"/>
                <a:gd name="T31" fmla="*/ 61 h 111"/>
                <a:gd name="T32" fmla="*/ 79 w 84"/>
                <a:gd name="T33" fmla="*/ 69 h 111"/>
                <a:gd name="T34" fmla="*/ 73 w 84"/>
                <a:gd name="T35" fmla="*/ 85 h 111"/>
                <a:gd name="T36" fmla="*/ 68 w 84"/>
                <a:gd name="T37" fmla="*/ 88 h 111"/>
                <a:gd name="T38" fmla="*/ 54 w 84"/>
                <a:gd name="T39" fmla="*/ 105 h 111"/>
                <a:gd name="T40" fmla="*/ 46 w 84"/>
                <a:gd name="T41" fmla="*/ 100 h 111"/>
                <a:gd name="T42" fmla="*/ 36 w 84"/>
                <a:gd name="T43" fmla="*/ 110 h 111"/>
                <a:gd name="T44" fmla="*/ 2 w 84"/>
                <a:gd name="T45" fmla="*/ 56 h 111"/>
                <a:gd name="T46" fmla="*/ 13 w 84"/>
                <a:gd name="T47" fmla="*/ 82 h 111"/>
                <a:gd name="T48" fmla="*/ 6 w 84"/>
                <a:gd name="T49" fmla="*/ 73 h 111"/>
                <a:gd name="T50" fmla="*/ 5 w 84"/>
                <a:gd name="T51" fmla="*/ 25 h 111"/>
                <a:gd name="T52" fmla="*/ 6 w 84"/>
                <a:gd name="T53" fmla="*/ 33 h 111"/>
                <a:gd name="T54" fmla="*/ 9 w 84"/>
                <a:gd name="T55" fmla="*/ 68 h 111"/>
                <a:gd name="T56" fmla="*/ 12 w 84"/>
                <a:gd name="T57" fmla="*/ 71 h 111"/>
                <a:gd name="T58" fmla="*/ 17 w 84"/>
                <a:gd name="T59" fmla="*/ 28 h 111"/>
                <a:gd name="T60" fmla="*/ 15 w 84"/>
                <a:gd name="T61" fmla="*/ 58 h 111"/>
                <a:gd name="T62" fmla="*/ 15 w 84"/>
                <a:gd name="T63" fmla="*/ 54 h 111"/>
                <a:gd name="T64" fmla="*/ 20 w 84"/>
                <a:gd name="T65" fmla="*/ 90 h 111"/>
                <a:gd name="T66" fmla="*/ 20 w 84"/>
                <a:gd name="T67" fmla="*/ 90 h 111"/>
                <a:gd name="T68" fmla="*/ 61 w 84"/>
                <a:gd name="T69" fmla="*/ 71 h 111"/>
                <a:gd name="T70" fmla="*/ 61 w 84"/>
                <a:gd name="T71" fmla="*/ 65 h 111"/>
                <a:gd name="T72" fmla="*/ 58 w 84"/>
                <a:gd name="T73" fmla="*/ 54 h 111"/>
                <a:gd name="T74" fmla="*/ 57 w 84"/>
                <a:gd name="T75" fmla="*/ 41 h 111"/>
                <a:gd name="T76" fmla="*/ 45 w 84"/>
                <a:gd name="T77" fmla="*/ 21 h 111"/>
                <a:gd name="T78" fmla="*/ 37 w 84"/>
                <a:gd name="T79" fmla="*/ 18 h 111"/>
                <a:gd name="T80" fmla="*/ 24 w 84"/>
                <a:gd name="T81" fmla="*/ 37 h 111"/>
                <a:gd name="T82" fmla="*/ 21 w 84"/>
                <a:gd name="T83" fmla="*/ 51 h 111"/>
                <a:gd name="T84" fmla="*/ 28 w 84"/>
                <a:gd name="T85" fmla="*/ 92 h 111"/>
                <a:gd name="T86" fmla="*/ 30 w 84"/>
                <a:gd name="T87" fmla="*/ 0 h 111"/>
                <a:gd name="T88" fmla="*/ 39 w 84"/>
                <a:gd name="T89" fmla="*/ 15 h 111"/>
                <a:gd name="T90" fmla="*/ 39 w 84"/>
                <a:gd name="T91" fmla="*/ 109 h 111"/>
                <a:gd name="T92" fmla="*/ 46 w 84"/>
                <a:gd name="T93" fmla="*/ 23 h 111"/>
                <a:gd name="T94" fmla="*/ 52 w 84"/>
                <a:gd name="T95" fmla="*/ 19 h 111"/>
                <a:gd name="T96" fmla="*/ 53 w 84"/>
                <a:gd name="T97" fmla="*/ 28 h 111"/>
                <a:gd name="T98" fmla="*/ 64 w 84"/>
                <a:gd name="T99" fmla="*/ 42 h 111"/>
                <a:gd name="T100" fmla="*/ 68 w 84"/>
                <a:gd name="T101" fmla="*/ 38 h 111"/>
                <a:gd name="T102" fmla="*/ 63 w 84"/>
                <a:gd name="T103" fmla="*/ 36 h 111"/>
                <a:gd name="T104" fmla="*/ 65 w 84"/>
                <a:gd name="T105" fmla="*/ 27 h 111"/>
                <a:gd name="T106" fmla="*/ 69 w 84"/>
                <a:gd name="T107" fmla="*/ 69 h 111"/>
                <a:gd name="T108" fmla="*/ 71 w 84"/>
                <a:gd name="T109" fmla="*/ 71 h 111"/>
                <a:gd name="T110" fmla="*/ 68 w 84"/>
                <a:gd name="T111" fmla="*/ 49 h 111"/>
                <a:gd name="T112" fmla="*/ 72 w 84"/>
                <a:gd name="T113" fmla="*/ 59 h 111"/>
                <a:gd name="T114" fmla="*/ 72 w 84"/>
                <a:gd name="T115" fmla="*/ 85 h 111"/>
                <a:gd name="T116" fmla="*/ 71 w 84"/>
                <a:gd name="T117" fmla="*/ 77 h 111"/>
                <a:gd name="T118" fmla="*/ 76 w 84"/>
                <a:gd name="T119" fmla="*/ 46 h 111"/>
                <a:gd name="T120" fmla="*/ 77 w 84"/>
                <a:gd name="T121" fmla="*/ 37 h 111"/>
                <a:gd name="T122" fmla="*/ 78 w 84"/>
                <a:gd name="T123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111">
                  <a:moveTo>
                    <a:pt x="26" y="94"/>
                  </a:moveTo>
                  <a:cubicBezTo>
                    <a:pt x="26" y="94"/>
                    <a:pt x="25" y="94"/>
                    <a:pt x="25" y="94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6"/>
                    <a:pt x="25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3" y="97"/>
                    <a:pt x="23" y="97"/>
                  </a:cubicBezTo>
                  <a:cubicBezTo>
                    <a:pt x="23" y="96"/>
                    <a:pt x="22" y="96"/>
                    <a:pt x="22" y="96"/>
                  </a:cubicBezTo>
                  <a:cubicBezTo>
                    <a:pt x="22" y="96"/>
                    <a:pt x="22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3" y="102"/>
                    <a:pt x="23" y="102"/>
                    <a:pt x="22" y="102"/>
                  </a:cubicBezTo>
                  <a:cubicBezTo>
                    <a:pt x="22" y="102"/>
                    <a:pt x="22" y="101"/>
                    <a:pt x="23" y="101"/>
                  </a:cubicBezTo>
                  <a:cubicBezTo>
                    <a:pt x="23" y="101"/>
                    <a:pt x="23" y="100"/>
                    <a:pt x="23" y="100"/>
                  </a:cubicBezTo>
                  <a:cubicBezTo>
                    <a:pt x="21" y="100"/>
                    <a:pt x="20" y="101"/>
                    <a:pt x="20" y="101"/>
                  </a:cubicBezTo>
                  <a:cubicBezTo>
                    <a:pt x="20" y="101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19" y="104"/>
                  </a:cubicBezTo>
                  <a:cubicBezTo>
                    <a:pt x="17" y="104"/>
                    <a:pt x="16" y="104"/>
                    <a:pt x="16" y="102"/>
                  </a:cubicBezTo>
                  <a:cubicBezTo>
                    <a:pt x="15" y="101"/>
                    <a:pt x="14" y="100"/>
                    <a:pt x="14" y="98"/>
                  </a:cubicBezTo>
                  <a:cubicBezTo>
                    <a:pt x="14" y="96"/>
                    <a:pt x="13" y="95"/>
                    <a:pt x="13" y="93"/>
                  </a:cubicBezTo>
                  <a:cubicBezTo>
                    <a:pt x="13" y="91"/>
                    <a:pt x="13" y="90"/>
                    <a:pt x="13" y="89"/>
                  </a:cubicBezTo>
                  <a:cubicBezTo>
                    <a:pt x="12" y="90"/>
                    <a:pt x="11" y="90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7"/>
                    <a:pt x="4" y="85"/>
                    <a:pt x="3" y="82"/>
                  </a:cubicBezTo>
                  <a:cubicBezTo>
                    <a:pt x="2" y="80"/>
                    <a:pt x="1" y="77"/>
                    <a:pt x="1" y="75"/>
                  </a:cubicBezTo>
                  <a:cubicBezTo>
                    <a:pt x="1" y="75"/>
                    <a:pt x="1" y="74"/>
                    <a:pt x="2" y="74"/>
                  </a:cubicBezTo>
                  <a:cubicBezTo>
                    <a:pt x="2" y="74"/>
                    <a:pt x="2" y="73"/>
                    <a:pt x="2" y="72"/>
                  </a:cubicBezTo>
                  <a:cubicBezTo>
                    <a:pt x="2" y="71"/>
                    <a:pt x="2" y="71"/>
                    <a:pt x="1" y="70"/>
                  </a:cubicBezTo>
                  <a:cubicBezTo>
                    <a:pt x="1" y="70"/>
                    <a:pt x="0" y="70"/>
                    <a:pt x="0" y="69"/>
                  </a:cubicBezTo>
                  <a:cubicBezTo>
                    <a:pt x="0" y="67"/>
                    <a:pt x="0" y="66"/>
                    <a:pt x="0" y="66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2" y="64"/>
                    <a:pt x="2" y="64"/>
                  </a:cubicBezTo>
                  <a:cubicBezTo>
                    <a:pt x="2" y="64"/>
                    <a:pt x="3" y="64"/>
                    <a:pt x="3" y="63"/>
                  </a:cubicBezTo>
                  <a:cubicBezTo>
                    <a:pt x="3" y="61"/>
                    <a:pt x="2" y="60"/>
                    <a:pt x="1" y="59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" y="53"/>
                    <a:pt x="1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50"/>
                    <a:pt x="2" y="50"/>
                    <a:pt x="2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2" y="48"/>
                    <a:pt x="1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4"/>
                    <a:pt x="0" y="44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4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3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7"/>
                    <a:pt x="5" y="37"/>
                  </a:cubicBezTo>
                  <a:cubicBezTo>
                    <a:pt x="5" y="34"/>
                    <a:pt x="5" y="33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0"/>
                    <a:pt x="7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7"/>
                    <a:pt x="7" y="26"/>
                    <a:pt x="6" y="26"/>
                  </a:cubicBezTo>
                  <a:cubicBezTo>
                    <a:pt x="7" y="26"/>
                    <a:pt x="8" y="25"/>
                    <a:pt x="8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0" y="21"/>
                    <a:pt x="10" y="20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2" y="17"/>
                    <a:pt x="12" y="17"/>
                    <a:pt x="13" y="16"/>
                  </a:cubicBezTo>
                  <a:cubicBezTo>
                    <a:pt x="13" y="16"/>
                    <a:pt x="14" y="15"/>
                    <a:pt x="15" y="15"/>
                  </a:cubicBezTo>
                  <a:cubicBezTo>
                    <a:pt x="15" y="15"/>
                    <a:pt x="16" y="14"/>
                    <a:pt x="17" y="13"/>
                  </a:cubicBezTo>
                  <a:cubicBezTo>
                    <a:pt x="17" y="13"/>
                    <a:pt x="18" y="12"/>
                    <a:pt x="18" y="11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0" y="12"/>
                    <a:pt x="21" y="11"/>
                    <a:pt x="21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8"/>
                    <a:pt x="23" y="8"/>
                  </a:cubicBezTo>
                  <a:cubicBezTo>
                    <a:pt x="23" y="7"/>
                    <a:pt x="24" y="6"/>
                    <a:pt x="26" y="6"/>
                  </a:cubicBezTo>
                  <a:cubicBezTo>
                    <a:pt x="27" y="5"/>
                    <a:pt x="28" y="4"/>
                    <a:pt x="29" y="4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3" y="3"/>
                    <a:pt x="33" y="3"/>
                  </a:cubicBezTo>
                  <a:cubicBezTo>
                    <a:pt x="33" y="3"/>
                    <a:pt x="33" y="4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5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40" y="4"/>
                    <a:pt x="41" y="5"/>
                  </a:cubicBezTo>
                  <a:cubicBezTo>
                    <a:pt x="42" y="5"/>
                    <a:pt x="42" y="6"/>
                    <a:pt x="43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3"/>
                    <a:pt x="48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5"/>
                  </a:cubicBezTo>
                  <a:cubicBezTo>
                    <a:pt x="48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8" y="6"/>
                    <a:pt x="48" y="7"/>
                  </a:cubicBezTo>
                  <a:cubicBezTo>
                    <a:pt x="48" y="8"/>
                    <a:pt x="49" y="8"/>
                    <a:pt x="49" y="9"/>
                  </a:cubicBezTo>
                  <a:cubicBezTo>
                    <a:pt x="50" y="10"/>
                    <a:pt x="51" y="10"/>
                    <a:pt x="51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3" y="9"/>
                    <a:pt x="54" y="9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7" y="9"/>
                    <a:pt x="57" y="10"/>
                  </a:cubicBezTo>
                  <a:cubicBezTo>
                    <a:pt x="58" y="10"/>
                    <a:pt x="59" y="12"/>
                    <a:pt x="59" y="13"/>
                  </a:cubicBezTo>
                  <a:cubicBezTo>
                    <a:pt x="60" y="14"/>
                    <a:pt x="60" y="15"/>
                    <a:pt x="61" y="16"/>
                  </a:cubicBezTo>
                  <a:cubicBezTo>
                    <a:pt x="62" y="17"/>
                    <a:pt x="62" y="18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9"/>
                  </a:cubicBezTo>
                  <a:cubicBezTo>
                    <a:pt x="61" y="19"/>
                    <a:pt x="61" y="19"/>
                    <a:pt x="62" y="20"/>
                  </a:cubicBezTo>
                  <a:cubicBezTo>
                    <a:pt x="62" y="20"/>
                    <a:pt x="62" y="21"/>
                    <a:pt x="62" y="21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8" y="22"/>
                    <a:pt x="69" y="23"/>
                    <a:pt x="70" y="24"/>
                  </a:cubicBezTo>
                  <a:cubicBezTo>
                    <a:pt x="71" y="25"/>
                    <a:pt x="72" y="26"/>
                    <a:pt x="72" y="27"/>
                  </a:cubicBezTo>
                  <a:cubicBezTo>
                    <a:pt x="73" y="28"/>
                    <a:pt x="74" y="29"/>
                    <a:pt x="74" y="29"/>
                  </a:cubicBezTo>
                  <a:cubicBezTo>
                    <a:pt x="74" y="29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2"/>
                    <a:pt x="76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5"/>
                    <a:pt x="76" y="36"/>
                    <a:pt x="76" y="37"/>
                  </a:cubicBezTo>
                  <a:cubicBezTo>
                    <a:pt x="77" y="38"/>
                    <a:pt x="77" y="39"/>
                    <a:pt x="78" y="40"/>
                  </a:cubicBezTo>
                  <a:cubicBezTo>
                    <a:pt x="79" y="41"/>
                    <a:pt x="79" y="42"/>
                    <a:pt x="80" y="43"/>
                  </a:cubicBezTo>
                  <a:cubicBezTo>
                    <a:pt x="80" y="44"/>
                    <a:pt x="80" y="45"/>
                    <a:pt x="81" y="46"/>
                  </a:cubicBezTo>
                  <a:cubicBezTo>
                    <a:pt x="80" y="47"/>
                    <a:pt x="80" y="47"/>
                    <a:pt x="79" y="47"/>
                  </a:cubicBezTo>
                  <a:cubicBezTo>
                    <a:pt x="79" y="47"/>
                    <a:pt x="78" y="47"/>
                    <a:pt x="78" y="47"/>
                  </a:cubicBezTo>
                  <a:cubicBezTo>
                    <a:pt x="78" y="47"/>
                    <a:pt x="77" y="47"/>
                    <a:pt x="77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9"/>
                    <a:pt x="75" y="49"/>
                  </a:cubicBezTo>
                  <a:cubicBezTo>
                    <a:pt x="75" y="50"/>
                    <a:pt x="75" y="51"/>
                    <a:pt x="75" y="51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6" y="51"/>
                  </a:cubicBezTo>
                  <a:cubicBezTo>
                    <a:pt x="76" y="51"/>
                    <a:pt x="77" y="50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0"/>
                    <a:pt x="80" y="50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9" y="52"/>
                    <a:pt x="78" y="52"/>
                    <a:pt x="78" y="53"/>
                  </a:cubicBezTo>
                  <a:cubicBezTo>
                    <a:pt x="77" y="53"/>
                    <a:pt x="77" y="54"/>
                    <a:pt x="77" y="55"/>
                  </a:cubicBezTo>
                  <a:cubicBezTo>
                    <a:pt x="77" y="55"/>
                    <a:pt x="77" y="56"/>
                    <a:pt x="76" y="57"/>
                  </a:cubicBezTo>
                  <a:cubicBezTo>
                    <a:pt x="76" y="58"/>
                    <a:pt x="76" y="58"/>
                    <a:pt x="74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1"/>
                  </a:cubicBezTo>
                  <a:cubicBezTo>
                    <a:pt x="75" y="62"/>
                    <a:pt x="75" y="62"/>
                    <a:pt x="75" y="63"/>
                  </a:cubicBezTo>
                  <a:cubicBezTo>
                    <a:pt x="75" y="64"/>
                    <a:pt x="75" y="64"/>
                    <a:pt x="75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5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6" y="63"/>
                    <a:pt x="76" y="63"/>
                    <a:pt x="77" y="63"/>
                  </a:cubicBezTo>
                  <a:cubicBezTo>
                    <a:pt x="77" y="62"/>
                    <a:pt x="78" y="62"/>
                    <a:pt x="79" y="61"/>
                  </a:cubicBezTo>
                  <a:cubicBezTo>
                    <a:pt x="79" y="61"/>
                    <a:pt x="79" y="61"/>
                    <a:pt x="78" y="61"/>
                  </a:cubicBezTo>
                  <a:cubicBezTo>
                    <a:pt x="78" y="60"/>
                    <a:pt x="78" y="60"/>
                    <a:pt x="77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8"/>
                    <a:pt x="78" y="58"/>
                    <a:pt x="78" y="59"/>
                  </a:cubicBezTo>
                  <a:cubicBezTo>
                    <a:pt x="79" y="60"/>
                    <a:pt x="79" y="60"/>
                    <a:pt x="79" y="61"/>
                  </a:cubicBezTo>
                  <a:cubicBezTo>
                    <a:pt x="79" y="62"/>
                    <a:pt x="79" y="63"/>
                    <a:pt x="79" y="64"/>
                  </a:cubicBezTo>
                  <a:cubicBezTo>
                    <a:pt x="79" y="65"/>
                    <a:pt x="79" y="65"/>
                    <a:pt x="80" y="66"/>
                  </a:cubicBezTo>
                  <a:cubicBezTo>
                    <a:pt x="80" y="66"/>
                    <a:pt x="80" y="66"/>
                    <a:pt x="81" y="66"/>
                  </a:cubicBezTo>
                  <a:cubicBezTo>
                    <a:pt x="82" y="66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8"/>
                    <a:pt x="80" y="68"/>
                    <a:pt x="80" y="68"/>
                  </a:cubicBezTo>
                  <a:cubicBezTo>
                    <a:pt x="79" y="68"/>
                    <a:pt x="79" y="68"/>
                    <a:pt x="79" y="69"/>
                  </a:cubicBezTo>
                  <a:cubicBezTo>
                    <a:pt x="79" y="69"/>
                    <a:pt x="80" y="69"/>
                    <a:pt x="80" y="69"/>
                  </a:cubicBezTo>
                  <a:cubicBezTo>
                    <a:pt x="80" y="70"/>
                    <a:pt x="80" y="70"/>
                    <a:pt x="81" y="71"/>
                  </a:cubicBezTo>
                  <a:cubicBezTo>
                    <a:pt x="81" y="71"/>
                    <a:pt x="81" y="72"/>
                    <a:pt x="81" y="73"/>
                  </a:cubicBezTo>
                  <a:cubicBezTo>
                    <a:pt x="81" y="74"/>
                    <a:pt x="80" y="74"/>
                    <a:pt x="80" y="75"/>
                  </a:cubicBezTo>
                  <a:cubicBezTo>
                    <a:pt x="80" y="76"/>
                    <a:pt x="79" y="76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cubicBezTo>
                    <a:pt x="77" y="77"/>
                    <a:pt x="78" y="78"/>
                    <a:pt x="78" y="79"/>
                  </a:cubicBezTo>
                  <a:cubicBezTo>
                    <a:pt x="78" y="80"/>
                    <a:pt x="79" y="80"/>
                    <a:pt x="79" y="80"/>
                  </a:cubicBezTo>
                  <a:cubicBezTo>
                    <a:pt x="79" y="80"/>
                    <a:pt x="78" y="81"/>
                    <a:pt x="78" y="81"/>
                  </a:cubicBezTo>
                  <a:cubicBezTo>
                    <a:pt x="78" y="82"/>
                    <a:pt x="77" y="82"/>
                    <a:pt x="76" y="83"/>
                  </a:cubicBezTo>
                  <a:cubicBezTo>
                    <a:pt x="76" y="83"/>
                    <a:pt x="75" y="84"/>
                    <a:pt x="75" y="84"/>
                  </a:cubicBezTo>
                  <a:cubicBezTo>
                    <a:pt x="74" y="85"/>
                    <a:pt x="74" y="85"/>
                    <a:pt x="73" y="85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3" y="89"/>
                    <a:pt x="73" y="89"/>
                    <a:pt x="72" y="89"/>
                  </a:cubicBezTo>
                  <a:cubicBezTo>
                    <a:pt x="72" y="89"/>
                    <a:pt x="71" y="88"/>
                    <a:pt x="71" y="87"/>
                  </a:cubicBezTo>
                  <a:cubicBezTo>
                    <a:pt x="71" y="88"/>
                    <a:pt x="71" y="89"/>
                    <a:pt x="71" y="90"/>
                  </a:cubicBezTo>
                  <a:cubicBezTo>
                    <a:pt x="71" y="91"/>
                    <a:pt x="71" y="92"/>
                    <a:pt x="71" y="93"/>
                  </a:cubicBezTo>
                  <a:cubicBezTo>
                    <a:pt x="70" y="93"/>
                    <a:pt x="70" y="93"/>
                    <a:pt x="70" y="92"/>
                  </a:cubicBezTo>
                  <a:cubicBezTo>
                    <a:pt x="70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0"/>
                    <a:pt x="70" y="90"/>
                    <a:pt x="70" y="89"/>
                  </a:cubicBezTo>
                  <a:cubicBezTo>
                    <a:pt x="69" y="88"/>
                    <a:pt x="69" y="88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9"/>
                    <a:pt x="68" y="89"/>
                    <a:pt x="68" y="90"/>
                  </a:cubicBezTo>
                  <a:cubicBezTo>
                    <a:pt x="68" y="91"/>
                    <a:pt x="68" y="92"/>
                    <a:pt x="67" y="93"/>
                  </a:cubicBezTo>
                  <a:cubicBezTo>
                    <a:pt x="67" y="94"/>
                    <a:pt x="67" y="95"/>
                    <a:pt x="67" y="96"/>
                  </a:cubicBezTo>
                  <a:cubicBezTo>
                    <a:pt x="66" y="97"/>
                    <a:pt x="66" y="98"/>
                    <a:pt x="66" y="98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4" y="99"/>
                    <a:pt x="64" y="99"/>
                    <a:pt x="63" y="100"/>
                  </a:cubicBezTo>
                  <a:cubicBezTo>
                    <a:pt x="63" y="100"/>
                    <a:pt x="63" y="100"/>
                    <a:pt x="63" y="101"/>
                  </a:cubicBezTo>
                  <a:cubicBezTo>
                    <a:pt x="62" y="101"/>
                    <a:pt x="62" y="102"/>
                    <a:pt x="63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5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3" y="104"/>
                    <a:pt x="53" y="104"/>
                  </a:cubicBezTo>
                  <a:cubicBezTo>
                    <a:pt x="53" y="103"/>
                    <a:pt x="52" y="103"/>
                    <a:pt x="52" y="103"/>
                  </a:cubicBezTo>
                  <a:cubicBezTo>
                    <a:pt x="52" y="104"/>
                    <a:pt x="51" y="105"/>
                    <a:pt x="50" y="106"/>
                  </a:cubicBezTo>
                  <a:cubicBezTo>
                    <a:pt x="49" y="106"/>
                    <a:pt x="48" y="107"/>
                    <a:pt x="47" y="108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7"/>
                    <a:pt x="47" y="107"/>
                    <a:pt x="47" y="106"/>
                  </a:cubicBezTo>
                  <a:cubicBezTo>
                    <a:pt x="47" y="106"/>
                    <a:pt x="48" y="105"/>
                    <a:pt x="48" y="105"/>
                  </a:cubicBezTo>
                  <a:cubicBezTo>
                    <a:pt x="48" y="104"/>
                    <a:pt x="49" y="104"/>
                    <a:pt x="49" y="103"/>
                  </a:cubicBezTo>
                  <a:cubicBezTo>
                    <a:pt x="49" y="103"/>
                    <a:pt x="50" y="102"/>
                    <a:pt x="50" y="102"/>
                  </a:cubicBezTo>
                  <a:cubicBezTo>
                    <a:pt x="49" y="101"/>
                    <a:pt x="49" y="101"/>
                    <a:pt x="48" y="101"/>
                  </a:cubicBezTo>
                  <a:cubicBezTo>
                    <a:pt x="48" y="100"/>
                    <a:pt x="47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2"/>
                    <a:pt x="45" y="102"/>
                    <a:pt x="45" y="103"/>
                  </a:cubicBezTo>
                  <a:cubicBezTo>
                    <a:pt x="45" y="103"/>
                    <a:pt x="45" y="104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4" y="105"/>
                    <a:pt x="44" y="105"/>
                  </a:cubicBezTo>
                  <a:cubicBezTo>
                    <a:pt x="44" y="105"/>
                    <a:pt x="43" y="106"/>
                    <a:pt x="43" y="106"/>
                  </a:cubicBezTo>
                  <a:cubicBezTo>
                    <a:pt x="42" y="106"/>
                    <a:pt x="41" y="106"/>
                    <a:pt x="41" y="105"/>
                  </a:cubicBezTo>
                  <a:cubicBezTo>
                    <a:pt x="40" y="105"/>
                    <a:pt x="39" y="105"/>
                    <a:pt x="38" y="105"/>
                  </a:cubicBezTo>
                  <a:cubicBezTo>
                    <a:pt x="38" y="105"/>
                    <a:pt x="38" y="105"/>
                    <a:pt x="38" y="106"/>
                  </a:cubicBezTo>
                  <a:cubicBezTo>
                    <a:pt x="37" y="106"/>
                    <a:pt x="37" y="107"/>
                    <a:pt x="37" y="108"/>
                  </a:cubicBezTo>
                  <a:cubicBezTo>
                    <a:pt x="37" y="109"/>
                    <a:pt x="36" y="109"/>
                    <a:pt x="36" y="110"/>
                  </a:cubicBezTo>
                  <a:cubicBezTo>
                    <a:pt x="35" y="111"/>
                    <a:pt x="34" y="111"/>
                    <a:pt x="32" y="111"/>
                  </a:cubicBezTo>
                  <a:cubicBezTo>
                    <a:pt x="32" y="111"/>
                    <a:pt x="32" y="110"/>
                    <a:pt x="32" y="108"/>
                  </a:cubicBezTo>
                  <a:cubicBezTo>
                    <a:pt x="31" y="107"/>
                    <a:pt x="31" y="106"/>
                    <a:pt x="31" y="105"/>
                  </a:cubicBezTo>
                  <a:cubicBezTo>
                    <a:pt x="30" y="105"/>
                    <a:pt x="30" y="105"/>
                    <a:pt x="29" y="104"/>
                  </a:cubicBezTo>
                  <a:cubicBezTo>
                    <a:pt x="29" y="104"/>
                    <a:pt x="28" y="103"/>
                    <a:pt x="28" y="103"/>
                  </a:cubicBezTo>
                  <a:cubicBezTo>
                    <a:pt x="28" y="102"/>
                    <a:pt x="27" y="101"/>
                    <a:pt x="27" y="99"/>
                  </a:cubicBezTo>
                  <a:cubicBezTo>
                    <a:pt x="27" y="97"/>
                    <a:pt x="27" y="95"/>
                    <a:pt x="26" y="94"/>
                  </a:cubicBezTo>
                  <a:close/>
                  <a:moveTo>
                    <a:pt x="2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3" y="54"/>
                    <a:pt x="2" y="54"/>
                    <a:pt x="2" y="54"/>
                  </a:cubicBezTo>
                  <a:lnTo>
                    <a:pt x="2" y="56"/>
                  </a:lnTo>
                  <a:close/>
                  <a:moveTo>
                    <a:pt x="5" y="29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lnTo>
                    <a:pt x="5" y="29"/>
                  </a:lnTo>
                  <a:close/>
                  <a:moveTo>
                    <a:pt x="8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2"/>
                    <a:pt x="12" y="82"/>
                    <a:pt x="13" y="82"/>
                  </a:cubicBezTo>
                  <a:cubicBezTo>
                    <a:pt x="13" y="81"/>
                    <a:pt x="14" y="81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2" y="80"/>
                  </a:cubicBezTo>
                  <a:cubicBezTo>
                    <a:pt x="12" y="80"/>
                    <a:pt x="12" y="79"/>
                    <a:pt x="12" y="79"/>
                  </a:cubicBezTo>
                  <a:cubicBezTo>
                    <a:pt x="12" y="79"/>
                    <a:pt x="12" y="79"/>
                    <a:pt x="11" y="78"/>
                  </a:cubicBezTo>
                  <a:cubicBezTo>
                    <a:pt x="11" y="78"/>
                    <a:pt x="11" y="77"/>
                    <a:pt x="11" y="77"/>
                  </a:cubicBezTo>
                  <a:cubicBezTo>
                    <a:pt x="11" y="77"/>
                    <a:pt x="11" y="77"/>
                    <a:pt x="10" y="77"/>
                  </a:cubicBezTo>
                  <a:cubicBezTo>
                    <a:pt x="10" y="76"/>
                    <a:pt x="9" y="76"/>
                    <a:pt x="9" y="75"/>
                  </a:cubicBezTo>
                  <a:cubicBezTo>
                    <a:pt x="8" y="75"/>
                    <a:pt x="7" y="74"/>
                    <a:pt x="6" y="74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7" y="73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2"/>
                  </a:cubicBezTo>
                  <a:cubicBezTo>
                    <a:pt x="5" y="72"/>
                    <a:pt x="5" y="73"/>
                    <a:pt x="5" y="73"/>
                  </a:cubicBezTo>
                  <a:cubicBezTo>
                    <a:pt x="5" y="74"/>
                    <a:pt x="5" y="75"/>
                    <a:pt x="6" y="76"/>
                  </a:cubicBezTo>
                  <a:cubicBezTo>
                    <a:pt x="6" y="78"/>
                    <a:pt x="6" y="79"/>
                    <a:pt x="7" y="80"/>
                  </a:cubicBezTo>
                  <a:cubicBezTo>
                    <a:pt x="7" y="80"/>
                    <a:pt x="7" y="79"/>
                    <a:pt x="7" y="79"/>
                  </a:cubicBezTo>
                  <a:cubicBezTo>
                    <a:pt x="8" y="78"/>
                    <a:pt x="8" y="78"/>
                    <a:pt x="8" y="78"/>
                  </a:cubicBezTo>
                  <a:close/>
                  <a:moveTo>
                    <a:pt x="5" y="25"/>
                  </a:moveTo>
                  <a:cubicBezTo>
                    <a:pt x="6" y="25"/>
                    <a:pt x="6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close/>
                  <a:moveTo>
                    <a:pt x="6" y="68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lnTo>
                    <a:pt x="6" y="68"/>
                  </a:lnTo>
                  <a:close/>
                  <a:moveTo>
                    <a:pt x="6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34"/>
                  </a:lnTo>
                  <a:close/>
                  <a:moveTo>
                    <a:pt x="7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7" y="92"/>
                    <a:pt x="7" y="92"/>
                  </a:cubicBezTo>
                  <a:close/>
                  <a:moveTo>
                    <a:pt x="10" y="95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0" y="95"/>
                    <a:pt x="10" y="95"/>
                    <a:pt x="10" y="95"/>
                  </a:cubicBezTo>
                  <a:close/>
                  <a:moveTo>
                    <a:pt x="10" y="67"/>
                  </a:moveTo>
                  <a:cubicBezTo>
                    <a:pt x="10" y="67"/>
                    <a:pt x="9" y="68"/>
                    <a:pt x="9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68"/>
                    <a:pt x="10" y="67"/>
                    <a:pt x="10" y="67"/>
                  </a:cubicBezTo>
                  <a:close/>
                  <a:moveTo>
                    <a:pt x="10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1" y="85"/>
                    <a:pt x="11" y="85"/>
                    <a:pt x="11" y="85"/>
                  </a:cubicBezTo>
                  <a:lnTo>
                    <a:pt x="10" y="86"/>
                  </a:lnTo>
                  <a:close/>
                  <a:moveTo>
                    <a:pt x="11" y="73"/>
                  </a:moveTo>
                  <a:cubicBezTo>
                    <a:pt x="12" y="74"/>
                    <a:pt x="12" y="74"/>
                    <a:pt x="13" y="74"/>
                  </a:cubicBezTo>
                  <a:cubicBezTo>
                    <a:pt x="13" y="74"/>
                    <a:pt x="14" y="74"/>
                    <a:pt x="14" y="74"/>
                  </a:cubicBezTo>
                  <a:cubicBezTo>
                    <a:pt x="14" y="73"/>
                    <a:pt x="14" y="73"/>
                    <a:pt x="13" y="72"/>
                  </a:cubicBezTo>
                  <a:cubicBezTo>
                    <a:pt x="13" y="72"/>
                    <a:pt x="13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3"/>
                    <a:pt x="11" y="73"/>
                    <a:pt x="11" y="73"/>
                  </a:cubicBezTo>
                  <a:close/>
                  <a:moveTo>
                    <a:pt x="12" y="51"/>
                  </a:moveTo>
                  <a:cubicBezTo>
                    <a:pt x="12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12" y="51"/>
                  </a:lnTo>
                  <a:close/>
                  <a:moveTo>
                    <a:pt x="13" y="25"/>
                  </a:moveTo>
                  <a:cubicBezTo>
                    <a:pt x="13" y="25"/>
                    <a:pt x="13" y="26"/>
                    <a:pt x="14" y="27"/>
                  </a:cubicBezTo>
                  <a:cubicBezTo>
                    <a:pt x="15" y="28"/>
                    <a:pt x="16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7"/>
                    <a:pt x="16" y="26"/>
                    <a:pt x="15" y="25"/>
                  </a:cubicBezTo>
                  <a:cubicBezTo>
                    <a:pt x="15" y="25"/>
                    <a:pt x="14" y="24"/>
                    <a:pt x="13" y="25"/>
                  </a:cubicBezTo>
                  <a:close/>
                  <a:moveTo>
                    <a:pt x="14" y="64"/>
                  </a:move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lose/>
                  <a:moveTo>
                    <a:pt x="14" y="65"/>
                  </a:moveTo>
                  <a:cubicBezTo>
                    <a:pt x="15" y="66"/>
                    <a:pt x="15" y="67"/>
                    <a:pt x="15" y="67"/>
                  </a:cubicBezTo>
                  <a:cubicBezTo>
                    <a:pt x="15" y="68"/>
                    <a:pt x="15" y="68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5"/>
                    <a:pt x="15" y="64"/>
                    <a:pt x="14" y="65"/>
                  </a:cubicBezTo>
                  <a:close/>
                  <a:moveTo>
                    <a:pt x="15" y="58"/>
                  </a:moveTo>
                  <a:cubicBezTo>
                    <a:pt x="15" y="59"/>
                    <a:pt x="16" y="60"/>
                    <a:pt x="17" y="60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5" y="57"/>
                    <a:pt x="15" y="57"/>
                  </a:cubicBezTo>
                  <a:cubicBezTo>
                    <a:pt x="15" y="57"/>
                    <a:pt x="15" y="58"/>
                    <a:pt x="15" y="58"/>
                  </a:cubicBezTo>
                  <a:close/>
                  <a:moveTo>
                    <a:pt x="15" y="89"/>
                  </a:moveTo>
                  <a:cubicBezTo>
                    <a:pt x="15" y="89"/>
                    <a:pt x="16" y="89"/>
                    <a:pt x="16" y="89"/>
                  </a:cubicBezTo>
                  <a:cubicBezTo>
                    <a:pt x="16" y="90"/>
                    <a:pt x="17" y="90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lnTo>
                    <a:pt x="15" y="89"/>
                  </a:lnTo>
                  <a:close/>
                  <a:moveTo>
                    <a:pt x="16" y="54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lose/>
                  <a:moveTo>
                    <a:pt x="18" y="66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4"/>
                    <a:pt x="19" y="63"/>
                  </a:cubicBezTo>
                  <a:cubicBezTo>
                    <a:pt x="19" y="62"/>
                    <a:pt x="19" y="61"/>
                    <a:pt x="19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60"/>
                    <a:pt x="17" y="60"/>
                    <a:pt x="17" y="60"/>
                  </a:cubicBezTo>
                  <a:lnTo>
                    <a:pt x="18" y="66"/>
                  </a:lnTo>
                  <a:close/>
                  <a:moveTo>
                    <a:pt x="20" y="90"/>
                  </a:moveTo>
                  <a:cubicBezTo>
                    <a:pt x="20" y="91"/>
                    <a:pt x="20" y="92"/>
                    <a:pt x="20" y="93"/>
                  </a:cubicBezTo>
                  <a:cubicBezTo>
                    <a:pt x="19" y="94"/>
                    <a:pt x="19" y="95"/>
                    <a:pt x="19" y="96"/>
                  </a:cubicBezTo>
                  <a:cubicBezTo>
                    <a:pt x="20" y="96"/>
                    <a:pt x="20" y="96"/>
                    <a:pt x="21" y="95"/>
                  </a:cubicBezTo>
                  <a:cubicBezTo>
                    <a:pt x="21" y="95"/>
                    <a:pt x="21" y="94"/>
                    <a:pt x="22" y="93"/>
                  </a:cubicBezTo>
                  <a:cubicBezTo>
                    <a:pt x="22" y="93"/>
                    <a:pt x="22" y="92"/>
                    <a:pt x="22" y="91"/>
                  </a:cubicBezTo>
                  <a:cubicBezTo>
                    <a:pt x="22" y="90"/>
                    <a:pt x="22" y="90"/>
                    <a:pt x="22" y="89"/>
                  </a:cubicBezTo>
                  <a:cubicBezTo>
                    <a:pt x="22" y="89"/>
                    <a:pt x="21" y="88"/>
                    <a:pt x="20" y="88"/>
                  </a:cubicBezTo>
                  <a:cubicBezTo>
                    <a:pt x="19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0" y="89"/>
                    <a:pt x="20" y="90"/>
                  </a:cubicBezTo>
                  <a:close/>
                  <a:moveTo>
                    <a:pt x="22" y="73"/>
                  </a:moveTo>
                  <a:cubicBezTo>
                    <a:pt x="22" y="74"/>
                    <a:pt x="23" y="76"/>
                    <a:pt x="25" y="78"/>
                  </a:cubicBezTo>
                  <a:cubicBezTo>
                    <a:pt x="27" y="80"/>
                    <a:pt x="29" y="82"/>
                    <a:pt x="31" y="84"/>
                  </a:cubicBezTo>
                  <a:cubicBezTo>
                    <a:pt x="33" y="86"/>
                    <a:pt x="36" y="88"/>
                    <a:pt x="38" y="89"/>
                  </a:cubicBezTo>
                  <a:cubicBezTo>
                    <a:pt x="40" y="90"/>
                    <a:pt x="41" y="91"/>
                    <a:pt x="42" y="91"/>
                  </a:cubicBezTo>
                  <a:cubicBezTo>
                    <a:pt x="44" y="92"/>
                    <a:pt x="46" y="92"/>
                    <a:pt x="48" y="92"/>
                  </a:cubicBezTo>
                  <a:cubicBezTo>
                    <a:pt x="50" y="92"/>
                    <a:pt x="52" y="92"/>
                    <a:pt x="53" y="92"/>
                  </a:cubicBezTo>
                  <a:cubicBezTo>
                    <a:pt x="55" y="91"/>
                    <a:pt x="56" y="91"/>
                    <a:pt x="56" y="90"/>
                  </a:cubicBezTo>
                  <a:cubicBezTo>
                    <a:pt x="57" y="89"/>
                    <a:pt x="57" y="88"/>
                    <a:pt x="57" y="87"/>
                  </a:cubicBezTo>
                  <a:cubicBezTo>
                    <a:pt x="57" y="85"/>
                    <a:pt x="58" y="84"/>
                    <a:pt x="58" y="83"/>
                  </a:cubicBezTo>
                  <a:cubicBezTo>
                    <a:pt x="58" y="82"/>
                    <a:pt x="59" y="81"/>
                    <a:pt x="60" y="8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1"/>
                    <a:pt x="63" y="71"/>
                    <a:pt x="63" y="70"/>
                  </a:cubicBezTo>
                  <a:cubicBezTo>
                    <a:pt x="64" y="70"/>
                    <a:pt x="65" y="70"/>
                    <a:pt x="66" y="69"/>
                  </a:cubicBezTo>
                  <a:cubicBezTo>
                    <a:pt x="66" y="68"/>
                    <a:pt x="66" y="66"/>
                    <a:pt x="66" y="65"/>
                  </a:cubicBezTo>
                  <a:cubicBezTo>
                    <a:pt x="66" y="63"/>
                    <a:pt x="66" y="61"/>
                    <a:pt x="66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60"/>
                    <a:pt x="64" y="60"/>
                    <a:pt x="64" y="61"/>
                  </a:cubicBezTo>
                  <a:cubicBezTo>
                    <a:pt x="64" y="62"/>
                    <a:pt x="63" y="63"/>
                    <a:pt x="63" y="64"/>
                  </a:cubicBezTo>
                  <a:cubicBezTo>
                    <a:pt x="63" y="65"/>
                    <a:pt x="62" y="66"/>
                    <a:pt x="62" y="67"/>
                  </a:cubicBezTo>
                  <a:cubicBezTo>
                    <a:pt x="62" y="68"/>
                    <a:pt x="61" y="68"/>
                    <a:pt x="61" y="68"/>
                  </a:cubicBezTo>
                  <a:cubicBezTo>
                    <a:pt x="61" y="68"/>
                    <a:pt x="60" y="68"/>
                    <a:pt x="61" y="67"/>
                  </a:cubicBezTo>
                  <a:cubicBezTo>
                    <a:pt x="61" y="66"/>
                    <a:pt x="61" y="66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3"/>
                    <a:pt x="62" y="62"/>
                  </a:cubicBezTo>
                  <a:cubicBezTo>
                    <a:pt x="63" y="61"/>
                    <a:pt x="63" y="60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8"/>
                  </a:cubicBezTo>
                  <a:cubicBezTo>
                    <a:pt x="60" y="57"/>
                    <a:pt x="60" y="57"/>
                    <a:pt x="61" y="56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5"/>
                    <a:pt x="63" y="55"/>
                    <a:pt x="63" y="55"/>
                  </a:cubicBezTo>
                  <a:cubicBezTo>
                    <a:pt x="64" y="55"/>
                    <a:pt x="64" y="54"/>
                    <a:pt x="64" y="53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4"/>
                    <a:pt x="60" y="44"/>
                    <a:pt x="60" y="44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8" y="44"/>
                    <a:pt x="58" y="43"/>
                    <a:pt x="58" y="43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0"/>
                    <a:pt x="57" y="40"/>
                    <a:pt x="57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8"/>
                    <a:pt x="54" y="36"/>
                    <a:pt x="53" y="35"/>
                  </a:cubicBezTo>
                  <a:cubicBezTo>
                    <a:pt x="52" y="33"/>
                    <a:pt x="52" y="32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8"/>
                    <a:pt x="51" y="26"/>
                    <a:pt x="51" y="26"/>
                  </a:cubicBezTo>
                  <a:cubicBezTo>
                    <a:pt x="52" y="25"/>
                    <a:pt x="52" y="24"/>
                    <a:pt x="53" y="23"/>
                  </a:cubicBezTo>
                  <a:cubicBezTo>
                    <a:pt x="52" y="23"/>
                    <a:pt x="52" y="22"/>
                    <a:pt x="51" y="22"/>
                  </a:cubicBezTo>
                  <a:cubicBezTo>
                    <a:pt x="50" y="22"/>
                    <a:pt x="49" y="22"/>
                    <a:pt x="48" y="21"/>
                  </a:cubicBezTo>
                  <a:cubicBezTo>
                    <a:pt x="47" y="21"/>
                    <a:pt x="46" y="21"/>
                    <a:pt x="45" y="21"/>
                  </a:cubicBezTo>
                  <a:cubicBezTo>
                    <a:pt x="45" y="21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1" y="21"/>
                  </a:cubicBezTo>
                  <a:cubicBezTo>
                    <a:pt x="40" y="21"/>
                    <a:pt x="40" y="21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6" y="17"/>
                    <a:pt x="36" y="16"/>
                    <a:pt x="35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2" y="13"/>
                  </a:cubicBezTo>
                  <a:cubicBezTo>
                    <a:pt x="31" y="14"/>
                    <a:pt x="31" y="16"/>
                    <a:pt x="30" y="18"/>
                  </a:cubicBezTo>
                  <a:cubicBezTo>
                    <a:pt x="29" y="20"/>
                    <a:pt x="28" y="22"/>
                    <a:pt x="28" y="24"/>
                  </a:cubicBezTo>
                  <a:cubicBezTo>
                    <a:pt x="27" y="26"/>
                    <a:pt x="26" y="28"/>
                    <a:pt x="26" y="30"/>
                  </a:cubicBezTo>
                  <a:cubicBezTo>
                    <a:pt x="25" y="32"/>
                    <a:pt x="25" y="33"/>
                    <a:pt x="24" y="35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22" y="42"/>
                    <a:pt x="21" y="43"/>
                  </a:cubicBezTo>
                  <a:cubicBezTo>
                    <a:pt x="20" y="43"/>
                    <a:pt x="19" y="43"/>
                    <a:pt x="18" y="43"/>
                  </a:cubicBezTo>
                  <a:cubicBezTo>
                    <a:pt x="18" y="44"/>
                    <a:pt x="19" y="44"/>
                    <a:pt x="19" y="44"/>
                  </a:cubicBezTo>
                  <a:cubicBezTo>
                    <a:pt x="20" y="44"/>
                    <a:pt x="21" y="44"/>
                    <a:pt x="21" y="45"/>
                  </a:cubicBezTo>
                  <a:cubicBezTo>
                    <a:pt x="21" y="45"/>
                    <a:pt x="21" y="46"/>
                    <a:pt x="22" y="46"/>
                  </a:cubicBezTo>
                  <a:cubicBezTo>
                    <a:pt x="22" y="47"/>
                    <a:pt x="23" y="48"/>
                    <a:pt x="23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9"/>
                    <a:pt x="21" y="49"/>
                  </a:cubicBezTo>
                  <a:cubicBezTo>
                    <a:pt x="21" y="50"/>
                    <a:pt x="21" y="50"/>
                    <a:pt x="21" y="51"/>
                  </a:cubicBezTo>
                  <a:cubicBezTo>
                    <a:pt x="21" y="52"/>
                    <a:pt x="21" y="52"/>
                    <a:pt x="21" y="53"/>
                  </a:cubicBezTo>
                  <a:cubicBezTo>
                    <a:pt x="21" y="54"/>
                    <a:pt x="21" y="54"/>
                    <a:pt x="21" y="5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3" y="66"/>
                    <a:pt x="24" y="67"/>
                    <a:pt x="24" y="69"/>
                  </a:cubicBezTo>
                  <a:cubicBezTo>
                    <a:pt x="25" y="71"/>
                    <a:pt x="25" y="72"/>
                    <a:pt x="26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3"/>
                    <a:pt x="25" y="73"/>
                    <a:pt x="24" y="73"/>
                  </a:cubicBezTo>
                  <a:cubicBezTo>
                    <a:pt x="24" y="73"/>
                    <a:pt x="23" y="73"/>
                    <a:pt x="22" y="73"/>
                  </a:cubicBezTo>
                  <a:close/>
                  <a:moveTo>
                    <a:pt x="28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29" y="91"/>
                    <a:pt x="29" y="91"/>
                    <a:pt x="29" y="91"/>
                  </a:cubicBezTo>
                  <a:lnTo>
                    <a:pt x="28" y="92"/>
                  </a:lnTo>
                  <a:close/>
                  <a:moveTo>
                    <a:pt x="29" y="10"/>
                  </a:moveTo>
                  <a:cubicBezTo>
                    <a:pt x="29" y="10"/>
                    <a:pt x="28" y="11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0"/>
                    <a:pt x="30" y="10"/>
                    <a:pt x="30" y="10"/>
                  </a:cubicBezTo>
                  <a:lnTo>
                    <a:pt x="29" y="10"/>
                  </a:lnTo>
                  <a:close/>
                  <a:moveTo>
                    <a:pt x="3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30" y="0"/>
                  </a:lnTo>
                  <a:close/>
                  <a:moveTo>
                    <a:pt x="31" y="97"/>
                  </a:moveTo>
                  <a:cubicBezTo>
                    <a:pt x="31" y="97"/>
                    <a:pt x="31" y="97"/>
                    <a:pt x="31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1" y="98"/>
                    <a:pt x="31" y="97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90"/>
                  </a:cubicBezTo>
                  <a:cubicBezTo>
                    <a:pt x="34" y="90"/>
                    <a:pt x="34" y="91"/>
                    <a:pt x="34" y="91"/>
                  </a:cubicBezTo>
                  <a:cubicBezTo>
                    <a:pt x="35" y="91"/>
                    <a:pt x="35" y="90"/>
                    <a:pt x="35" y="90"/>
                  </a:cubicBezTo>
                  <a:cubicBezTo>
                    <a:pt x="35" y="89"/>
                    <a:pt x="34" y="89"/>
                    <a:pt x="34" y="89"/>
                  </a:cubicBezTo>
                  <a:close/>
                  <a:moveTo>
                    <a:pt x="37" y="13"/>
                  </a:moveTo>
                  <a:cubicBezTo>
                    <a:pt x="37" y="15"/>
                    <a:pt x="38" y="16"/>
                    <a:pt x="39" y="16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5"/>
                    <a:pt x="40" y="14"/>
                    <a:pt x="40" y="14"/>
                  </a:cubicBezTo>
                  <a:cubicBezTo>
                    <a:pt x="39" y="13"/>
                    <a:pt x="39" y="13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lose/>
                  <a:moveTo>
                    <a:pt x="38" y="10"/>
                  </a:moveTo>
                  <a:cubicBezTo>
                    <a:pt x="38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0"/>
                    <a:pt x="39" y="10"/>
                    <a:pt x="38" y="10"/>
                  </a:cubicBezTo>
                  <a:close/>
                  <a:moveTo>
                    <a:pt x="39" y="108"/>
                  </a:moveTo>
                  <a:cubicBezTo>
                    <a:pt x="40" y="108"/>
                    <a:pt x="40" y="108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9" y="110"/>
                    <a:pt x="39" y="109"/>
                    <a:pt x="39" y="109"/>
                  </a:cubicBezTo>
                  <a:cubicBezTo>
                    <a:pt x="39" y="108"/>
                    <a:pt x="39" y="108"/>
                    <a:pt x="39" y="108"/>
                  </a:cubicBezTo>
                  <a:close/>
                  <a:moveTo>
                    <a:pt x="41" y="99"/>
                  </a:moveTo>
                  <a:cubicBezTo>
                    <a:pt x="43" y="99"/>
                    <a:pt x="43" y="99"/>
                    <a:pt x="43" y="99"/>
                  </a:cubicBezTo>
                  <a:cubicBezTo>
                    <a:pt x="41" y="98"/>
                    <a:pt x="41" y="98"/>
                    <a:pt x="41" y="98"/>
                  </a:cubicBezTo>
                  <a:lnTo>
                    <a:pt x="41" y="99"/>
                  </a:lnTo>
                  <a:close/>
                  <a:moveTo>
                    <a:pt x="42" y="16"/>
                  </a:moveTo>
                  <a:cubicBezTo>
                    <a:pt x="42" y="16"/>
                    <a:pt x="42" y="16"/>
                    <a:pt x="43" y="17"/>
                  </a:cubicBezTo>
                  <a:cubicBezTo>
                    <a:pt x="43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3" y="15"/>
                    <a:pt x="42" y="16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3"/>
                    <a:pt x="46" y="23"/>
                  </a:cubicBezTo>
                  <a:cubicBezTo>
                    <a:pt x="46" y="24"/>
                    <a:pt x="45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2"/>
                    <a:pt x="45" y="22"/>
                    <a:pt x="46" y="22"/>
                  </a:cubicBezTo>
                  <a:close/>
                  <a:moveTo>
                    <a:pt x="51" y="17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lnTo>
                    <a:pt x="51" y="17"/>
                  </a:ln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1" y="18"/>
                  </a:cubicBezTo>
                  <a:close/>
                  <a:moveTo>
                    <a:pt x="52" y="15"/>
                  </a:moveTo>
                  <a:cubicBezTo>
                    <a:pt x="53" y="15"/>
                    <a:pt x="53" y="15"/>
                    <a:pt x="54" y="14"/>
                  </a:cubicBezTo>
                  <a:cubicBezTo>
                    <a:pt x="54" y="14"/>
                    <a:pt x="54" y="13"/>
                    <a:pt x="54" y="13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52" y="15"/>
                  </a:lnTo>
                  <a:close/>
                  <a:moveTo>
                    <a:pt x="54" y="20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4" y="20"/>
                  </a:lnTo>
                  <a:close/>
                  <a:moveTo>
                    <a:pt x="53" y="28"/>
                  </a:moveTo>
                  <a:cubicBezTo>
                    <a:pt x="53" y="28"/>
                    <a:pt x="53" y="29"/>
                    <a:pt x="53" y="29"/>
                  </a:cubicBezTo>
                  <a:cubicBezTo>
                    <a:pt x="53" y="30"/>
                    <a:pt x="53" y="30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4" y="28"/>
                    <a:pt x="54" y="28"/>
                    <a:pt x="53" y="2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1"/>
                    <a:pt x="62" y="41"/>
                    <a:pt x="61" y="41"/>
                  </a:cubicBezTo>
                  <a:close/>
                  <a:moveTo>
                    <a:pt x="63" y="39"/>
                  </a:moveTo>
                  <a:cubicBezTo>
                    <a:pt x="63" y="39"/>
                    <a:pt x="63" y="40"/>
                    <a:pt x="63" y="40"/>
                  </a:cubicBezTo>
                  <a:cubicBezTo>
                    <a:pt x="64" y="41"/>
                    <a:pt x="64" y="41"/>
                    <a:pt x="64" y="42"/>
                  </a:cubicBezTo>
                  <a:cubicBezTo>
                    <a:pt x="65" y="42"/>
                    <a:pt x="65" y="42"/>
                    <a:pt x="65" y="43"/>
                  </a:cubicBezTo>
                  <a:cubicBezTo>
                    <a:pt x="66" y="43"/>
                    <a:pt x="66" y="43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1" y="39"/>
                    <a:pt x="71" y="38"/>
                  </a:cubicBezTo>
                  <a:cubicBezTo>
                    <a:pt x="70" y="38"/>
                    <a:pt x="69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6"/>
                    <a:pt x="66" y="36"/>
                    <a:pt x="65" y="35"/>
                  </a:cubicBezTo>
                  <a:cubicBezTo>
                    <a:pt x="65" y="35"/>
                    <a:pt x="64" y="35"/>
                    <a:pt x="63" y="35"/>
                  </a:cubicBezTo>
                  <a:cubicBezTo>
                    <a:pt x="63" y="35"/>
                    <a:pt x="63" y="36"/>
                    <a:pt x="63" y="36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9"/>
                    <a:pt x="63" y="39"/>
                    <a:pt x="63" y="39"/>
                  </a:cubicBezTo>
                  <a:close/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6"/>
                  </a:cubicBezTo>
                  <a:cubicBezTo>
                    <a:pt x="65" y="46"/>
                    <a:pt x="64" y="46"/>
                    <a:pt x="64" y="46"/>
                  </a:cubicBezTo>
                  <a:close/>
                  <a:moveTo>
                    <a:pt x="64" y="26"/>
                  </a:moveTo>
                  <a:cubicBezTo>
                    <a:pt x="64" y="26"/>
                    <a:pt x="64" y="26"/>
                    <a:pt x="64" y="27"/>
                  </a:cubicBezTo>
                  <a:cubicBezTo>
                    <a:pt x="64" y="27"/>
                    <a:pt x="64" y="28"/>
                    <a:pt x="64" y="28"/>
                  </a:cubicBezTo>
                  <a:cubicBezTo>
                    <a:pt x="65" y="28"/>
                    <a:pt x="65" y="27"/>
                    <a:pt x="65" y="27"/>
                  </a:cubicBezTo>
                  <a:cubicBezTo>
                    <a:pt x="65" y="26"/>
                    <a:pt x="65" y="26"/>
                    <a:pt x="64" y="26"/>
                  </a:cubicBezTo>
                  <a:close/>
                  <a:moveTo>
                    <a:pt x="64" y="51"/>
                  </a:moveTo>
                  <a:cubicBezTo>
                    <a:pt x="65" y="51"/>
                    <a:pt x="65" y="51"/>
                    <a:pt x="66" y="51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4" y="51"/>
                  </a:lnTo>
                  <a:close/>
                  <a:moveTo>
                    <a:pt x="68" y="64"/>
                  </a:moveTo>
                  <a:cubicBezTo>
                    <a:pt x="68" y="64"/>
                    <a:pt x="67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7" y="67"/>
                    <a:pt x="67" y="67"/>
                  </a:cubicBezTo>
                  <a:cubicBezTo>
                    <a:pt x="68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9"/>
                  </a:cubicBezTo>
                  <a:cubicBezTo>
                    <a:pt x="69" y="69"/>
                    <a:pt x="70" y="70"/>
                    <a:pt x="70" y="71"/>
                  </a:cubicBezTo>
                  <a:cubicBezTo>
                    <a:pt x="70" y="71"/>
                    <a:pt x="70" y="72"/>
                    <a:pt x="70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2" y="69"/>
                    <a:pt x="71" y="68"/>
                  </a:cubicBezTo>
                  <a:cubicBezTo>
                    <a:pt x="71" y="67"/>
                    <a:pt x="71" y="67"/>
                    <a:pt x="70" y="66"/>
                  </a:cubicBezTo>
                  <a:cubicBezTo>
                    <a:pt x="70" y="66"/>
                    <a:pt x="70" y="65"/>
                    <a:pt x="69" y="65"/>
                  </a:cubicBezTo>
                  <a:cubicBezTo>
                    <a:pt x="69" y="64"/>
                    <a:pt x="68" y="64"/>
                    <a:pt x="68" y="64"/>
                  </a:cubicBezTo>
                  <a:close/>
                  <a:moveTo>
                    <a:pt x="68" y="50"/>
                  </a:move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lnTo>
                    <a:pt x="68" y="50"/>
                  </a:lnTo>
                  <a:close/>
                  <a:moveTo>
                    <a:pt x="69" y="34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lnTo>
                    <a:pt x="69" y="34"/>
                  </a:lnTo>
                  <a:close/>
                  <a:moveTo>
                    <a:pt x="70" y="59"/>
                  </a:move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0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1" y="59"/>
                  </a:cubicBezTo>
                  <a:lnTo>
                    <a:pt x="70" y="59"/>
                  </a:lnTo>
                  <a:close/>
                  <a:moveTo>
                    <a:pt x="70" y="55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70" y="55"/>
                  </a:lnTo>
                  <a:close/>
                  <a:moveTo>
                    <a:pt x="71" y="86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lnTo>
                    <a:pt x="71" y="86"/>
                  </a:lnTo>
                  <a:close/>
                  <a:moveTo>
                    <a:pt x="72" y="51"/>
                  </a:moveTo>
                  <a:cubicBezTo>
                    <a:pt x="72" y="51"/>
                    <a:pt x="72" y="51"/>
                    <a:pt x="72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2" y="51"/>
                    <a:pt x="72" y="51"/>
                  </a:cubicBezTo>
                  <a:close/>
                  <a:moveTo>
                    <a:pt x="72" y="77"/>
                  </a:moveTo>
                  <a:cubicBezTo>
                    <a:pt x="72" y="76"/>
                    <a:pt x="72" y="76"/>
                    <a:pt x="72" y="76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lose/>
                  <a:moveTo>
                    <a:pt x="72" y="47"/>
                  </a:moveTo>
                  <a:cubicBezTo>
                    <a:pt x="72" y="47"/>
                    <a:pt x="72" y="48"/>
                    <a:pt x="72" y="48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3" y="49"/>
                    <a:pt x="73" y="48"/>
                    <a:pt x="73" y="48"/>
                  </a:cubicBezTo>
                  <a:cubicBezTo>
                    <a:pt x="73" y="48"/>
                    <a:pt x="72" y="47"/>
                    <a:pt x="72" y="47"/>
                  </a:cubicBezTo>
                  <a:close/>
                  <a:moveTo>
                    <a:pt x="73" y="55"/>
                  </a:moveTo>
                  <a:cubicBezTo>
                    <a:pt x="73" y="55"/>
                    <a:pt x="73" y="55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5"/>
                    <a:pt x="74" y="55"/>
                    <a:pt x="73" y="55"/>
                  </a:cubicBezTo>
                  <a:close/>
                  <a:moveTo>
                    <a:pt x="76" y="46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76" y="46"/>
                  </a:lnTo>
                  <a:close/>
                  <a:moveTo>
                    <a:pt x="74" y="41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75" y="39"/>
                    <a:pt x="74" y="39"/>
                  </a:cubicBezTo>
                  <a:lnTo>
                    <a:pt x="74" y="41"/>
                  </a:lnTo>
                  <a:close/>
                  <a:moveTo>
                    <a:pt x="76" y="36"/>
                  </a:moveTo>
                  <a:cubicBezTo>
                    <a:pt x="77" y="35"/>
                    <a:pt x="77" y="36"/>
                    <a:pt x="77" y="36"/>
                  </a:cubicBezTo>
                  <a:cubicBezTo>
                    <a:pt x="77" y="36"/>
                    <a:pt x="77" y="37"/>
                    <a:pt x="77" y="37"/>
                  </a:cubicBezTo>
                  <a:cubicBezTo>
                    <a:pt x="76" y="37"/>
                    <a:pt x="76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lose/>
                  <a:moveTo>
                    <a:pt x="78" y="42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8" y="42"/>
                    <a:pt x="78" y="42"/>
                  </a:cubicBezTo>
                  <a:close/>
                  <a:moveTo>
                    <a:pt x="78" y="77"/>
                  </a:moveTo>
                  <a:cubicBezTo>
                    <a:pt x="78" y="77"/>
                    <a:pt x="79" y="76"/>
                    <a:pt x="80" y="76"/>
                  </a:cubicBezTo>
                  <a:cubicBezTo>
                    <a:pt x="81" y="76"/>
                    <a:pt x="82" y="76"/>
                    <a:pt x="82" y="76"/>
                  </a:cubicBezTo>
                  <a:cubicBezTo>
                    <a:pt x="82" y="76"/>
                    <a:pt x="82" y="76"/>
                    <a:pt x="81" y="77"/>
                  </a:cubicBezTo>
                  <a:cubicBezTo>
                    <a:pt x="80" y="77"/>
                    <a:pt x="79" y="77"/>
                    <a:pt x="79" y="78"/>
                  </a:cubicBezTo>
                  <a:lnTo>
                    <a:pt x="78" y="77"/>
                  </a:lnTo>
                  <a:close/>
                  <a:moveTo>
                    <a:pt x="80" y="55"/>
                  </a:moveTo>
                  <a:cubicBezTo>
                    <a:pt x="81" y="54"/>
                    <a:pt x="81" y="54"/>
                    <a:pt x="82" y="54"/>
                  </a:cubicBezTo>
                  <a:cubicBezTo>
                    <a:pt x="83" y="53"/>
                    <a:pt x="83" y="54"/>
                    <a:pt x="84" y="55"/>
                  </a:cubicBezTo>
                  <a:cubicBezTo>
                    <a:pt x="84" y="56"/>
                    <a:pt x="84" y="57"/>
                    <a:pt x="84" y="57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0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5" name="îŝḻíḑé"/>
            <p:cNvSpPr/>
            <p:nvPr/>
          </p:nvSpPr>
          <p:spPr bwMode="auto">
            <a:xfrm>
              <a:off x="4492266" y="3404942"/>
              <a:ext cx="246455" cy="191951"/>
            </a:xfrm>
            <a:custGeom>
              <a:avLst/>
              <a:gdLst>
                <a:gd name="T0" fmla="*/ 89 w 100"/>
                <a:gd name="T1" fmla="*/ 64 h 78"/>
                <a:gd name="T2" fmla="*/ 80 w 100"/>
                <a:gd name="T3" fmla="*/ 61 h 78"/>
                <a:gd name="T4" fmla="*/ 73 w 100"/>
                <a:gd name="T5" fmla="*/ 57 h 78"/>
                <a:gd name="T6" fmla="*/ 66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3 w 100"/>
                <a:gd name="T13" fmla="*/ 36 h 78"/>
                <a:gd name="T14" fmla="*/ 39 w 100"/>
                <a:gd name="T15" fmla="*/ 45 h 78"/>
                <a:gd name="T16" fmla="*/ 39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9 w 100"/>
                <a:gd name="T23" fmla="*/ 71 h 78"/>
                <a:gd name="T24" fmla="*/ 19 w 100"/>
                <a:gd name="T25" fmla="*/ 74 h 78"/>
                <a:gd name="T26" fmla="*/ 9 w 100"/>
                <a:gd name="T27" fmla="*/ 56 h 78"/>
                <a:gd name="T28" fmla="*/ 7 w 100"/>
                <a:gd name="T29" fmla="*/ 52 h 78"/>
                <a:gd name="T30" fmla="*/ 4 w 100"/>
                <a:gd name="T31" fmla="*/ 26 h 78"/>
                <a:gd name="T32" fmla="*/ 2 w 100"/>
                <a:gd name="T33" fmla="*/ 14 h 78"/>
                <a:gd name="T34" fmla="*/ 4 w 100"/>
                <a:gd name="T35" fmla="*/ 5 h 78"/>
                <a:gd name="T36" fmla="*/ 1 w 100"/>
                <a:gd name="T37" fmla="*/ 10 h 78"/>
                <a:gd name="T38" fmla="*/ 9 w 100"/>
                <a:gd name="T39" fmla="*/ 5 h 78"/>
                <a:gd name="T40" fmla="*/ 12 w 100"/>
                <a:gd name="T41" fmla="*/ 7 h 78"/>
                <a:gd name="T42" fmla="*/ 16 w 100"/>
                <a:gd name="T43" fmla="*/ 20 h 78"/>
                <a:gd name="T44" fmla="*/ 23 w 100"/>
                <a:gd name="T45" fmla="*/ 34 h 78"/>
                <a:gd name="T46" fmla="*/ 24 w 100"/>
                <a:gd name="T47" fmla="*/ 43 h 78"/>
                <a:gd name="T48" fmla="*/ 35 w 100"/>
                <a:gd name="T49" fmla="*/ 31 h 78"/>
                <a:gd name="T50" fmla="*/ 44 w 100"/>
                <a:gd name="T51" fmla="*/ 23 h 78"/>
                <a:gd name="T52" fmla="*/ 48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3 w 100"/>
                <a:gd name="T59" fmla="*/ 7 h 78"/>
                <a:gd name="T60" fmla="*/ 64 w 100"/>
                <a:gd name="T61" fmla="*/ 8 h 78"/>
                <a:gd name="T62" fmla="*/ 71 w 100"/>
                <a:gd name="T63" fmla="*/ 20 h 78"/>
                <a:gd name="T64" fmla="*/ 74 w 100"/>
                <a:gd name="T65" fmla="*/ 29 h 78"/>
                <a:gd name="T66" fmla="*/ 79 w 100"/>
                <a:gd name="T67" fmla="*/ 37 h 78"/>
                <a:gd name="T68" fmla="*/ 99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1 w 100"/>
                <a:gd name="T75" fmla="*/ 48 h 78"/>
                <a:gd name="T76" fmla="*/ 19 w 100"/>
                <a:gd name="T77" fmla="*/ 44 h 78"/>
                <a:gd name="T78" fmla="*/ 18 w 100"/>
                <a:gd name="T79" fmla="*/ 38 h 78"/>
                <a:gd name="T80" fmla="*/ 16 w 100"/>
                <a:gd name="T81" fmla="*/ 41 h 78"/>
                <a:gd name="T82" fmla="*/ 22 w 100"/>
                <a:gd name="T83" fmla="*/ 47 h 78"/>
                <a:gd name="T84" fmla="*/ 18 w 100"/>
                <a:gd name="T85" fmla="*/ 30 h 78"/>
                <a:gd name="T86" fmla="*/ 18 w 100"/>
                <a:gd name="T87" fmla="*/ 67 h 78"/>
                <a:gd name="T88" fmla="*/ 42 w 100"/>
                <a:gd name="T89" fmla="*/ 27 h 78"/>
                <a:gd name="T90" fmla="*/ 49 w 100"/>
                <a:gd name="T91" fmla="*/ 30 h 78"/>
                <a:gd name="T92" fmla="*/ 48 w 100"/>
                <a:gd name="T93" fmla="*/ 23 h 78"/>
                <a:gd name="T94" fmla="*/ 51 w 100"/>
                <a:gd name="T95" fmla="*/ 27 h 78"/>
                <a:gd name="T96" fmla="*/ 69 w 100"/>
                <a:gd name="T97" fmla="*/ 24 h 78"/>
                <a:gd name="T98" fmla="*/ 73 w 100"/>
                <a:gd name="T99" fmla="*/ 36 h 78"/>
                <a:gd name="T100" fmla="*/ 73 w 100"/>
                <a:gd name="T101" fmla="*/ 32 h 78"/>
                <a:gd name="T102" fmla="*/ 75 w 100"/>
                <a:gd name="T103" fmla="*/ 31 h 78"/>
                <a:gd name="T104" fmla="*/ 79 w 100"/>
                <a:gd name="T105" fmla="*/ 45 h 78"/>
                <a:gd name="T106" fmla="*/ 77 w 100"/>
                <a:gd name="T107" fmla="*/ 47 h 78"/>
                <a:gd name="T108" fmla="*/ 82 w 100"/>
                <a:gd name="T109" fmla="*/ 54 h 78"/>
                <a:gd name="T110" fmla="*/ 88 w 100"/>
                <a:gd name="T111" fmla="*/ 61 h 78"/>
                <a:gd name="T112" fmla="*/ 87 w 100"/>
                <a:gd name="T11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100" y="63"/>
                    <a:pt x="100" y="63"/>
                    <a:pt x="99" y="64"/>
                  </a:cubicBezTo>
                  <a:cubicBezTo>
                    <a:pt x="98" y="64"/>
                    <a:pt x="97" y="64"/>
                    <a:pt x="97" y="65"/>
                  </a:cubicBezTo>
                  <a:cubicBezTo>
                    <a:pt x="96" y="65"/>
                    <a:pt x="96" y="65"/>
                    <a:pt x="96" y="66"/>
                  </a:cubicBezTo>
                  <a:cubicBezTo>
                    <a:pt x="96" y="67"/>
                    <a:pt x="96" y="67"/>
                    <a:pt x="95" y="67"/>
                  </a:cubicBezTo>
                  <a:cubicBezTo>
                    <a:pt x="95" y="65"/>
                    <a:pt x="95" y="64"/>
                    <a:pt x="94" y="64"/>
                  </a:cubicBezTo>
                  <a:cubicBezTo>
                    <a:pt x="93" y="63"/>
                    <a:pt x="93" y="63"/>
                    <a:pt x="92" y="63"/>
                  </a:cubicBezTo>
                  <a:cubicBezTo>
                    <a:pt x="91" y="63"/>
                    <a:pt x="90" y="64"/>
                    <a:pt x="89" y="64"/>
                  </a:cubicBezTo>
                  <a:cubicBezTo>
                    <a:pt x="88" y="64"/>
                    <a:pt x="88" y="64"/>
                    <a:pt x="87" y="64"/>
                  </a:cubicBezTo>
                  <a:cubicBezTo>
                    <a:pt x="86" y="64"/>
                    <a:pt x="86" y="63"/>
                    <a:pt x="85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0"/>
                    <a:pt x="84" y="60"/>
                    <a:pt x="83" y="60"/>
                  </a:cubicBezTo>
                  <a:cubicBezTo>
                    <a:pt x="82" y="61"/>
                    <a:pt x="82" y="61"/>
                    <a:pt x="82" y="62"/>
                  </a:cubicBezTo>
                  <a:cubicBezTo>
                    <a:pt x="81" y="63"/>
                    <a:pt x="81" y="63"/>
                    <a:pt x="80" y="63"/>
                  </a:cubicBezTo>
                  <a:cubicBezTo>
                    <a:pt x="79" y="63"/>
                    <a:pt x="80" y="62"/>
                    <a:pt x="80" y="61"/>
                  </a:cubicBezTo>
                  <a:cubicBezTo>
                    <a:pt x="81" y="61"/>
                    <a:pt x="81" y="60"/>
                    <a:pt x="81" y="59"/>
                  </a:cubicBezTo>
                  <a:cubicBezTo>
                    <a:pt x="81" y="59"/>
                    <a:pt x="80" y="59"/>
                    <a:pt x="80" y="58"/>
                  </a:cubicBezTo>
                  <a:cubicBezTo>
                    <a:pt x="80" y="58"/>
                    <a:pt x="79" y="58"/>
                    <a:pt x="79" y="58"/>
                  </a:cubicBezTo>
                  <a:cubicBezTo>
                    <a:pt x="78" y="58"/>
                    <a:pt x="78" y="59"/>
                    <a:pt x="77" y="59"/>
                  </a:cubicBezTo>
                  <a:cubicBezTo>
                    <a:pt x="77" y="59"/>
                    <a:pt x="76" y="59"/>
                    <a:pt x="76" y="59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1" y="58"/>
                  </a:cubicBezTo>
                  <a:cubicBezTo>
                    <a:pt x="71" y="58"/>
                    <a:pt x="71" y="59"/>
                    <a:pt x="70" y="59"/>
                  </a:cubicBezTo>
                  <a:cubicBezTo>
                    <a:pt x="70" y="59"/>
                    <a:pt x="69" y="59"/>
                    <a:pt x="69" y="58"/>
                  </a:cubicBezTo>
                  <a:cubicBezTo>
                    <a:pt x="69" y="58"/>
                    <a:pt x="68" y="57"/>
                    <a:pt x="68" y="56"/>
                  </a:cubicBezTo>
                  <a:cubicBezTo>
                    <a:pt x="67" y="56"/>
                    <a:pt x="67" y="55"/>
                    <a:pt x="66" y="54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5" y="50"/>
                  </a:cubicBezTo>
                  <a:cubicBezTo>
                    <a:pt x="64" y="50"/>
                    <a:pt x="64" y="49"/>
                    <a:pt x="64" y="49"/>
                  </a:cubicBezTo>
                  <a:cubicBezTo>
                    <a:pt x="64" y="49"/>
                    <a:pt x="63" y="49"/>
                    <a:pt x="63" y="48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29"/>
                    <a:pt x="57" y="28"/>
                  </a:cubicBezTo>
                  <a:cubicBezTo>
                    <a:pt x="57" y="28"/>
                    <a:pt x="57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3" y="28"/>
                    <a:pt x="53" y="28"/>
                    <a:pt x="53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1" y="30"/>
                    <a:pt x="51" y="30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5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50"/>
                    <a:pt x="38" y="51"/>
                    <a:pt x="38" y="52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37" y="55"/>
                    <a:pt x="36" y="55"/>
                    <a:pt x="36" y="56"/>
                  </a:cubicBezTo>
                  <a:cubicBezTo>
                    <a:pt x="36" y="56"/>
                    <a:pt x="35" y="57"/>
                    <a:pt x="35" y="57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31" y="57"/>
                    <a:pt x="31" y="58"/>
                    <a:pt x="31" y="58"/>
                  </a:cubicBezTo>
                  <a:cubicBezTo>
                    <a:pt x="31" y="59"/>
                    <a:pt x="31" y="60"/>
                    <a:pt x="31" y="62"/>
                  </a:cubicBezTo>
                  <a:cubicBezTo>
                    <a:pt x="31" y="63"/>
                    <a:pt x="31" y="65"/>
                    <a:pt x="31" y="66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7" y="67"/>
                    <a:pt x="26" y="67"/>
                    <a:pt x="26" y="68"/>
                  </a:cubicBezTo>
                  <a:cubicBezTo>
                    <a:pt x="25" y="69"/>
                    <a:pt x="25" y="70"/>
                    <a:pt x="24" y="70"/>
                  </a:cubicBezTo>
                  <a:cubicBezTo>
                    <a:pt x="24" y="71"/>
                    <a:pt x="23" y="72"/>
                    <a:pt x="23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1"/>
                    <a:pt x="21" y="71"/>
                    <a:pt x="21" y="70"/>
                  </a:cubicBezTo>
                  <a:cubicBezTo>
                    <a:pt x="21" y="70"/>
                    <a:pt x="21" y="69"/>
                    <a:pt x="20" y="69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3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4"/>
                    <a:pt x="19" y="75"/>
                    <a:pt x="19" y="76"/>
                  </a:cubicBezTo>
                  <a:cubicBezTo>
                    <a:pt x="19" y="77"/>
                    <a:pt x="18" y="78"/>
                    <a:pt x="18" y="78"/>
                  </a:cubicBezTo>
                  <a:cubicBezTo>
                    <a:pt x="18" y="78"/>
                    <a:pt x="17" y="77"/>
                    <a:pt x="16" y="75"/>
                  </a:cubicBezTo>
                  <a:cubicBezTo>
                    <a:pt x="15" y="73"/>
                    <a:pt x="13" y="71"/>
                    <a:pt x="13" y="68"/>
                  </a:cubicBezTo>
                  <a:cubicBezTo>
                    <a:pt x="12" y="66"/>
                    <a:pt x="11" y="63"/>
                    <a:pt x="10" y="61"/>
                  </a:cubicBezTo>
                  <a:cubicBezTo>
                    <a:pt x="9" y="59"/>
                    <a:pt x="9" y="57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6" y="46"/>
                    <a:pt x="6" y="45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5"/>
                    <a:pt x="5" y="34"/>
                    <a:pt x="4" y="32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3" y="9"/>
                    <a:pt x="12" y="10"/>
                    <a:pt x="12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5"/>
                    <a:pt x="11" y="15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7" y="25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1"/>
                    <a:pt x="21" y="32"/>
                    <a:pt x="22" y="33"/>
                  </a:cubicBezTo>
                  <a:cubicBezTo>
                    <a:pt x="22" y="33"/>
                    <a:pt x="22" y="33"/>
                    <a:pt x="23" y="34"/>
                  </a:cubicBezTo>
                  <a:cubicBezTo>
                    <a:pt x="23" y="35"/>
                    <a:pt x="23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1"/>
                    <a:pt x="23" y="42"/>
                    <a:pt x="24" y="43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1"/>
                    <a:pt x="28" y="39"/>
                    <a:pt x="29" y="38"/>
                  </a:cubicBezTo>
                  <a:cubicBezTo>
                    <a:pt x="29" y="37"/>
                    <a:pt x="29" y="36"/>
                    <a:pt x="30" y="36"/>
                  </a:cubicBezTo>
                  <a:cubicBezTo>
                    <a:pt x="31" y="35"/>
                    <a:pt x="31" y="35"/>
                    <a:pt x="32" y="34"/>
                  </a:cubicBezTo>
                  <a:cubicBezTo>
                    <a:pt x="33" y="34"/>
                    <a:pt x="34" y="33"/>
                    <a:pt x="35" y="31"/>
                  </a:cubicBezTo>
                  <a:cubicBezTo>
                    <a:pt x="35" y="29"/>
                    <a:pt x="36" y="27"/>
                    <a:pt x="36" y="26"/>
                  </a:cubicBezTo>
                  <a:cubicBezTo>
                    <a:pt x="37" y="25"/>
                    <a:pt x="38" y="23"/>
                    <a:pt x="39" y="22"/>
                  </a:cubicBezTo>
                  <a:cubicBezTo>
                    <a:pt x="39" y="22"/>
                    <a:pt x="40" y="22"/>
                    <a:pt x="40" y="23"/>
                  </a:cubicBezTo>
                  <a:cubicBezTo>
                    <a:pt x="40" y="24"/>
                    <a:pt x="41" y="24"/>
                    <a:pt x="41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23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7" y="22"/>
                    <a:pt x="47" y="22"/>
                    <a:pt x="46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20"/>
                    <a:pt x="46" y="20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7" y="17"/>
                  </a:cubicBezTo>
                  <a:cubicBezTo>
                    <a:pt x="47" y="17"/>
                    <a:pt x="47" y="16"/>
                    <a:pt x="47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6" y="11"/>
                    <a:pt x="46" y="10"/>
                  </a:cubicBezTo>
                  <a:cubicBezTo>
                    <a:pt x="46" y="9"/>
                    <a:pt x="47" y="8"/>
                    <a:pt x="47" y="8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50" y="11"/>
                  </a:cubicBezTo>
                  <a:cubicBezTo>
                    <a:pt x="50" y="11"/>
                    <a:pt x="50" y="11"/>
                    <a:pt x="50" y="10"/>
                  </a:cubicBezTo>
                  <a:cubicBezTo>
                    <a:pt x="50" y="10"/>
                    <a:pt x="50" y="9"/>
                    <a:pt x="50" y="8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1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6" y="6"/>
                  </a:cubicBezTo>
                  <a:cubicBezTo>
                    <a:pt x="56" y="6"/>
                    <a:pt x="57" y="6"/>
                    <a:pt x="58" y="7"/>
                  </a:cubicBezTo>
                  <a:cubicBezTo>
                    <a:pt x="59" y="7"/>
                    <a:pt x="59" y="7"/>
                    <a:pt x="60" y="8"/>
                  </a:cubicBezTo>
                  <a:cubicBezTo>
                    <a:pt x="61" y="8"/>
                    <a:pt x="61" y="8"/>
                    <a:pt x="62" y="8"/>
                  </a:cubicBezTo>
                  <a:cubicBezTo>
                    <a:pt x="62" y="8"/>
                    <a:pt x="62" y="8"/>
                    <a:pt x="63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6" y="11"/>
                    <a:pt x="66" y="12"/>
                    <a:pt x="67" y="12"/>
                  </a:cubicBezTo>
                  <a:cubicBezTo>
                    <a:pt x="67" y="12"/>
                    <a:pt x="68" y="13"/>
                    <a:pt x="69" y="13"/>
                  </a:cubicBezTo>
                  <a:cubicBezTo>
                    <a:pt x="69" y="14"/>
                    <a:pt x="70" y="14"/>
                    <a:pt x="70" y="14"/>
                  </a:cubicBezTo>
                  <a:cubicBezTo>
                    <a:pt x="71" y="15"/>
                    <a:pt x="71" y="16"/>
                    <a:pt x="71" y="17"/>
                  </a:cubicBezTo>
                  <a:cubicBezTo>
                    <a:pt x="71" y="17"/>
                    <a:pt x="71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1" y="21"/>
                    <a:pt x="72" y="21"/>
                  </a:cubicBezTo>
                  <a:cubicBezTo>
                    <a:pt x="72" y="21"/>
                    <a:pt x="73" y="21"/>
                    <a:pt x="73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1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7" y="32"/>
                    <a:pt x="77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8" y="34"/>
                    <a:pt x="78" y="35"/>
                    <a:pt x="79" y="35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0"/>
                    <a:pt x="80" y="41"/>
                    <a:pt x="80" y="41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1"/>
                    <a:pt x="100" y="61"/>
                    <a:pt x="100" y="61"/>
                  </a:cubicBezTo>
                  <a:lnTo>
                    <a:pt x="100" y="63"/>
                  </a:lnTo>
                  <a:close/>
                  <a:moveTo>
                    <a:pt x="6" y="17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6" y="17"/>
                  </a:lnTo>
                  <a:close/>
                  <a:moveTo>
                    <a:pt x="6" y="17"/>
                  </a:move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7" y="19"/>
                    <a:pt x="7" y="18"/>
                    <a:pt x="7" y="18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9" y="12"/>
                  </a:ln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9"/>
                  </a:lnTo>
                  <a:close/>
                  <a:moveTo>
                    <a:pt x="13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lnTo>
                    <a:pt x="13" y="57"/>
                  </a:lnTo>
                  <a:close/>
                  <a:moveTo>
                    <a:pt x="16" y="41"/>
                  </a:moveTo>
                  <a:cubicBezTo>
                    <a:pt x="16" y="41"/>
                    <a:pt x="16" y="42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8" y="40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5"/>
                    <a:pt x="18" y="36"/>
                    <a:pt x="17" y="37"/>
                  </a:cubicBezTo>
                  <a:cubicBezTo>
                    <a:pt x="16" y="38"/>
                    <a:pt x="16" y="39"/>
                    <a:pt x="16" y="41"/>
                  </a:cubicBezTo>
                  <a:close/>
                  <a:moveTo>
                    <a:pt x="16" y="47"/>
                  </a:moveTo>
                  <a:cubicBezTo>
                    <a:pt x="16" y="48"/>
                    <a:pt x="17" y="49"/>
                    <a:pt x="18" y="50"/>
                  </a:cubicBezTo>
                  <a:cubicBezTo>
                    <a:pt x="18" y="52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1" y="52"/>
                    <a:pt x="21" y="51"/>
                  </a:cubicBezTo>
                  <a:cubicBezTo>
                    <a:pt x="21" y="50"/>
                    <a:pt x="21" y="49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6" y="47"/>
                  </a:lnTo>
                  <a:close/>
                  <a:moveTo>
                    <a:pt x="17" y="31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lnTo>
                    <a:pt x="17" y="31"/>
                  </a:ln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8" y="67"/>
                  </a:lnTo>
                  <a:close/>
                  <a:moveTo>
                    <a:pt x="31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0"/>
                  </a:lnTo>
                  <a:close/>
                  <a:moveTo>
                    <a:pt x="49" y="30"/>
                  </a:moveTo>
                  <a:cubicBezTo>
                    <a:pt x="48" y="30"/>
                    <a:pt x="48" y="30"/>
                    <a:pt x="48" y="31"/>
                  </a:cubicBezTo>
                  <a:cubicBezTo>
                    <a:pt x="48" y="31"/>
                    <a:pt x="48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8" y="23"/>
                  </a:moveTo>
                  <a:cubicBezTo>
                    <a:pt x="49" y="22"/>
                    <a:pt x="49" y="22"/>
                    <a:pt x="49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8" y="23"/>
                  </a:lnTo>
                  <a:close/>
                  <a:moveTo>
                    <a:pt x="51" y="18"/>
                  </a:moveTo>
                  <a:cubicBezTo>
                    <a:pt x="51" y="19"/>
                    <a:pt x="51" y="19"/>
                    <a:pt x="51" y="20"/>
                  </a:cubicBezTo>
                  <a:cubicBezTo>
                    <a:pt x="51" y="20"/>
                    <a:pt x="52" y="20"/>
                    <a:pt x="53" y="20"/>
                  </a:cubicBezTo>
                  <a:cubicBezTo>
                    <a:pt x="53" y="19"/>
                    <a:pt x="52" y="18"/>
                    <a:pt x="51" y="17"/>
                  </a:cubicBezTo>
                  <a:lnTo>
                    <a:pt x="51" y="18"/>
                  </a:lnTo>
                  <a:close/>
                  <a:moveTo>
                    <a:pt x="51" y="27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4" y="22"/>
                  </a:moveTo>
                  <a:cubicBezTo>
                    <a:pt x="54" y="23"/>
                    <a:pt x="54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2"/>
                    <a:pt x="55" y="22"/>
                    <a:pt x="54" y="22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4"/>
                  </a:cubicBezTo>
                  <a:cubicBezTo>
                    <a:pt x="68" y="24"/>
                    <a:pt x="68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3" y="37"/>
                    <a:pt x="74" y="38"/>
                    <a:pt x="74" y="39"/>
                  </a:cubicBezTo>
                  <a:cubicBezTo>
                    <a:pt x="75" y="39"/>
                    <a:pt x="76" y="40"/>
                    <a:pt x="76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6" y="38"/>
                    <a:pt x="76" y="38"/>
                    <a:pt x="75" y="37"/>
                  </a:cubicBezTo>
                  <a:cubicBezTo>
                    <a:pt x="74" y="36"/>
                    <a:pt x="74" y="36"/>
                    <a:pt x="73" y="36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6"/>
                  </a:cubicBezTo>
                  <a:cubicBezTo>
                    <a:pt x="72" y="36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3" y="37"/>
                  </a:ln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3" y="32"/>
                  </a:ln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6" y="32"/>
                    <a:pt x="76" y="32"/>
                    <a:pt x="76" y="31"/>
                  </a:cubicBezTo>
                  <a:cubicBezTo>
                    <a:pt x="76" y="31"/>
                    <a:pt x="76" y="31"/>
                    <a:pt x="75" y="31"/>
                  </a:cubicBezTo>
                  <a:close/>
                  <a:moveTo>
                    <a:pt x="77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6"/>
                    <a:pt x="79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lnTo>
                    <a:pt x="77" y="47"/>
                  </a:lnTo>
                  <a:close/>
                  <a:moveTo>
                    <a:pt x="80" y="49"/>
                  </a:moveTo>
                  <a:cubicBezTo>
                    <a:pt x="80" y="49"/>
                    <a:pt x="80" y="50"/>
                    <a:pt x="80" y="50"/>
                  </a:cubicBezTo>
                  <a:cubicBezTo>
                    <a:pt x="80" y="50"/>
                    <a:pt x="80" y="51"/>
                    <a:pt x="80" y="51"/>
                  </a:cubicBezTo>
                  <a:cubicBezTo>
                    <a:pt x="81" y="51"/>
                    <a:pt x="81" y="50"/>
                    <a:pt x="81" y="50"/>
                  </a:cubicBezTo>
                  <a:cubicBezTo>
                    <a:pt x="81" y="49"/>
                    <a:pt x="80" y="49"/>
                    <a:pt x="80" y="49"/>
                  </a:cubicBezTo>
                  <a:close/>
                  <a:moveTo>
                    <a:pt x="81" y="53"/>
                  </a:moveTo>
                  <a:cubicBezTo>
                    <a:pt x="81" y="53"/>
                    <a:pt x="81" y="53"/>
                    <a:pt x="81" y="54"/>
                  </a:cubicBezTo>
                  <a:cubicBezTo>
                    <a:pt x="81" y="54"/>
                    <a:pt x="81" y="54"/>
                    <a:pt x="82" y="54"/>
                  </a:cubicBezTo>
                  <a:cubicBezTo>
                    <a:pt x="82" y="54"/>
                    <a:pt x="82" y="54"/>
                    <a:pt x="82" y="53"/>
                  </a:cubicBezTo>
                  <a:cubicBezTo>
                    <a:pt x="82" y="53"/>
                    <a:pt x="82" y="53"/>
                    <a:pt x="81" y="53"/>
                  </a:cubicBezTo>
                  <a:close/>
                  <a:moveTo>
                    <a:pt x="86" y="56"/>
                  </a:moveTo>
                  <a:cubicBezTo>
                    <a:pt x="86" y="57"/>
                    <a:pt x="86" y="57"/>
                    <a:pt x="88" y="57"/>
                  </a:cubicBezTo>
                  <a:cubicBezTo>
                    <a:pt x="87" y="56"/>
                    <a:pt x="87" y="56"/>
                    <a:pt x="87" y="55"/>
                  </a:cubicBezTo>
                  <a:cubicBezTo>
                    <a:pt x="87" y="55"/>
                    <a:pt x="86" y="55"/>
                    <a:pt x="86" y="56"/>
                  </a:cubicBezTo>
                  <a:close/>
                  <a:moveTo>
                    <a:pt x="87" y="62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90" y="61"/>
                    <a:pt x="91" y="61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1" y="59"/>
                    <a:pt x="91" y="59"/>
                    <a:pt x="90" y="59"/>
                  </a:cubicBezTo>
                  <a:cubicBezTo>
                    <a:pt x="89" y="59"/>
                    <a:pt x="89" y="59"/>
                    <a:pt x="88" y="59"/>
                  </a:cubicBezTo>
                  <a:cubicBezTo>
                    <a:pt x="88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lnTo>
                    <a:pt x="87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6" name="iṩḻîde"/>
            <p:cNvSpPr/>
            <p:nvPr/>
          </p:nvSpPr>
          <p:spPr bwMode="auto">
            <a:xfrm>
              <a:off x="4736351" y="3294749"/>
              <a:ext cx="145741" cy="263043"/>
            </a:xfrm>
            <a:custGeom>
              <a:avLst/>
              <a:gdLst>
                <a:gd name="T0" fmla="*/ 21 w 59"/>
                <a:gd name="T1" fmla="*/ 104 h 107"/>
                <a:gd name="T2" fmla="*/ 15 w 59"/>
                <a:gd name="T3" fmla="*/ 100 h 107"/>
                <a:gd name="T4" fmla="*/ 12 w 59"/>
                <a:gd name="T5" fmla="*/ 105 h 107"/>
                <a:gd name="T6" fmla="*/ 10 w 59"/>
                <a:gd name="T7" fmla="*/ 102 h 107"/>
                <a:gd name="T8" fmla="*/ 10 w 59"/>
                <a:gd name="T9" fmla="*/ 98 h 107"/>
                <a:gd name="T10" fmla="*/ 9 w 59"/>
                <a:gd name="T11" fmla="*/ 89 h 107"/>
                <a:gd name="T12" fmla="*/ 10 w 59"/>
                <a:gd name="T13" fmla="*/ 84 h 107"/>
                <a:gd name="T14" fmla="*/ 12 w 59"/>
                <a:gd name="T15" fmla="*/ 82 h 107"/>
                <a:gd name="T16" fmla="*/ 11 w 59"/>
                <a:gd name="T17" fmla="*/ 79 h 107"/>
                <a:gd name="T18" fmla="*/ 9 w 59"/>
                <a:gd name="T19" fmla="*/ 75 h 107"/>
                <a:gd name="T20" fmla="*/ 8 w 59"/>
                <a:gd name="T21" fmla="*/ 79 h 107"/>
                <a:gd name="T22" fmla="*/ 8 w 59"/>
                <a:gd name="T23" fmla="*/ 71 h 107"/>
                <a:gd name="T24" fmla="*/ 11 w 59"/>
                <a:gd name="T25" fmla="*/ 63 h 107"/>
                <a:gd name="T26" fmla="*/ 8 w 59"/>
                <a:gd name="T27" fmla="*/ 62 h 107"/>
                <a:gd name="T28" fmla="*/ 11 w 59"/>
                <a:gd name="T29" fmla="*/ 59 h 107"/>
                <a:gd name="T30" fmla="*/ 9 w 59"/>
                <a:gd name="T31" fmla="*/ 56 h 107"/>
                <a:gd name="T32" fmla="*/ 1 w 59"/>
                <a:gd name="T33" fmla="*/ 49 h 107"/>
                <a:gd name="T34" fmla="*/ 2 w 59"/>
                <a:gd name="T35" fmla="*/ 48 h 107"/>
                <a:gd name="T36" fmla="*/ 3 w 59"/>
                <a:gd name="T37" fmla="*/ 47 h 107"/>
                <a:gd name="T38" fmla="*/ 4 w 59"/>
                <a:gd name="T39" fmla="*/ 45 h 107"/>
                <a:gd name="T40" fmla="*/ 7 w 59"/>
                <a:gd name="T41" fmla="*/ 42 h 107"/>
                <a:gd name="T42" fmla="*/ 3 w 59"/>
                <a:gd name="T43" fmla="*/ 37 h 107"/>
                <a:gd name="T44" fmla="*/ 3 w 59"/>
                <a:gd name="T45" fmla="*/ 32 h 107"/>
                <a:gd name="T46" fmla="*/ 6 w 59"/>
                <a:gd name="T47" fmla="*/ 29 h 107"/>
                <a:gd name="T48" fmla="*/ 4 w 59"/>
                <a:gd name="T49" fmla="*/ 23 h 107"/>
                <a:gd name="T50" fmla="*/ 5 w 59"/>
                <a:gd name="T51" fmla="*/ 21 h 107"/>
                <a:gd name="T52" fmla="*/ 3 w 59"/>
                <a:gd name="T53" fmla="*/ 16 h 107"/>
                <a:gd name="T54" fmla="*/ 7 w 59"/>
                <a:gd name="T55" fmla="*/ 7 h 107"/>
                <a:gd name="T56" fmla="*/ 12 w 59"/>
                <a:gd name="T57" fmla="*/ 1 h 107"/>
                <a:gd name="T58" fmla="*/ 16 w 59"/>
                <a:gd name="T59" fmla="*/ 4 h 107"/>
                <a:gd name="T60" fmla="*/ 17 w 59"/>
                <a:gd name="T61" fmla="*/ 9 h 107"/>
                <a:gd name="T62" fmla="*/ 18 w 59"/>
                <a:gd name="T63" fmla="*/ 19 h 107"/>
                <a:gd name="T64" fmla="*/ 20 w 59"/>
                <a:gd name="T65" fmla="*/ 23 h 107"/>
                <a:gd name="T66" fmla="*/ 20 w 59"/>
                <a:gd name="T67" fmla="*/ 30 h 107"/>
                <a:gd name="T68" fmla="*/ 20 w 59"/>
                <a:gd name="T69" fmla="*/ 41 h 107"/>
                <a:gd name="T70" fmla="*/ 23 w 59"/>
                <a:gd name="T71" fmla="*/ 58 h 107"/>
                <a:gd name="T72" fmla="*/ 26 w 59"/>
                <a:gd name="T73" fmla="*/ 75 h 107"/>
                <a:gd name="T74" fmla="*/ 33 w 59"/>
                <a:gd name="T75" fmla="*/ 88 h 107"/>
                <a:gd name="T76" fmla="*/ 48 w 59"/>
                <a:gd name="T77" fmla="*/ 87 h 107"/>
                <a:gd name="T78" fmla="*/ 50 w 59"/>
                <a:gd name="T79" fmla="*/ 85 h 107"/>
                <a:gd name="T80" fmla="*/ 56 w 59"/>
                <a:gd name="T81" fmla="*/ 86 h 107"/>
                <a:gd name="T82" fmla="*/ 54 w 59"/>
                <a:gd name="T83" fmla="*/ 94 h 107"/>
                <a:gd name="T84" fmla="*/ 50 w 59"/>
                <a:gd name="T85" fmla="*/ 101 h 107"/>
                <a:gd name="T86" fmla="*/ 35 w 59"/>
                <a:gd name="T87" fmla="*/ 104 h 107"/>
                <a:gd name="T88" fmla="*/ 33 w 59"/>
                <a:gd name="T89" fmla="*/ 106 h 107"/>
                <a:gd name="T90" fmla="*/ 4 w 59"/>
                <a:gd name="T91" fmla="*/ 8 h 107"/>
                <a:gd name="T92" fmla="*/ 10 w 59"/>
                <a:gd name="T93" fmla="*/ 72 h 107"/>
                <a:gd name="T94" fmla="*/ 10 w 59"/>
                <a:gd name="T95" fmla="*/ 35 h 107"/>
                <a:gd name="T96" fmla="*/ 10 w 59"/>
                <a:gd name="T97" fmla="*/ 11 h 107"/>
                <a:gd name="T98" fmla="*/ 11 w 59"/>
                <a:gd name="T99" fmla="*/ 9 h 107"/>
                <a:gd name="T100" fmla="*/ 13 w 59"/>
                <a:gd name="T101" fmla="*/ 6 h 107"/>
                <a:gd name="T102" fmla="*/ 12 w 59"/>
                <a:gd name="T103" fmla="*/ 4 h 107"/>
                <a:gd name="T104" fmla="*/ 12 w 59"/>
                <a:gd name="T105" fmla="*/ 14 h 107"/>
                <a:gd name="T106" fmla="*/ 15 w 59"/>
                <a:gd name="T107" fmla="*/ 74 h 107"/>
                <a:gd name="T108" fmla="*/ 15 w 59"/>
                <a:gd name="T109" fmla="*/ 16 h 107"/>
                <a:gd name="T110" fmla="*/ 17 w 59"/>
                <a:gd name="T111" fmla="*/ 47 h 107"/>
                <a:gd name="T112" fmla="*/ 18 w 59"/>
                <a:gd name="T113" fmla="*/ 52 h 107"/>
                <a:gd name="T114" fmla="*/ 19 w 59"/>
                <a:gd name="T115" fmla="*/ 101 h 107"/>
                <a:gd name="T116" fmla="*/ 20 w 59"/>
                <a:gd name="T117" fmla="*/ 89 h 107"/>
                <a:gd name="T118" fmla="*/ 20 w 59"/>
                <a:gd name="T119" fmla="*/ 65 h 107"/>
                <a:gd name="T120" fmla="*/ 49 w 59"/>
                <a:gd name="T121" fmla="*/ 99 h 107"/>
                <a:gd name="T122" fmla="*/ 51 w 59"/>
                <a:gd name="T123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" h="107">
                  <a:moveTo>
                    <a:pt x="28" y="105"/>
                  </a:moveTo>
                  <a:cubicBezTo>
                    <a:pt x="28" y="104"/>
                    <a:pt x="28" y="104"/>
                    <a:pt x="27" y="104"/>
                  </a:cubicBezTo>
                  <a:cubicBezTo>
                    <a:pt x="27" y="103"/>
                    <a:pt x="26" y="103"/>
                    <a:pt x="25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2"/>
                    <a:pt x="22" y="103"/>
                  </a:cubicBezTo>
                  <a:cubicBezTo>
                    <a:pt x="22" y="104"/>
                    <a:pt x="21" y="104"/>
                    <a:pt x="21" y="104"/>
                  </a:cubicBezTo>
                  <a:cubicBezTo>
                    <a:pt x="21" y="104"/>
                    <a:pt x="20" y="104"/>
                    <a:pt x="19" y="104"/>
                  </a:cubicBezTo>
                  <a:cubicBezTo>
                    <a:pt x="18" y="103"/>
                    <a:pt x="18" y="103"/>
                    <a:pt x="17" y="103"/>
                  </a:cubicBezTo>
                  <a:cubicBezTo>
                    <a:pt x="17" y="103"/>
                    <a:pt x="17" y="104"/>
                    <a:pt x="16" y="104"/>
                  </a:cubicBezTo>
                  <a:cubicBezTo>
                    <a:pt x="16" y="105"/>
                    <a:pt x="16" y="105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5" y="104"/>
                    <a:pt x="15" y="103"/>
                  </a:cubicBezTo>
                  <a:cubicBezTo>
                    <a:pt x="15" y="101"/>
                    <a:pt x="15" y="101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101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4"/>
                    <a:pt x="13" y="104"/>
                    <a:pt x="13" y="104"/>
                  </a:cubicBezTo>
                  <a:cubicBezTo>
                    <a:pt x="13" y="104"/>
                    <a:pt x="13" y="105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4"/>
                    <a:pt x="13" y="103"/>
                    <a:pt x="13" y="102"/>
                  </a:cubicBezTo>
                  <a:cubicBezTo>
                    <a:pt x="12" y="101"/>
                    <a:pt x="12" y="100"/>
                    <a:pt x="12" y="100"/>
                  </a:cubicBezTo>
                  <a:cubicBezTo>
                    <a:pt x="12" y="100"/>
                    <a:pt x="12" y="100"/>
                    <a:pt x="11" y="100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9" y="101"/>
                  </a:cubicBezTo>
                  <a:cubicBezTo>
                    <a:pt x="9" y="101"/>
                    <a:pt x="9" y="101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7"/>
                    <a:pt x="10" y="97"/>
                    <a:pt x="11" y="97"/>
                  </a:cubicBezTo>
                  <a:cubicBezTo>
                    <a:pt x="12" y="97"/>
                    <a:pt x="12" y="96"/>
                    <a:pt x="12" y="9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9"/>
                    <a:pt x="9" y="88"/>
                  </a:cubicBezTo>
                  <a:cubicBezTo>
                    <a:pt x="9" y="88"/>
                    <a:pt x="9" y="87"/>
                    <a:pt x="9" y="87"/>
                  </a:cubicBezTo>
                  <a:cubicBezTo>
                    <a:pt x="9" y="86"/>
                    <a:pt x="9" y="85"/>
                    <a:pt x="10" y="85"/>
                  </a:cubicBezTo>
                  <a:cubicBezTo>
                    <a:pt x="10" y="86"/>
                    <a:pt x="10" y="87"/>
                    <a:pt x="11" y="87"/>
                  </a:cubicBezTo>
                  <a:cubicBezTo>
                    <a:pt x="11" y="87"/>
                    <a:pt x="12" y="87"/>
                    <a:pt x="13" y="87"/>
                  </a:cubicBezTo>
                  <a:cubicBezTo>
                    <a:pt x="13" y="86"/>
                    <a:pt x="12" y="86"/>
                    <a:pt x="12" y="85"/>
                  </a:cubicBezTo>
                  <a:cubicBezTo>
                    <a:pt x="11" y="85"/>
                    <a:pt x="11" y="84"/>
                    <a:pt x="10" y="84"/>
                  </a:cubicBezTo>
                  <a:cubicBezTo>
                    <a:pt x="9" y="84"/>
                    <a:pt x="9" y="83"/>
                    <a:pt x="8" y="83"/>
                  </a:cubicBezTo>
                  <a:cubicBezTo>
                    <a:pt x="8" y="83"/>
                    <a:pt x="7" y="82"/>
                    <a:pt x="7" y="82"/>
                  </a:cubicBezTo>
                  <a:cubicBezTo>
                    <a:pt x="7" y="81"/>
                    <a:pt x="8" y="81"/>
                    <a:pt x="9" y="81"/>
                  </a:cubicBezTo>
                  <a:cubicBezTo>
                    <a:pt x="9" y="80"/>
                    <a:pt x="10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2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6"/>
                    <a:pt x="10" y="76"/>
                  </a:cubicBezTo>
                  <a:cubicBezTo>
                    <a:pt x="10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7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8"/>
                    <a:pt x="4" y="77"/>
                    <a:pt x="5" y="77"/>
                  </a:cubicBezTo>
                  <a:cubicBezTo>
                    <a:pt x="5" y="76"/>
                    <a:pt x="5" y="76"/>
                    <a:pt x="6" y="75"/>
                  </a:cubicBezTo>
                  <a:cubicBezTo>
                    <a:pt x="6" y="74"/>
                    <a:pt x="7" y="74"/>
                    <a:pt x="7" y="73"/>
                  </a:cubicBezTo>
                  <a:cubicBezTo>
                    <a:pt x="8" y="72"/>
                    <a:pt x="8" y="72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10" y="63"/>
                    <a:pt x="9" y="63"/>
                  </a:cubicBezTo>
                  <a:cubicBezTo>
                    <a:pt x="8" y="64"/>
                    <a:pt x="8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3"/>
                    <a:pt x="8" y="62"/>
                  </a:cubicBezTo>
                  <a:cubicBezTo>
                    <a:pt x="8" y="62"/>
                    <a:pt x="9" y="61"/>
                    <a:pt x="9" y="61"/>
                  </a:cubicBezTo>
                  <a:cubicBezTo>
                    <a:pt x="9" y="61"/>
                    <a:pt x="9" y="61"/>
                    <a:pt x="10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59"/>
                    <a:pt x="10" y="60"/>
                    <a:pt x="9" y="60"/>
                  </a:cubicBezTo>
                  <a:cubicBezTo>
                    <a:pt x="8" y="60"/>
                    <a:pt x="7" y="61"/>
                    <a:pt x="7" y="61"/>
                  </a:cubicBezTo>
                  <a:cubicBezTo>
                    <a:pt x="7" y="60"/>
                    <a:pt x="7" y="60"/>
                    <a:pt x="7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9" y="56"/>
                    <a:pt x="9" y="55"/>
                    <a:pt x="7" y="54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1"/>
                  </a:cubicBezTo>
                  <a:cubicBezTo>
                    <a:pt x="1" y="50"/>
                    <a:pt x="1" y="50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2" y="49"/>
                    <a:pt x="2" y="50"/>
                    <a:pt x="2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4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6"/>
                    <a:pt x="3" y="46"/>
                  </a:cubicBezTo>
                  <a:cubicBezTo>
                    <a:pt x="3" y="45"/>
                    <a:pt x="4" y="45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7" y="45"/>
                    <a:pt x="7" y="45"/>
                  </a:cubicBezTo>
                  <a:cubicBezTo>
                    <a:pt x="7" y="45"/>
                    <a:pt x="7" y="45"/>
                    <a:pt x="6" y="44"/>
                  </a:cubicBezTo>
                  <a:cubicBezTo>
                    <a:pt x="6" y="43"/>
                    <a:pt x="6" y="43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8" y="42"/>
                    <a:pt x="8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8"/>
                    <a:pt x="2" y="38"/>
                  </a:cubicBezTo>
                  <a:cubicBezTo>
                    <a:pt x="2" y="37"/>
                    <a:pt x="2" y="37"/>
                    <a:pt x="3" y="37"/>
                  </a:cubicBezTo>
                  <a:cubicBezTo>
                    <a:pt x="3" y="37"/>
                    <a:pt x="2" y="36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4" y="32"/>
                    <a:pt x="3" y="32"/>
                  </a:cubicBezTo>
                  <a:cubicBezTo>
                    <a:pt x="3" y="31"/>
                    <a:pt x="2" y="31"/>
                    <a:pt x="1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2" y="8"/>
                    <a:pt x="3" y="7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8"/>
                    <a:pt x="8" y="8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1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5"/>
                    <a:pt x="19" y="15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9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1" y="51"/>
                    <a:pt x="21" y="52"/>
                    <a:pt x="21" y="52"/>
                  </a:cubicBezTo>
                  <a:cubicBezTo>
                    <a:pt x="21" y="53"/>
                    <a:pt x="21" y="54"/>
                    <a:pt x="22" y="55"/>
                  </a:cubicBezTo>
                  <a:cubicBezTo>
                    <a:pt x="22" y="56"/>
                    <a:pt x="23" y="57"/>
                    <a:pt x="23" y="58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3"/>
                    <a:pt x="24" y="64"/>
                    <a:pt x="24" y="65"/>
                  </a:cubicBezTo>
                  <a:cubicBezTo>
                    <a:pt x="25" y="66"/>
                    <a:pt x="25" y="67"/>
                    <a:pt x="25" y="68"/>
                  </a:cubicBezTo>
                  <a:cubicBezTo>
                    <a:pt x="25" y="68"/>
                    <a:pt x="25" y="69"/>
                    <a:pt x="25" y="70"/>
                  </a:cubicBezTo>
                  <a:cubicBezTo>
                    <a:pt x="25" y="71"/>
                    <a:pt x="25" y="71"/>
                    <a:pt x="25" y="72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5"/>
                    <a:pt x="26" y="75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8"/>
                    <a:pt x="27" y="79"/>
                    <a:pt x="27" y="79"/>
                  </a:cubicBezTo>
                  <a:cubicBezTo>
                    <a:pt x="27" y="80"/>
                    <a:pt x="28" y="81"/>
                    <a:pt x="28" y="81"/>
                  </a:cubicBezTo>
                  <a:cubicBezTo>
                    <a:pt x="27" y="82"/>
                    <a:pt x="27" y="82"/>
                    <a:pt x="27" y="83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9" y="85"/>
                    <a:pt x="30" y="86"/>
                    <a:pt x="30" y="87"/>
                  </a:cubicBezTo>
                  <a:cubicBezTo>
                    <a:pt x="31" y="87"/>
                    <a:pt x="32" y="87"/>
                    <a:pt x="33" y="88"/>
                  </a:cubicBezTo>
                  <a:cubicBezTo>
                    <a:pt x="34" y="88"/>
                    <a:pt x="34" y="88"/>
                    <a:pt x="35" y="88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6"/>
                    <a:pt x="47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8"/>
                    <a:pt x="50" y="87"/>
                    <a:pt x="50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7"/>
                    <a:pt x="51" y="87"/>
                    <a:pt x="51" y="86"/>
                  </a:cubicBezTo>
                  <a:cubicBezTo>
                    <a:pt x="51" y="86"/>
                    <a:pt x="50" y="86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4"/>
                    <a:pt x="54" y="84"/>
                    <a:pt x="55" y="83"/>
                  </a:cubicBezTo>
                  <a:cubicBezTo>
                    <a:pt x="56" y="83"/>
                    <a:pt x="57" y="82"/>
                    <a:pt x="59" y="82"/>
                  </a:cubicBezTo>
                  <a:cubicBezTo>
                    <a:pt x="59" y="83"/>
                    <a:pt x="59" y="84"/>
                    <a:pt x="59" y="84"/>
                  </a:cubicBezTo>
                  <a:cubicBezTo>
                    <a:pt x="58" y="85"/>
                    <a:pt x="58" y="85"/>
                    <a:pt x="57" y="86"/>
                  </a:cubicBezTo>
                  <a:cubicBezTo>
                    <a:pt x="57" y="86"/>
                    <a:pt x="56" y="86"/>
                    <a:pt x="56" y="86"/>
                  </a:cubicBezTo>
                  <a:cubicBezTo>
                    <a:pt x="56" y="87"/>
                    <a:pt x="55" y="87"/>
                    <a:pt x="55" y="87"/>
                  </a:cubicBezTo>
                  <a:cubicBezTo>
                    <a:pt x="56" y="88"/>
                    <a:pt x="56" y="88"/>
                    <a:pt x="57" y="88"/>
                  </a:cubicBezTo>
                  <a:cubicBezTo>
                    <a:pt x="57" y="88"/>
                    <a:pt x="58" y="89"/>
                    <a:pt x="58" y="89"/>
                  </a:cubicBezTo>
                  <a:cubicBezTo>
                    <a:pt x="58" y="89"/>
                    <a:pt x="58" y="90"/>
                    <a:pt x="58" y="90"/>
                  </a:cubicBezTo>
                  <a:cubicBezTo>
                    <a:pt x="58" y="91"/>
                    <a:pt x="57" y="91"/>
                    <a:pt x="57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5" y="92"/>
                    <a:pt x="55" y="93"/>
                    <a:pt x="54" y="9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50" y="99"/>
                    <a:pt x="49" y="100"/>
                    <a:pt x="50" y="101"/>
                  </a:cubicBezTo>
                  <a:cubicBezTo>
                    <a:pt x="49" y="101"/>
                    <a:pt x="48" y="101"/>
                    <a:pt x="48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6"/>
                  </a:cubicBezTo>
                  <a:cubicBezTo>
                    <a:pt x="34" y="106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3" y="107"/>
                    <a:pt x="33" y="106"/>
                  </a:cubicBezTo>
                  <a:cubicBezTo>
                    <a:pt x="32" y="106"/>
                    <a:pt x="32" y="105"/>
                    <a:pt x="32" y="106"/>
                  </a:cubicBezTo>
                  <a:cubicBezTo>
                    <a:pt x="31" y="105"/>
                    <a:pt x="31" y="105"/>
                    <a:pt x="30" y="105"/>
                  </a:cubicBezTo>
                  <a:cubicBezTo>
                    <a:pt x="29" y="105"/>
                    <a:pt x="28" y="105"/>
                    <a:pt x="28" y="105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9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3" y="7"/>
                  </a:cubicBezTo>
                  <a:close/>
                  <a:moveTo>
                    <a:pt x="4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lose/>
                  <a:moveTo>
                    <a:pt x="10" y="71"/>
                  </a:moveTo>
                  <a:cubicBezTo>
                    <a:pt x="10" y="71"/>
                    <a:pt x="10" y="72"/>
                    <a:pt x="10" y="72"/>
                  </a:cubicBezTo>
                  <a:cubicBezTo>
                    <a:pt x="9" y="72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2"/>
                    <a:pt x="10" y="72"/>
                    <a:pt x="10" y="72"/>
                  </a:cubicBezTo>
                  <a:lnTo>
                    <a:pt x="10" y="71"/>
                  </a:lnTo>
                  <a:close/>
                  <a:moveTo>
                    <a:pt x="10" y="35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0" y="35"/>
                  </a:lnTo>
                  <a:close/>
                  <a:moveTo>
                    <a:pt x="11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9"/>
                  </a:ln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1" y="7"/>
                  </a:lnTo>
                  <a:close/>
                  <a:moveTo>
                    <a:pt x="11" y="5"/>
                  </a:move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lose/>
                  <a:moveTo>
                    <a:pt x="14" y="93"/>
                  </a:moveTo>
                  <a:cubicBezTo>
                    <a:pt x="13" y="93"/>
                    <a:pt x="13" y="93"/>
                    <a:pt x="13" y="94"/>
                  </a:cubicBezTo>
                  <a:cubicBezTo>
                    <a:pt x="13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lose/>
                  <a:moveTo>
                    <a:pt x="15" y="74"/>
                  </a:moveTo>
                  <a:cubicBezTo>
                    <a:pt x="14" y="74"/>
                    <a:pt x="14" y="74"/>
                    <a:pt x="14" y="74"/>
                  </a:cubicBezTo>
                  <a:cubicBezTo>
                    <a:pt x="14" y="75"/>
                    <a:pt x="15" y="75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3"/>
                    <a:pt x="15" y="74"/>
                  </a:cubicBezTo>
                  <a:close/>
                  <a:moveTo>
                    <a:pt x="15" y="17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5" y="17"/>
                  </a:lnTo>
                  <a:close/>
                  <a:moveTo>
                    <a:pt x="17" y="47"/>
                  </a:move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7" y="52"/>
                  </a:moveTo>
                  <a:cubicBezTo>
                    <a:pt x="18" y="52"/>
                    <a:pt x="18" y="52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lnTo>
                    <a:pt x="17" y="52"/>
                  </a:lnTo>
                  <a:close/>
                  <a:moveTo>
                    <a:pt x="18" y="100"/>
                  </a:moveTo>
                  <a:cubicBezTo>
                    <a:pt x="18" y="101"/>
                    <a:pt x="18" y="101"/>
                    <a:pt x="18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0"/>
                    <a:pt x="18" y="100"/>
                    <a:pt x="18" y="100"/>
                  </a:cubicBezTo>
                  <a:close/>
                  <a:moveTo>
                    <a:pt x="20" y="77"/>
                  </a:moveTo>
                  <a:cubicBezTo>
                    <a:pt x="19" y="77"/>
                    <a:pt x="19" y="78"/>
                    <a:pt x="19" y="78"/>
                  </a:cubicBezTo>
                  <a:cubicBezTo>
                    <a:pt x="20" y="78"/>
                    <a:pt x="20" y="78"/>
                    <a:pt x="20" y="78"/>
                  </a:cubicBezTo>
                  <a:lnTo>
                    <a:pt x="20" y="77"/>
                  </a:lnTo>
                  <a:close/>
                  <a:moveTo>
                    <a:pt x="19" y="89"/>
                  </a:moveTo>
                  <a:cubicBezTo>
                    <a:pt x="20" y="89"/>
                    <a:pt x="20" y="89"/>
                    <a:pt x="20" y="89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9" y="88"/>
                    <a:pt x="19" y="88"/>
                    <a:pt x="19" y="88"/>
                  </a:cubicBezTo>
                  <a:lnTo>
                    <a:pt x="19" y="89"/>
                  </a:lnTo>
                  <a:close/>
                  <a:moveTo>
                    <a:pt x="20" y="65"/>
                  </a:moveTo>
                  <a:cubicBezTo>
                    <a:pt x="21" y="64"/>
                    <a:pt x="21" y="64"/>
                    <a:pt x="21" y="64"/>
                  </a:cubicBezTo>
                  <a:cubicBezTo>
                    <a:pt x="20" y="64"/>
                    <a:pt x="20" y="64"/>
                    <a:pt x="20" y="64"/>
                  </a:cubicBezTo>
                  <a:lnTo>
                    <a:pt x="20" y="65"/>
                  </a:lnTo>
                  <a:close/>
                  <a:moveTo>
                    <a:pt x="23" y="68"/>
                  </a:move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48" y="99"/>
                  </a:moveTo>
                  <a:cubicBezTo>
                    <a:pt x="48" y="99"/>
                    <a:pt x="48" y="99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lnTo>
                    <a:pt x="48" y="99"/>
                  </a:lnTo>
                  <a:close/>
                  <a:moveTo>
                    <a:pt x="51" y="94"/>
                  </a:moveTo>
                  <a:cubicBezTo>
                    <a:pt x="50" y="94"/>
                    <a:pt x="50" y="95"/>
                    <a:pt x="50" y="95"/>
                  </a:cubicBezTo>
                  <a:cubicBezTo>
                    <a:pt x="50" y="95"/>
                    <a:pt x="51" y="96"/>
                    <a:pt x="51" y="96"/>
                  </a:cubicBezTo>
                  <a:cubicBezTo>
                    <a:pt x="51" y="96"/>
                    <a:pt x="51" y="95"/>
                    <a:pt x="51" y="95"/>
                  </a:cubicBezTo>
                  <a:cubicBezTo>
                    <a:pt x="51" y="95"/>
                    <a:pt x="51" y="94"/>
                    <a:pt x="51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7" name="íṡḷïḑé"/>
            <p:cNvSpPr/>
            <p:nvPr/>
          </p:nvSpPr>
          <p:spPr bwMode="auto">
            <a:xfrm>
              <a:off x="4893939" y="3306598"/>
              <a:ext cx="130337" cy="232236"/>
            </a:xfrm>
            <a:custGeom>
              <a:avLst/>
              <a:gdLst>
                <a:gd name="T0" fmla="*/ 7 w 53"/>
                <a:gd name="T1" fmla="*/ 21 h 94"/>
                <a:gd name="T2" fmla="*/ 3 w 53"/>
                <a:gd name="T3" fmla="*/ 15 h 94"/>
                <a:gd name="T4" fmla="*/ 3 w 53"/>
                <a:gd name="T5" fmla="*/ 2 h 94"/>
                <a:gd name="T6" fmla="*/ 11 w 53"/>
                <a:gd name="T7" fmla="*/ 1 h 94"/>
                <a:gd name="T8" fmla="*/ 15 w 53"/>
                <a:gd name="T9" fmla="*/ 2 h 94"/>
                <a:gd name="T10" fmla="*/ 18 w 53"/>
                <a:gd name="T11" fmla="*/ 2 h 94"/>
                <a:gd name="T12" fmla="*/ 21 w 53"/>
                <a:gd name="T13" fmla="*/ 2 h 94"/>
                <a:gd name="T14" fmla="*/ 21 w 53"/>
                <a:gd name="T15" fmla="*/ 5 h 94"/>
                <a:gd name="T16" fmla="*/ 24 w 53"/>
                <a:gd name="T17" fmla="*/ 9 h 94"/>
                <a:gd name="T18" fmla="*/ 23 w 53"/>
                <a:gd name="T19" fmla="*/ 16 h 94"/>
                <a:gd name="T20" fmla="*/ 19 w 53"/>
                <a:gd name="T21" fmla="*/ 17 h 94"/>
                <a:gd name="T22" fmla="*/ 15 w 53"/>
                <a:gd name="T23" fmla="*/ 20 h 94"/>
                <a:gd name="T24" fmla="*/ 32 w 53"/>
                <a:gd name="T25" fmla="*/ 93 h 94"/>
                <a:gd name="T26" fmla="*/ 25 w 53"/>
                <a:gd name="T27" fmla="*/ 93 h 94"/>
                <a:gd name="T28" fmla="*/ 20 w 53"/>
                <a:gd name="T29" fmla="*/ 87 h 94"/>
                <a:gd name="T30" fmla="*/ 10 w 53"/>
                <a:gd name="T31" fmla="*/ 86 h 94"/>
                <a:gd name="T32" fmla="*/ 8 w 53"/>
                <a:gd name="T33" fmla="*/ 76 h 94"/>
                <a:gd name="T34" fmla="*/ 4 w 53"/>
                <a:gd name="T35" fmla="*/ 56 h 94"/>
                <a:gd name="T36" fmla="*/ 4 w 53"/>
                <a:gd name="T37" fmla="*/ 42 h 94"/>
                <a:gd name="T38" fmla="*/ 4 w 53"/>
                <a:gd name="T39" fmla="*/ 34 h 94"/>
                <a:gd name="T40" fmla="*/ 6 w 53"/>
                <a:gd name="T41" fmla="*/ 30 h 94"/>
                <a:gd name="T42" fmla="*/ 9 w 53"/>
                <a:gd name="T43" fmla="*/ 31 h 94"/>
                <a:gd name="T44" fmla="*/ 14 w 53"/>
                <a:gd name="T45" fmla="*/ 35 h 94"/>
                <a:gd name="T46" fmla="*/ 15 w 53"/>
                <a:gd name="T47" fmla="*/ 36 h 94"/>
                <a:gd name="T48" fmla="*/ 19 w 53"/>
                <a:gd name="T49" fmla="*/ 36 h 94"/>
                <a:gd name="T50" fmla="*/ 20 w 53"/>
                <a:gd name="T51" fmla="*/ 43 h 94"/>
                <a:gd name="T52" fmla="*/ 19 w 53"/>
                <a:gd name="T53" fmla="*/ 48 h 94"/>
                <a:gd name="T54" fmla="*/ 21 w 53"/>
                <a:gd name="T55" fmla="*/ 52 h 94"/>
                <a:gd name="T56" fmla="*/ 20 w 53"/>
                <a:gd name="T57" fmla="*/ 57 h 94"/>
                <a:gd name="T58" fmla="*/ 20 w 53"/>
                <a:gd name="T59" fmla="*/ 61 h 94"/>
                <a:gd name="T60" fmla="*/ 21 w 53"/>
                <a:gd name="T61" fmla="*/ 65 h 94"/>
                <a:gd name="T62" fmla="*/ 22 w 53"/>
                <a:gd name="T63" fmla="*/ 63 h 94"/>
                <a:gd name="T64" fmla="*/ 22 w 53"/>
                <a:gd name="T65" fmla="*/ 67 h 94"/>
                <a:gd name="T66" fmla="*/ 24 w 53"/>
                <a:gd name="T67" fmla="*/ 69 h 94"/>
                <a:gd name="T68" fmla="*/ 25 w 53"/>
                <a:gd name="T69" fmla="*/ 78 h 94"/>
                <a:gd name="T70" fmla="*/ 36 w 53"/>
                <a:gd name="T71" fmla="*/ 75 h 94"/>
                <a:gd name="T72" fmla="*/ 39 w 53"/>
                <a:gd name="T73" fmla="*/ 73 h 94"/>
                <a:gd name="T74" fmla="*/ 43 w 53"/>
                <a:gd name="T75" fmla="*/ 72 h 94"/>
                <a:gd name="T76" fmla="*/ 46 w 53"/>
                <a:gd name="T77" fmla="*/ 71 h 94"/>
                <a:gd name="T78" fmla="*/ 45 w 53"/>
                <a:gd name="T79" fmla="*/ 71 h 94"/>
                <a:gd name="T80" fmla="*/ 47 w 53"/>
                <a:gd name="T81" fmla="*/ 68 h 94"/>
                <a:gd name="T82" fmla="*/ 48 w 53"/>
                <a:gd name="T83" fmla="*/ 65 h 94"/>
                <a:gd name="T84" fmla="*/ 50 w 53"/>
                <a:gd name="T85" fmla="*/ 67 h 94"/>
                <a:gd name="T86" fmla="*/ 50 w 53"/>
                <a:gd name="T87" fmla="*/ 72 h 94"/>
                <a:gd name="T88" fmla="*/ 49 w 53"/>
                <a:gd name="T89" fmla="*/ 76 h 94"/>
                <a:gd name="T90" fmla="*/ 49 w 53"/>
                <a:gd name="T91" fmla="*/ 79 h 94"/>
                <a:gd name="T92" fmla="*/ 52 w 53"/>
                <a:gd name="T93" fmla="*/ 78 h 94"/>
                <a:gd name="T94" fmla="*/ 47 w 53"/>
                <a:gd name="T95" fmla="*/ 86 h 94"/>
                <a:gd name="T96" fmla="*/ 46 w 53"/>
                <a:gd name="T97" fmla="*/ 84 h 94"/>
                <a:gd name="T98" fmla="*/ 44 w 53"/>
                <a:gd name="T99" fmla="*/ 81 h 94"/>
                <a:gd name="T100" fmla="*/ 42 w 53"/>
                <a:gd name="T101" fmla="*/ 87 h 94"/>
                <a:gd name="T102" fmla="*/ 38 w 53"/>
                <a:gd name="T103" fmla="*/ 93 h 94"/>
                <a:gd name="T104" fmla="*/ 5 w 53"/>
                <a:gd name="T105" fmla="*/ 6 h 94"/>
                <a:gd name="T106" fmla="*/ 16 w 53"/>
                <a:gd name="T107" fmla="*/ 34 h 94"/>
                <a:gd name="T108" fmla="*/ 16 w 53"/>
                <a:gd name="T109" fmla="*/ 34 h 94"/>
                <a:gd name="T110" fmla="*/ 19 w 53"/>
                <a:gd name="T111" fmla="*/ 7 h 94"/>
                <a:gd name="T112" fmla="*/ 30 w 53"/>
                <a:gd name="T113" fmla="*/ 79 h 94"/>
                <a:gd name="T114" fmla="*/ 31 w 53"/>
                <a:gd name="T115" fmla="*/ 89 h 94"/>
                <a:gd name="T116" fmla="*/ 36 w 53"/>
                <a:gd name="T117" fmla="*/ 91 h 94"/>
                <a:gd name="T118" fmla="*/ 36 w 53"/>
                <a:gd name="T119" fmla="*/ 85 h 94"/>
                <a:gd name="T120" fmla="*/ 39 w 53"/>
                <a:gd name="T121" fmla="*/ 85 h 94"/>
                <a:gd name="T122" fmla="*/ 50 w 53"/>
                <a:gd name="T12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94">
                  <a:moveTo>
                    <a:pt x="9" y="20"/>
                  </a:move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9"/>
                    <a:pt x="4" y="18"/>
                    <a:pt x="3" y="15"/>
                  </a:cubicBezTo>
                  <a:cubicBezTo>
                    <a:pt x="2" y="13"/>
                    <a:pt x="1" y="11"/>
                    <a:pt x="0" y="9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4"/>
                    <a:pt x="21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4" y="9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0"/>
                    <a:pt x="25" y="11"/>
                    <a:pt x="24" y="12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8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2" y="93"/>
                  </a:moveTo>
                  <a:cubicBezTo>
                    <a:pt x="32" y="93"/>
                    <a:pt x="31" y="92"/>
                    <a:pt x="31" y="91"/>
                  </a:cubicBezTo>
                  <a:cubicBezTo>
                    <a:pt x="30" y="91"/>
                    <a:pt x="29" y="91"/>
                    <a:pt x="29" y="91"/>
                  </a:cubicBezTo>
                  <a:cubicBezTo>
                    <a:pt x="28" y="91"/>
                    <a:pt x="28" y="91"/>
                    <a:pt x="27" y="92"/>
                  </a:cubicBezTo>
                  <a:cubicBezTo>
                    <a:pt x="27" y="92"/>
                    <a:pt x="26" y="93"/>
                    <a:pt x="25" y="93"/>
                  </a:cubicBezTo>
                  <a:cubicBezTo>
                    <a:pt x="25" y="93"/>
                    <a:pt x="24" y="93"/>
                    <a:pt x="23" y="93"/>
                  </a:cubicBezTo>
                  <a:cubicBezTo>
                    <a:pt x="23" y="93"/>
                    <a:pt x="22" y="92"/>
                    <a:pt x="22" y="92"/>
                  </a:cubicBezTo>
                  <a:cubicBezTo>
                    <a:pt x="22" y="91"/>
                    <a:pt x="21" y="90"/>
                    <a:pt x="21" y="89"/>
                  </a:cubicBezTo>
                  <a:cubicBezTo>
                    <a:pt x="21" y="89"/>
                    <a:pt x="21" y="88"/>
                    <a:pt x="20" y="87"/>
                  </a:cubicBezTo>
                  <a:cubicBezTo>
                    <a:pt x="20" y="87"/>
                    <a:pt x="19" y="87"/>
                    <a:pt x="18" y="88"/>
                  </a:cubicBezTo>
                  <a:cubicBezTo>
                    <a:pt x="18" y="88"/>
                    <a:pt x="17" y="88"/>
                    <a:pt x="18" y="90"/>
                  </a:cubicBezTo>
                  <a:cubicBezTo>
                    <a:pt x="17" y="89"/>
                    <a:pt x="16" y="88"/>
                    <a:pt x="14" y="87"/>
                  </a:cubicBezTo>
                  <a:cubicBezTo>
                    <a:pt x="13" y="86"/>
                    <a:pt x="12" y="86"/>
                    <a:pt x="10" y="86"/>
                  </a:cubicBezTo>
                  <a:cubicBezTo>
                    <a:pt x="10" y="86"/>
                    <a:pt x="10" y="85"/>
                    <a:pt x="10" y="83"/>
                  </a:cubicBezTo>
                  <a:cubicBezTo>
                    <a:pt x="9" y="82"/>
                    <a:pt x="9" y="81"/>
                    <a:pt x="9" y="80"/>
                  </a:cubicBezTo>
                  <a:cubicBezTo>
                    <a:pt x="9" y="80"/>
                    <a:pt x="8" y="79"/>
                    <a:pt x="8" y="78"/>
                  </a:cubicBezTo>
                  <a:cubicBezTo>
                    <a:pt x="8" y="78"/>
                    <a:pt x="8" y="77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3"/>
                    <a:pt x="7" y="72"/>
                    <a:pt x="6" y="70"/>
                  </a:cubicBezTo>
                  <a:cubicBezTo>
                    <a:pt x="6" y="67"/>
                    <a:pt x="6" y="65"/>
                    <a:pt x="5" y="63"/>
                  </a:cubicBezTo>
                  <a:cubicBezTo>
                    <a:pt x="5" y="60"/>
                    <a:pt x="5" y="58"/>
                    <a:pt x="4" y="56"/>
                  </a:cubicBezTo>
                  <a:cubicBezTo>
                    <a:pt x="4" y="54"/>
                    <a:pt x="4" y="52"/>
                    <a:pt x="4" y="51"/>
                  </a:cubicBezTo>
                  <a:cubicBezTo>
                    <a:pt x="4" y="50"/>
                    <a:pt x="4" y="49"/>
                    <a:pt x="4" y="47"/>
                  </a:cubicBezTo>
                  <a:cubicBezTo>
                    <a:pt x="3" y="46"/>
                    <a:pt x="3" y="44"/>
                    <a:pt x="4" y="43"/>
                  </a:cubicBezTo>
                  <a:cubicBezTo>
                    <a:pt x="3" y="43"/>
                    <a:pt x="4" y="43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33"/>
                    <a:pt x="5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6" y="36"/>
                    <a:pt x="17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20" y="37"/>
                    <a:pt x="21" y="37"/>
                    <a:pt x="21" y="37"/>
                  </a:cubicBezTo>
                  <a:cubicBezTo>
                    <a:pt x="22" y="38"/>
                    <a:pt x="22" y="38"/>
                    <a:pt x="23" y="39"/>
                  </a:cubicBezTo>
                  <a:cubicBezTo>
                    <a:pt x="23" y="40"/>
                    <a:pt x="23" y="40"/>
                    <a:pt x="22" y="41"/>
                  </a:cubicBezTo>
                  <a:cubicBezTo>
                    <a:pt x="21" y="42"/>
                    <a:pt x="21" y="42"/>
                    <a:pt x="20" y="43"/>
                  </a:cubicBezTo>
                  <a:cubicBezTo>
                    <a:pt x="19" y="43"/>
                    <a:pt x="19" y="44"/>
                    <a:pt x="18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2" y="49"/>
                    <a:pt x="22" y="50"/>
                    <a:pt x="22" y="50"/>
                  </a:cubicBezTo>
                  <a:cubicBezTo>
                    <a:pt x="23" y="51"/>
                    <a:pt x="22" y="51"/>
                    <a:pt x="22" y="52"/>
                  </a:cubicBezTo>
                  <a:cubicBezTo>
                    <a:pt x="22" y="52"/>
                    <a:pt x="21" y="52"/>
                    <a:pt x="21" y="52"/>
                  </a:cubicBezTo>
                  <a:cubicBezTo>
                    <a:pt x="20" y="53"/>
                    <a:pt x="20" y="53"/>
                    <a:pt x="19" y="53"/>
                  </a:cubicBezTo>
                  <a:cubicBezTo>
                    <a:pt x="19" y="53"/>
                    <a:pt x="18" y="54"/>
                    <a:pt x="18" y="54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9" y="56"/>
                    <a:pt x="19" y="57"/>
                    <a:pt x="20" y="57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9" y="64"/>
                    <a:pt x="19" y="65"/>
                    <a:pt x="19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1" y="64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5"/>
                    <a:pt x="23" y="65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21" y="68"/>
                    <a:pt x="21" y="69"/>
                    <a:pt x="21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4" y="72"/>
                    <a:pt x="24" y="73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8"/>
                    <a:pt x="26" y="79"/>
                    <a:pt x="28" y="79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6"/>
                    <a:pt x="35" y="76"/>
                    <a:pt x="36" y="75"/>
                  </a:cubicBezTo>
                  <a:cubicBezTo>
                    <a:pt x="37" y="75"/>
                    <a:pt x="37" y="74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0" y="73"/>
                    <a:pt x="41" y="73"/>
                  </a:cubicBezTo>
                  <a:cubicBezTo>
                    <a:pt x="41" y="72"/>
                    <a:pt x="41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6" y="71"/>
                    <a:pt x="46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7" y="69"/>
                    <a:pt x="47" y="68"/>
                  </a:cubicBezTo>
                  <a:cubicBezTo>
                    <a:pt x="47" y="68"/>
                    <a:pt x="48" y="68"/>
                    <a:pt x="48" y="68"/>
                  </a:cubicBezTo>
                  <a:cubicBezTo>
                    <a:pt x="48" y="67"/>
                    <a:pt x="48" y="67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8"/>
                    <a:pt x="49" y="6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50" y="71"/>
                    <a:pt x="50" y="72"/>
                  </a:cubicBezTo>
                  <a:cubicBezTo>
                    <a:pt x="50" y="72"/>
                    <a:pt x="50" y="73"/>
                    <a:pt x="50" y="73"/>
                  </a:cubicBezTo>
                  <a:cubicBezTo>
                    <a:pt x="50" y="74"/>
                    <a:pt x="50" y="74"/>
                    <a:pt x="51" y="75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8" y="76"/>
                    <a:pt x="48" y="77"/>
                    <a:pt x="47" y="77"/>
                  </a:cubicBezTo>
                  <a:cubicBezTo>
                    <a:pt x="47" y="77"/>
                    <a:pt x="47" y="78"/>
                    <a:pt x="47" y="78"/>
                  </a:cubicBez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50" y="78"/>
                    <a:pt x="51" y="7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7"/>
                    <a:pt x="52" y="77"/>
                    <a:pt x="52" y="78"/>
                  </a:cubicBezTo>
                  <a:cubicBezTo>
                    <a:pt x="52" y="79"/>
                    <a:pt x="51" y="80"/>
                    <a:pt x="51" y="82"/>
                  </a:cubicBezTo>
                  <a:cubicBezTo>
                    <a:pt x="50" y="83"/>
                    <a:pt x="49" y="84"/>
                    <a:pt x="49" y="85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6"/>
                    <a:pt x="46" y="85"/>
                  </a:cubicBezTo>
                  <a:cubicBezTo>
                    <a:pt x="46" y="85"/>
                    <a:pt x="46" y="85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5" y="82"/>
                    <a:pt x="45" y="82"/>
                  </a:cubicBezTo>
                  <a:cubicBezTo>
                    <a:pt x="45" y="82"/>
                    <a:pt x="44" y="81"/>
                    <a:pt x="44" y="81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5"/>
                    <a:pt x="44" y="85"/>
                    <a:pt x="43" y="86"/>
                  </a:cubicBezTo>
                  <a:cubicBezTo>
                    <a:pt x="43" y="86"/>
                    <a:pt x="42" y="86"/>
                    <a:pt x="42" y="87"/>
                  </a:cubicBezTo>
                  <a:cubicBezTo>
                    <a:pt x="42" y="88"/>
                    <a:pt x="41" y="89"/>
                    <a:pt x="41" y="90"/>
                  </a:cubicBezTo>
                  <a:cubicBezTo>
                    <a:pt x="41" y="90"/>
                    <a:pt x="41" y="91"/>
                    <a:pt x="41" y="91"/>
                  </a:cubicBezTo>
                  <a:cubicBezTo>
                    <a:pt x="41" y="92"/>
                    <a:pt x="41" y="92"/>
                    <a:pt x="40" y="92"/>
                  </a:cubicBezTo>
                  <a:cubicBezTo>
                    <a:pt x="40" y="93"/>
                    <a:pt x="39" y="93"/>
                    <a:pt x="38" y="93"/>
                  </a:cubicBezTo>
                  <a:cubicBezTo>
                    <a:pt x="37" y="93"/>
                    <a:pt x="36" y="94"/>
                    <a:pt x="35" y="94"/>
                  </a:cubicBezTo>
                  <a:cubicBezTo>
                    <a:pt x="35" y="94"/>
                    <a:pt x="34" y="94"/>
                    <a:pt x="32" y="93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4"/>
                    <a:pt x="17" y="35"/>
                  </a:cubicBezTo>
                  <a:cubicBezTo>
                    <a:pt x="17" y="35"/>
                    <a:pt x="17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4"/>
                    <a:pt x="16" y="34"/>
                    <a:pt x="16" y="34"/>
                  </a:cubicBezTo>
                  <a:close/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0" y="6"/>
                  </a:lnTo>
                  <a:close/>
                  <a:moveTo>
                    <a:pt x="31" y="80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1" y="80"/>
                  </a:ln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31" y="88"/>
                  </a:lnTo>
                  <a:close/>
                  <a:moveTo>
                    <a:pt x="36" y="91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39" y="82"/>
                  </a:moveTo>
                  <a:cubicBezTo>
                    <a:pt x="38" y="83"/>
                    <a:pt x="37" y="83"/>
                    <a:pt x="36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6"/>
                    <a:pt x="36" y="86"/>
                  </a:cubicBezTo>
                  <a:cubicBezTo>
                    <a:pt x="37" y="87"/>
                    <a:pt x="38" y="87"/>
                    <a:pt x="39" y="87"/>
                  </a:cubicBezTo>
                  <a:cubicBezTo>
                    <a:pt x="39" y="87"/>
                    <a:pt x="39" y="87"/>
                    <a:pt x="39" y="86"/>
                  </a:cubicBezTo>
                  <a:cubicBezTo>
                    <a:pt x="39" y="86"/>
                    <a:pt x="39" y="85"/>
                    <a:pt x="39" y="85"/>
                  </a:cubicBezTo>
                  <a:cubicBezTo>
                    <a:pt x="39" y="84"/>
                    <a:pt x="39" y="83"/>
                    <a:pt x="39" y="83"/>
                  </a:cubicBezTo>
                  <a:cubicBezTo>
                    <a:pt x="39" y="82"/>
                    <a:pt x="39" y="82"/>
                    <a:pt x="39" y="82"/>
                  </a:cubicBezTo>
                  <a:close/>
                  <a:moveTo>
                    <a:pt x="49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8" name="ï$ḷîḑè"/>
            <p:cNvSpPr/>
            <p:nvPr/>
          </p:nvSpPr>
          <p:spPr bwMode="auto">
            <a:xfrm>
              <a:off x="5017167" y="3333850"/>
              <a:ext cx="245270" cy="191951"/>
            </a:xfrm>
            <a:custGeom>
              <a:avLst/>
              <a:gdLst>
                <a:gd name="T0" fmla="*/ 89 w 100"/>
                <a:gd name="T1" fmla="*/ 64 h 78"/>
                <a:gd name="T2" fmla="*/ 79 w 100"/>
                <a:gd name="T3" fmla="*/ 62 h 78"/>
                <a:gd name="T4" fmla="*/ 73 w 100"/>
                <a:gd name="T5" fmla="*/ 57 h 78"/>
                <a:gd name="T6" fmla="*/ 65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2 w 100"/>
                <a:gd name="T13" fmla="*/ 36 h 78"/>
                <a:gd name="T14" fmla="*/ 38 w 100"/>
                <a:gd name="T15" fmla="*/ 45 h 78"/>
                <a:gd name="T16" fmla="*/ 38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8 w 100"/>
                <a:gd name="T23" fmla="*/ 71 h 78"/>
                <a:gd name="T24" fmla="*/ 18 w 100"/>
                <a:gd name="T25" fmla="*/ 74 h 78"/>
                <a:gd name="T26" fmla="*/ 9 w 100"/>
                <a:gd name="T27" fmla="*/ 56 h 78"/>
                <a:gd name="T28" fmla="*/ 7 w 100"/>
                <a:gd name="T29" fmla="*/ 52 h 78"/>
                <a:gd name="T30" fmla="*/ 3 w 100"/>
                <a:gd name="T31" fmla="*/ 26 h 78"/>
                <a:gd name="T32" fmla="*/ 1 w 100"/>
                <a:gd name="T33" fmla="*/ 14 h 78"/>
                <a:gd name="T34" fmla="*/ 3 w 100"/>
                <a:gd name="T35" fmla="*/ 5 h 78"/>
                <a:gd name="T36" fmla="*/ 0 w 100"/>
                <a:gd name="T37" fmla="*/ 10 h 78"/>
                <a:gd name="T38" fmla="*/ 9 w 100"/>
                <a:gd name="T39" fmla="*/ 5 h 78"/>
                <a:gd name="T40" fmla="*/ 11 w 100"/>
                <a:gd name="T41" fmla="*/ 7 h 78"/>
                <a:gd name="T42" fmla="*/ 16 w 100"/>
                <a:gd name="T43" fmla="*/ 20 h 78"/>
                <a:gd name="T44" fmla="*/ 22 w 100"/>
                <a:gd name="T45" fmla="*/ 34 h 78"/>
                <a:gd name="T46" fmla="*/ 23 w 100"/>
                <a:gd name="T47" fmla="*/ 43 h 78"/>
                <a:gd name="T48" fmla="*/ 34 w 100"/>
                <a:gd name="T49" fmla="*/ 31 h 78"/>
                <a:gd name="T50" fmla="*/ 43 w 100"/>
                <a:gd name="T51" fmla="*/ 23 h 78"/>
                <a:gd name="T52" fmla="*/ 47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2 w 100"/>
                <a:gd name="T59" fmla="*/ 7 h 78"/>
                <a:gd name="T60" fmla="*/ 63 w 100"/>
                <a:gd name="T61" fmla="*/ 8 h 78"/>
                <a:gd name="T62" fmla="*/ 70 w 100"/>
                <a:gd name="T63" fmla="*/ 20 h 78"/>
                <a:gd name="T64" fmla="*/ 73 w 100"/>
                <a:gd name="T65" fmla="*/ 29 h 78"/>
                <a:gd name="T66" fmla="*/ 79 w 100"/>
                <a:gd name="T67" fmla="*/ 38 h 78"/>
                <a:gd name="T68" fmla="*/ 98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1 w 100"/>
                <a:gd name="T75" fmla="*/ 48 h 78"/>
                <a:gd name="T76" fmla="*/ 18 w 100"/>
                <a:gd name="T77" fmla="*/ 44 h 78"/>
                <a:gd name="T78" fmla="*/ 17 w 100"/>
                <a:gd name="T79" fmla="*/ 38 h 78"/>
                <a:gd name="T80" fmla="*/ 15 w 100"/>
                <a:gd name="T81" fmla="*/ 41 h 78"/>
                <a:gd name="T82" fmla="*/ 22 w 100"/>
                <a:gd name="T83" fmla="*/ 47 h 78"/>
                <a:gd name="T84" fmla="*/ 17 w 100"/>
                <a:gd name="T85" fmla="*/ 30 h 78"/>
                <a:gd name="T86" fmla="*/ 17 w 100"/>
                <a:gd name="T87" fmla="*/ 67 h 78"/>
                <a:gd name="T88" fmla="*/ 41 w 100"/>
                <a:gd name="T89" fmla="*/ 27 h 78"/>
                <a:gd name="T90" fmla="*/ 48 w 100"/>
                <a:gd name="T91" fmla="*/ 30 h 78"/>
                <a:gd name="T92" fmla="*/ 48 w 100"/>
                <a:gd name="T93" fmla="*/ 23 h 78"/>
                <a:gd name="T94" fmla="*/ 51 w 100"/>
                <a:gd name="T95" fmla="*/ 27 h 78"/>
                <a:gd name="T96" fmla="*/ 67 w 100"/>
                <a:gd name="T97" fmla="*/ 24 h 78"/>
                <a:gd name="T98" fmla="*/ 75 w 100"/>
                <a:gd name="T99" fmla="*/ 37 h 78"/>
                <a:gd name="T100" fmla="*/ 72 w 100"/>
                <a:gd name="T101" fmla="*/ 32 h 78"/>
                <a:gd name="T102" fmla="*/ 73 w 100"/>
                <a:gd name="T103" fmla="*/ 45 h 78"/>
                <a:gd name="T104" fmla="*/ 77 w 100"/>
                <a:gd name="T105" fmla="*/ 47 h 78"/>
                <a:gd name="T106" fmla="*/ 76 w 100"/>
                <a:gd name="T107" fmla="*/ 46 h 78"/>
                <a:gd name="T108" fmla="*/ 81 w 100"/>
                <a:gd name="T109" fmla="*/ 53 h 78"/>
                <a:gd name="T110" fmla="*/ 85 w 100"/>
                <a:gd name="T111" fmla="*/ 56 h 78"/>
                <a:gd name="T112" fmla="*/ 86 w 100"/>
                <a:gd name="T11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99" y="63"/>
                    <a:pt x="99" y="63"/>
                    <a:pt x="98" y="64"/>
                  </a:cubicBezTo>
                  <a:cubicBezTo>
                    <a:pt x="97" y="64"/>
                    <a:pt x="97" y="65"/>
                    <a:pt x="96" y="65"/>
                  </a:cubicBezTo>
                  <a:cubicBezTo>
                    <a:pt x="96" y="65"/>
                    <a:pt x="96" y="66"/>
                    <a:pt x="96" y="66"/>
                  </a:cubicBezTo>
                  <a:cubicBezTo>
                    <a:pt x="95" y="67"/>
                    <a:pt x="95" y="67"/>
                    <a:pt x="95" y="68"/>
                  </a:cubicBezTo>
                  <a:cubicBezTo>
                    <a:pt x="94" y="65"/>
                    <a:pt x="94" y="64"/>
                    <a:pt x="93" y="64"/>
                  </a:cubicBezTo>
                  <a:cubicBezTo>
                    <a:pt x="93" y="63"/>
                    <a:pt x="92" y="63"/>
                    <a:pt x="91" y="63"/>
                  </a:cubicBezTo>
                  <a:cubicBezTo>
                    <a:pt x="90" y="64"/>
                    <a:pt x="90" y="64"/>
                    <a:pt x="89" y="64"/>
                  </a:cubicBezTo>
                  <a:cubicBezTo>
                    <a:pt x="88" y="64"/>
                    <a:pt x="87" y="64"/>
                    <a:pt x="86" y="64"/>
                  </a:cubicBezTo>
                  <a:cubicBezTo>
                    <a:pt x="85" y="64"/>
                    <a:pt x="85" y="63"/>
                    <a:pt x="85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ubicBezTo>
                    <a:pt x="84" y="60"/>
                    <a:pt x="84" y="60"/>
                    <a:pt x="83" y="61"/>
                  </a:cubicBezTo>
                  <a:cubicBezTo>
                    <a:pt x="82" y="61"/>
                    <a:pt x="81" y="61"/>
                    <a:pt x="81" y="62"/>
                  </a:cubicBezTo>
                  <a:cubicBezTo>
                    <a:pt x="81" y="63"/>
                    <a:pt x="80" y="63"/>
                    <a:pt x="79" y="64"/>
                  </a:cubicBezTo>
                  <a:cubicBezTo>
                    <a:pt x="79" y="63"/>
                    <a:pt x="79" y="62"/>
                    <a:pt x="79" y="62"/>
                  </a:cubicBezTo>
                  <a:cubicBezTo>
                    <a:pt x="80" y="61"/>
                    <a:pt x="80" y="60"/>
                    <a:pt x="80" y="60"/>
                  </a:cubicBezTo>
                  <a:cubicBezTo>
                    <a:pt x="80" y="59"/>
                    <a:pt x="80" y="59"/>
                    <a:pt x="79" y="59"/>
                  </a:cubicBezTo>
                  <a:cubicBezTo>
                    <a:pt x="79" y="58"/>
                    <a:pt x="79" y="58"/>
                    <a:pt x="78" y="58"/>
                  </a:cubicBezTo>
                  <a:cubicBezTo>
                    <a:pt x="78" y="59"/>
                    <a:pt x="77" y="59"/>
                    <a:pt x="7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5" y="59"/>
                    <a:pt x="75" y="58"/>
                    <a:pt x="74" y="58"/>
                  </a:cubicBezTo>
                  <a:cubicBezTo>
                    <a:pt x="74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1" y="57"/>
                    <a:pt x="71" y="58"/>
                  </a:cubicBezTo>
                  <a:cubicBezTo>
                    <a:pt x="70" y="59"/>
                    <a:pt x="70" y="59"/>
                    <a:pt x="69" y="59"/>
                  </a:cubicBezTo>
                  <a:cubicBezTo>
                    <a:pt x="69" y="59"/>
                    <a:pt x="69" y="59"/>
                    <a:pt x="68" y="58"/>
                  </a:cubicBezTo>
                  <a:cubicBezTo>
                    <a:pt x="68" y="58"/>
                    <a:pt x="68" y="57"/>
                    <a:pt x="67" y="56"/>
                  </a:cubicBezTo>
                  <a:cubicBezTo>
                    <a:pt x="67" y="56"/>
                    <a:pt x="66" y="55"/>
                    <a:pt x="66" y="54"/>
                  </a:cubicBezTo>
                  <a:cubicBezTo>
                    <a:pt x="65" y="54"/>
                    <a:pt x="65" y="53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3"/>
                    <a:pt x="65" y="52"/>
                    <a:pt x="66" y="52"/>
                  </a:cubicBezTo>
                  <a:cubicBezTo>
                    <a:pt x="66" y="52"/>
                    <a:pt x="66" y="51"/>
                    <a:pt x="66" y="51"/>
                  </a:cubicBezTo>
                  <a:cubicBezTo>
                    <a:pt x="65" y="51"/>
                    <a:pt x="65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8"/>
                  </a:cubicBezTo>
                  <a:cubicBezTo>
                    <a:pt x="62" y="48"/>
                    <a:pt x="62" y="47"/>
                    <a:pt x="62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7" y="29"/>
                    <a:pt x="57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5" y="27"/>
                    <a:pt x="55" y="27"/>
                    <a:pt x="54" y="27"/>
                  </a:cubicBezTo>
                  <a:cubicBezTo>
                    <a:pt x="54" y="27"/>
                    <a:pt x="53" y="28"/>
                    <a:pt x="53" y="28"/>
                  </a:cubicBezTo>
                  <a:cubicBezTo>
                    <a:pt x="53" y="28"/>
                    <a:pt x="53" y="28"/>
                    <a:pt x="53" y="29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1"/>
                  </a:cubicBezTo>
                  <a:cubicBezTo>
                    <a:pt x="51" y="32"/>
                    <a:pt x="51" y="32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5"/>
                    <a:pt x="44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2" y="39"/>
                    <a:pt x="43" y="40"/>
                  </a:cubicBezTo>
                  <a:cubicBezTo>
                    <a:pt x="42" y="40"/>
                    <a:pt x="41" y="40"/>
                    <a:pt x="41" y="41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39" y="44"/>
                    <a:pt x="39" y="44"/>
                    <a:pt x="39" y="45"/>
                  </a:cubicBezTo>
                  <a:cubicBezTo>
                    <a:pt x="39" y="45"/>
                    <a:pt x="39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8"/>
                    <a:pt x="40" y="49"/>
                  </a:cubicBezTo>
                  <a:cubicBezTo>
                    <a:pt x="39" y="49"/>
                    <a:pt x="39" y="50"/>
                    <a:pt x="38" y="50"/>
                  </a:cubicBezTo>
                  <a:cubicBezTo>
                    <a:pt x="38" y="51"/>
                    <a:pt x="37" y="51"/>
                    <a:pt x="37" y="52"/>
                  </a:cubicBezTo>
                  <a:cubicBezTo>
                    <a:pt x="37" y="52"/>
                    <a:pt x="37" y="53"/>
                    <a:pt x="37" y="54"/>
                  </a:cubicBezTo>
                  <a:cubicBezTo>
                    <a:pt x="36" y="55"/>
                    <a:pt x="36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7"/>
                    <a:pt x="33" y="57"/>
                  </a:cubicBezTo>
                  <a:cubicBezTo>
                    <a:pt x="32" y="57"/>
                    <a:pt x="32" y="57"/>
                    <a:pt x="31" y="57"/>
                  </a:cubicBezTo>
                  <a:cubicBezTo>
                    <a:pt x="31" y="57"/>
                    <a:pt x="30" y="58"/>
                    <a:pt x="30" y="58"/>
                  </a:cubicBezTo>
                  <a:cubicBezTo>
                    <a:pt x="30" y="59"/>
                    <a:pt x="30" y="60"/>
                    <a:pt x="31" y="62"/>
                  </a:cubicBezTo>
                  <a:cubicBezTo>
                    <a:pt x="31" y="63"/>
                    <a:pt x="31" y="65"/>
                    <a:pt x="30" y="66"/>
                  </a:cubicBezTo>
                  <a:cubicBezTo>
                    <a:pt x="29" y="66"/>
                    <a:pt x="27" y="66"/>
                    <a:pt x="27" y="67"/>
                  </a:cubicBezTo>
                  <a:cubicBezTo>
                    <a:pt x="26" y="67"/>
                    <a:pt x="25" y="68"/>
                    <a:pt x="25" y="68"/>
                  </a:cubicBezTo>
                  <a:cubicBezTo>
                    <a:pt x="24" y="69"/>
                    <a:pt x="24" y="70"/>
                    <a:pt x="24" y="71"/>
                  </a:cubicBezTo>
                  <a:cubicBezTo>
                    <a:pt x="23" y="71"/>
                    <a:pt x="23" y="72"/>
                    <a:pt x="22" y="73"/>
                  </a:cubicBezTo>
                  <a:cubicBezTo>
                    <a:pt x="22" y="73"/>
                    <a:pt x="21" y="72"/>
                    <a:pt x="21" y="72"/>
                  </a:cubicBezTo>
                  <a:cubicBezTo>
                    <a:pt x="21" y="71"/>
                    <a:pt x="21" y="71"/>
                    <a:pt x="21" y="70"/>
                  </a:cubicBezTo>
                  <a:cubicBezTo>
                    <a:pt x="20" y="70"/>
                    <a:pt x="20" y="70"/>
                    <a:pt x="20" y="69"/>
                  </a:cubicBezTo>
                  <a:cubicBezTo>
                    <a:pt x="19" y="69"/>
                    <a:pt x="18" y="69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3"/>
                    <a:pt x="19" y="73"/>
                  </a:cubicBezTo>
                  <a:cubicBezTo>
                    <a:pt x="19" y="73"/>
                    <a:pt x="19" y="74"/>
                    <a:pt x="18" y="74"/>
                  </a:cubicBezTo>
                  <a:cubicBezTo>
                    <a:pt x="18" y="74"/>
                    <a:pt x="18" y="75"/>
                    <a:pt x="18" y="76"/>
                  </a:cubicBezTo>
                  <a:cubicBezTo>
                    <a:pt x="18" y="77"/>
                    <a:pt x="18" y="78"/>
                    <a:pt x="18" y="78"/>
                  </a:cubicBezTo>
                  <a:cubicBezTo>
                    <a:pt x="17" y="78"/>
                    <a:pt x="16" y="77"/>
                    <a:pt x="15" y="75"/>
                  </a:cubicBezTo>
                  <a:cubicBezTo>
                    <a:pt x="14" y="73"/>
                    <a:pt x="13" y="71"/>
                    <a:pt x="12" y="68"/>
                  </a:cubicBezTo>
                  <a:cubicBezTo>
                    <a:pt x="11" y="66"/>
                    <a:pt x="10" y="64"/>
                    <a:pt x="9" y="61"/>
                  </a:cubicBezTo>
                  <a:cubicBezTo>
                    <a:pt x="9" y="59"/>
                    <a:pt x="8" y="57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6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5"/>
                    <a:pt x="11" y="55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3"/>
                    <a:pt x="10" y="53"/>
                    <a:pt x="9" y="53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6" y="50"/>
                    <a:pt x="6" y="49"/>
                    <a:pt x="6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3" y="31"/>
                    <a:pt x="3" y="29"/>
                    <a:pt x="3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2" y="22"/>
                    <a:pt x="2" y="21"/>
                    <a:pt x="1" y="20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3" y="9"/>
                    <a:pt x="4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1" y="15"/>
                    <a:pt x="11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8"/>
                    <a:pt x="16" y="18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6" y="25"/>
                    <a:pt x="17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6"/>
                    <a:pt x="20" y="28"/>
                    <a:pt x="20" y="30"/>
                  </a:cubicBezTo>
                  <a:cubicBezTo>
                    <a:pt x="20" y="31"/>
                    <a:pt x="21" y="32"/>
                    <a:pt x="21" y="33"/>
                  </a:cubicBezTo>
                  <a:cubicBezTo>
                    <a:pt x="21" y="33"/>
                    <a:pt x="22" y="33"/>
                    <a:pt x="22" y="34"/>
                  </a:cubicBezTo>
                  <a:cubicBezTo>
                    <a:pt x="23" y="35"/>
                    <a:pt x="23" y="35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2" y="37"/>
                  </a:cubicBezTo>
                  <a:cubicBezTo>
                    <a:pt x="22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41"/>
                    <a:pt x="23" y="42"/>
                    <a:pt x="23" y="43"/>
                  </a:cubicBezTo>
                  <a:cubicBezTo>
                    <a:pt x="24" y="43"/>
                    <a:pt x="24" y="44"/>
                    <a:pt x="25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2"/>
                    <a:pt x="28" y="40"/>
                    <a:pt x="28" y="38"/>
                  </a:cubicBezTo>
                  <a:cubicBezTo>
                    <a:pt x="28" y="37"/>
                    <a:pt x="29" y="36"/>
                    <a:pt x="29" y="36"/>
                  </a:cubicBezTo>
                  <a:cubicBezTo>
                    <a:pt x="30" y="35"/>
                    <a:pt x="31" y="35"/>
                    <a:pt x="32" y="34"/>
                  </a:cubicBezTo>
                  <a:cubicBezTo>
                    <a:pt x="33" y="34"/>
                    <a:pt x="33" y="33"/>
                    <a:pt x="34" y="31"/>
                  </a:cubicBezTo>
                  <a:cubicBezTo>
                    <a:pt x="35" y="29"/>
                    <a:pt x="35" y="28"/>
                    <a:pt x="36" y="26"/>
                  </a:cubicBezTo>
                  <a:cubicBezTo>
                    <a:pt x="36" y="25"/>
                    <a:pt x="37" y="23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40" y="24"/>
                    <a:pt x="40" y="24"/>
                    <a:pt x="41" y="24"/>
                  </a:cubicBezTo>
                  <a:cubicBezTo>
                    <a:pt x="41" y="24"/>
                    <a:pt x="41" y="24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3"/>
                    <a:pt x="44" y="23"/>
                    <a:pt x="45" y="23"/>
                  </a:cubicBezTo>
                  <a:cubicBezTo>
                    <a:pt x="45" y="23"/>
                    <a:pt x="46" y="23"/>
                    <a:pt x="46" y="23"/>
                  </a:cubicBezTo>
                  <a:cubicBezTo>
                    <a:pt x="46" y="22"/>
                    <a:pt x="46" y="22"/>
                    <a:pt x="46" y="21"/>
                  </a:cubicBezTo>
                  <a:cubicBezTo>
                    <a:pt x="45" y="21"/>
                    <a:pt x="45" y="20"/>
                    <a:pt x="45" y="20"/>
                  </a:cubicBezTo>
                  <a:cubicBezTo>
                    <a:pt x="45" y="20"/>
                    <a:pt x="45" y="20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6" y="16"/>
                    <a:pt x="46" y="16"/>
                  </a:cubicBezTo>
                  <a:cubicBezTo>
                    <a:pt x="46" y="15"/>
                    <a:pt x="46" y="14"/>
                    <a:pt x="45" y="14"/>
                  </a:cubicBezTo>
                  <a:cubicBezTo>
                    <a:pt x="45" y="13"/>
                    <a:pt x="45" y="13"/>
                    <a:pt x="45" y="12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6" y="9"/>
                    <a:pt x="46" y="8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9" y="12"/>
                  </a:cubicBezTo>
                  <a:cubicBezTo>
                    <a:pt x="49" y="12"/>
                    <a:pt x="49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9" y="6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6"/>
                    <a:pt x="51" y="6"/>
                  </a:cubicBezTo>
                  <a:cubicBezTo>
                    <a:pt x="51" y="6"/>
                    <a:pt x="51" y="7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7"/>
                  </a:cubicBezTo>
                  <a:cubicBezTo>
                    <a:pt x="52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4" y="6"/>
                    <a:pt x="55" y="6"/>
                  </a:cubicBezTo>
                  <a:cubicBezTo>
                    <a:pt x="56" y="6"/>
                    <a:pt x="56" y="6"/>
                    <a:pt x="57" y="7"/>
                  </a:cubicBezTo>
                  <a:cubicBezTo>
                    <a:pt x="58" y="7"/>
                    <a:pt x="59" y="7"/>
                    <a:pt x="59" y="8"/>
                  </a:cubicBezTo>
                  <a:cubicBezTo>
                    <a:pt x="60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8"/>
                    <a:pt x="64" y="9"/>
                    <a:pt x="64" y="9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5" y="11"/>
                    <a:pt x="65" y="12"/>
                    <a:pt x="66" y="12"/>
                  </a:cubicBezTo>
                  <a:cubicBezTo>
                    <a:pt x="67" y="13"/>
                    <a:pt x="67" y="13"/>
                    <a:pt x="68" y="13"/>
                  </a:cubicBezTo>
                  <a:cubicBezTo>
                    <a:pt x="69" y="14"/>
                    <a:pt x="69" y="14"/>
                    <a:pt x="70" y="15"/>
                  </a:cubicBezTo>
                  <a:cubicBezTo>
                    <a:pt x="70" y="15"/>
                    <a:pt x="71" y="16"/>
                    <a:pt x="71" y="17"/>
                  </a:cubicBezTo>
                  <a:cubicBezTo>
                    <a:pt x="71" y="17"/>
                    <a:pt x="71" y="18"/>
                    <a:pt x="71" y="18"/>
                  </a:cubicBezTo>
                  <a:cubicBezTo>
                    <a:pt x="70" y="19"/>
                    <a:pt x="70" y="19"/>
                    <a:pt x="70" y="20"/>
                  </a:cubicBezTo>
                  <a:cubicBezTo>
                    <a:pt x="70" y="20"/>
                    <a:pt x="71" y="21"/>
                    <a:pt x="71" y="21"/>
                  </a:cubicBezTo>
                  <a:cubicBezTo>
                    <a:pt x="72" y="21"/>
                    <a:pt x="72" y="21"/>
                    <a:pt x="72" y="22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4"/>
                    <a:pt x="72" y="25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6" y="30"/>
                    <a:pt x="76" y="31"/>
                  </a:cubicBezTo>
                  <a:cubicBezTo>
                    <a:pt x="75" y="32"/>
                    <a:pt x="76" y="32"/>
                    <a:pt x="76" y="32"/>
                  </a:cubicBezTo>
                  <a:cubicBezTo>
                    <a:pt x="76" y="32"/>
                    <a:pt x="76" y="32"/>
                    <a:pt x="77" y="33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8" y="35"/>
                    <a:pt x="78" y="35"/>
                  </a:cubicBezTo>
                  <a:cubicBezTo>
                    <a:pt x="78" y="36"/>
                    <a:pt x="78" y="37"/>
                    <a:pt x="79" y="38"/>
                  </a:cubicBezTo>
                  <a:cubicBezTo>
                    <a:pt x="79" y="38"/>
                    <a:pt x="79" y="39"/>
                    <a:pt x="79" y="40"/>
                  </a:cubicBezTo>
                  <a:cubicBezTo>
                    <a:pt x="80" y="40"/>
                    <a:pt x="80" y="41"/>
                    <a:pt x="80" y="4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1"/>
                    <a:pt x="99" y="61"/>
                    <a:pt x="99" y="61"/>
                  </a:cubicBezTo>
                  <a:lnTo>
                    <a:pt x="100" y="63"/>
                  </a:lnTo>
                  <a:close/>
                  <a:moveTo>
                    <a:pt x="5" y="17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5" y="17"/>
                  </a:lnTo>
                  <a:close/>
                  <a:moveTo>
                    <a:pt x="6" y="17"/>
                  </a:move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2"/>
                  </a:lnTo>
                  <a:close/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10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0" y="49"/>
                  </a:ln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3" y="56"/>
                    <a:pt x="13" y="56"/>
                  </a:cubicBezTo>
                  <a:lnTo>
                    <a:pt x="13" y="57"/>
                  </a:lnTo>
                  <a:close/>
                  <a:moveTo>
                    <a:pt x="15" y="41"/>
                  </a:moveTo>
                  <a:cubicBezTo>
                    <a:pt x="16" y="41"/>
                    <a:pt x="16" y="42"/>
                    <a:pt x="16" y="43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9" y="44"/>
                    <a:pt x="19" y="44"/>
                    <a:pt x="20" y="44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0"/>
                    <a:pt x="18" y="40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18" y="35"/>
                    <a:pt x="18" y="34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7" y="35"/>
                    <a:pt x="17" y="36"/>
                    <a:pt x="16" y="37"/>
                  </a:cubicBezTo>
                  <a:cubicBezTo>
                    <a:pt x="16" y="38"/>
                    <a:pt x="15" y="39"/>
                    <a:pt x="15" y="41"/>
                  </a:cubicBezTo>
                  <a:close/>
                  <a:moveTo>
                    <a:pt x="15" y="47"/>
                  </a:moveTo>
                  <a:cubicBezTo>
                    <a:pt x="16" y="48"/>
                    <a:pt x="16" y="49"/>
                    <a:pt x="17" y="51"/>
                  </a:cubicBezTo>
                  <a:cubicBezTo>
                    <a:pt x="18" y="52"/>
                    <a:pt x="18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2"/>
                    <a:pt x="20" y="51"/>
                  </a:cubicBezTo>
                  <a:cubicBezTo>
                    <a:pt x="20" y="50"/>
                    <a:pt x="21" y="49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5" y="47"/>
                  </a:lnTo>
                  <a:close/>
                  <a:moveTo>
                    <a:pt x="16" y="31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6" y="31"/>
                  </a:lnTo>
                  <a:close/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7" y="67"/>
                  </a:lnTo>
                  <a:close/>
                  <a:moveTo>
                    <a:pt x="30" y="46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1" y="29"/>
                    <a:pt x="41" y="28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42" y="27"/>
                    <a:pt x="42" y="27"/>
                    <a:pt x="42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1" y="30"/>
                  </a:lnTo>
                  <a:close/>
                  <a:moveTo>
                    <a:pt x="48" y="30"/>
                  </a:moveTo>
                  <a:cubicBezTo>
                    <a:pt x="48" y="30"/>
                    <a:pt x="47" y="30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8" y="30"/>
                    <a:pt x="48" y="30"/>
                  </a:cubicBezTo>
                  <a:close/>
                  <a:moveTo>
                    <a:pt x="48" y="23"/>
                  </a:moveTo>
                  <a:cubicBezTo>
                    <a:pt x="48" y="22"/>
                    <a:pt x="49" y="22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8" y="23"/>
                  </a:lnTo>
                  <a:close/>
                  <a:moveTo>
                    <a:pt x="50" y="18"/>
                  </a:moveTo>
                  <a:cubicBezTo>
                    <a:pt x="50" y="19"/>
                    <a:pt x="50" y="19"/>
                    <a:pt x="51" y="20"/>
                  </a:cubicBezTo>
                  <a:cubicBezTo>
                    <a:pt x="51" y="20"/>
                    <a:pt x="51" y="20"/>
                    <a:pt x="52" y="20"/>
                  </a:cubicBezTo>
                  <a:cubicBezTo>
                    <a:pt x="52" y="19"/>
                    <a:pt x="51" y="18"/>
                    <a:pt x="50" y="17"/>
                  </a:cubicBezTo>
                  <a:lnTo>
                    <a:pt x="50" y="18"/>
                  </a:lnTo>
                  <a:close/>
                  <a:moveTo>
                    <a:pt x="51" y="27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3" y="22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lnTo>
                    <a:pt x="53" y="22"/>
                  </a:lnTo>
                  <a:close/>
                  <a:moveTo>
                    <a:pt x="68" y="23"/>
                  </a:moveTo>
                  <a:cubicBezTo>
                    <a:pt x="67" y="23"/>
                    <a:pt x="67" y="23"/>
                    <a:pt x="67" y="24"/>
                  </a:cubicBezTo>
                  <a:cubicBezTo>
                    <a:pt x="67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3"/>
                    <a:pt x="68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3" y="38"/>
                    <a:pt x="73" y="38"/>
                    <a:pt x="74" y="39"/>
                  </a:cubicBezTo>
                  <a:cubicBezTo>
                    <a:pt x="74" y="39"/>
                    <a:pt x="75" y="40"/>
                    <a:pt x="76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8"/>
                    <a:pt x="75" y="38"/>
                    <a:pt x="75" y="37"/>
                  </a:cubicBezTo>
                  <a:cubicBezTo>
                    <a:pt x="74" y="37"/>
                    <a:pt x="73" y="36"/>
                    <a:pt x="72" y="36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6"/>
                    <a:pt x="71" y="36"/>
                  </a:cubicBezTo>
                  <a:cubicBezTo>
                    <a:pt x="71" y="36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lnTo>
                    <a:pt x="73" y="37"/>
                  </a:lnTo>
                  <a:close/>
                  <a:moveTo>
                    <a:pt x="72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2"/>
                  </a:lnTo>
                  <a:close/>
                  <a:moveTo>
                    <a:pt x="72" y="45"/>
                  </a:moveTo>
                  <a:cubicBezTo>
                    <a:pt x="72" y="45"/>
                    <a:pt x="72" y="45"/>
                    <a:pt x="72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5"/>
                    <a:pt x="73" y="45"/>
                    <a:pt x="73" y="45"/>
                  </a:cubicBezTo>
                  <a:lnTo>
                    <a:pt x="72" y="45"/>
                  </a:lnTo>
                  <a:close/>
                  <a:moveTo>
                    <a:pt x="75" y="31"/>
                  </a:move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5" y="32"/>
                  </a:cubicBezTo>
                  <a:cubicBezTo>
                    <a:pt x="75" y="32"/>
                    <a:pt x="75" y="32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76" y="47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8" y="46"/>
                    <a:pt x="78" y="46"/>
                    <a:pt x="79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5"/>
                    <a:pt x="77" y="45"/>
                  </a:cubicBezTo>
                  <a:cubicBezTo>
                    <a:pt x="76" y="45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lnTo>
                    <a:pt x="76" y="47"/>
                  </a:lnTo>
                  <a:close/>
                  <a:moveTo>
                    <a:pt x="79" y="49"/>
                  </a:moveTo>
                  <a:cubicBezTo>
                    <a:pt x="79" y="49"/>
                    <a:pt x="79" y="50"/>
                    <a:pt x="79" y="50"/>
                  </a:cubicBezTo>
                  <a:cubicBezTo>
                    <a:pt x="79" y="51"/>
                    <a:pt x="79" y="51"/>
                    <a:pt x="80" y="51"/>
                  </a:cubicBezTo>
                  <a:cubicBezTo>
                    <a:pt x="80" y="51"/>
                    <a:pt x="80" y="50"/>
                    <a:pt x="80" y="50"/>
                  </a:cubicBezTo>
                  <a:cubicBezTo>
                    <a:pt x="80" y="50"/>
                    <a:pt x="80" y="49"/>
                    <a:pt x="79" y="49"/>
                  </a:cubicBezTo>
                  <a:close/>
                  <a:moveTo>
                    <a:pt x="81" y="53"/>
                  </a:moveTo>
                  <a:cubicBezTo>
                    <a:pt x="80" y="53"/>
                    <a:pt x="80" y="53"/>
                    <a:pt x="80" y="54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81" y="54"/>
                    <a:pt x="81" y="54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lose/>
                  <a:moveTo>
                    <a:pt x="85" y="56"/>
                  </a:moveTo>
                  <a:cubicBezTo>
                    <a:pt x="85" y="57"/>
                    <a:pt x="86" y="57"/>
                    <a:pt x="87" y="57"/>
                  </a:cubicBezTo>
                  <a:cubicBezTo>
                    <a:pt x="87" y="56"/>
                    <a:pt x="87" y="56"/>
                    <a:pt x="86" y="56"/>
                  </a:cubicBezTo>
                  <a:cubicBezTo>
                    <a:pt x="86" y="55"/>
                    <a:pt x="86" y="55"/>
                    <a:pt x="85" y="56"/>
                  </a:cubicBezTo>
                  <a:close/>
                  <a:moveTo>
                    <a:pt x="86" y="62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61"/>
                    <a:pt x="89" y="61"/>
                    <a:pt x="90" y="61"/>
                  </a:cubicBezTo>
                  <a:cubicBezTo>
                    <a:pt x="91" y="61"/>
                    <a:pt x="91" y="60"/>
                    <a:pt x="91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0" y="59"/>
                    <a:pt x="90" y="59"/>
                    <a:pt x="89" y="59"/>
                  </a:cubicBezTo>
                  <a:cubicBezTo>
                    <a:pt x="89" y="59"/>
                    <a:pt x="88" y="59"/>
                    <a:pt x="88" y="59"/>
                  </a:cubicBezTo>
                  <a:cubicBezTo>
                    <a:pt x="87" y="59"/>
                    <a:pt x="87" y="59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59"/>
                    <a:pt x="86" y="59"/>
                    <a:pt x="86" y="59"/>
                  </a:cubicBezTo>
                  <a:lnTo>
                    <a:pt x="8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9" name="iṡlïḍe"/>
            <p:cNvSpPr/>
            <p:nvPr/>
          </p:nvSpPr>
          <p:spPr bwMode="auto">
            <a:xfrm>
              <a:off x="5268361" y="3304228"/>
              <a:ext cx="201430" cy="182471"/>
            </a:xfrm>
            <a:custGeom>
              <a:avLst/>
              <a:gdLst>
                <a:gd name="T0" fmla="*/ 36 w 82"/>
                <a:gd name="T1" fmla="*/ 73 h 74"/>
                <a:gd name="T2" fmla="*/ 26 w 82"/>
                <a:gd name="T3" fmla="*/ 70 h 74"/>
                <a:gd name="T4" fmla="*/ 3 w 82"/>
                <a:gd name="T5" fmla="*/ 48 h 74"/>
                <a:gd name="T6" fmla="*/ 1 w 82"/>
                <a:gd name="T7" fmla="*/ 24 h 74"/>
                <a:gd name="T8" fmla="*/ 10 w 82"/>
                <a:gd name="T9" fmla="*/ 22 h 74"/>
                <a:gd name="T10" fmla="*/ 15 w 82"/>
                <a:gd name="T11" fmla="*/ 12 h 74"/>
                <a:gd name="T12" fmla="*/ 22 w 82"/>
                <a:gd name="T13" fmla="*/ 5 h 74"/>
                <a:gd name="T14" fmla="*/ 31 w 82"/>
                <a:gd name="T15" fmla="*/ 10 h 74"/>
                <a:gd name="T16" fmla="*/ 36 w 82"/>
                <a:gd name="T17" fmla="*/ 7 h 74"/>
                <a:gd name="T18" fmla="*/ 46 w 82"/>
                <a:gd name="T19" fmla="*/ 6 h 74"/>
                <a:gd name="T20" fmla="*/ 54 w 82"/>
                <a:gd name="T21" fmla="*/ 6 h 74"/>
                <a:gd name="T22" fmla="*/ 52 w 82"/>
                <a:gd name="T23" fmla="*/ 11 h 74"/>
                <a:gd name="T24" fmla="*/ 59 w 82"/>
                <a:gd name="T25" fmla="*/ 11 h 74"/>
                <a:gd name="T26" fmla="*/ 63 w 82"/>
                <a:gd name="T27" fmla="*/ 17 h 74"/>
                <a:gd name="T28" fmla="*/ 62 w 82"/>
                <a:gd name="T29" fmla="*/ 27 h 74"/>
                <a:gd name="T30" fmla="*/ 51 w 82"/>
                <a:gd name="T31" fmla="*/ 35 h 74"/>
                <a:gd name="T32" fmla="*/ 43 w 82"/>
                <a:gd name="T33" fmla="*/ 39 h 74"/>
                <a:gd name="T34" fmla="*/ 42 w 82"/>
                <a:gd name="T35" fmla="*/ 45 h 74"/>
                <a:gd name="T36" fmla="*/ 35 w 82"/>
                <a:gd name="T37" fmla="*/ 47 h 74"/>
                <a:gd name="T38" fmla="*/ 26 w 82"/>
                <a:gd name="T39" fmla="*/ 53 h 74"/>
                <a:gd name="T40" fmla="*/ 54 w 82"/>
                <a:gd name="T41" fmla="*/ 56 h 74"/>
                <a:gd name="T42" fmla="*/ 67 w 82"/>
                <a:gd name="T43" fmla="*/ 56 h 74"/>
                <a:gd name="T44" fmla="*/ 80 w 82"/>
                <a:gd name="T45" fmla="*/ 63 h 74"/>
                <a:gd name="T46" fmla="*/ 79 w 82"/>
                <a:gd name="T47" fmla="*/ 68 h 74"/>
                <a:gd name="T48" fmla="*/ 65 w 82"/>
                <a:gd name="T49" fmla="*/ 67 h 74"/>
                <a:gd name="T50" fmla="*/ 54 w 82"/>
                <a:gd name="T51" fmla="*/ 70 h 74"/>
                <a:gd name="T52" fmla="*/ 48 w 82"/>
                <a:gd name="T53" fmla="*/ 72 h 74"/>
                <a:gd name="T54" fmla="*/ 7 w 82"/>
                <a:gd name="T55" fmla="*/ 32 h 74"/>
                <a:gd name="T56" fmla="*/ 9 w 82"/>
                <a:gd name="T57" fmla="*/ 26 h 74"/>
                <a:gd name="T58" fmla="*/ 12 w 82"/>
                <a:gd name="T59" fmla="*/ 14 h 74"/>
                <a:gd name="T60" fmla="*/ 17 w 82"/>
                <a:gd name="T61" fmla="*/ 43 h 74"/>
                <a:gd name="T62" fmla="*/ 22 w 82"/>
                <a:gd name="T63" fmla="*/ 34 h 74"/>
                <a:gd name="T64" fmla="*/ 41 w 82"/>
                <a:gd name="T65" fmla="*/ 26 h 74"/>
                <a:gd name="T66" fmla="*/ 50 w 82"/>
                <a:gd name="T67" fmla="*/ 16 h 74"/>
                <a:gd name="T68" fmla="*/ 30 w 82"/>
                <a:gd name="T69" fmla="*/ 15 h 74"/>
                <a:gd name="T70" fmla="*/ 23 w 82"/>
                <a:gd name="T71" fmla="*/ 23 h 74"/>
                <a:gd name="T72" fmla="*/ 15 w 82"/>
                <a:gd name="T73" fmla="*/ 38 h 74"/>
                <a:gd name="T74" fmla="*/ 15 w 82"/>
                <a:gd name="T75" fmla="*/ 14 h 74"/>
                <a:gd name="T76" fmla="*/ 17 w 82"/>
                <a:gd name="T77" fmla="*/ 16 h 74"/>
                <a:gd name="T78" fmla="*/ 18 w 82"/>
                <a:gd name="T79" fmla="*/ 13 h 74"/>
                <a:gd name="T80" fmla="*/ 21 w 82"/>
                <a:gd name="T81" fmla="*/ 21 h 74"/>
                <a:gd name="T82" fmla="*/ 23 w 82"/>
                <a:gd name="T83" fmla="*/ 66 h 74"/>
                <a:gd name="T84" fmla="*/ 22 w 82"/>
                <a:gd name="T85" fmla="*/ 65 h 74"/>
                <a:gd name="T86" fmla="*/ 24 w 82"/>
                <a:gd name="T87" fmla="*/ 53 h 74"/>
                <a:gd name="T88" fmla="*/ 26 w 82"/>
                <a:gd name="T89" fmla="*/ 67 h 74"/>
                <a:gd name="T90" fmla="*/ 27 w 82"/>
                <a:gd name="T91" fmla="*/ 13 h 74"/>
                <a:gd name="T92" fmla="*/ 32 w 82"/>
                <a:gd name="T93" fmla="*/ 14 h 74"/>
                <a:gd name="T94" fmla="*/ 33 w 82"/>
                <a:gd name="T95" fmla="*/ 44 h 74"/>
                <a:gd name="T96" fmla="*/ 36 w 82"/>
                <a:gd name="T97" fmla="*/ 59 h 74"/>
                <a:gd name="T98" fmla="*/ 39 w 82"/>
                <a:gd name="T99" fmla="*/ 31 h 74"/>
                <a:gd name="T100" fmla="*/ 42 w 82"/>
                <a:gd name="T101" fmla="*/ 31 h 74"/>
                <a:gd name="T102" fmla="*/ 43 w 82"/>
                <a:gd name="T103" fmla="*/ 33 h 74"/>
                <a:gd name="T104" fmla="*/ 46 w 82"/>
                <a:gd name="T105" fmla="*/ 35 h 74"/>
                <a:gd name="T106" fmla="*/ 50 w 82"/>
                <a:gd name="T107" fmla="*/ 61 h 74"/>
                <a:gd name="T108" fmla="*/ 50 w 82"/>
                <a:gd name="T109" fmla="*/ 24 h 74"/>
                <a:gd name="T110" fmla="*/ 52 w 82"/>
                <a:gd name="T111" fmla="*/ 26 h 74"/>
                <a:gd name="T112" fmla="*/ 54 w 82"/>
                <a:gd name="T113" fmla="*/ 29 h 74"/>
                <a:gd name="T114" fmla="*/ 55 w 82"/>
                <a:gd name="T115" fmla="*/ 32 h 74"/>
                <a:gd name="T116" fmla="*/ 56 w 82"/>
                <a:gd name="T117" fmla="*/ 69 h 74"/>
                <a:gd name="T118" fmla="*/ 60 w 82"/>
                <a:gd name="T119" fmla="*/ 15 h 74"/>
                <a:gd name="T120" fmla="*/ 70 w 82"/>
                <a:gd name="T121" fmla="*/ 60 h 74"/>
                <a:gd name="T122" fmla="*/ 70 w 82"/>
                <a:gd name="T123" fmla="*/ 6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" h="74">
                  <a:moveTo>
                    <a:pt x="47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6" y="72"/>
                    <a:pt x="46" y="73"/>
                    <a:pt x="46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4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2" y="73"/>
                    <a:pt x="41" y="72"/>
                  </a:cubicBezTo>
                  <a:cubicBezTo>
                    <a:pt x="40" y="72"/>
                    <a:pt x="39" y="72"/>
                    <a:pt x="39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1"/>
                  </a:cubicBezTo>
                  <a:cubicBezTo>
                    <a:pt x="36" y="71"/>
                    <a:pt x="36" y="70"/>
                    <a:pt x="35" y="70"/>
                  </a:cubicBezTo>
                  <a:cubicBezTo>
                    <a:pt x="35" y="70"/>
                    <a:pt x="35" y="70"/>
                    <a:pt x="34" y="70"/>
                  </a:cubicBezTo>
                  <a:cubicBezTo>
                    <a:pt x="33" y="70"/>
                    <a:pt x="33" y="70"/>
                    <a:pt x="32" y="70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8"/>
                  </a:cubicBezTo>
                  <a:cubicBezTo>
                    <a:pt x="29" y="68"/>
                    <a:pt x="29" y="67"/>
                    <a:pt x="28" y="67"/>
                  </a:cubicBezTo>
                  <a:cubicBezTo>
                    <a:pt x="28" y="68"/>
                    <a:pt x="27" y="68"/>
                    <a:pt x="27" y="6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0"/>
                    <a:pt x="27" y="70"/>
                    <a:pt x="26" y="70"/>
                  </a:cubicBezTo>
                  <a:cubicBezTo>
                    <a:pt x="24" y="71"/>
                    <a:pt x="23" y="71"/>
                    <a:pt x="22" y="70"/>
                  </a:cubicBezTo>
                  <a:cubicBezTo>
                    <a:pt x="22" y="70"/>
                    <a:pt x="22" y="69"/>
                    <a:pt x="22" y="68"/>
                  </a:cubicBezTo>
                  <a:cubicBezTo>
                    <a:pt x="21" y="68"/>
                    <a:pt x="21" y="67"/>
                    <a:pt x="21" y="66"/>
                  </a:cubicBezTo>
                  <a:cubicBezTo>
                    <a:pt x="21" y="66"/>
                    <a:pt x="21" y="65"/>
                    <a:pt x="20" y="65"/>
                  </a:cubicBezTo>
                  <a:cubicBezTo>
                    <a:pt x="20" y="65"/>
                    <a:pt x="19" y="65"/>
                    <a:pt x="19" y="65"/>
                  </a:cubicBezTo>
                  <a:cubicBezTo>
                    <a:pt x="18" y="65"/>
                    <a:pt x="17" y="65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5" y="64"/>
                    <a:pt x="15" y="63"/>
                  </a:cubicBezTo>
                  <a:cubicBezTo>
                    <a:pt x="14" y="63"/>
                    <a:pt x="13" y="63"/>
                    <a:pt x="13" y="62"/>
                  </a:cubicBezTo>
                  <a:cubicBezTo>
                    <a:pt x="12" y="61"/>
                    <a:pt x="11" y="60"/>
                    <a:pt x="11" y="60"/>
                  </a:cubicBezTo>
                  <a:cubicBezTo>
                    <a:pt x="10" y="59"/>
                    <a:pt x="10" y="58"/>
                    <a:pt x="9" y="58"/>
                  </a:cubicBezTo>
                  <a:cubicBezTo>
                    <a:pt x="9" y="58"/>
                    <a:pt x="9" y="57"/>
                    <a:pt x="8" y="57"/>
                  </a:cubicBezTo>
                  <a:cubicBezTo>
                    <a:pt x="8" y="56"/>
                    <a:pt x="8" y="56"/>
                    <a:pt x="7" y="56"/>
                  </a:cubicBezTo>
                  <a:cubicBezTo>
                    <a:pt x="6" y="54"/>
                    <a:pt x="5" y="53"/>
                    <a:pt x="5" y="52"/>
                  </a:cubicBezTo>
                  <a:cubicBezTo>
                    <a:pt x="4" y="51"/>
                    <a:pt x="4" y="50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7"/>
                    <a:pt x="2" y="46"/>
                    <a:pt x="2" y="45"/>
                  </a:cubicBezTo>
                  <a:cubicBezTo>
                    <a:pt x="1" y="44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1" y="40"/>
                    <a:pt x="1" y="39"/>
                    <a:pt x="1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2"/>
                  </a:cubicBezTo>
                  <a:cubicBezTo>
                    <a:pt x="0" y="31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2" y="26"/>
                    <a:pt x="3" y="26"/>
                  </a:cubicBezTo>
                  <a:cubicBezTo>
                    <a:pt x="4" y="26"/>
                    <a:pt x="4" y="26"/>
                    <a:pt x="4" y="25"/>
                  </a:cubicBezTo>
                  <a:cubicBezTo>
                    <a:pt x="4" y="25"/>
                    <a:pt x="5" y="25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9" y="23"/>
                  </a:cubicBezTo>
                  <a:cubicBezTo>
                    <a:pt x="9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1"/>
                    <a:pt x="9" y="20"/>
                    <a:pt x="9" y="19"/>
                  </a:cubicBezTo>
                  <a:cubicBezTo>
                    <a:pt x="8" y="18"/>
                    <a:pt x="8" y="17"/>
                    <a:pt x="7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9" y="14"/>
                    <a:pt x="10" y="13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2" y="11"/>
                    <a:pt x="12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5" y="11"/>
                    <a:pt x="15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8"/>
                    <a:pt x="20" y="8"/>
                    <a:pt x="21" y="8"/>
                  </a:cubicBezTo>
                  <a:cubicBezTo>
                    <a:pt x="21" y="9"/>
                    <a:pt x="22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4" y="9"/>
                    <a:pt x="24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8" y="7"/>
                    <a:pt x="28" y="8"/>
                    <a:pt x="28" y="8"/>
                  </a:cubicBezTo>
                  <a:cubicBezTo>
                    <a:pt x="28" y="9"/>
                    <a:pt x="29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1" y="9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4" y="10"/>
                  </a:cubicBezTo>
                  <a:cubicBezTo>
                    <a:pt x="34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5" y="6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38" y="4"/>
                    <a:pt x="39" y="3"/>
                  </a:cubicBezTo>
                  <a:cubicBezTo>
                    <a:pt x="39" y="3"/>
                    <a:pt x="40" y="4"/>
                    <a:pt x="40" y="4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"/>
                    <a:pt x="43" y="3"/>
                    <a:pt x="44" y="4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8" y="4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7"/>
                    <a:pt x="55" y="7"/>
                    <a:pt x="56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5" y="7"/>
                    <a:pt x="55" y="8"/>
                    <a:pt x="54" y="8"/>
                  </a:cubicBezTo>
                  <a:cubicBezTo>
                    <a:pt x="54" y="8"/>
                    <a:pt x="54" y="9"/>
                    <a:pt x="54" y="9"/>
                  </a:cubicBezTo>
                  <a:cubicBezTo>
                    <a:pt x="54" y="9"/>
                    <a:pt x="54" y="9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6"/>
                    <a:pt x="52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5"/>
                    <a:pt x="51" y="5"/>
                    <a:pt x="50" y="5"/>
                  </a:cubicBezTo>
                  <a:cubicBezTo>
                    <a:pt x="50" y="6"/>
                    <a:pt x="51" y="7"/>
                    <a:pt x="51" y="8"/>
                  </a:cubicBezTo>
                  <a:cubicBezTo>
                    <a:pt x="52" y="8"/>
                    <a:pt x="52" y="9"/>
                    <a:pt x="52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2"/>
                    <a:pt x="55" y="13"/>
                    <a:pt x="55" y="13"/>
                  </a:cubicBezTo>
                  <a:cubicBezTo>
                    <a:pt x="55" y="12"/>
                    <a:pt x="56" y="12"/>
                    <a:pt x="56" y="11"/>
                  </a:cubicBezTo>
                  <a:cubicBezTo>
                    <a:pt x="57" y="11"/>
                    <a:pt x="57" y="11"/>
                    <a:pt x="59" y="11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0" y="13"/>
                    <a:pt x="61" y="13"/>
                    <a:pt x="61" y="13"/>
                  </a:cubicBezTo>
                  <a:cubicBezTo>
                    <a:pt x="61" y="13"/>
                    <a:pt x="62" y="13"/>
                    <a:pt x="63" y="13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5"/>
                    <a:pt x="63" y="16"/>
                    <a:pt x="64" y="16"/>
                  </a:cubicBezTo>
                  <a:cubicBezTo>
                    <a:pt x="65" y="16"/>
                    <a:pt x="65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2" y="21"/>
                    <a:pt x="62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3" y="23"/>
                    <a:pt x="63" y="24"/>
                    <a:pt x="64" y="24"/>
                  </a:cubicBezTo>
                  <a:cubicBezTo>
                    <a:pt x="64" y="24"/>
                    <a:pt x="64" y="24"/>
                    <a:pt x="64" y="25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27"/>
                    <a:pt x="63" y="26"/>
                    <a:pt x="62" y="2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7"/>
                    <a:pt x="61" y="27"/>
                    <a:pt x="61" y="27"/>
                  </a:cubicBezTo>
                  <a:cubicBezTo>
                    <a:pt x="62" y="27"/>
                    <a:pt x="62" y="28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0" y="31"/>
                    <a:pt x="59" y="32"/>
                  </a:cubicBezTo>
                  <a:cubicBezTo>
                    <a:pt x="59" y="32"/>
                    <a:pt x="58" y="32"/>
                    <a:pt x="58" y="32"/>
                  </a:cubicBezTo>
                  <a:cubicBezTo>
                    <a:pt x="57" y="32"/>
                    <a:pt x="57" y="33"/>
                    <a:pt x="57" y="33"/>
                  </a:cubicBezTo>
                  <a:cubicBezTo>
                    <a:pt x="58" y="34"/>
                    <a:pt x="58" y="34"/>
                    <a:pt x="57" y="34"/>
                  </a:cubicBezTo>
                  <a:cubicBezTo>
                    <a:pt x="57" y="34"/>
                    <a:pt x="56" y="33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4" y="34"/>
                    <a:pt x="53" y="34"/>
                    <a:pt x="53" y="34"/>
                  </a:cubicBezTo>
                  <a:cubicBezTo>
                    <a:pt x="53" y="35"/>
                    <a:pt x="53" y="35"/>
                    <a:pt x="52" y="36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9" y="37"/>
                    <a:pt x="49" y="37"/>
                  </a:cubicBezTo>
                  <a:cubicBezTo>
                    <a:pt x="49" y="38"/>
                    <a:pt x="49" y="38"/>
                    <a:pt x="49" y="39"/>
                  </a:cubicBezTo>
                  <a:cubicBezTo>
                    <a:pt x="49" y="39"/>
                    <a:pt x="48" y="40"/>
                    <a:pt x="48" y="40"/>
                  </a:cubicBezTo>
                  <a:cubicBezTo>
                    <a:pt x="48" y="41"/>
                    <a:pt x="48" y="41"/>
                    <a:pt x="47" y="42"/>
                  </a:cubicBezTo>
                  <a:cubicBezTo>
                    <a:pt x="47" y="41"/>
                    <a:pt x="47" y="40"/>
                    <a:pt x="47" y="40"/>
                  </a:cubicBezTo>
                  <a:cubicBezTo>
                    <a:pt x="46" y="39"/>
                    <a:pt x="46" y="39"/>
                    <a:pt x="45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40"/>
                    <a:pt x="44" y="40"/>
                    <a:pt x="43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9"/>
                    <a:pt x="43" y="39"/>
                    <a:pt x="43" y="38"/>
                  </a:cubicBezTo>
                  <a:cubicBezTo>
                    <a:pt x="44" y="38"/>
                    <a:pt x="44" y="37"/>
                    <a:pt x="44" y="37"/>
                  </a:cubicBezTo>
                  <a:cubicBezTo>
                    <a:pt x="44" y="37"/>
                    <a:pt x="43" y="37"/>
                    <a:pt x="43" y="37"/>
                  </a:cubicBezTo>
                  <a:cubicBezTo>
                    <a:pt x="43" y="37"/>
                    <a:pt x="42" y="37"/>
                    <a:pt x="42" y="37"/>
                  </a:cubicBezTo>
                  <a:cubicBezTo>
                    <a:pt x="42" y="37"/>
                    <a:pt x="41" y="37"/>
                    <a:pt x="40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40" y="40"/>
                    <a:pt x="40" y="40"/>
                  </a:cubicBezTo>
                  <a:cubicBezTo>
                    <a:pt x="41" y="40"/>
                    <a:pt x="41" y="40"/>
                    <a:pt x="41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3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2" y="46"/>
                    <a:pt x="41" y="46"/>
                    <a:pt x="41" y="47"/>
                  </a:cubicBezTo>
                  <a:cubicBezTo>
                    <a:pt x="40" y="47"/>
                    <a:pt x="40" y="47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7"/>
                    <a:pt x="39" y="47"/>
                    <a:pt x="39" y="46"/>
                  </a:cubicBezTo>
                  <a:cubicBezTo>
                    <a:pt x="39" y="46"/>
                    <a:pt x="40" y="45"/>
                    <a:pt x="40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38" y="43"/>
                    <a:pt x="38" y="43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7" y="47"/>
                  </a:cubicBezTo>
                  <a:cubicBezTo>
                    <a:pt x="37" y="48"/>
                    <a:pt x="37" y="48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8"/>
                    <a:pt x="37" y="48"/>
                    <a:pt x="36" y="47"/>
                  </a:cubicBezTo>
                  <a:cubicBezTo>
                    <a:pt x="36" y="47"/>
                    <a:pt x="36" y="46"/>
                    <a:pt x="35" y="47"/>
                  </a:cubicBezTo>
                  <a:cubicBezTo>
                    <a:pt x="35" y="47"/>
                    <a:pt x="34" y="47"/>
                    <a:pt x="33" y="47"/>
                  </a:cubicBezTo>
                  <a:cubicBezTo>
                    <a:pt x="32" y="48"/>
                    <a:pt x="31" y="48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8"/>
                    <a:pt x="28" y="47"/>
                    <a:pt x="27" y="47"/>
                  </a:cubicBezTo>
                  <a:cubicBezTo>
                    <a:pt x="27" y="47"/>
                    <a:pt x="27" y="47"/>
                    <a:pt x="26" y="4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6" y="49"/>
                    <a:pt x="25" y="49"/>
                  </a:cubicBezTo>
                  <a:cubicBezTo>
                    <a:pt x="25" y="48"/>
                    <a:pt x="25" y="48"/>
                    <a:pt x="24" y="48"/>
                  </a:cubicBezTo>
                  <a:cubicBezTo>
                    <a:pt x="24" y="48"/>
                    <a:pt x="24" y="48"/>
                    <a:pt x="24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1"/>
                    <a:pt x="24" y="51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3"/>
                    <a:pt x="27" y="53"/>
                    <a:pt x="28" y="53"/>
                  </a:cubicBezTo>
                  <a:cubicBezTo>
                    <a:pt x="29" y="53"/>
                    <a:pt x="30" y="53"/>
                    <a:pt x="32" y="53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7" y="54"/>
                    <a:pt x="38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3" y="54"/>
                    <a:pt x="43" y="54"/>
                    <a:pt x="44" y="55"/>
                  </a:cubicBezTo>
                  <a:cubicBezTo>
                    <a:pt x="44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6"/>
                  </a:cubicBezTo>
                  <a:cubicBezTo>
                    <a:pt x="45" y="56"/>
                    <a:pt x="46" y="57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8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7"/>
                    <a:pt x="50" y="57"/>
                    <a:pt x="50" y="56"/>
                  </a:cubicBezTo>
                  <a:cubicBezTo>
                    <a:pt x="51" y="56"/>
                    <a:pt x="51" y="56"/>
                    <a:pt x="52" y="56"/>
                  </a:cubicBezTo>
                  <a:cubicBezTo>
                    <a:pt x="53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7"/>
                    <a:pt x="58" y="57"/>
                    <a:pt x="58" y="57"/>
                  </a:cubicBezTo>
                  <a:cubicBezTo>
                    <a:pt x="59" y="57"/>
                    <a:pt x="59" y="57"/>
                    <a:pt x="60" y="57"/>
                  </a:cubicBezTo>
                  <a:cubicBezTo>
                    <a:pt x="60" y="57"/>
                    <a:pt x="61" y="57"/>
                    <a:pt x="61" y="57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6"/>
                    <a:pt x="62" y="56"/>
                    <a:pt x="63" y="56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4" y="58"/>
                  </a:cubicBezTo>
                  <a:cubicBezTo>
                    <a:pt x="64" y="58"/>
                    <a:pt x="65" y="57"/>
                    <a:pt x="64" y="57"/>
                  </a:cubicBezTo>
                  <a:cubicBezTo>
                    <a:pt x="64" y="56"/>
                    <a:pt x="64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8" y="56"/>
                    <a:pt x="68" y="56"/>
                    <a:pt x="69" y="56"/>
                  </a:cubicBezTo>
                  <a:cubicBezTo>
                    <a:pt x="69" y="56"/>
                    <a:pt x="69" y="56"/>
                    <a:pt x="69" y="57"/>
                  </a:cubicBezTo>
                  <a:cubicBezTo>
                    <a:pt x="69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55"/>
                    <a:pt x="79" y="55"/>
                    <a:pt x="80" y="55"/>
                  </a:cubicBezTo>
                  <a:cubicBezTo>
                    <a:pt x="81" y="55"/>
                    <a:pt x="81" y="55"/>
                    <a:pt x="82" y="56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1" y="57"/>
                    <a:pt x="81" y="58"/>
                    <a:pt x="81" y="59"/>
                  </a:cubicBezTo>
                  <a:cubicBezTo>
                    <a:pt x="81" y="59"/>
                    <a:pt x="81" y="60"/>
                    <a:pt x="81" y="60"/>
                  </a:cubicBezTo>
                  <a:cubicBezTo>
                    <a:pt x="81" y="61"/>
                    <a:pt x="81" y="61"/>
                    <a:pt x="81" y="62"/>
                  </a:cubicBezTo>
                  <a:cubicBezTo>
                    <a:pt x="81" y="62"/>
                    <a:pt x="81" y="63"/>
                    <a:pt x="81" y="63"/>
                  </a:cubicBezTo>
                  <a:cubicBezTo>
                    <a:pt x="81" y="63"/>
                    <a:pt x="81" y="63"/>
                    <a:pt x="80" y="63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0" y="66"/>
                    <a:pt x="80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6"/>
                    <a:pt x="78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80" y="67"/>
                    <a:pt x="79" y="67"/>
                    <a:pt x="79" y="68"/>
                  </a:cubicBezTo>
                  <a:cubicBezTo>
                    <a:pt x="79" y="68"/>
                    <a:pt x="78" y="68"/>
                    <a:pt x="78" y="6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7" y="68"/>
                    <a:pt x="76" y="69"/>
                  </a:cubicBezTo>
                  <a:cubicBezTo>
                    <a:pt x="75" y="69"/>
                    <a:pt x="74" y="69"/>
                    <a:pt x="74" y="68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2" y="69"/>
                    <a:pt x="72" y="69"/>
                  </a:cubicBezTo>
                  <a:cubicBezTo>
                    <a:pt x="72" y="70"/>
                    <a:pt x="71" y="70"/>
                    <a:pt x="71" y="70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69"/>
                    <a:pt x="66" y="70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70"/>
                    <a:pt x="60" y="70"/>
                    <a:pt x="60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9" y="69"/>
                    <a:pt x="59" y="69"/>
                    <a:pt x="59" y="68"/>
                  </a:cubicBezTo>
                  <a:cubicBezTo>
                    <a:pt x="59" y="68"/>
                    <a:pt x="59" y="68"/>
                    <a:pt x="58" y="68"/>
                  </a:cubicBezTo>
                  <a:cubicBezTo>
                    <a:pt x="58" y="68"/>
                    <a:pt x="57" y="68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5" y="70"/>
                    <a:pt x="55" y="70"/>
                    <a:pt x="54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9"/>
                    <a:pt x="51" y="69"/>
                    <a:pt x="51" y="70"/>
                  </a:cubicBezTo>
                  <a:cubicBezTo>
                    <a:pt x="51" y="70"/>
                    <a:pt x="51" y="71"/>
                    <a:pt x="51" y="72"/>
                  </a:cubicBezTo>
                  <a:cubicBezTo>
                    <a:pt x="51" y="72"/>
                    <a:pt x="51" y="73"/>
                    <a:pt x="50" y="73"/>
                  </a:cubicBezTo>
                  <a:cubicBezTo>
                    <a:pt x="50" y="73"/>
                    <a:pt x="50" y="73"/>
                    <a:pt x="50" y="74"/>
                  </a:cubicBezTo>
                  <a:cubicBezTo>
                    <a:pt x="49" y="74"/>
                    <a:pt x="49" y="73"/>
                    <a:pt x="49" y="73"/>
                  </a:cubicBezTo>
                  <a:cubicBezTo>
                    <a:pt x="49" y="73"/>
                    <a:pt x="49" y="73"/>
                    <a:pt x="48" y="72"/>
                  </a:cubicBezTo>
                  <a:cubicBezTo>
                    <a:pt x="48" y="72"/>
                    <a:pt x="48" y="72"/>
                    <a:pt x="48" y="71"/>
                  </a:cubicBezTo>
                  <a:cubicBezTo>
                    <a:pt x="48" y="71"/>
                    <a:pt x="48" y="71"/>
                    <a:pt x="47" y="71"/>
                  </a:cubicBezTo>
                  <a:close/>
                  <a:moveTo>
                    <a:pt x="1" y="27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lnTo>
                    <a:pt x="1" y="27"/>
                  </a:lnTo>
                  <a:close/>
                  <a:moveTo>
                    <a:pt x="6" y="28"/>
                  </a:moveTo>
                  <a:cubicBezTo>
                    <a:pt x="6" y="29"/>
                    <a:pt x="6" y="29"/>
                    <a:pt x="6" y="30"/>
                  </a:cubicBezTo>
                  <a:cubicBezTo>
                    <a:pt x="7" y="30"/>
                    <a:pt x="7" y="29"/>
                    <a:pt x="7" y="29"/>
                  </a:cubicBezTo>
                  <a:lnTo>
                    <a:pt x="6" y="28"/>
                  </a:lnTo>
                  <a:close/>
                  <a:moveTo>
                    <a:pt x="6" y="31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lose/>
                  <a:moveTo>
                    <a:pt x="8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9"/>
                    <a:pt x="8" y="39"/>
                    <a:pt x="8" y="39"/>
                  </a:cubicBezTo>
                  <a:lnTo>
                    <a:pt x="8" y="38"/>
                  </a:lnTo>
                  <a:close/>
                  <a:moveTo>
                    <a:pt x="8" y="24"/>
                  </a:moveTo>
                  <a:cubicBezTo>
                    <a:pt x="8" y="24"/>
                    <a:pt x="8" y="25"/>
                    <a:pt x="7" y="25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8" y="27"/>
                    <a:pt x="8" y="26"/>
                    <a:pt x="9" y="26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lnTo>
                    <a:pt x="8" y="24"/>
                  </a:lnTo>
                  <a:close/>
                  <a:moveTo>
                    <a:pt x="9" y="26"/>
                  </a:moveTo>
                  <a:cubicBezTo>
                    <a:pt x="9" y="26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lnTo>
                    <a:pt x="9" y="26"/>
                  </a:lnTo>
                  <a:close/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19"/>
                    <a:pt x="10" y="19"/>
                  </a:cubicBezTo>
                  <a:close/>
                  <a:moveTo>
                    <a:pt x="11" y="12"/>
                  </a:moveTo>
                  <a:cubicBezTo>
                    <a:pt x="11" y="13"/>
                    <a:pt x="11" y="13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3"/>
                    <a:pt x="14" y="12"/>
                    <a:pt x="13" y="12"/>
                  </a:cubicBezTo>
                  <a:cubicBezTo>
                    <a:pt x="13" y="12"/>
                    <a:pt x="12" y="12"/>
                    <a:pt x="11" y="12"/>
                  </a:cubicBezTo>
                  <a:close/>
                  <a:moveTo>
                    <a:pt x="12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lnTo>
                    <a:pt x="12" y="20"/>
                  </a:lnTo>
                  <a:close/>
                  <a:moveTo>
                    <a:pt x="15" y="43"/>
                  </a:move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6" y="41"/>
                    <a:pt x="16" y="41"/>
                  </a:cubicBezTo>
                  <a:cubicBezTo>
                    <a:pt x="16" y="41"/>
                    <a:pt x="16" y="40"/>
                    <a:pt x="15" y="39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16" y="38"/>
                    <a:pt x="16" y="38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7"/>
                    <a:pt x="21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6"/>
                    <a:pt x="22" y="36"/>
                  </a:cubicBezTo>
                  <a:cubicBezTo>
                    <a:pt x="22" y="35"/>
                    <a:pt x="22" y="35"/>
                    <a:pt x="22" y="34"/>
                  </a:cubicBezTo>
                  <a:cubicBezTo>
                    <a:pt x="22" y="34"/>
                    <a:pt x="23" y="34"/>
                    <a:pt x="23" y="34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3"/>
                    <a:pt x="29" y="32"/>
                  </a:cubicBezTo>
                  <a:cubicBezTo>
                    <a:pt x="30" y="32"/>
                    <a:pt x="31" y="31"/>
                    <a:pt x="31" y="31"/>
                  </a:cubicBezTo>
                  <a:cubicBezTo>
                    <a:pt x="31" y="32"/>
                    <a:pt x="32" y="32"/>
                    <a:pt x="32" y="33"/>
                  </a:cubicBezTo>
                  <a:cubicBezTo>
                    <a:pt x="32" y="33"/>
                    <a:pt x="33" y="33"/>
                    <a:pt x="34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8" y="27"/>
                    <a:pt x="38" y="26"/>
                  </a:cubicBezTo>
                  <a:cubicBezTo>
                    <a:pt x="39" y="26"/>
                    <a:pt x="40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2" y="26"/>
                  </a:cubicBezTo>
                  <a:cubicBezTo>
                    <a:pt x="42" y="26"/>
                    <a:pt x="43" y="26"/>
                    <a:pt x="43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5"/>
                    <a:pt x="44" y="25"/>
                    <a:pt x="44" y="24"/>
                  </a:cubicBezTo>
                  <a:cubicBezTo>
                    <a:pt x="44" y="23"/>
                    <a:pt x="44" y="22"/>
                    <a:pt x="44" y="22"/>
                  </a:cubicBezTo>
                  <a:cubicBezTo>
                    <a:pt x="44" y="22"/>
                    <a:pt x="45" y="22"/>
                    <a:pt x="46" y="22"/>
                  </a:cubicBezTo>
                  <a:cubicBezTo>
                    <a:pt x="47" y="21"/>
                    <a:pt x="47" y="21"/>
                    <a:pt x="48" y="21"/>
                  </a:cubicBezTo>
                  <a:cubicBezTo>
                    <a:pt x="48" y="21"/>
                    <a:pt x="49" y="21"/>
                    <a:pt x="49" y="21"/>
                  </a:cubicBezTo>
                  <a:cubicBezTo>
                    <a:pt x="50" y="20"/>
                    <a:pt x="50" y="20"/>
                    <a:pt x="51" y="20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1" y="17"/>
                    <a:pt x="52" y="1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6"/>
                    <a:pt x="52" y="15"/>
                    <a:pt x="52" y="14"/>
                  </a:cubicBezTo>
                  <a:cubicBezTo>
                    <a:pt x="51" y="13"/>
                    <a:pt x="50" y="12"/>
                    <a:pt x="49" y="11"/>
                  </a:cubicBezTo>
                  <a:cubicBezTo>
                    <a:pt x="48" y="11"/>
                    <a:pt x="47" y="10"/>
                    <a:pt x="46" y="10"/>
                  </a:cubicBezTo>
                  <a:cubicBezTo>
                    <a:pt x="45" y="9"/>
                    <a:pt x="44" y="9"/>
                    <a:pt x="43" y="9"/>
                  </a:cubicBezTo>
                  <a:cubicBezTo>
                    <a:pt x="42" y="9"/>
                    <a:pt x="41" y="10"/>
                    <a:pt x="41" y="10"/>
                  </a:cubicBezTo>
                  <a:cubicBezTo>
                    <a:pt x="40" y="11"/>
                    <a:pt x="39" y="12"/>
                    <a:pt x="39" y="12"/>
                  </a:cubicBezTo>
                  <a:cubicBezTo>
                    <a:pt x="38" y="13"/>
                    <a:pt x="37" y="14"/>
                    <a:pt x="36" y="14"/>
                  </a:cubicBezTo>
                  <a:cubicBezTo>
                    <a:pt x="36" y="15"/>
                    <a:pt x="34" y="1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1" y="15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29" y="16"/>
                  </a:cubicBezTo>
                  <a:cubicBezTo>
                    <a:pt x="29" y="16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0" y="25"/>
                    <a:pt x="19" y="27"/>
                    <a:pt x="18" y="30"/>
                  </a:cubicBezTo>
                  <a:cubicBezTo>
                    <a:pt x="18" y="30"/>
                    <a:pt x="17" y="30"/>
                    <a:pt x="17" y="31"/>
                  </a:cubicBezTo>
                  <a:cubicBezTo>
                    <a:pt x="17" y="32"/>
                    <a:pt x="16" y="32"/>
                    <a:pt x="16" y="32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5"/>
                    <a:pt x="14" y="35"/>
                  </a:cubicBezTo>
                  <a:cubicBezTo>
                    <a:pt x="14" y="36"/>
                    <a:pt x="15" y="37"/>
                    <a:pt x="15" y="37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4" y="44"/>
                  </a:cubicBezTo>
                  <a:cubicBezTo>
                    <a:pt x="14" y="43"/>
                    <a:pt x="15" y="43"/>
                    <a:pt x="15" y="43"/>
                  </a:cubicBezTo>
                  <a:close/>
                  <a:moveTo>
                    <a:pt x="14" y="47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lose/>
                  <a:moveTo>
                    <a:pt x="14" y="16"/>
                  </a:moveTo>
                  <a:cubicBezTo>
                    <a:pt x="14" y="16"/>
                    <a:pt x="14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15"/>
                    <a:pt x="15" y="15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lose/>
                  <a:moveTo>
                    <a:pt x="15" y="25"/>
                  </a:moveTo>
                  <a:cubicBezTo>
                    <a:pt x="15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lose/>
                  <a:moveTo>
                    <a:pt x="16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lnTo>
                    <a:pt x="16" y="20"/>
                  </a:lnTo>
                  <a:close/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lose/>
                  <a:moveTo>
                    <a:pt x="17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0"/>
                    <a:pt x="17" y="50"/>
                  </a:cubicBezTo>
                  <a:close/>
                  <a:moveTo>
                    <a:pt x="1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7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3"/>
                    <a:pt x="18" y="42"/>
                    <a:pt x="18" y="43"/>
                  </a:cubicBezTo>
                  <a:close/>
                  <a:moveTo>
                    <a:pt x="19" y="12"/>
                  </a:moveTo>
                  <a:cubicBezTo>
                    <a:pt x="19" y="12"/>
                    <a:pt x="18" y="13"/>
                    <a:pt x="18" y="13"/>
                  </a:cubicBezTo>
                  <a:cubicBezTo>
                    <a:pt x="18" y="13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9" y="12"/>
                    <a:pt x="19" y="12"/>
                  </a:cubicBezTo>
                  <a:close/>
                  <a:moveTo>
                    <a:pt x="19" y="13"/>
                  </a:moveTo>
                  <a:cubicBezTo>
                    <a:pt x="19" y="13"/>
                    <a:pt x="19" y="13"/>
                    <a:pt x="19" y="14"/>
                  </a:cubicBezTo>
                  <a:cubicBezTo>
                    <a:pt x="19" y="14"/>
                    <a:pt x="19" y="14"/>
                    <a:pt x="20" y="14"/>
                  </a:cubicBezTo>
                  <a:cubicBezTo>
                    <a:pt x="20" y="14"/>
                    <a:pt x="20" y="14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lose/>
                  <a:moveTo>
                    <a:pt x="20" y="40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lnTo>
                    <a:pt x="20" y="40"/>
                  </a:lnTo>
                  <a:close/>
                  <a:moveTo>
                    <a:pt x="21" y="20"/>
                  </a:moveTo>
                  <a:cubicBezTo>
                    <a:pt x="21" y="20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1" y="12"/>
                  </a:moveTo>
                  <a:cubicBezTo>
                    <a:pt x="21" y="12"/>
                    <a:pt x="21" y="13"/>
                    <a:pt x="21" y="13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3" y="11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23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4" y="66"/>
                    <a:pt x="24" y="66"/>
                  </a:cubicBezTo>
                  <a:cubicBezTo>
                    <a:pt x="25" y="66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4" y="64"/>
                    <a:pt x="24" y="64"/>
                    <a:pt x="23" y="64"/>
                  </a:cubicBezTo>
                  <a:cubicBezTo>
                    <a:pt x="23" y="64"/>
                    <a:pt x="23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lnTo>
                    <a:pt x="23" y="66"/>
                  </a:lnTo>
                  <a:close/>
                  <a:moveTo>
                    <a:pt x="23" y="68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23" y="62"/>
                  </a:move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2"/>
                    <a:pt x="23" y="62"/>
                    <a:pt x="23" y="62"/>
                  </a:cubicBezTo>
                  <a:close/>
                  <a:moveTo>
                    <a:pt x="24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9"/>
                    <a:pt x="24" y="69"/>
                    <a:pt x="24" y="69"/>
                  </a:cubicBezTo>
                  <a:close/>
                  <a:moveTo>
                    <a:pt x="24" y="53"/>
                  </a:move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lose/>
                  <a:moveTo>
                    <a:pt x="25" y="69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70"/>
                    <a:pt x="25" y="70"/>
                    <a:pt x="25" y="70"/>
                  </a:cubicBezTo>
                  <a:lnTo>
                    <a:pt x="25" y="69"/>
                  </a:lnTo>
                  <a:close/>
                  <a:moveTo>
                    <a:pt x="26" y="8"/>
                  </a:moveTo>
                  <a:cubicBezTo>
                    <a:pt x="26" y="8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8"/>
                  </a:lnTo>
                  <a:close/>
                  <a:moveTo>
                    <a:pt x="26" y="67"/>
                  </a:moveTo>
                  <a:cubicBezTo>
                    <a:pt x="25" y="67"/>
                    <a:pt x="25" y="67"/>
                    <a:pt x="25" y="68"/>
                  </a:cubicBezTo>
                  <a:cubicBezTo>
                    <a:pt x="25" y="68"/>
                    <a:pt x="25" y="68"/>
                    <a:pt x="26" y="68"/>
                  </a:cubicBezTo>
                  <a:cubicBezTo>
                    <a:pt x="26" y="68"/>
                    <a:pt x="26" y="68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lose/>
                  <a:moveTo>
                    <a:pt x="26" y="11"/>
                  </a:moveTo>
                  <a:cubicBezTo>
                    <a:pt x="25" y="11"/>
                    <a:pt x="25" y="12"/>
                    <a:pt x="25" y="12"/>
                  </a:cubicBezTo>
                  <a:cubicBezTo>
                    <a:pt x="25" y="12"/>
                    <a:pt x="25" y="13"/>
                    <a:pt x="26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2"/>
                    <a:pt x="26" y="11"/>
                    <a:pt x="26" y="11"/>
                  </a:cubicBezTo>
                  <a:close/>
                  <a:moveTo>
                    <a:pt x="26" y="18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7" y="18"/>
                    <a:pt x="26" y="18"/>
                  </a:cubicBezTo>
                  <a:close/>
                  <a:moveTo>
                    <a:pt x="27" y="17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3"/>
                    <a:pt x="27" y="13"/>
                    <a:pt x="26" y="13"/>
                  </a:cubicBezTo>
                  <a:lnTo>
                    <a:pt x="27" y="17"/>
                  </a:lnTo>
                  <a:close/>
                  <a:moveTo>
                    <a:pt x="27" y="64"/>
                  </a:move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lose/>
                  <a:moveTo>
                    <a:pt x="31" y="64"/>
                  </a:moveTo>
                  <a:cubicBezTo>
                    <a:pt x="30" y="64"/>
                    <a:pt x="30" y="64"/>
                    <a:pt x="30" y="64"/>
                  </a:cubicBezTo>
                  <a:cubicBezTo>
                    <a:pt x="29" y="64"/>
                    <a:pt x="29" y="65"/>
                    <a:pt x="29" y="65"/>
                  </a:cubicBezTo>
                  <a:cubicBezTo>
                    <a:pt x="31" y="65"/>
                    <a:pt x="31" y="65"/>
                    <a:pt x="31" y="65"/>
                  </a:cubicBezTo>
                  <a:lnTo>
                    <a:pt x="31" y="64"/>
                  </a:lnTo>
                  <a:close/>
                  <a:moveTo>
                    <a:pt x="30" y="13"/>
                  </a:moveTo>
                  <a:cubicBezTo>
                    <a:pt x="31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5" y="14"/>
                    <a:pt x="35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lnTo>
                    <a:pt x="30" y="13"/>
                  </a:lnTo>
                  <a:close/>
                  <a:moveTo>
                    <a:pt x="33" y="45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3" y="45"/>
                  </a:lnTo>
                  <a:close/>
                  <a:moveTo>
                    <a:pt x="32" y="63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62"/>
                    <a:pt x="32" y="62"/>
                    <a:pt x="32" y="63"/>
                  </a:cubicBezTo>
                  <a:close/>
                  <a:moveTo>
                    <a:pt x="34" y="42"/>
                  </a:move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2"/>
                  </a:cubicBezTo>
                  <a:close/>
                  <a:moveTo>
                    <a:pt x="36" y="59"/>
                  </a:moveTo>
                  <a:cubicBezTo>
                    <a:pt x="36" y="59"/>
                    <a:pt x="36" y="59"/>
                    <a:pt x="36" y="59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60"/>
                    <a:pt x="37" y="60"/>
                    <a:pt x="37" y="59"/>
                  </a:cubicBezTo>
                  <a:cubicBezTo>
                    <a:pt x="37" y="59"/>
                    <a:pt x="36" y="59"/>
                    <a:pt x="36" y="59"/>
                  </a:cubicBezTo>
                  <a:close/>
                  <a:moveTo>
                    <a:pt x="38" y="69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8" y="69"/>
                    <a:pt x="38" y="69"/>
                    <a:pt x="38" y="69"/>
                  </a:cubicBezTo>
                  <a:close/>
                  <a:moveTo>
                    <a:pt x="39" y="61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38" y="60"/>
                    <a:pt x="38" y="61"/>
                    <a:pt x="38" y="61"/>
                  </a:cubicBezTo>
                  <a:cubicBezTo>
                    <a:pt x="39" y="61"/>
                    <a:pt x="39" y="61"/>
                    <a:pt x="39" y="61"/>
                  </a:cubicBezTo>
                  <a:close/>
                  <a:moveTo>
                    <a:pt x="39" y="32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lnTo>
                    <a:pt x="39" y="32"/>
                  </a:lnTo>
                  <a:close/>
                  <a:moveTo>
                    <a:pt x="39" y="7"/>
                  </a:moveTo>
                  <a:cubicBezTo>
                    <a:pt x="39" y="7"/>
                    <a:pt x="39" y="8"/>
                    <a:pt x="39" y="8"/>
                  </a:cubicBezTo>
                  <a:cubicBezTo>
                    <a:pt x="39" y="9"/>
                    <a:pt x="39" y="9"/>
                    <a:pt x="40" y="9"/>
                  </a:cubicBezTo>
                  <a:cubicBezTo>
                    <a:pt x="40" y="9"/>
                    <a:pt x="40" y="9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7"/>
                    <a:pt x="40" y="7"/>
                  </a:cubicBezTo>
                  <a:lnTo>
                    <a:pt x="39" y="7"/>
                  </a:lnTo>
                  <a:close/>
                  <a:moveTo>
                    <a:pt x="39" y="27"/>
                  </a:moveTo>
                  <a:cubicBezTo>
                    <a:pt x="39" y="28"/>
                    <a:pt x="39" y="28"/>
                    <a:pt x="39" y="29"/>
                  </a:cubicBezTo>
                  <a:cubicBezTo>
                    <a:pt x="39" y="29"/>
                    <a:pt x="40" y="30"/>
                    <a:pt x="40" y="30"/>
                  </a:cubicBezTo>
                  <a:cubicBezTo>
                    <a:pt x="40" y="31"/>
                    <a:pt x="40" y="31"/>
                    <a:pt x="41" y="31"/>
                  </a:cubicBezTo>
                  <a:cubicBezTo>
                    <a:pt x="41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0"/>
                    <a:pt x="43" y="30"/>
                  </a:cubicBezTo>
                  <a:cubicBezTo>
                    <a:pt x="43" y="29"/>
                    <a:pt x="43" y="28"/>
                    <a:pt x="42" y="28"/>
                  </a:cubicBezTo>
                  <a:cubicBezTo>
                    <a:pt x="42" y="28"/>
                    <a:pt x="42" y="28"/>
                    <a:pt x="41" y="29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7"/>
                    <a:pt x="40" y="27"/>
                    <a:pt x="39" y="27"/>
                  </a:cubicBezTo>
                  <a:close/>
                  <a:moveTo>
                    <a:pt x="40" y="35"/>
                  </a:moveTo>
                  <a:cubicBezTo>
                    <a:pt x="40" y="35"/>
                    <a:pt x="40" y="35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lose/>
                  <a:moveTo>
                    <a:pt x="41" y="61"/>
                  </a:moveTo>
                  <a:cubicBezTo>
                    <a:pt x="41" y="61"/>
                    <a:pt x="42" y="61"/>
                    <a:pt x="42" y="60"/>
                  </a:cubicBezTo>
                  <a:cubicBezTo>
                    <a:pt x="41" y="60"/>
                    <a:pt x="41" y="60"/>
                    <a:pt x="41" y="60"/>
                  </a:cubicBezTo>
                  <a:lnTo>
                    <a:pt x="41" y="61"/>
                  </a:lnTo>
                  <a:close/>
                  <a:moveTo>
                    <a:pt x="42" y="34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3"/>
                    <a:pt x="42" y="33"/>
                    <a:pt x="42" y="33"/>
                  </a:cubicBezTo>
                  <a:lnTo>
                    <a:pt x="42" y="34"/>
                  </a:ln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3"/>
                    <a:pt x="46" y="23"/>
                    <a:pt x="47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7" y="22"/>
                  </a:cubicBezTo>
                  <a:cubicBezTo>
                    <a:pt x="47" y="22"/>
                    <a:pt x="47" y="22"/>
                    <a:pt x="46" y="23"/>
                  </a:cubicBezTo>
                  <a:cubicBezTo>
                    <a:pt x="45" y="23"/>
                    <a:pt x="45" y="23"/>
                    <a:pt x="45" y="24"/>
                  </a:cubicBezTo>
                  <a:close/>
                  <a:moveTo>
                    <a:pt x="46" y="34"/>
                  </a:moveTo>
                  <a:cubicBezTo>
                    <a:pt x="46" y="34"/>
                    <a:pt x="46" y="34"/>
                    <a:pt x="46" y="35"/>
                  </a:cubicBezTo>
                  <a:cubicBezTo>
                    <a:pt x="46" y="35"/>
                    <a:pt x="46" y="36"/>
                    <a:pt x="47" y="36"/>
                  </a:cubicBezTo>
                  <a:cubicBezTo>
                    <a:pt x="47" y="36"/>
                    <a:pt x="48" y="35"/>
                    <a:pt x="48" y="35"/>
                  </a:cubicBezTo>
                  <a:cubicBezTo>
                    <a:pt x="47" y="34"/>
                    <a:pt x="47" y="33"/>
                    <a:pt x="47" y="33"/>
                  </a:cubicBezTo>
                  <a:lnTo>
                    <a:pt x="46" y="34"/>
                  </a:lnTo>
                  <a:close/>
                  <a:moveTo>
                    <a:pt x="47" y="38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lnTo>
                    <a:pt x="47" y="38"/>
                  </a:lnTo>
                  <a:close/>
                  <a:moveTo>
                    <a:pt x="47" y="9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47" y="9"/>
                  </a:lnTo>
                  <a:close/>
                  <a:moveTo>
                    <a:pt x="47" y="60"/>
                  </a:moveTo>
                  <a:cubicBezTo>
                    <a:pt x="48" y="60"/>
                    <a:pt x="49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0" y="61"/>
                    <a:pt x="50" y="60"/>
                    <a:pt x="50" y="60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0" y="58"/>
                    <a:pt x="49" y="59"/>
                    <a:pt x="49" y="59"/>
                  </a:cubicBezTo>
                  <a:cubicBezTo>
                    <a:pt x="48" y="59"/>
                    <a:pt x="48" y="60"/>
                    <a:pt x="47" y="60"/>
                  </a:cubicBezTo>
                  <a:close/>
                  <a:moveTo>
                    <a:pt x="49" y="70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9" y="69"/>
                    <a:pt x="49" y="69"/>
                    <a:pt x="48" y="69"/>
                  </a:cubicBezTo>
                  <a:lnTo>
                    <a:pt x="49" y="70"/>
                  </a:lnTo>
                  <a:close/>
                  <a:moveTo>
                    <a:pt x="50" y="24"/>
                  </a:moveTo>
                  <a:cubicBezTo>
                    <a:pt x="49" y="24"/>
                    <a:pt x="49" y="24"/>
                    <a:pt x="49" y="2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0" y="24"/>
                  </a:lnTo>
                  <a:close/>
                  <a:moveTo>
                    <a:pt x="49" y="62"/>
                  </a:moveTo>
                  <a:cubicBezTo>
                    <a:pt x="49" y="63"/>
                    <a:pt x="49" y="63"/>
                    <a:pt x="50" y="64"/>
                  </a:cubicBezTo>
                  <a:cubicBezTo>
                    <a:pt x="50" y="65"/>
                    <a:pt x="50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1" y="64"/>
                    <a:pt x="51" y="63"/>
                  </a:cubicBezTo>
                  <a:cubicBezTo>
                    <a:pt x="50" y="63"/>
                    <a:pt x="50" y="62"/>
                    <a:pt x="49" y="62"/>
                  </a:cubicBezTo>
                  <a:close/>
                  <a:moveTo>
                    <a:pt x="52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lose/>
                  <a:moveTo>
                    <a:pt x="52" y="26"/>
                  </a:moveTo>
                  <a:cubicBezTo>
                    <a:pt x="52" y="26"/>
                    <a:pt x="52" y="27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3" y="27"/>
                    <a:pt x="53" y="27"/>
                  </a:cubicBezTo>
                  <a:cubicBezTo>
                    <a:pt x="52" y="26"/>
                    <a:pt x="52" y="26"/>
                    <a:pt x="52" y="26"/>
                  </a:cubicBezTo>
                  <a:close/>
                  <a:moveTo>
                    <a:pt x="53" y="33"/>
                  </a:moveTo>
                  <a:cubicBezTo>
                    <a:pt x="53" y="32"/>
                    <a:pt x="53" y="32"/>
                    <a:pt x="53" y="32"/>
                  </a:cubicBezTo>
                  <a:cubicBezTo>
                    <a:pt x="52" y="33"/>
                    <a:pt x="52" y="33"/>
                    <a:pt x="52" y="33"/>
                  </a:cubicBezTo>
                  <a:lnTo>
                    <a:pt x="53" y="33"/>
                  </a:lnTo>
                  <a:close/>
                  <a:moveTo>
                    <a:pt x="53" y="31"/>
                  </a:moveTo>
                  <a:cubicBezTo>
                    <a:pt x="53" y="31"/>
                    <a:pt x="53" y="31"/>
                    <a:pt x="53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2" y="30"/>
                    <a:pt x="52" y="30"/>
                    <a:pt x="52" y="30"/>
                  </a:cubicBezTo>
                  <a:lnTo>
                    <a:pt x="53" y="31"/>
                  </a:lnTo>
                  <a:close/>
                  <a:moveTo>
                    <a:pt x="53" y="20"/>
                  </a:moveTo>
                  <a:cubicBezTo>
                    <a:pt x="53" y="20"/>
                    <a:pt x="53" y="20"/>
                    <a:pt x="53" y="20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lnTo>
                    <a:pt x="53" y="20"/>
                  </a:lnTo>
                  <a:close/>
                  <a:moveTo>
                    <a:pt x="54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lnTo>
                    <a:pt x="54" y="29"/>
                  </a:lnTo>
                  <a:close/>
                  <a:moveTo>
                    <a:pt x="54" y="22"/>
                  </a:moveTo>
                  <a:cubicBezTo>
                    <a:pt x="54" y="23"/>
                    <a:pt x="55" y="24"/>
                    <a:pt x="55" y="24"/>
                  </a:cubicBezTo>
                  <a:cubicBezTo>
                    <a:pt x="56" y="25"/>
                    <a:pt x="56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4"/>
                  </a:cubicBezTo>
                  <a:cubicBezTo>
                    <a:pt x="56" y="24"/>
                    <a:pt x="56" y="24"/>
                    <a:pt x="56" y="23"/>
                  </a:cubicBezTo>
                  <a:cubicBezTo>
                    <a:pt x="56" y="23"/>
                    <a:pt x="56" y="22"/>
                    <a:pt x="56" y="22"/>
                  </a:cubicBezTo>
                  <a:cubicBezTo>
                    <a:pt x="56" y="22"/>
                    <a:pt x="55" y="22"/>
                    <a:pt x="54" y="22"/>
                  </a:cubicBezTo>
                  <a:close/>
                  <a:moveTo>
                    <a:pt x="55" y="32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3"/>
                    <a:pt x="55" y="33"/>
                    <a:pt x="55" y="33"/>
                  </a:cubicBezTo>
                  <a:lnTo>
                    <a:pt x="55" y="32"/>
                  </a:lnTo>
                  <a:close/>
                  <a:moveTo>
                    <a:pt x="56" y="15"/>
                  </a:moveTo>
                  <a:cubicBezTo>
                    <a:pt x="55" y="15"/>
                    <a:pt x="55" y="16"/>
                    <a:pt x="55" y="16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6" y="16"/>
                    <a:pt x="56" y="16"/>
                    <a:pt x="56" y="16"/>
                  </a:cubicBezTo>
                  <a:lnTo>
                    <a:pt x="56" y="15"/>
                  </a:lnTo>
                  <a:close/>
                  <a:moveTo>
                    <a:pt x="56" y="13"/>
                  </a:moveTo>
                  <a:cubicBezTo>
                    <a:pt x="56" y="13"/>
                    <a:pt x="55" y="13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3"/>
                    <a:pt x="56" y="13"/>
                    <a:pt x="56" y="13"/>
                  </a:cubicBezTo>
                  <a:close/>
                  <a:moveTo>
                    <a:pt x="56" y="68"/>
                  </a:moveTo>
                  <a:cubicBezTo>
                    <a:pt x="56" y="68"/>
                    <a:pt x="56" y="68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7" y="69"/>
                    <a:pt x="56" y="69"/>
                  </a:cubicBezTo>
                  <a:cubicBezTo>
                    <a:pt x="56" y="68"/>
                    <a:pt x="56" y="68"/>
                    <a:pt x="56" y="68"/>
                  </a:cubicBez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60" y="23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58" y="23"/>
                    <a:pt x="58" y="23"/>
                    <a:pt x="58" y="23"/>
                  </a:cubicBezTo>
                  <a:lnTo>
                    <a:pt x="60" y="23"/>
                  </a:lnTo>
                  <a:close/>
                  <a:moveTo>
                    <a:pt x="59" y="14"/>
                  </a:moveTo>
                  <a:cubicBezTo>
                    <a:pt x="59" y="14"/>
                    <a:pt x="59" y="15"/>
                    <a:pt x="59" y="15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59" y="16"/>
                    <a:pt x="60" y="15"/>
                    <a:pt x="60" y="15"/>
                  </a:cubicBezTo>
                  <a:cubicBezTo>
                    <a:pt x="59" y="14"/>
                    <a:pt x="59" y="14"/>
                    <a:pt x="59" y="14"/>
                  </a:cubicBezTo>
                  <a:close/>
                  <a:moveTo>
                    <a:pt x="60" y="15"/>
                  </a:move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65" y="59"/>
                  </a:moveTo>
                  <a:cubicBezTo>
                    <a:pt x="64" y="59"/>
                    <a:pt x="64" y="59"/>
                    <a:pt x="64" y="60"/>
                  </a:cubicBezTo>
                  <a:cubicBezTo>
                    <a:pt x="65" y="60"/>
                    <a:pt x="65" y="60"/>
                    <a:pt x="66" y="59"/>
                  </a:cubicBezTo>
                  <a:lnTo>
                    <a:pt x="65" y="59"/>
                  </a:lnTo>
                  <a:close/>
                  <a:moveTo>
                    <a:pt x="68" y="61"/>
                  </a:moveTo>
                  <a:cubicBezTo>
                    <a:pt x="69" y="61"/>
                    <a:pt x="69" y="61"/>
                    <a:pt x="69" y="6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68" y="61"/>
                    <a:pt x="68" y="61"/>
                  </a:cubicBezTo>
                  <a:close/>
                  <a:moveTo>
                    <a:pt x="70" y="58"/>
                  </a:moveTo>
                  <a:cubicBezTo>
                    <a:pt x="69" y="59"/>
                    <a:pt x="69" y="59"/>
                    <a:pt x="69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lnTo>
                    <a:pt x="70" y="58"/>
                  </a:lnTo>
                  <a:close/>
                  <a:moveTo>
                    <a:pt x="70" y="66"/>
                  </a:moveTo>
                  <a:cubicBezTo>
                    <a:pt x="70" y="66"/>
                    <a:pt x="70" y="66"/>
                    <a:pt x="70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70" y="66"/>
                  </a:lnTo>
                  <a:close/>
                  <a:moveTo>
                    <a:pt x="71" y="58"/>
                  </a:moveTo>
                  <a:cubicBezTo>
                    <a:pt x="71" y="58"/>
                    <a:pt x="71" y="59"/>
                    <a:pt x="71" y="59"/>
                  </a:cubicBezTo>
                  <a:cubicBezTo>
                    <a:pt x="71" y="59"/>
                    <a:pt x="71" y="60"/>
                    <a:pt x="72" y="60"/>
                  </a:cubicBezTo>
                  <a:cubicBezTo>
                    <a:pt x="72" y="60"/>
                    <a:pt x="72" y="59"/>
                    <a:pt x="72" y="59"/>
                  </a:cubicBezTo>
                  <a:cubicBezTo>
                    <a:pt x="72" y="59"/>
                    <a:pt x="72" y="58"/>
                    <a:pt x="71" y="58"/>
                  </a:cubicBezTo>
                  <a:close/>
                  <a:moveTo>
                    <a:pt x="76" y="66"/>
                  </a:moveTo>
                  <a:cubicBezTo>
                    <a:pt x="76" y="66"/>
                    <a:pt x="75" y="66"/>
                    <a:pt x="75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6"/>
                    <a:pt x="77" y="66"/>
                    <a:pt x="77" y="66"/>
                  </a:cubicBezTo>
                  <a:lnTo>
                    <a:pt x="76" y="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0" name="íṡḻïḋê"/>
            <p:cNvSpPr/>
            <p:nvPr/>
          </p:nvSpPr>
          <p:spPr bwMode="auto">
            <a:xfrm>
              <a:off x="4313348" y="3752113"/>
              <a:ext cx="238161" cy="260674"/>
            </a:xfrm>
            <a:custGeom>
              <a:avLst/>
              <a:gdLst>
                <a:gd name="T0" fmla="*/ 49 w 97"/>
                <a:gd name="T1" fmla="*/ 100 h 106"/>
                <a:gd name="T2" fmla="*/ 41 w 97"/>
                <a:gd name="T3" fmla="*/ 103 h 106"/>
                <a:gd name="T4" fmla="*/ 26 w 97"/>
                <a:gd name="T5" fmla="*/ 104 h 106"/>
                <a:gd name="T6" fmla="*/ 15 w 97"/>
                <a:gd name="T7" fmla="*/ 105 h 106"/>
                <a:gd name="T8" fmla="*/ 12 w 97"/>
                <a:gd name="T9" fmla="*/ 95 h 106"/>
                <a:gd name="T10" fmla="*/ 9 w 97"/>
                <a:gd name="T11" fmla="*/ 72 h 106"/>
                <a:gd name="T12" fmla="*/ 5 w 97"/>
                <a:gd name="T13" fmla="*/ 69 h 106"/>
                <a:gd name="T14" fmla="*/ 6 w 97"/>
                <a:gd name="T15" fmla="*/ 51 h 106"/>
                <a:gd name="T16" fmla="*/ 2 w 97"/>
                <a:gd name="T17" fmla="*/ 32 h 106"/>
                <a:gd name="T18" fmla="*/ 11 w 97"/>
                <a:gd name="T19" fmla="*/ 26 h 106"/>
                <a:gd name="T20" fmla="*/ 11 w 97"/>
                <a:gd name="T21" fmla="*/ 12 h 106"/>
                <a:gd name="T22" fmla="*/ 22 w 97"/>
                <a:gd name="T23" fmla="*/ 11 h 106"/>
                <a:gd name="T24" fmla="*/ 31 w 97"/>
                <a:gd name="T25" fmla="*/ 12 h 106"/>
                <a:gd name="T26" fmla="*/ 39 w 97"/>
                <a:gd name="T27" fmla="*/ 11 h 106"/>
                <a:gd name="T28" fmla="*/ 46 w 97"/>
                <a:gd name="T29" fmla="*/ 5 h 106"/>
                <a:gd name="T30" fmla="*/ 54 w 97"/>
                <a:gd name="T31" fmla="*/ 6 h 106"/>
                <a:gd name="T32" fmla="*/ 64 w 97"/>
                <a:gd name="T33" fmla="*/ 18 h 106"/>
                <a:gd name="T34" fmla="*/ 56 w 97"/>
                <a:gd name="T35" fmla="*/ 20 h 106"/>
                <a:gd name="T36" fmla="*/ 36 w 97"/>
                <a:gd name="T37" fmla="*/ 26 h 106"/>
                <a:gd name="T38" fmla="*/ 23 w 97"/>
                <a:gd name="T39" fmla="*/ 24 h 106"/>
                <a:gd name="T40" fmla="*/ 11 w 97"/>
                <a:gd name="T41" fmla="*/ 34 h 106"/>
                <a:gd name="T42" fmla="*/ 18 w 97"/>
                <a:gd name="T43" fmla="*/ 42 h 106"/>
                <a:gd name="T44" fmla="*/ 18 w 97"/>
                <a:gd name="T45" fmla="*/ 56 h 106"/>
                <a:gd name="T46" fmla="*/ 29 w 97"/>
                <a:gd name="T47" fmla="*/ 55 h 106"/>
                <a:gd name="T48" fmla="*/ 38 w 97"/>
                <a:gd name="T49" fmla="*/ 55 h 106"/>
                <a:gd name="T50" fmla="*/ 51 w 97"/>
                <a:gd name="T51" fmla="*/ 55 h 106"/>
                <a:gd name="T52" fmla="*/ 48 w 97"/>
                <a:gd name="T53" fmla="*/ 63 h 106"/>
                <a:gd name="T54" fmla="*/ 25 w 97"/>
                <a:gd name="T55" fmla="*/ 74 h 106"/>
                <a:gd name="T56" fmla="*/ 29 w 97"/>
                <a:gd name="T57" fmla="*/ 86 h 106"/>
                <a:gd name="T58" fmla="*/ 40 w 97"/>
                <a:gd name="T59" fmla="*/ 88 h 106"/>
                <a:gd name="T60" fmla="*/ 46 w 97"/>
                <a:gd name="T61" fmla="*/ 86 h 106"/>
                <a:gd name="T62" fmla="*/ 51 w 97"/>
                <a:gd name="T63" fmla="*/ 90 h 106"/>
                <a:gd name="T64" fmla="*/ 69 w 97"/>
                <a:gd name="T65" fmla="*/ 80 h 106"/>
                <a:gd name="T66" fmla="*/ 79 w 97"/>
                <a:gd name="T67" fmla="*/ 86 h 106"/>
                <a:gd name="T68" fmla="*/ 83 w 97"/>
                <a:gd name="T69" fmla="*/ 81 h 106"/>
                <a:gd name="T70" fmla="*/ 84 w 97"/>
                <a:gd name="T71" fmla="*/ 95 h 106"/>
                <a:gd name="T72" fmla="*/ 64 w 97"/>
                <a:gd name="T73" fmla="*/ 100 h 106"/>
                <a:gd name="T74" fmla="*/ 56 w 97"/>
                <a:gd name="T75" fmla="*/ 103 h 106"/>
                <a:gd name="T76" fmla="*/ 8 w 97"/>
                <a:gd name="T77" fmla="*/ 25 h 106"/>
                <a:gd name="T78" fmla="*/ 16 w 97"/>
                <a:gd name="T79" fmla="*/ 92 h 106"/>
                <a:gd name="T80" fmla="*/ 18 w 97"/>
                <a:gd name="T81" fmla="*/ 21 h 106"/>
                <a:gd name="T82" fmla="*/ 24 w 97"/>
                <a:gd name="T83" fmla="*/ 15 h 106"/>
                <a:gd name="T84" fmla="*/ 44 w 97"/>
                <a:gd name="T85" fmla="*/ 9 h 106"/>
                <a:gd name="T86" fmla="*/ 48 w 97"/>
                <a:gd name="T87" fmla="*/ 18 h 106"/>
                <a:gd name="T88" fmla="*/ 55 w 97"/>
                <a:gd name="T89" fmla="*/ 53 h 106"/>
                <a:gd name="T90" fmla="*/ 53 w 97"/>
                <a:gd name="T91" fmla="*/ 60 h 106"/>
                <a:gd name="T92" fmla="*/ 57 w 97"/>
                <a:gd name="T93" fmla="*/ 50 h 106"/>
                <a:gd name="T94" fmla="*/ 69 w 97"/>
                <a:gd name="T95" fmla="*/ 14 h 106"/>
                <a:gd name="T96" fmla="*/ 70 w 97"/>
                <a:gd name="T97" fmla="*/ 1 h 106"/>
                <a:gd name="T98" fmla="*/ 76 w 97"/>
                <a:gd name="T99" fmla="*/ 3 h 106"/>
                <a:gd name="T100" fmla="*/ 85 w 97"/>
                <a:gd name="T101" fmla="*/ 11 h 106"/>
                <a:gd name="T102" fmla="*/ 79 w 97"/>
                <a:gd name="T103" fmla="*/ 9 h 106"/>
                <a:gd name="T104" fmla="*/ 73 w 97"/>
                <a:gd name="T105" fmla="*/ 18 h 106"/>
                <a:gd name="T106" fmla="*/ 67 w 97"/>
                <a:gd name="T107" fmla="*/ 9 h 106"/>
                <a:gd name="T108" fmla="*/ 72 w 97"/>
                <a:gd name="T109" fmla="*/ 9 h 106"/>
                <a:gd name="T110" fmla="*/ 75 w 97"/>
                <a:gd name="T111" fmla="*/ 79 h 106"/>
                <a:gd name="T112" fmla="*/ 80 w 97"/>
                <a:gd name="T113" fmla="*/ 10 h 106"/>
                <a:gd name="T114" fmla="*/ 89 w 97"/>
                <a:gd name="T115" fmla="*/ 94 h 106"/>
                <a:gd name="T116" fmla="*/ 90 w 97"/>
                <a:gd name="T117" fmla="*/ 78 h 106"/>
                <a:gd name="T118" fmla="*/ 97 w 97"/>
                <a:gd name="T119" fmla="*/ 73 h 106"/>
                <a:gd name="T120" fmla="*/ 97 w 97"/>
                <a:gd name="T121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106">
                  <a:moveTo>
                    <a:pt x="0" y="27"/>
                  </a:moveTo>
                  <a:cubicBezTo>
                    <a:pt x="0" y="27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lose/>
                  <a:moveTo>
                    <a:pt x="53" y="101"/>
                  </a:moveTo>
                  <a:cubicBezTo>
                    <a:pt x="52" y="102"/>
                    <a:pt x="52" y="102"/>
                    <a:pt x="52" y="102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0"/>
                    <a:pt x="49" y="100"/>
                  </a:cubicBezTo>
                  <a:cubicBezTo>
                    <a:pt x="49" y="100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7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3" y="103"/>
                    <a:pt x="43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0" y="104"/>
                    <a:pt x="39" y="104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7" y="103"/>
                    <a:pt x="36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8" y="101"/>
                    <a:pt x="28" y="101"/>
                    <a:pt x="27" y="102"/>
                  </a:cubicBezTo>
                  <a:cubicBezTo>
                    <a:pt x="27" y="102"/>
                    <a:pt x="27" y="102"/>
                    <a:pt x="26" y="102"/>
                  </a:cubicBezTo>
                  <a:cubicBezTo>
                    <a:pt x="26" y="102"/>
                    <a:pt x="26" y="103"/>
                    <a:pt x="26" y="103"/>
                  </a:cubicBezTo>
                  <a:cubicBezTo>
                    <a:pt x="26" y="103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4"/>
                    <a:pt x="22" y="105"/>
                    <a:pt x="21" y="105"/>
                  </a:cubicBezTo>
                  <a:cubicBezTo>
                    <a:pt x="21" y="106"/>
                    <a:pt x="20" y="106"/>
                    <a:pt x="20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6"/>
                    <a:pt x="18" y="106"/>
                    <a:pt x="17" y="106"/>
                  </a:cubicBezTo>
                  <a:cubicBezTo>
                    <a:pt x="16" y="106"/>
                    <a:pt x="15" y="106"/>
                    <a:pt x="15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3" y="100"/>
                    <a:pt x="13" y="100"/>
                  </a:cubicBezTo>
                  <a:cubicBezTo>
                    <a:pt x="13" y="100"/>
                    <a:pt x="12" y="100"/>
                    <a:pt x="12" y="100"/>
                  </a:cubicBezTo>
                  <a:cubicBezTo>
                    <a:pt x="12" y="100"/>
                    <a:pt x="12" y="99"/>
                    <a:pt x="12" y="99"/>
                  </a:cubicBezTo>
                  <a:cubicBezTo>
                    <a:pt x="12" y="98"/>
                    <a:pt x="12" y="98"/>
                    <a:pt x="12" y="97"/>
                  </a:cubicBezTo>
                  <a:cubicBezTo>
                    <a:pt x="12" y="97"/>
                    <a:pt x="12" y="97"/>
                    <a:pt x="12" y="96"/>
                  </a:cubicBezTo>
                  <a:cubicBezTo>
                    <a:pt x="12" y="96"/>
                    <a:pt x="12" y="95"/>
                    <a:pt x="12" y="95"/>
                  </a:cubicBezTo>
                  <a:cubicBezTo>
                    <a:pt x="12" y="94"/>
                    <a:pt x="12" y="93"/>
                    <a:pt x="12" y="93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1"/>
                  </a:cubicBezTo>
                  <a:cubicBezTo>
                    <a:pt x="12" y="90"/>
                    <a:pt x="12" y="90"/>
                    <a:pt x="12" y="89"/>
                  </a:cubicBezTo>
                  <a:cubicBezTo>
                    <a:pt x="12" y="88"/>
                    <a:pt x="11" y="88"/>
                    <a:pt x="11" y="87"/>
                  </a:cubicBezTo>
                  <a:cubicBezTo>
                    <a:pt x="11" y="87"/>
                    <a:pt x="11" y="86"/>
                    <a:pt x="11" y="86"/>
                  </a:cubicBezTo>
                  <a:cubicBezTo>
                    <a:pt x="11" y="86"/>
                    <a:pt x="11" y="85"/>
                    <a:pt x="11" y="84"/>
                  </a:cubicBezTo>
                  <a:cubicBezTo>
                    <a:pt x="11" y="83"/>
                    <a:pt x="11" y="82"/>
                    <a:pt x="11" y="82"/>
                  </a:cubicBezTo>
                  <a:cubicBezTo>
                    <a:pt x="11" y="82"/>
                    <a:pt x="11" y="81"/>
                    <a:pt x="11" y="80"/>
                  </a:cubicBezTo>
                  <a:cubicBezTo>
                    <a:pt x="11" y="79"/>
                    <a:pt x="11" y="78"/>
                    <a:pt x="11" y="77"/>
                  </a:cubicBezTo>
                  <a:cubicBezTo>
                    <a:pt x="11" y="77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10" y="74"/>
                    <a:pt x="10" y="73"/>
                  </a:cubicBezTo>
                  <a:cubicBezTo>
                    <a:pt x="10" y="73"/>
                    <a:pt x="10" y="73"/>
                    <a:pt x="1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8"/>
                    <a:pt x="9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6"/>
                    <a:pt x="3" y="65"/>
                    <a:pt x="3" y="65"/>
                  </a:cubicBezTo>
                  <a:cubicBezTo>
                    <a:pt x="3" y="64"/>
                    <a:pt x="3" y="63"/>
                    <a:pt x="4" y="63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0"/>
                    <a:pt x="5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2"/>
                    <a:pt x="6" y="51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7"/>
                    <a:pt x="5" y="46"/>
                  </a:cubicBezTo>
                  <a:cubicBezTo>
                    <a:pt x="5" y="46"/>
                    <a:pt x="4" y="45"/>
                    <a:pt x="4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2"/>
                    <a:pt x="3" y="42"/>
                  </a:cubicBezTo>
                  <a:cubicBezTo>
                    <a:pt x="3" y="41"/>
                    <a:pt x="3" y="40"/>
                    <a:pt x="2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1" y="37"/>
                    <a:pt x="1" y="36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2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3" y="29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30"/>
                    <a:pt x="6" y="30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6"/>
                  </a:cubicBezTo>
                  <a:cubicBezTo>
                    <a:pt x="11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30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4" y="11"/>
                    <a:pt x="34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7"/>
                    <a:pt x="43" y="7"/>
                  </a:cubicBezTo>
                  <a:cubicBezTo>
                    <a:pt x="44" y="6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8" y="6"/>
                  </a:cubicBezTo>
                  <a:cubicBezTo>
                    <a:pt x="48" y="6"/>
                    <a:pt x="49" y="7"/>
                    <a:pt x="49" y="7"/>
                  </a:cubicBezTo>
                  <a:cubicBezTo>
                    <a:pt x="49" y="7"/>
                    <a:pt x="49" y="7"/>
                    <a:pt x="50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1" y="9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3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7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0" y="21"/>
                    <a:pt x="60" y="21"/>
                  </a:cubicBezTo>
                  <a:cubicBezTo>
                    <a:pt x="60" y="21"/>
                    <a:pt x="59" y="21"/>
                    <a:pt x="59" y="21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2"/>
                    <a:pt x="57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6" y="20"/>
                    <a:pt x="56" y="20"/>
                  </a:cubicBezTo>
                  <a:cubicBezTo>
                    <a:pt x="55" y="20"/>
                    <a:pt x="55" y="20"/>
                    <a:pt x="54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1" y="21"/>
                    <a:pt x="51" y="21"/>
                    <a:pt x="51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4"/>
                    <a:pt x="44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8" y="26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8"/>
                    <a:pt x="31" y="28"/>
                    <a:pt x="31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29"/>
                    <a:pt x="23" y="29"/>
                  </a:cubicBezTo>
                  <a:cubicBezTo>
                    <a:pt x="22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3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19" y="49"/>
                  </a:cubicBezTo>
                  <a:cubicBezTo>
                    <a:pt x="19" y="49"/>
                    <a:pt x="18" y="50"/>
                    <a:pt x="18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20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3" y="58"/>
                    <a:pt x="23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6" y="55"/>
                    <a:pt x="26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5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6" y="54"/>
                    <a:pt x="36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4"/>
                    <a:pt x="45" y="5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7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3"/>
                    <a:pt x="49" y="53"/>
                    <a:pt x="49" y="54"/>
                  </a:cubicBezTo>
                  <a:cubicBezTo>
                    <a:pt x="50" y="54"/>
                    <a:pt x="50" y="55"/>
                    <a:pt x="50" y="55"/>
                  </a:cubicBezTo>
                  <a:cubicBezTo>
                    <a:pt x="50" y="55"/>
                    <a:pt x="50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8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1"/>
                    <a:pt x="50" y="61"/>
                  </a:cubicBezTo>
                  <a:cubicBezTo>
                    <a:pt x="50" y="61"/>
                    <a:pt x="51" y="61"/>
                    <a:pt x="51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8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2" y="64"/>
                    <a:pt x="41" y="65"/>
                  </a:cubicBezTo>
                  <a:cubicBezTo>
                    <a:pt x="41" y="65"/>
                    <a:pt x="40" y="65"/>
                    <a:pt x="40" y="65"/>
                  </a:cubicBezTo>
                  <a:cubicBezTo>
                    <a:pt x="40" y="65"/>
                    <a:pt x="39" y="66"/>
                    <a:pt x="38" y="66"/>
                  </a:cubicBezTo>
                  <a:cubicBezTo>
                    <a:pt x="38" y="66"/>
                    <a:pt x="37" y="67"/>
                    <a:pt x="36" y="67"/>
                  </a:cubicBezTo>
                  <a:cubicBezTo>
                    <a:pt x="35" y="68"/>
                    <a:pt x="35" y="68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2" y="70"/>
                    <a:pt x="31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71"/>
                    <a:pt x="28" y="71"/>
                    <a:pt x="27" y="72"/>
                  </a:cubicBezTo>
                  <a:cubicBezTo>
                    <a:pt x="26" y="72"/>
                    <a:pt x="26" y="72"/>
                    <a:pt x="26" y="73"/>
                  </a:cubicBezTo>
                  <a:cubicBezTo>
                    <a:pt x="25" y="73"/>
                    <a:pt x="25" y="73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4" y="76"/>
                  </a:cubicBezTo>
                  <a:cubicBezTo>
                    <a:pt x="25" y="76"/>
                    <a:pt x="24" y="76"/>
                    <a:pt x="24" y="77"/>
                  </a:cubicBezTo>
                  <a:cubicBezTo>
                    <a:pt x="24" y="78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4" y="82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5" y="84"/>
                  </a:cubicBezTo>
                  <a:cubicBezTo>
                    <a:pt x="25" y="84"/>
                    <a:pt x="25" y="84"/>
                    <a:pt x="26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2" y="85"/>
                  </a:cubicBezTo>
                  <a:cubicBezTo>
                    <a:pt x="33" y="85"/>
                    <a:pt x="33" y="86"/>
                    <a:pt x="34" y="86"/>
                  </a:cubicBezTo>
                  <a:cubicBezTo>
                    <a:pt x="34" y="86"/>
                    <a:pt x="35" y="86"/>
                    <a:pt x="36" y="87"/>
                  </a:cubicBezTo>
                  <a:cubicBezTo>
                    <a:pt x="36" y="87"/>
                    <a:pt x="37" y="87"/>
                    <a:pt x="37" y="87"/>
                  </a:cubicBezTo>
                  <a:cubicBezTo>
                    <a:pt x="37" y="87"/>
                    <a:pt x="37" y="87"/>
                    <a:pt x="38" y="87"/>
                  </a:cubicBezTo>
                  <a:cubicBezTo>
                    <a:pt x="38" y="87"/>
                    <a:pt x="38" y="88"/>
                    <a:pt x="38" y="88"/>
                  </a:cubicBezTo>
                  <a:cubicBezTo>
                    <a:pt x="38" y="88"/>
                    <a:pt x="39" y="88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1" y="88"/>
                    <a:pt x="41" y="88"/>
                    <a:pt x="42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6"/>
                    <a:pt x="41" y="86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4"/>
                    <a:pt x="45" y="84"/>
                  </a:cubicBezTo>
                  <a:cubicBezTo>
                    <a:pt x="45" y="84"/>
                    <a:pt x="46" y="84"/>
                    <a:pt x="46" y="8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6"/>
                    <a:pt x="48" y="86"/>
                    <a:pt x="48" y="86"/>
                  </a:cubicBezTo>
                  <a:cubicBezTo>
                    <a:pt x="48" y="85"/>
                    <a:pt x="48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6"/>
                    <a:pt x="50" y="86"/>
                    <a:pt x="50" y="87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8"/>
                    <a:pt x="52" y="87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6"/>
                    <a:pt x="53" y="85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4"/>
                    <a:pt x="54" y="83"/>
                  </a:cubicBezTo>
                  <a:cubicBezTo>
                    <a:pt x="54" y="83"/>
                    <a:pt x="54" y="82"/>
                    <a:pt x="54" y="8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8"/>
                    <a:pt x="69" y="79"/>
                    <a:pt x="69" y="79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0" y="80"/>
                    <a:pt x="70" y="81"/>
                    <a:pt x="71" y="81"/>
                  </a:cubicBezTo>
                  <a:cubicBezTo>
                    <a:pt x="71" y="81"/>
                    <a:pt x="72" y="81"/>
                    <a:pt x="72" y="82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4" y="83"/>
                  </a:cubicBezTo>
                  <a:cubicBezTo>
                    <a:pt x="74" y="83"/>
                    <a:pt x="74" y="84"/>
                    <a:pt x="74" y="84"/>
                  </a:cubicBezTo>
                  <a:cubicBezTo>
                    <a:pt x="75" y="84"/>
                    <a:pt x="75" y="84"/>
                    <a:pt x="76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5"/>
                    <a:pt x="77" y="85"/>
                  </a:cubicBezTo>
                  <a:cubicBezTo>
                    <a:pt x="78" y="86"/>
                    <a:pt x="78" y="87"/>
                    <a:pt x="78" y="87"/>
                  </a:cubicBezTo>
                  <a:cubicBezTo>
                    <a:pt x="78" y="87"/>
                    <a:pt x="78" y="87"/>
                    <a:pt x="79" y="88"/>
                  </a:cubicBezTo>
                  <a:cubicBezTo>
                    <a:pt x="79" y="88"/>
                    <a:pt x="79" y="88"/>
                    <a:pt x="80" y="88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79" y="86"/>
                  </a:cubicBezTo>
                  <a:cubicBezTo>
                    <a:pt x="79" y="86"/>
                    <a:pt x="79" y="85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4"/>
                    <a:pt x="78" y="83"/>
                    <a:pt x="79" y="82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9"/>
                    <a:pt x="81" y="79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0"/>
                    <a:pt x="84" y="80"/>
                    <a:pt x="84" y="79"/>
                  </a:cubicBezTo>
                  <a:cubicBezTo>
                    <a:pt x="85" y="78"/>
                    <a:pt x="85" y="77"/>
                    <a:pt x="85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6" y="76"/>
                    <a:pt x="86" y="77"/>
                    <a:pt x="86" y="79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3"/>
                    <a:pt x="88" y="82"/>
                    <a:pt x="88" y="82"/>
                  </a:cubicBezTo>
                  <a:cubicBezTo>
                    <a:pt x="89" y="82"/>
                    <a:pt x="89" y="83"/>
                    <a:pt x="89" y="83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8" y="86"/>
                    <a:pt x="88" y="87"/>
                    <a:pt x="87" y="88"/>
                  </a:cubicBezTo>
                  <a:cubicBezTo>
                    <a:pt x="87" y="88"/>
                    <a:pt x="87" y="89"/>
                    <a:pt x="87" y="89"/>
                  </a:cubicBezTo>
                  <a:cubicBezTo>
                    <a:pt x="87" y="90"/>
                    <a:pt x="87" y="91"/>
                    <a:pt x="87" y="91"/>
                  </a:cubicBezTo>
                  <a:cubicBezTo>
                    <a:pt x="87" y="91"/>
                    <a:pt x="87" y="91"/>
                    <a:pt x="86" y="92"/>
                  </a:cubicBezTo>
                  <a:cubicBezTo>
                    <a:pt x="86" y="92"/>
                    <a:pt x="86" y="93"/>
                    <a:pt x="85" y="93"/>
                  </a:cubicBezTo>
                  <a:cubicBezTo>
                    <a:pt x="85" y="94"/>
                    <a:pt x="85" y="94"/>
                    <a:pt x="84" y="94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8" y="99"/>
                    <a:pt x="77" y="99"/>
                  </a:cubicBezTo>
                  <a:cubicBezTo>
                    <a:pt x="77" y="99"/>
                    <a:pt x="77" y="98"/>
                    <a:pt x="76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99"/>
                    <a:pt x="73" y="99"/>
                    <a:pt x="73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0" y="101"/>
                  </a:cubicBezTo>
                  <a:cubicBezTo>
                    <a:pt x="69" y="101"/>
                    <a:pt x="69" y="101"/>
                    <a:pt x="68" y="101"/>
                  </a:cubicBezTo>
                  <a:cubicBezTo>
                    <a:pt x="68" y="101"/>
                    <a:pt x="67" y="101"/>
                    <a:pt x="66" y="101"/>
                  </a:cubicBezTo>
                  <a:cubicBezTo>
                    <a:pt x="65" y="101"/>
                    <a:pt x="64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99"/>
                    <a:pt x="63" y="9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98"/>
                    <a:pt x="62" y="98"/>
                    <a:pt x="62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8"/>
                    <a:pt x="59" y="99"/>
                  </a:cubicBezTo>
                  <a:cubicBezTo>
                    <a:pt x="59" y="99"/>
                    <a:pt x="59" y="100"/>
                    <a:pt x="59" y="100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8" y="101"/>
                    <a:pt x="58" y="101"/>
                    <a:pt x="57" y="102"/>
                  </a:cubicBezTo>
                  <a:cubicBezTo>
                    <a:pt x="56" y="102"/>
                    <a:pt x="56" y="103"/>
                    <a:pt x="56" y="103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2"/>
                    <a:pt x="55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lnTo>
                    <a:pt x="4" y="21"/>
                  </a:lnTo>
                  <a:close/>
                  <a:moveTo>
                    <a:pt x="15" y="49"/>
                  </a:moveTo>
                  <a:cubicBezTo>
                    <a:pt x="15" y="49"/>
                    <a:pt x="15" y="49"/>
                    <a:pt x="15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49"/>
                    <a:pt x="16" y="49"/>
                    <a:pt x="15" y="49"/>
                  </a:cubicBezTo>
                  <a:close/>
                  <a:moveTo>
                    <a:pt x="16" y="92"/>
                  </a:moveTo>
                  <a:cubicBezTo>
                    <a:pt x="16" y="91"/>
                    <a:pt x="16" y="91"/>
                    <a:pt x="15" y="91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lnTo>
                    <a:pt x="16" y="92"/>
                  </a:lnTo>
                  <a:close/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lnTo>
                    <a:pt x="18" y="18"/>
                  </a:lnTo>
                  <a:close/>
                  <a:moveTo>
                    <a:pt x="18" y="24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18" y="24"/>
                  </a:lnTo>
                  <a:close/>
                  <a:moveTo>
                    <a:pt x="19" y="103"/>
                  </a:moveTo>
                  <a:cubicBezTo>
                    <a:pt x="19" y="103"/>
                    <a:pt x="18" y="104"/>
                    <a:pt x="18" y="104"/>
                  </a:cubicBezTo>
                  <a:cubicBezTo>
                    <a:pt x="18" y="105"/>
                    <a:pt x="19" y="105"/>
                    <a:pt x="19" y="105"/>
                  </a:cubicBezTo>
                  <a:cubicBezTo>
                    <a:pt x="19" y="105"/>
                    <a:pt x="20" y="104"/>
                    <a:pt x="20" y="104"/>
                  </a:cubicBezTo>
                  <a:cubicBezTo>
                    <a:pt x="20" y="103"/>
                    <a:pt x="19" y="103"/>
                    <a:pt x="19" y="103"/>
                  </a:cubicBezTo>
                  <a:close/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20" y="9"/>
                    <a:pt x="20" y="9"/>
                  </a:cubicBezTo>
                  <a:close/>
                  <a:moveTo>
                    <a:pt x="23" y="14"/>
                  </a:moveTo>
                  <a:cubicBezTo>
                    <a:pt x="22" y="14"/>
                    <a:pt x="22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4"/>
                    <a:pt x="23" y="14"/>
                  </a:cubicBezTo>
                  <a:close/>
                  <a:moveTo>
                    <a:pt x="41" y="60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1" y="60"/>
                  </a:ln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0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44" y="88"/>
                  </a:moveTo>
                  <a:cubicBezTo>
                    <a:pt x="44" y="88"/>
                    <a:pt x="44" y="88"/>
                    <a:pt x="44" y="89"/>
                  </a:cubicBezTo>
                  <a:cubicBezTo>
                    <a:pt x="44" y="89"/>
                    <a:pt x="44" y="89"/>
                    <a:pt x="45" y="89"/>
                  </a:cubicBezTo>
                  <a:cubicBezTo>
                    <a:pt x="45" y="89"/>
                    <a:pt x="45" y="89"/>
                    <a:pt x="45" y="88"/>
                  </a:cubicBezTo>
                  <a:cubicBezTo>
                    <a:pt x="45" y="88"/>
                    <a:pt x="45" y="88"/>
                    <a:pt x="44" y="88"/>
                  </a:cubicBezTo>
                  <a:close/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lnTo>
                    <a:pt x="48" y="20"/>
                  </a:lnTo>
                  <a:close/>
                  <a:moveTo>
                    <a:pt x="49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9" y="9"/>
                  </a:lnTo>
                  <a:close/>
                  <a:moveTo>
                    <a:pt x="51" y="52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2" y="50"/>
                    <a:pt x="53" y="51"/>
                  </a:cubicBezTo>
                  <a:cubicBezTo>
                    <a:pt x="53" y="51"/>
                    <a:pt x="54" y="52"/>
                    <a:pt x="54" y="52"/>
                  </a:cubicBezTo>
                  <a:cubicBezTo>
                    <a:pt x="54" y="52"/>
                    <a:pt x="54" y="52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5" y="55"/>
                    <a:pt x="55" y="55"/>
                    <a:pt x="54" y="55"/>
                  </a:cubicBezTo>
                  <a:cubicBezTo>
                    <a:pt x="54" y="55"/>
                    <a:pt x="53" y="55"/>
                    <a:pt x="53" y="55"/>
                  </a:cubicBezTo>
                  <a:cubicBezTo>
                    <a:pt x="53" y="55"/>
                    <a:pt x="53" y="55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2"/>
                    <a:pt x="51" y="52"/>
                    <a:pt x="51" y="52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2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2" y="59"/>
                  </a:moveTo>
                  <a:cubicBezTo>
                    <a:pt x="52" y="59"/>
                    <a:pt x="53" y="59"/>
                    <a:pt x="53" y="60"/>
                  </a:cubicBezTo>
                  <a:cubicBezTo>
                    <a:pt x="53" y="60"/>
                    <a:pt x="53" y="61"/>
                    <a:pt x="52" y="61"/>
                  </a:cubicBezTo>
                  <a:cubicBezTo>
                    <a:pt x="52" y="61"/>
                    <a:pt x="52" y="60"/>
                    <a:pt x="51" y="60"/>
                  </a:cubicBezTo>
                  <a:cubicBezTo>
                    <a:pt x="51" y="59"/>
                    <a:pt x="52" y="59"/>
                    <a:pt x="52" y="59"/>
                  </a:cubicBezTo>
                  <a:close/>
                  <a:moveTo>
                    <a:pt x="53" y="8"/>
                  </a:moveTo>
                  <a:cubicBezTo>
                    <a:pt x="53" y="8"/>
                    <a:pt x="53" y="9"/>
                    <a:pt x="53" y="9"/>
                  </a:cubicBezTo>
                  <a:cubicBezTo>
                    <a:pt x="53" y="10"/>
                    <a:pt x="53" y="10"/>
                    <a:pt x="54" y="10"/>
                  </a:cubicBezTo>
                  <a:cubicBezTo>
                    <a:pt x="54" y="10"/>
                    <a:pt x="54" y="10"/>
                    <a:pt x="54" y="9"/>
                  </a:cubicBezTo>
                  <a:cubicBezTo>
                    <a:pt x="54" y="9"/>
                    <a:pt x="54" y="8"/>
                    <a:pt x="53" y="8"/>
                  </a:cubicBezTo>
                  <a:close/>
                  <a:moveTo>
                    <a:pt x="55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lnTo>
                    <a:pt x="55" y="49"/>
                  </a:lnTo>
                  <a:close/>
                  <a:moveTo>
                    <a:pt x="57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0"/>
                    <a:pt x="56" y="50"/>
                    <a:pt x="56" y="50"/>
                  </a:cubicBezTo>
                  <a:lnTo>
                    <a:pt x="57" y="49"/>
                  </a:lnTo>
                  <a:close/>
                  <a:moveTo>
                    <a:pt x="57" y="53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4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lose/>
                  <a:moveTo>
                    <a:pt x="61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49"/>
                    <a:pt x="60" y="49"/>
                    <a:pt x="61" y="49"/>
                  </a:cubicBezTo>
                  <a:close/>
                  <a:moveTo>
                    <a:pt x="66" y="16"/>
                  </a:moveTo>
                  <a:cubicBezTo>
                    <a:pt x="66" y="16"/>
                    <a:pt x="67" y="16"/>
                    <a:pt x="67" y="15"/>
                  </a:cubicBezTo>
                  <a:cubicBezTo>
                    <a:pt x="68" y="15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3"/>
                    <a:pt x="70" y="13"/>
                    <a:pt x="70" y="12"/>
                  </a:cubicBezTo>
                  <a:cubicBezTo>
                    <a:pt x="70" y="12"/>
                    <a:pt x="70" y="11"/>
                    <a:pt x="70" y="11"/>
                  </a:cubicBezTo>
                  <a:cubicBezTo>
                    <a:pt x="70" y="11"/>
                    <a:pt x="69" y="10"/>
                    <a:pt x="69" y="10"/>
                  </a:cubicBezTo>
                  <a:cubicBezTo>
                    <a:pt x="69" y="10"/>
                    <a:pt x="68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7" y="9"/>
                    <a:pt x="66" y="9"/>
                    <a:pt x="67" y="8"/>
                  </a:cubicBezTo>
                  <a:cubicBezTo>
                    <a:pt x="68" y="7"/>
                    <a:pt x="69" y="6"/>
                    <a:pt x="70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8" y="5"/>
                    <a:pt x="68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3"/>
                    <a:pt x="69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2"/>
                    <a:pt x="72" y="2"/>
                    <a:pt x="72" y="3"/>
                  </a:cubicBezTo>
                  <a:cubicBezTo>
                    <a:pt x="72" y="3"/>
                    <a:pt x="72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7" y="3"/>
                    <a:pt x="78" y="2"/>
                  </a:cubicBezTo>
                  <a:cubicBezTo>
                    <a:pt x="78" y="2"/>
                    <a:pt x="79" y="2"/>
                    <a:pt x="79" y="2"/>
                  </a:cubicBezTo>
                  <a:cubicBezTo>
                    <a:pt x="79" y="2"/>
                    <a:pt x="79" y="2"/>
                    <a:pt x="79" y="3"/>
                  </a:cubicBezTo>
                  <a:cubicBezTo>
                    <a:pt x="79" y="3"/>
                    <a:pt x="79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2" y="3"/>
                    <a:pt x="82" y="2"/>
                  </a:cubicBezTo>
                  <a:cubicBezTo>
                    <a:pt x="83" y="1"/>
                    <a:pt x="84" y="1"/>
                    <a:pt x="84" y="1"/>
                  </a:cubicBezTo>
                  <a:cubicBezTo>
                    <a:pt x="84" y="1"/>
                    <a:pt x="85" y="1"/>
                    <a:pt x="86" y="2"/>
                  </a:cubicBezTo>
                  <a:cubicBezTo>
                    <a:pt x="88" y="2"/>
                    <a:pt x="88" y="2"/>
                    <a:pt x="89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4"/>
                    <a:pt x="85" y="4"/>
                    <a:pt x="85" y="5"/>
                  </a:cubicBezTo>
                  <a:cubicBezTo>
                    <a:pt x="85" y="6"/>
                    <a:pt x="85" y="6"/>
                    <a:pt x="85" y="7"/>
                  </a:cubicBezTo>
                  <a:cubicBezTo>
                    <a:pt x="85" y="8"/>
                    <a:pt x="85" y="9"/>
                    <a:pt x="85" y="9"/>
                  </a:cubicBezTo>
                  <a:cubicBezTo>
                    <a:pt x="85" y="10"/>
                    <a:pt x="85" y="11"/>
                    <a:pt x="85" y="11"/>
                  </a:cubicBezTo>
                  <a:cubicBezTo>
                    <a:pt x="85" y="11"/>
                    <a:pt x="85" y="11"/>
                    <a:pt x="85" y="12"/>
                  </a:cubicBezTo>
                  <a:cubicBezTo>
                    <a:pt x="85" y="12"/>
                    <a:pt x="85" y="12"/>
                    <a:pt x="85" y="13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1"/>
                    <a:pt x="84" y="11"/>
                  </a:cubicBezTo>
                  <a:cubicBezTo>
                    <a:pt x="84" y="10"/>
                    <a:pt x="84" y="10"/>
                    <a:pt x="84" y="9"/>
                  </a:cubicBezTo>
                  <a:cubicBezTo>
                    <a:pt x="83" y="9"/>
                    <a:pt x="83" y="9"/>
                    <a:pt x="83" y="8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2" y="6"/>
                    <a:pt x="82" y="6"/>
                  </a:cubicBezTo>
                  <a:cubicBezTo>
                    <a:pt x="82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6"/>
                    <a:pt x="81" y="6"/>
                  </a:cubicBezTo>
                  <a:cubicBezTo>
                    <a:pt x="80" y="7"/>
                    <a:pt x="80" y="7"/>
                    <a:pt x="80" y="8"/>
                  </a:cubicBezTo>
                  <a:cubicBezTo>
                    <a:pt x="80" y="8"/>
                    <a:pt x="80" y="8"/>
                    <a:pt x="79" y="9"/>
                  </a:cubicBezTo>
                  <a:cubicBezTo>
                    <a:pt x="79" y="10"/>
                    <a:pt x="78" y="10"/>
                    <a:pt x="78" y="1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5"/>
                  </a:cubicBezTo>
                  <a:cubicBezTo>
                    <a:pt x="79" y="15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5"/>
                    <a:pt x="77" y="15"/>
                  </a:cubicBezTo>
                  <a:cubicBezTo>
                    <a:pt x="76" y="15"/>
                    <a:pt x="76" y="15"/>
                    <a:pt x="76" y="14"/>
                  </a:cubicBezTo>
                  <a:cubicBezTo>
                    <a:pt x="76" y="14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5"/>
                    <a:pt x="74" y="16"/>
                    <a:pt x="74" y="17"/>
                  </a:cubicBezTo>
                  <a:cubicBezTo>
                    <a:pt x="74" y="17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0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7" y="18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lnTo>
                    <a:pt x="66" y="16"/>
                  </a:lnTo>
                  <a:close/>
                  <a:moveTo>
                    <a:pt x="67" y="9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7" y="9"/>
                  </a:lnTo>
                  <a:close/>
                  <a:moveTo>
                    <a:pt x="68" y="100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7" y="98"/>
                    <a:pt x="67" y="98"/>
                    <a:pt x="67" y="98"/>
                  </a:cubicBezTo>
                  <a:lnTo>
                    <a:pt x="68" y="100"/>
                  </a:lnTo>
                  <a:close/>
                  <a:moveTo>
                    <a:pt x="71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2"/>
                    <a:pt x="73" y="11"/>
                    <a:pt x="73" y="10"/>
                  </a:cubicBezTo>
                  <a:cubicBezTo>
                    <a:pt x="73" y="10"/>
                    <a:pt x="73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8"/>
                    <a:pt x="72" y="8"/>
                    <a:pt x="72" y="9"/>
                  </a:cubicBezTo>
                  <a:cubicBezTo>
                    <a:pt x="72" y="10"/>
                    <a:pt x="72" y="10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lose/>
                  <a:moveTo>
                    <a:pt x="74" y="87"/>
                  </a:moveTo>
                  <a:cubicBezTo>
                    <a:pt x="75" y="87"/>
                    <a:pt x="75" y="87"/>
                    <a:pt x="75" y="87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lnTo>
                    <a:pt x="74" y="87"/>
                  </a:lnTo>
                  <a:close/>
                  <a:moveTo>
                    <a:pt x="75" y="79"/>
                  </a:moveTo>
                  <a:cubicBezTo>
                    <a:pt x="75" y="79"/>
                    <a:pt x="75" y="79"/>
                    <a:pt x="75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79"/>
                    <a:pt x="75" y="79"/>
                    <a:pt x="75" y="79"/>
                  </a:cubicBezTo>
                  <a:close/>
                  <a:moveTo>
                    <a:pt x="76" y="95"/>
                  </a:moveTo>
                  <a:cubicBezTo>
                    <a:pt x="76" y="95"/>
                    <a:pt x="75" y="95"/>
                    <a:pt x="75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7" y="96"/>
                    <a:pt x="77" y="96"/>
                    <a:pt x="77" y="95"/>
                  </a:cubicBezTo>
                  <a:cubicBezTo>
                    <a:pt x="77" y="95"/>
                    <a:pt x="76" y="95"/>
                    <a:pt x="76" y="95"/>
                  </a:cubicBezTo>
                  <a:close/>
                  <a:moveTo>
                    <a:pt x="77" y="79"/>
                  </a:moveTo>
                  <a:cubicBezTo>
                    <a:pt x="78" y="78"/>
                    <a:pt x="78" y="79"/>
                    <a:pt x="78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7" y="80"/>
                    <a:pt x="77" y="80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lose/>
                  <a:moveTo>
                    <a:pt x="80" y="10"/>
                  </a:move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lose/>
                  <a:moveTo>
                    <a:pt x="81" y="7"/>
                  </a:moveTo>
                  <a:cubicBezTo>
                    <a:pt x="82" y="7"/>
                    <a:pt x="82" y="8"/>
                    <a:pt x="82" y="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1" y="9"/>
                    <a:pt x="81" y="8"/>
                  </a:cubicBezTo>
                  <a:cubicBezTo>
                    <a:pt x="81" y="8"/>
                    <a:pt x="81" y="7"/>
                    <a:pt x="81" y="7"/>
                  </a:cubicBezTo>
                  <a:close/>
                  <a:moveTo>
                    <a:pt x="83" y="86"/>
                  </a:move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lnTo>
                    <a:pt x="83" y="86"/>
                  </a:lnTo>
                  <a:close/>
                  <a:moveTo>
                    <a:pt x="85" y="86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84" y="86"/>
                    <a:pt x="84" y="86"/>
                    <a:pt x="84" y="86"/>
                  </a:cubicBezTo>
                  <a:lnTo>
                    <a:pt x="85" y="86"/>
                  </a:lnTo>
                  <a:close/>
                  <a:moveTo>
                    <a:pt x="88" y="93"/>
                  </a:moveTo>
                  <a:cubicBezTo>
                    <a:pt x="88" y="93"/>
                    <a:pt x="89" y="93"/>
                    <a:pt x="89" y="94"/>
                  </a:cubicBezTo>
                  <a:cubicBezTo>
                    <a:pt x="89" y="94"/>
                    <a:pt x="89" y="95"/>
                    <a:pt x="88" y="95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7" y="93"/>
                    <a:pt x="88" y="93"/>
                    <a:pt x="88" y="93"/>
                  </a:cubicBezTo>
                  <a:close/>
                  <a:moveTo>
                    <a:pt x="89" y="79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6"/>
                    <a:pt x="88" y="76"/>
                    <a:pt x="88" y="75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90" y="75"/>
                    <a:pt x="90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6"/>
                    <a:pt x="92" y="77"/>
                    <a:pt x="92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9"/>
                    <a:pt x="92" y="79"/>
                    <a:pt x="92" y="79"/>
                  </a:cubicBezTo>
                  <a:cubicBezTo>
                    <a:pt x="93" y="79"/>
                    <a:pt x="93" y="79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82"/>
                    <a:pt x="92" y="82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1" y="83"/>
                    <a:pt x="91" y="83"/>
                  </a:cubicBezTo>
                  <a:cubicBezTo>
                    <a:pt x="90" y="83"/>
                    <a:pt x="90" y="83"/>
                    <a:pt x="90" y="83"/>
                  </a:cubicBezTo>
                  <a:lnTo>
                    <a:pt x="89" y="79"/>
                  </a:lnTo>
                  <a:close/>
                  <a:moveTo>
                    <a:pt x="97" y="72"/>
                  </a:moveTo>
                  <a:cubicBezTo>
                    <a:pt x="97" y="72"/>
                    <a:pt x="97" y="72"/>
                    <a:pt x="97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6" y="79"/>
                    <a:pt x="96" y="79"/>
                  </a:cubicBezTo>
                  <a:cubicBezTo>
                    <a:pt x="96" y="80"/>
                    <a:pt x="96" y="80"/>
                    <a:pt x="95" y="80"/>
                  </a:cubicBezTo>
                  <a:cubicBezTo>
                    <a:pt x="95" y="80"/>
                    <a:pt x="95" y="79"/>
                    <a:pt x="95" y="79"/>
                  </a:cubicBezTo>
                  <a:cubicBezTo>
                    <a:pt x="95" y="78"/>
                    <a:pt x="94" y="77"/>
                    <a:pt x="94" y="77"/>
                  </a:cubicBezTo>
                  <a:cubicBezTo>
                    <a:pt x="94" y="76"/>
                    <a:pt x="94" y="75"/>
                    <a:pt x="93" y="75"/>
                  </a:cubicBezTo>
                  <a:cubicBezTo>
                    <a:pt x="93" y="74"/>
                    <a:pt x="93" y="74"/>
                    <a:pt x="93" y="73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97" y="7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1" name="íSļîdê"/>
            <p:cNvSpPr/>
            <p:nvPr/>
          </p:nvSpPr>
          <p:spPr bwMode="auto">
            <a:xfrm>
              <a:off x="4558619" y="3678650"/>
              <a:ext cx="264229" cy="292666"/>
            </a:xfrm>
            <a:custGeom>
              <a:avLst/>
              <a:gdLst>
                <a:gd name="T0" fmla="*/ 78 w 107"/>
                <a:gd name="T1" fmla="*/ 65 h 119"/>
                <a:gd name="T2" fmla="*/ 83 w 107"/>
                <a:gd name="T3" fmla="*/ 83 h 119"/>
                <a:gd name="T4" fmla="*/ 101 w 107"/>
                <a:gd name="T5" fmla="*/ 95 h 119"/>
                <a:gd name="T6" fmla="*/ 105 w 107"/>
                <a:gd name="T7" fmla="*/ 98 h 119"/>
                <a:gd name="T8" fmla="*/ 106 w 107"/>
                <a:gd name="T9" fmla="*/ 106 h 119"/>
                <a:gd name="T10" fmla="*/ 100 w 107"/>
                <a:gd name="T11" fmla="*/ 111 h 119"/>
                <a:gd name="T12" fmla="*/ 88 w 107"/>
                <a:gd name="T13" fmla="*/ 107 h 119"/>
                <a:gd name="T14" fmla="*/ 78 w 107"/>
                <a:gd name="T15" fmla="*/ 97 h 119"/>
                <a:gd name="T16" fmla="*/ 74 w 107"/>
                <a:gd name="T17" fmla="*/ 96 h 119"/>
                <a:gd name="T18" fmla="*/ 62 w 107"/>
                <a:gd name="T19" fmla="*/ 96 h 119"/>
                <a:gd name="T20" fmla="*/ 57 w 107"/>
                <a:gd name="T21" fmla="*/ 104 h 119"/>
                <a:gd name="T22" fmla="*/ 47 w 107"/>
                <a:gd name="T23" fmla="*/ 111 h 119"/>
                <a:gd name="T24" fmla="*/ 42 w 107"/>
                <a:gd name="T25" fmla="*/ 109 h 119"/>
                <a:gd name="T26" fmla="*/ 35 w 107"/>
                <a:gd name="T27" fmla="*/ 115 h 119"/>
                <a:gd name="T28" fmla="*/ 31 w 107"/>
                <a:gd name="T29" fmla="*/ 119 h 119"/>
                <a:gd name="T30" fmla="*/ 24 w 107"/>
                <a:gd name="T31" fmla="*/ 117 h 119"/>
                <a:gd name="T32" fmla="*/ 15 w 107"/>
                <a:gd name="T33" fmla="*/ 116 h 119"/>
                <a:gd name="T34" fmla="*/ 7 w 107"/>
                <a:gd name="T35" fmla="*/ 106 h 119"/>
                <a:gd name="T36" fmla="*/ 1 w 107"/>
                <a:gd name="T37" fmla="*/ 96 h 119"/>
                <a:gd name="T38" fmla="*/ 3 w 107"/>
                <a:gd name="T39" fmla="*/ 81 h 119"/>
                <a:gd name="T40" fmla="*/ 9 w 107"/>
                <a:gd name="T41" fmla="*/ 68 h 119"/>
                <a:gd name="T42" fmla="*/ 16 w 107"/>
                <a:gd name="T43" fmla="*/ 64 h 119"/>
                <a:gd name="T44" fmla="*/ 23 w 107"/>
                <a:gd name="T45" fmla="*/ 60 h 119"/>
                <a:gd name="T46" fmla="*/ 27 w 107"/>
                <a:gd name="T47" fmla="*/ 60 h 119"/>
                <a:gd name="T48" fmla="*/ 39 w 107"/>
                <a:gd name="T49" fmla="*/ 57 h 119"/>
                <a:gd name="T50" fmla="*/ 49 w 107"/>
                <a:gd name="T51" fmla="*/ 52 h 119"/>
                <a:gd name="T52" fmla="*/ 50 w 107"/>
                <a:gd name="T53" fmla="*/ 33 h 119"/>
                <a:gd name="T54" fmla="*/ 50 w 107"/>
                <a:gd name="T55" fmla="*/ 18 h 119"/>
                <a:gd name="T56" fmla="*/ 58 w 107"/>
                <a:gd name="T57" fmla="*/ 0 h 119"/>
                <a:gd name="T58" fmla="*/ 68 w 107"/>
                <a:gd name="T59" fmla="*/ 21 h 119"/>
                <a:gd name="T60" fmla="*/ 69 w 107"/>
                <a:gd name="T61" fmla="*/ 23 h 119"/>
                <a:gd name="T62" fmla="*/ 68 w 107"/>
                <a:gd name="T63" fmla="*/ 33 h 119"/>
                <a:gd name="T64" fmla="*/ 70 w 107"/>
                <a:gd name="T65" fmla="*/ 40 h 119"/>
                <a:gd name="T66" fmla="*/ 72 w 107"/>
                <a:gd name="T67" fmla="*/ 51 h 119"/>
                <a:gd name="T68" fmla="*/ 5 w 107"/>
                <a:gd name="T69" fmla="*/ 98 h 119"/>
                <a:gd name="T70" fmla="*/ 9 w 107"/>
                <a:gd name="T71" fmla="*/ 74 h 119"/>
                <a:gd name="T72" fmla="*/ 17 w 107"/>
                <a:gd name="T73" fmla="*/ 97 h 119"/>
                <a:gd name="T74" fmla="*/ 44 w 107"/>
                <a:gd name="T75" fmla="*/ 98 h 119"/>
                <a:gd name="T76" fmla="*/ 63 w 107"/>
                <a:gd name="T77" fmla="*/ 88 h 119"/>
                <a:gd name="T78" fmla="*/ 64 w 107"/>
                <a:gd name="T79" fmla="*/ 84 h 119"/>
                <a:gd name="T80" fmla="*/ 65 w 107"/>
                <a:gd name="T81" fmla="*/ 75 h 119"/>
                <a:gd name="T82" fmla="*/ 53 w 107"/>
                <a:gd name="T83" fmla="*/ 70 h 119"/>
                <a:gd name="T84" fmla="*/ 51 w 107"/>
                <a:gd name="T85" fmla="*/ 67 h 119"/>
                <a:gd name="T86" fmla="*/ 45 w 107"/>
                <a:gd name="T87" fmla="*/ 67 h 119"/>
                <a:gd name="T88" fmla="*/ 31 w 107"/>
                <a:gd name="T89" fmla="*/ 70 h 119"/>
                <a:gd name="T90" fmla="*/ 15 w 107"/>
                <a:gd name="T91" fmla="*/ 91 h 119"/>
                <a:gd name="T92" fmla="*/ 38 w 107"/>
                <a:gd name="T93" fmla="*/ 60 h 119"/>
                <a:gd name="T94" fmla="*/ 45 w 107"/>
                <a:gd name="T95" fmla="*/ 108 h 119"/>
                <a:gd name="T96" fmla="*/ 48 w 107"/>
                <a:gd name="T97" fmla="*/ 61 h 119"/>
                <a:gd name="T98" fmla="*/ 56 w 107"/>
                <a:gd name="T99" fmla="*/ 104 h 119"/>
                <a:gd name="T100" fmla="*/ 58 w 107"/>
                <a:gd name="T101" fmla="*/ 50 h 119"/>
                <a:gd name="T102" fmla="*/ 59 w 107"/>
                <a:gd name="T103" fmla="*/ 89 h 119"/>
                <a:gd name="T104" fmla="*/ 64 w 107"/>
                <a:gd name="T105" fmla="*/ 29 h 119"/>
                <a:gd name="T106" fmla="*/ 65 w 107"/>
                <a:gd name="T107" fmla="*/ 49 h 119"/>
                <a:gd name="T108" fmla="*/ 72 w 107"/>
                <a:gd name="T109" fmla="*/ 57 h 119"/>
                <a:gd name="T110" fmla="*/ 76 w 107"/>
                <a:gd name="T111" fmla="*/ 58 h 119"/>
                <a:gd name="T112" fmla="*/ 77 w 107"/>
                <a:gd name="T113" fmla="*/ 71 h 119"/>
                <a:gd name="T114" fmla="*/ 96 w 107"/>
                <a:gd name="T11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119">
                  <a:moveTo>
                    <a:pt x="74" y="60"/>
                  </a:moveTo>
                  <a:cubicBezTo>
                    <a:pt x="74" y="61"/>
                    <a:pt x="74" y="61"/>
                    <a:pt x="7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1"/>
                    <a:pt x="76" y="60"/>
                    <a:pt x="76" y="60"/>
                  </a:cubicBezTo>
                  <a:cubicBezTo>
                    <a:pt x="76" y="59"/>
                    <a:pt x="76" y="58"/>
                    <a:pt x="76" y="58"/>
                  </a:cubicBezTo>
                  <a:cubicBezTo>
                    <a:pt x="77" y="59"/>
                    <a:pt x="77" y="60"/>
                    <a:pt x="77" y="60"/>
                  </a:cubicBezTo>
                  <a:cubicBezTo>
                    <a:pt x="77" y="61"/>
                    <a:pt x="77" y="62"/>
                    <a:pt x="77" y="63"/>
                  </a:cubicBezTo>
                  <a:cubicBezTo>
                    <a:pt x="77" y="63"/>
                    <a:pt x="77" y="64"/>
                    <a:pt x="78" y="65"/>
                  </a:cubicBezTo>
                  <a:cubicBezTo>
                    <a:pt x="78" y="66"/>
                    <a:pt x="78" y="67"/>
                    <a:pt x="79" y="69"/>
                  </a:cubicBezTo>
                  <a:cubicBezTo>
                    <a:pt x="78" y="69"/>
                    <a:pt x="78" y="69"/>
                    <a:pt x="78" y="70"/>
                  </a:cubicBezTo>
                  <a:cubicBezTo>
                    <a:pt x="78" y="71"/>
                    <a:pt x="78" y="71"/>
                    <a:pt x="79" y="72"/>
                  </a:cubicBezTo>
                  <a:cubicBezTo>
                    <a:pt x="79" y="73"/>
                    <a:pt x="79" y="74"/>
                    <a:pt x="80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8"/>
                    <a:pt x="81" y="79"/>
                  </a:cubicBezTo>
                  <a:cubicBezTo>
                    <a:pt x="82" y="79"/>
                    <a:pt x="82" y="80"/>
                    <a:pt x="82" y="81"/>
                  </a:cubicBezTo>
                  <a:cubicBezTo>
                    <a:pt x="83" y="82"/>
                    <a:pt x="83" y="82"/>
                    <a:pt x="83" y="8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5"/>
                    <a:pt x="85" y="86"/>
                    <a:pt x="86" y="87"/>
                  </a:cubicBezTo>
                  <a:cubicBezTo>
                    <a:pt x="88" y="88"/>
                    <a:pt x="89" y="90"/>
                    <a:pt x="91" y="91"/>
                  </a:cubicBezTo>
                  <a:cubicBezTo>
                    <a:pt x="92" y="93"/>
                    <a:pt x="94" y="94"/>
                    <a:pt x="95" y="95"/>
                  </a:cubicBezTo>
                  <a:cubicBezTo>
                    <a:pt x="96" y="97"/>
                    <a:pt x="98" y="97"/>
                    <a:pt x="98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100" y="96"/>
                  </a:cubicBezTo>
                  <a:cubicBezTo>
                    <a:pt x="100" y="96"/>
                    <a:pt x="100" y="95"/>
                    <a:pt x="100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6"/>
                  </a:cubicBezTo>
                  <a:cubicBezTo>
                    <a:pt x="102" y="96"/>
                    <a:pt x="103" y="96"/>
                    <a:pt x="103" y="96"/>
                  </a:cubicBezTo>
                  <a:cubicBezTo>
                    <a:pt x="103" y="97"/>
                    <a:pt x="103" y="96"/>
                    <a:pt x="104" y="96"/>
                  </a:cubicBezTo>
                  <a:cubicBezTo>
                    <a:pt x="104" y="96"/>
                    <a:pt x="104" y="96"/>
                    <a:pt x="105" y="97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6" y="99"/>
                  </a:cubicBezTo>
                  <a:cubicBezTo>
                    <a:pt x="106" y="99"/>
                    <a:pt x="107" y="99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2"/>
                    <a:pt x="106" y="102"/>
                    <a:pt x="106" y="103"/>
                  </a:cubicBezTo>
                  <a:cubicBezTo>
                    <a:pt x="107" y="104"/>
                    <a:pt x="107" y="105"/>
                    <a:pt x="107" y="105"/>
                  </a:cubicBezTo>
                  <a:cubicBezTo>
                    <a:pt x="107" y="105"/>
                    <a:pt x="106" y="106"/>
                    <a:pt x="106" y="106"/>
                  </a:cubicBezTo>
                  <a:cubicBezTo>
                    <a:pt x="105" y="107"/>
                    <a:pt x="105" y="107"/>
                    <a:pt x="105" y="108"/>
                  </a:cubicBezTo>
                  <a:cubicBezTo>
                    <a:pt x="105" y="108"/>
                    <a:pt x="105" y="108"/>
                    <a:pt x="105" y="109"/>
                  </a:cubicBezTo>
                  <a:cubicBezTo>
                    <a:pt x="105" y="109"/>
                    <a:pt x="105" y="110"/>
                    <a:pt x="105" y="110"/>
                  </a:cubicBezTo>
                  <a:cubicBezTo>
                    <a:pt x="104" y="110"/>
                    <a:pt x="104" y="110"/>
                    <a:pt x="103" y="109"/>
                  </a:cubicBezTo>
                  <a:cubicBezTo>
                    <a:pt x="102" y="109"/>
                    <a:pt x="102" y="109"/>
                    <a:pt x="101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09"/>
                    <a:pt x="101" y="109"/>
                    <a:pt x="101" y="110"/>
                  </a:cubicBezTo>
                  <a:cubicBezTo>
                    <a:pt x="101" y="110"/>
                    <a:pt x="101" y="111"/>
                    <a:pt x="101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9" y="111"/>
                    <a:pt x="99" y="110"/>
                  </a:cubicBezTo>
                  <a:cubicBezTo>
                    <a:pt x="98" y="110"/>
                    <a:pt x="98" y="109"/>
                    <a:pt x="98" y="109"/>
                  </a:cubicBezTo>
                  <a:cubicBezTo>
                    <a:pt x="97" y="109"/>
                    <a:pt x="96" y="109"/>
                    <a:pt x="95" y="109"/>
                  </a:cubicBezTo>
                  <a:cubicBezTo>
                    <a:pt x="94" y="109"/>
                    <a:pt x="94" y="109"/>
                    <a:pt x="93" y="109"/>
                  </a:cubicBezTo>
                  <a:cubicBezTo>
                    <a:pt x="92" y="109"/>
                    <a:pt x="92" y="109"/>
                    <a:pt x="91" y="109"/>
                  </a:cubicBezTo>
                  <a:cubicBezTo>
                    <a:pt x="91" y="108"/>
                    <a:pt x="90" y="107"/>
                    <a:pt x="90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4"/>
                    <a:pt x="88" y="103"/>
                    <a:pt x="87" y="103"/>
                  </a:cubicBezTo>
                  <a:cubicBezTo>
                    <a:pt x="86" y="102"/>
                    <a:pt x="86" y="102"/>
                    <a:pt x="85" y="102"/>
                  </a:cubicBezTo>
                  <a:cubicBezTo>
                    <a:pt x="84" y="102"/>
                    <a:pt x="84" y="103"/>
                    <a:pt x="83" y="103"/>
                  </a:cubicBezTo>
                  <a:cubicBezTo>
                    <a:pt x="82" y="102"/>
                    <a:pt x="82" y="102"/>
                    <a:pt x="82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1" y="100"/>
                    <a:pt x="80" y="100"/>
                    <a:pt x="80" y="101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7" y="99"/>
                    <a:pt x="77" y="99"/>
                  </a:cubicBezTo>
                  <a:cubicBezTo>
                    <a:pt x="77" y="98"/>
                    <a:pt x="77" y="97"/>
                    <a:pt x="77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4"/>
                    <a:pt x="73" y="93"/>
                    <a:pt x="72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70" y="92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8" y="94"/>
                    <a:pt x="67" y="94"/>
                    <a:pt x="67" y="95"/>
                  </a:cubicBezTo>
                  <a:cubicBezTo>
                    <a:pt x="66" y="95"/>
                    <a:pt x="66" y="95"/>
                    <a:pt x="65" y="95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3" y="96"/>
                    <a:pt x="62" y="96"/>
                    <a:pt x="62" y="96"/>
                  </a:cubicBezTo>
                  <a:cubicBezTo>
                    <a:pt x="62" y="97"/>
                    <a:pt x="61" y="97"/>
                    <a:pt x="61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9"/>
                    <a:pt x="60" y="99"/>
                    <a:pt x="60" y="100"/>
                  </a:cubicBezTo>
                  <a:cubicBezTo>
                    <a:pt x="60" y="100"/>
                    <a:pt x="59" y="100"/>
                    <a:pt x="59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3"/>
                    <a:pt x="58" y="103"/>
                    <a:pt x="57" y="104"/>
                  </a:cubicBezTo>
                  <a:cubicBezTo>
                    <a:pt x="57" y="105"/>
                    <a:pt x="56" y="105"/>
                    <a:pt x="55" y="106"/>
                  </a:cubicBezTo>
                  <a:cubicBezTo>
                    <a:pt x="54" y="107"/>
                    <a:pt x="53" y="108"/>
                    <a:pt x="52" y="108"/>
                  </a:cubicBezTo>
                  <a:cubicBezTo>
                    <a:pt x="51" y="109"/>
                    <a:pt x="50" y="109"/>
                    <a:pt x="50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10"/>
                  </a:cubicBezTo>
                  <a:cubicBezTo>
                    <a:pt x="48" y="110"/>
                    <a:pt x="48" y="110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111"/>
                    <a:pt x="47" y="111"/>
                    <a:pt x="46" y="111"/>
                  </a:cubicBezTo>
                  <a:cubicBezTo>
                    <a:pt x="46" y="110"/>
                    <a:pt x="46" y="110"/>
                    <a:pt x="45" y="110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4" y="113"/>
                    <a:pt x="44" y="113"/>
                    <a:pt x="43" y="113"/>
                  </a:cubicBezTo>
                  <a:cubicBezTo>
                    <a:pt x="42" y="113"/>
                    <a:pt x="42" y="112"/>
                    <a:pt x="42" y="111"/>
                  </a:cubicBezTo>
                  <a:cubicBezTo>
                    <a:pt x="42" y="111"/>
                    <a:pt x="42" y="111"/>
                    <a:pt x="42" y="110"/>
                  </a:cubicBezTo>
                  <a:cubicBezTo>
                    <a:pt x="42" y="110"/>
                    <a:pt x="42" y="110"/>
                    <a:pt x="42" y="109"/>
                  </a:cubicBezTo>
                  <a:cubicBezTo>
                    <a:pt x="42" y="109"/>
                    <a:pt x="42" y="108"/>
                    <a:pt x="42" y="108"/>
                  </a:cubicBezTo>
                  <a:cubicBezTo>
                    <a:pt x="42" y="107"/>
                    <a:pt x="42" y="107"/>
                    <a:pt x="41" y="107"/>
                  </a:cubicBezTo>
                  <a:cubicBezTo>
                    <a:pt x="40" y="107"/>
                    <a:pt x="40" y="108"/>
                    <a:pt x="40" y="108"/>
                  </a:cubicBezTo>
                  <a:cubicBezTo>
                    <a:pt x="40" y="109"/>
                    <a:pt x="40" y="110"/>
                    <a:pt x="40" y="111"/>
                  </a:cubicBezTo>
                  <a:cubicBezTo>
                    <a:pt x="40" y="111"/>
                    <a:pt x="40" y="112"/>
                    <a:pt x="40" y="113"/>
                  </a:cubicBezTo>
                  <a:cubicBezTo>
                    <a:pt x="40" y="113"/>
                    <a:pt x="40" y="114"/>
                    <a:pt x="40" y="114"/>
                  </a:cubicBezTo>
                  <a:cubicBezTo>
                    <a:pt x="40" y="114"/>
                    <a:pt x="39" y="114"/>
                    <a:pt x="39" y="114"/>
                  </a:cubicBezTo>
                  <a:cubicBezTo>
                    <a:pt x="38" y="114"/>
                    <a:pt x="37" y="114"/>
                    <a:pt x="37" y="115"/>
                  </a:cubicBezTo>
                  <a:cubicBezTo>
                    <a:pt x="36" y="115"/>
                    <a:pt x="36" y="115"/>
                    <a:pt x="35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3" y="115"/>
                    <a:pt x="32" y="114"/>
                    <a:pt x="31" y="112"/>
                  </a:cubicBezTo>
                  <a:cubicBezTo>
                    <a:pt x="30" y="111"/>
                    <a:pt x="29" y="111"/>
                    <a:pt x="28" y="111"/>
                  </a:cubicBezTo>
                  <a:cubicBezTo>
                    <a:pt x="29" y="112"/>
                    <a:pt x="29" y="113"/>
                    <a:pt x="30" y="114"/>
                  </a:cubicBezTo>
                  <a:cubicBezTo>
                    <a:pt x="31" y="115"/>
                    <a:pt x="31" y="117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0" y="118"/>
                    <a:pt x="29" y="117"/>
                    <a:pt x="28" y="117"/>
                  </a:cubicBezTo>
                  <a:cubicBezTo>
                    <a:pt x="28" y="116"/>
                    <a:pt x="27" y="116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4" y="114"/>
                    <a:pt x="24" y="114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6"/>
                    <a:pt x="24" y="116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3" y="117"/>
                    <a:pt x="23" y="117"/>
                    <a:pt x="22" y="117"/>
                  </a:cubicBezTo>
                  <a:cubicBezTo>
                    <a:pt x="22" y="116"/>
                    <a:pt x="22" y="116"/>
                    <a:pt x="21" y="115"/>
                  </a:cubicBezTo>
                  <a:cubicBezTo>
                    <a:pt x="21" y="114"/>
                    <a:pt x="21" y="114"/>
                    <a:pt x="20" y="114"/>
                  </a:cubicBezTo>
                  <a:cubicBezTo>
                    <a:pt x="20" y="113"/>
                    <a:pt x="19" y="113"/>
                    <a:pt x="18" y="114"/>
                  </a:cubicBezTo>
                  <a:cubicBezTo>
                    <a:pt x="18" y="115"/>
                    <a:pt x="18" y="115"/>
                    <a:pt x="18" y="116"/>
                  </a:cubicBezTo>
                  <a:cubicBezTo>
                    <a:pt x="18" y="117"/>
                    <a:pt x="18" y="118"/>
                    <a:pt x="18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18"/>
                    <a:pt x="16" y="117"/>
                  </a:cubicBezTo>
                  <a:cubicBezTo>
                    <a:pt x="16" y="117"/>
                    <a:pt x="15" y="116"/>
                    <a:pt x="15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3" y="119"/>
                    <a:pt x="12" y="118"/>
                    <a:pt x="10" y="117"/>
                  </a:cubicBezTo>
                  <a:cubicBezTo>
                    <a:pt x="9" y="116"/>
                    <a:pt x="8" y="114"/>
                    <a:pt x="8" y="113"/>
                  </a:cubicBezTo>
                  <a:cubicBezTo>
                    <a:pt x="9" y="113"/>
                    <a:pt x="9" y="113"/>
                    <a:pt x="10" y="113"/>
                  </a:cubicBezTo>
                  <a:cubicBezTo>
                    <a:pt x="10" y="113"/>
                    <a:pt x="10" y="112"/>
                    <a:pt x="10" y="112"/>
                  </a:cubicBezTo>
                  <a:cubicBezTo>
                    <a:pt x="10" y="111"/>
                    <a:pt x="10" y="110"/>
                    <a:pt x="9" y="109"/>
                  </a:cubicBezTo>
                  <a:cubicBezTo>
                    <a:pt x="8" y="108"/>
                    <a:pt x="8" y="107"/>
                    <a:pt x="7" y="106"/>
                  </a:cubicBezTo>
                  <a:cubicBezTo>
                    <a:pt x="7" y="106"/>
                    <a:pt x="7" y="105"/>
                    <a:pt x="8" y="105"/>
                  </a:cubicBezTo>
                  <a:cubicBezTo>
                    <a:pt x="8" y="105"/>
                    <a:pt x="8" y="104"/>
                    <a:pt x="8" y="104"/>
                  </a:cubicBezTo>
                  <a:cubicBezTo>
                    <a:pt x="8" y="103"/>
                    <a:pt x="7" y="103"/>
                    <a:pt x="6" y="103"/>
                  </a:cubicBezTo>
                  <a:cubicBezTo>
                    <a:pt x="6" y="103"/>
                    <a:pt x="5" y="103"/>
                    <a:pt x="5" y="104"/>
                  </a:cubicBezTo>
                  <a:cubicBezTo>
                    <a:pt x="5" y="104"/>
                    <a:pt x="5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1"/>
                    <a:pt x="2" y="100"/>
                  </a:cubicBezTo>
                  <a:cubicBezTo>
                    <a:pt x="1" y="99"/>
                    <a:pt x="1" y="97"/>
                    <a:pt x="1" y="96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0"/>
                    <a:pt x="0" y="89"/>
                    <a:pt x="1" y="8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1" y="83"/>
                    <a:pt x="2" y="82"/>
                  </a:cubicBezTo>
                  <a:cubicBezTo>
                    <a:pt x="2" y="82"/>
                    <a:pt x="3" y="81"/>
                    <a:pt x="3" y="81"/>
                  </a:cubicBezTo>
                  <a:cubicBezTo>
                    <a:pt x="4" y="81"/>
                    <a:pt x="4" y="81"/>
                    <a:pt x="4" y="80"/>
                  </a:cubicBezTo>
                  <a:cubicBezTo>
                    <a:pt x="5" y="80"/>
                    <a:pt x="5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5" y="76"/>
                    <a:pt x="5" y="75"/>
                  </a:cubicBezTo>
                  <a:cubicBezTo>
                    <a:pt x="5" y="74"/>
                    <a:pt x="5" y="73"/>
                    <a:pt x="6" y="72"/>
                  </a:cubicBezTo>
                  <a:cubicBezTo>
                    <a:pt x="6" y="71"/>
                    <a:pt x="6" y="70"/>
                    <a:pt x="7" y="70"/>
                  </a:cubicBezTo>
                  <a:cubicBezTo>
                    <a:pt x="7" y="69"/>
                    <a:pt x="8" y="68"/>
                    <a:pt x="9" y="68"/>
                  </a:cubicBezTo>
                  <a:cubicBezTo>
                    <a:pt x="9" y="68"/>
                    <a:pt x="9" y="68"/>
                    <a:pt x="10" y="68"/>
                  </a:cubicBezTo>
                  <a:cubicBezTo>
                    <a:pt x="10" y="68"/>
                    <a:pt x="11" y="68"/>
                    <a:pt x="11" y="68"/>
                  </a:cubicBezTo>
                  <a:cubicBezTo>
                    <a:pt x="11" y="67"/>
                    <a:pt x="11" y="67"/>
                    <a:pt x="11" y="66"/>
                  </a:cubicBezTo>
                  <a:cubicBezTo>
                    <a:pt x="11" y="66"/>
                    <a:pt x="12" y="66"/>
                    <a:pt x="12" y="65"/>
                  </a:cubicBezTo>
                  <a:cubicBezTo>
                    <a:pt x="12" y="65"/>
                    <a:pt x="12" y="64"/>
                    <a:pt x="12" y="64"/>
                  </a:cubicBezTo>
                  <a:cubicBezTo>
                    <a:pt x="13" y="63"/>
                    <a:pt x="14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21" y="63"/>
                    <a:pt x="21" y="62"/>
                    <a:pt x="22" y="61"/>
                  </a:cubicBezTo>
                  <a:cubicBezTo>
                    <a:pt x="22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4" y="60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2"/>
                    <a:pt x="30" y="62"/>
                    <a:pt x="30" y="61"/>
                  </a:cubicBezTo>
                  <a:cubicBezTo>
                    <a:pt x="30" y="60"/>
                    <a:pt x="29" y="60"/>
                    <a:pt x="29" y="59"/>
                  </a:cubicBezTo>
                  <a:cubicBezTo>
                    <a:pt x="28" y="59"/>
                    <a:pt x="28" y="58"/>
                    <a:pt x="27" y="57"/>
                  </a:cubicBezTo>
                  <a:cubicBezTo>
                    <a:pt x="28" y="57"/>
                    <a:pt x="29" y="57"/>
                    <a:pt x="29" y="57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2" y="56"/>
                    <a:pt x="33" y="56"/>
                    <a:pt x="35" y="57"/>
                  </a:cubicBezTo>
                  <a:cubicBezTo>
                    <a:pt x="36" y="57"/>
                    <a:pt x="37" y="57"/>
                    <a:pt x="3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9" y="55"/>
                    <a:pt x="39" y="54"/>
                    <a:pt x="40" y="54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43" y="53"/>
                    <a:pt x="44" y="53"/>
                    <a:pt x="44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8" y="51"/>
                    <a:pt x="49" y="51"/>
                    <a:pt x="49" y="52"/>
                  </a:cubicBezTo>
                  <a:cubicBezTo>
                    <a:pt x="50" y="52"/>
                    <a:pt x="51" y="53"/>
                    <a:pt x="52" y="52"/>
                  </a:cubicBezTo>
                  <a:cubicBezTo>
                    <a:pt x="52" y="51"/>
                    <a:pt x="51" y="50"/>
                    <a:pt x="51" y="49"/>
                  </a:cubicBezTo>
                  <a:cubicBezTo>
                    <a:pt x="51" y="49"/>
                    <a:pt x="51" y="48"/>
                    <a:pt x="51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2"/>
                    <a:pt x="52" y="41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6"/>
                    <a:pt x="50" y="25"/>
                    <a:pt x="50" y="24"/>
                  </a:cubicBezTo>
                  <a:cubicBezTo>
                    <a:pt x="50" y="23"/>
                    <a:pt x="50" y="22"/>
                    <a:pt x="51" y="21"/>
                  </a:cubicBezTo>
                  <a:cubicBezTo>
                    <a:pt x="51" y="20"/>
                    <a:pt x="51" y="20"/>
                    <a:pt x="51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3"/>
                    <a:pt x="49" y="11"/>
                    <a:pt x="50" y="9"/>
                  </a:cubicBezTo>
                  <a:cubicBezTo>
                    <a:pt x="51" y="6"/>
                    <a:pt x="51" y="4"/>
                    <a:pt x="52" y="2"/>
                  </a:cubicBezTo>
                  <a:cubicBezTo>
                    <a:pt x="53" y="3"/>
                    <a:pt x="54" y="3"/>
                    <a:pt x="55" y="4"/>
                  </a:cubicBezTo>
                  <a:cubicBezTo>
                    <a:pt x="55" y="3"/>
                    <a:pt x="55" y="2"/>
                    <a:pt x="55" y="1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1"/>
                    <a:pt x="61" y="2"/>
                    <a:pt x="63" y="4"/>
                  </a:cubicBezTo>
                  <a:cubicBezTo>
                    <a:pt x="64" y="5"/>
                    <a:pt x="65" y="7"/>
                    <a:pt x="66" y="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2"/>
                    <a:pt x="68" y="13"/>
                  </a:cubicBezTo>
                  <a:cubicBezTo>
                    <a:pt x="69" y="14"/>
                    <a:pt x="69" y="15"/>
                    <a:pt x="69" y="15"/>
                  </a:cubicBezTo>
                  <a:cubicBezTo>
                    <a:pt x="69" y="15"/>
                    <a:pt x="69" y="15"/>
                    <a:pt x="69" y="16"/>
                  </a:cubicBezTo>
                  <a:cubicBezTo>
                    <a:pt x="69" y="17"/>
                    <a:pt x="69" y="17"/>
                    <a:pt x="68" y="17"/>
                  </a:cubicBezTo>
                  <a:cubicBezTo>
                    <a:pt x="67" y="18"/>
                    <a:pt x="67" y="18"/>
                    <a:pt x="67" y="19"/>
                  </a:cubicBezTo>
                  <a:cubicBezTo>
                    <a:pt x="67" y="19"/>
                    <a:pt x="68" y="20"/>
                    <a:pt x="68" y="21"/>
                  </a:cubicBezTo>
                  <a:cubicBezTo>
                    <a:pt x="69" y="22"/>
                    <a:pt x="70" y="24"/>
                    <a:pt x="70" y="25"/>
                  </a:cubicBezTo>
                  <a:cubicBezTo>
                    <a:pt x="71" y="26"/>
                    <a:pt x="71" y="27"/>
                    <a:pt x="71" y="29"/>
                  </a:cubicBezTo>
                  <a:cubicBezTo>
                    <a:pt x="71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6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8" y="23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4"/>
                    <a:pt x="66" y="25"/>
                    <a:pt x="66" y="25"/>
                  </a:cubicBezTo>
                  <a:cubicBezTo>
                    <a:pt x="66" y="26"/>
                    <a:pt x="66" y="26"/>
                    <a:pt x="66" y="27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7" y="29"/>
                  </a:cubicBezTo>
                  <a:cubicBezTo>
                    <a:pt x="68" y="29"/>
                    <a:pt x="68" y="29"/>
                    <a:pt x="69" y="29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8"/>
                    <a:pt x="70" y="39"/>
                    <a:pt x="70" y="40"/>
                  </a:cubicBezTo>
                  <a:cubicBezTo>
                    <a:pt x="70" y="40"/>
                    <a:pt x="70" y="41"/>
                    <a:pt x="70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8" y="45"/>
                    <a:pt x="68" y="45"/>
                    <a:pt x="67" y="45"/>
                  </a:cubicBezTo>
                  <a:cubicBezTo>
                    <a:pt x="66" y="45"/>
                    <a:pt x="66" y="45"/>
                    <a:pt x="66" y="47"/>
                  </a:cubicBezTo>
                  <a:cubicBezTo>
                    <a:pt x="66" y="47"/>
                    <a:pt x="67" y="48"/>
                    <a:pt x="67" y="48"/>
                  </a:cubicBezTo>
                  <a:cubicBezTo>
                    <a:pt x="68" y="49"/>
                    <a:pt x="68" y="49"/>
                    <a:pt x="69" y="49"/>
                  </a:cubicBezTo>
                  <a:cubicBezTo>
                    <a:pt x="69" y="50"/>
                    <a:pt x="70" y="50"/>
                    <a:pt x="70" y="50"/>
                  </a:cubicBezTo>
                  <a:cubicBezTo>
                    <a:pt x="71" y="50"/>
                    <a:pt x="71" y="51"/>
                    <a:pt x="72" y="51"/>
                  </a:cubicBezTo>
                  <a:cubicBezTo>
                    <a:pt x="72" y="51"/>
                    <a:pt x="72" y="52"/>
                    <a:pt x="72" y="52"/>
                  </a:cubicBezTo>
                  <a:cubicBezTo>
                    <a:pt x="72" y="53"/>
                    <a:pt x="72" y="53"/>
                    <a:pt x="73" y="54"/>
                  </a:cubicBezTo>
                  <a:cubicBezTo>
                    <a:pt x="73" y="54"/>
                    <a:pt x="73" y="55"/>
                    <a:pt x="73" y="55"/>
                  </a:cubicBezTo>
                  <a:cubicBezTo>
                    <a:pt x="73" y="56"/>
                    <a:pt x="74" y="56"/>
                    <a:pt x="74" y="56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8"/>
                    <a:pt x="74" y="59"/>
                    <a:pt x="74" y="60"/>
                  </a:cubicBezTo>
                  <a:close/>
                  <a:moveTo>
                    <a:pt x="5" y="98"/>
                  </a:moveTo>
                  <a:cubicBezTo>
                    <a:pt x="6" y="98"/>
                    <a:pt x="6" y="98"/>
                    <a:pt x="6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5" y="98"/>
                    <a:pt x="5" y="98"/>
                    <a:pt x="5" y="98"/>
                  </a:cubicBezTo>
                  <a:close/>
                  <a:moveTo>
                    <a:pt x="6" y="85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lnTo>
                    <a:pt x="6" y="85"/>
                  </a:lnTo>
                  <a:close/>
                  <a:moveTo>
                    <a:pt x="9" y="74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4"/>
                    <a:pt x="9" y="74"/>
                    <a:pt x="9" y="74"/>
                  </a:cubicBezTo>
                  <a:close/>
                  <a:moveTo>
                    <a:pt x="12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2" y="115"/>
                    <a:pt x="12" y="115"/>
                    <a:pt x="12" y="115"/>
                  </a:cubicBezTo>
                  <a:lnTo>
                    <a:pt x="12" y="116"/>
                  </a:lnTo>
                  <a:close/>
                  <a:moveTo>
                    <a:pt x="15" y="95"/>
                  </a:moveTo>
                  <a:cubicBezTo>
                    <a:pt x="15" y="95"/>
                    <a:pt x="15" y="96"/>
                    <a:pt x="17" y="97"/>
                  </a:cubicBezTo>
                  <a:cubicBezTo>
                    <a:pt x="18" y="97"/>
                    <a:pt x="19" y="98"/>
                    <a:pt x="19" y="98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2"/>
                    <a:pt x="24" y="102"/>
                    <a:pt x="25" y="102"/>
                  </a:cubicBezTo>
                  <a:cubicBezTo>
                    <a:pt x="27" y="102"/>
                    <a:pt x="28" y="103"/>
                    <a:pt x="29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4" y="102"/>
                    <a:pt x="36" y="102"/>
                    <a:pt x="37" y="102"/>
                  </a:cubicBezTo>
                  <a:cubicBezTo>
                    <a:pt x="38" y="101"/>
                    <a:pt x="39" y="101"/>
                    <a:pt x="41" y="100"/>
                  </a:cubicBezTo>
                  <a:cubicBezTo>
                    <a:pt x="42" y="100"/>
                    <a:pt x="43" y="99"/>
                    <a:pt x="44" y="98"/>
                  </a:cubicBezTo>
                  <a:cubicBezTo>
                    <a:pt x="45" y="98"/>
                    <a:pt x="47" y="97"/>
                    <a:pt x="49" y="96"/>
                  </a:cubicBezTo>
                  <a:cubicBezTo>
                    <a:pt x="49" y="95"/>
                    <a:pt x="49" y="95"/>
                    <a:pt x="50" y="94"/>
                  </a:cubicBezTo>
                  <a:cubicBezTo>
                    <a:pt x="51" y="94"/>
                    <a:pt x="51" y="93"/>
                    <a:pt x="52" y="93"/>
                  </a:cubicBezTo>
                  <a:cubicBezTo>
                    <a:pt x="53" y="92"/>
                    <a:pt x="53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5"/>
                    <a:pt x="62" y="84"/>
                  </a:cubicBezTo>
                  <a:cubicBezTo>
                    <a:pt x="63" y="84"/>
                    <a:pt x="63" y="83"/>
                    <a:pt x="63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4"/>
                    <a:pt x="68" y="84"/>
                    <a:pt x="68" y="82"/>
                  </a:cubicBezTo>
                  <a:cubicBezTo>
                    <a:pt x="68" y="82"/>
                    <a:pt x="67" y="82"/>
                    <a:pt x="67" y="81"/>
                  </a:cubicBezTo>
                  <a:cubicBezTo>
                    <a:pt x="66" y="81"/>
                    <a:pt x="65" y="81"/>
                    <a:pt x="65" y="81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6" y="79"/>
                    <a:pt x="66" y="79"/>
                    <a:pt x="66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5" y="77"/>
                  </a:cubicBezTo>
                  <a:cubicBezTo>
                    <a:pt x="65" y="76"/>
                    <a:pt x="65" y="76"/>
                    <a:pt x="65" y="75"/>
                  </a:cubicBezTo>
                  <a:cubicBezTo>
                    <a:pt x="65" y="75"/>
                    <a:pt x="64" y="74"/>
                    <a:pt x="64" y="74"/>
                  </a:cubicBezTo>
                  <a:cubicBezTo>
                    <a:pt x="64" y="73"/>
                    <a:pt x="63" y="73"/>
                    <a:pt x="63" y="73"/>
                  </a:cubicBezTo>
                  <a:cubicBezTo>
                    <a:pt x="63" y="73"/>
                    <a:pt x="63" y="74"/>
                    <a:pt x="63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0" y="74"/>
                    <a:pt x="60" y="73"/>
                    <a:pt x="60" y="72"/>
                  </a:cubicBezTo>
                  <a:cubicBezTo>
                    <a:pt x="59" y="71"/>
                    <a:pt x="58" y="71"/>
                    <a:pt x="57" y="71"/>
                  </a:cubicBezTo>
                  <a:cubicBezTo>
                    <a:pt x="56" y="71"/>
                    <a:pt x="56" y="71"/>
                    <a:pt x="55" y="72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5" y="66"/>
                    <a:pt x="55" y="65"/>
                  </a:cubicBezTo>
                  <a:cubicBezTo>
                    <a:pt x="54" y="65"/>
                    <a:pt x="54" y="66"/>
                    <a:pt x="53" y="67"/>
                  </a:cubicBezTo>
                  <a:cubicBezTo>
                    <a:pt x="53" y="68"/>
                    <a:pt x="53" y="69"/>
                    <a:pt x="52" y="69"/>
                  </a:cubicBezTo>
                  <a:cubicBezTo>
                    <a:pt x="52" y="68"/>
                    <a:pt x="52" y="67"/>
                    <a:pt x="51" y="67"/>
                  </a:cubicBezTo>
                  <a:cubicBezTo>
                    <a:pt x="50" y="66"/>
                    <a:pt x="50" y="66"/>
                    <a:pt x="49" y="65"/>
                  </a:cubicBezTo>
                  <a:cubicBezTo>
                    <a:pt x="49" y="65"/>
                    <a:pt x="48" y="65"/>
                    <a:pt x="48" y="65"/>
                  </a:cubicBezTo>
                  <a:cubicBezTo>
                    <a:pt x="47" y="65"/>
                    <a:pt x="47" y="64"/>
                    <a:pt x="47" y="64"/>
                  </a:cubicBezTo>
                  <a:cubicBezTo>
                    <a:pt x="47" y="65"/>
                    <a:pt x="46" y="65"/>
                    <a:pt x="46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6" y="67"/>
                    <a:pt x="45" y="67"/>
                  </a:cubicBezTo>
                  <a:cubicBezTo>
                    <a:pt x="45" y="67"/>
                    <a:pt x="44" y="67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5" y="69"/>
                    <a:pt x="33" y="70"/>
                    <a:pt x="31" y="70"/>
                  </a:cubicBezTo>
                  <a:cubicBezTo>
                    <a:pt x="29" y="71"/>
                    <a:pt x="27" y="71"/>
                    <a:pt x="25" y="72"/>
                  </a:cubicBezTo>
                  <a:cubicBezTo>
                    <a:pt x="23" y="72"/>
                    <a:pt x="21" y="73"/>
                    <a:pt x="19" y="74"/>
                  </a:cubicBezTo>
                  <a:cubicBezTo>
                    <a:pt x="18" y="76"/>
                    <a:pt x="17" y="77"/>
                    <a:pt x="16" y="79"/>
                  </a:cubicBezTo>
                  <a:cubicBezTo>
                    <a:pt x="16" y="79"/>
                    <a:pt x="16" y="80"/>
                    <a:pt x="16" y="80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2"/>
                    <a:pt x="15" y="83"/>
                    <a:pt x="15" y="84"/>
                  </a:cubicBezTo>
                  <a:cubicBezTo>
                    <a:pt x="14" y="85"/>
                    <a:pt x="13" y="87"/>
                    <a:pt x="14" y="88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5" y="90"/>
                    <a:pt x="15" y="91"/>
                    <a:pt x="15" y="91"/>
                  </a:cubicBezTo>
                  <a:cubicBezTo>
                    <a:pt x="15" y="92"/>
                    <a:pt x="15" y="93"/>
                    <a:pt x="15" y="93"/>
                  </a:cubicBezTo>
                  <a:cubicBezTo>
                    <a:pt x="14" y="93"/>
                    <a:pt x="14" y="94"/>
                    <a:pt x="15" y="95"/>
                  </a:cubicBezTo>
                  <a:close/>
                  <a:moveTo>
                    <a:pt x="36" y="64"/>
                  </a:moveTo>
                  <a:cubicBezTo>
                    <a:pt x="36" y="65"/>
                    <a:pt x="37" y="66"/>
                    <a:pt x="38" y="65"/>
                  </a:cubicBezTo>
                  <a:cubicBezTo>
                    <a:pt x="38" y="64"/>
                    <a:pt x="37" y="64"/>
                    <a:pt x="36" y="64"/>
                  </a:cubicBezTo>
                  <a:close/>
                  <a:moveTo>
                    <a:pt x="38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lnTo>
                    <a:pt x="38" y="61"/>
                  </a:ln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1" y="63"/>
                  </a:cubicBezTo>
                  <a:cubicBezTo>
                    <a:pt x="41" y="63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lnTo>
                    <a:pt x="40" y="64"/>
                  </a:lnTo>
                  <a:close/>
                  <a:moveTo>
                    <a:pt x="45" y="108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8"/>
                    <a:pt x="45" y="108"/>
                    <a:pt x="45" y="108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6" y="54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49" y="60"/>
                  </a:cubicBezTo>
                  <a:cubicBezTo>
                    <a:pt x="48" y="60"/>
                    <a:pt x="48" y="60"/>
                    <a:pt x="48" y="60"/>
                  </a:cubicBezTo>
                  <a:lnTo>
                    <a:pt x="48" y="61"/>
                  </a:lnTo>
                  <a:close/>
                  <a:moveTo>
                    <a:pt x="48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5"/>
                    <a:pt x="49" y="105"/>
                    <a:pt x="49" y="105"/>
                  </a:cubicBezTo>
                  <a:lnTo>
                    <a:pt x="48" y="105"/>
                  </a:lnTo>
                  <a:close/>
                  <a:moveTo>
                    <a:pt x="55" y="103"/>
                  </a:move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6" y="104"/>
                    <a:pt x="56" y="104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4"/>
                    <a:pt x="58" y="44"/>
                    <a:pt x="57" y="44"/>
                  </a:cubicBezTo>
                  <a:cubicBezTo>
                    <a:pt x="57" y="44"/>
                    <a:pt x="57" y="44"/>
                    <a:pt x="56" y="44"/>
                  </a:cubicBezTo>
                  <a:close/>
                  <a:moveTo>
                    <a:pt x="59" y="51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lnTo>
                    <a:pt x="59" y="51"/>
                  </a:lnTo>
                  <a:close/>
                  <a:moveTo>
                    <a:pt x="59" y="4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59" y="4"/>
                  </a:cubicBezTo>
                  <a:close/>
                  <a:moveTo>
                    <a:pt x="59" y="90"/>
                  </a:moveTo>
                  <a:cubicBezTo>
                    <a:pt x="60" y="90"/>
                    <a:pt x="60" y="90"/>
                    <a:pt x="60" y="90"/>
                  </a:cubicBezTo>
                  <a:cubicBezTo>
                    <a:pt x="59" y="89"/>
                    <a:pt x="59" y="89"/>
                    <a:pt x="59" y="89"/>
                  </a:cubicBezTo>
                  <a:lnTo>
                    <a:pt x="59" y="90"/>
                  </a:lnTo>
                  <a:close/>
                  <a:moveTo>
                    <a:pt x="61" y="29"/>
                  </a:moveTo>
                  <a:cubicBezTo>
                    <a:pt x="61" y="29"/>
                    <a:pt x="61" y="30"/>
                    <a:pt x="62" y="30"/>
                  </a:cubicBezTo>
                  <a:cubicBezTo>
                    <a:pt x="63" y="31"/>
                    <a:pt x="63" y="32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8"/>
                  </a:cubicBezTo>
                  <a:cubicBezTo>
                    <a:pt x="64" y="27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28"/>
                    <a:pt x="61" y="28"/>
                    <a:pt x="61" y="28"/>
                  </a:cubicBezTo>
                  <a:lnTo>
                    <a:pt x="61" y="29"/>
                  </a:lnTo>
                  <a:close/>
                  <a:moveTo>
                    <a:pt x="64" y="50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4" y="50"/>
                    <a:pt x="64" y="50"/>
                    <a:pt x="64" y="50"/>
                  </a:cubicBezTo>
                  <a:close/>
                  <a:moveTo>
                    <a:pt x="64" y="93"/>
                  </a:moveTo>
                  <a:cubicBezTo>
                    <a:pt x="64" y="93"/>
                    <a:pt x="64" y="94"/>
                    <a:pt x="64" y="94"/>
                  </a:cubicBezTo>
                  <a:cubicBezTo>
                    <a:pt x="64" y="95"/>
                    <a:pt x="64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3"/>
                    <a:pt x="64" y="93"/>
                  </a:cubicBezTo>
                  <a:close/>
                  <a:moveTo>
                    <a:pt x="72" y="55"/>
                  </a:moveTo>
                  <a:cubicBezTo>
                    <a:pt x="72" y="56"/>
                    <a:pt x="71" y="56"/>
                    <a:pt x="71" y="56"/>
                  </a:cubicBezTo>
                  <a:cubicBezTo>
                    <a:pt x="71" y="57"/>
                    <a:pt x="71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lnTo>
                    <a:pt x="72" y="55"/>
                  </a:lnTo>
                  <a:close/>
                  <a:moveTo>
                    <a:pt x="73" y="58"/>
                  </a:moveTo>
                  <a:cubicBezTo>
                    <a:pt x="72" y="59"/>
                    <a:pt x="72" y="59"/>
                    <a:pt x="72" y="59"/>
                  </a:cubicBezTo>
                  <a:cubicBezTo>
                    <a:pt x="72" y="60"/>
                    <a:pt x="72" y="60"/>
                    <a:pt x="73" y="60"/>
                  </a:cubicBezTo>
                  <a:cubicBezTo>
                    <a:pt x="73" y="60"/>
                    <a:pt x="73" y="60"/>
                    <a:pt x="73" y="59"/>
                  </a:cubicBezTo>
                  <a:cubicBezTo>
                    <a:pt x="73" y="59"/>
                    <a:pt x="73" y="58"/>
                    <a:pt x="73" y="58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lose/>
                  <a:moveTo>
                    <a:pt x="76" y="91"/>
                  </a:moveTo>
                  <a:cubicBezTo>
                    <a:pt x="76" y="91"/>
                    <a:pt x="76" y="91"/>
                    <a:pt x="76" y="92"/>
                  </a:cubicBezTo>
                  <a:cubicBezTo>
                    <a:pt x="76" y="92"/>
                    <a:pt x="76" y="93"/>
                    <a:pt x="76" y="93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1"/>
                    <a:pt x="76" y="91"/>
                  </a:cubicBezTo>
                  <a:close/>
                  <a:moveTo>
                    <a:pt x="76" y="71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6" y="71"/>
                    <a:pt x="76" y="71"/>
                  </a:cubicBezTo>
                  <a:close/>
                  <a:moveTo>
                    <a:pt x="90" y="104"/>
                  </a:move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lnTo>
                    <a:pt x="90" y="104"/>
                  </a:lnTo>
                  <a:close/>
                  <a:moveTo>
                    <a:pt x="91" y="105"/>
                  </a:moveTo>
                  <a:cubicBezTo>
                    <a:pt x="91" y="106"/>
                    <a:pt x="92" y="107"/>
                    <a:pt x="92" y="107"/>
                  </a:cubicBezTo>
                  <a:cubicBezTo>
                    <a:pt x="93" y="107"/>
                    <a:pt x="94" y="107"/>
                    <a:pt x="95" y="107"/>
                  </a:cubicBezTo>
                  <a:cubicBezTo>
                    <a:pt x="95" y="107"/>
                    <a:pt x="96" y="107"/>
                    <a:pt x="96" y="107"/>
                  </a:cubicBezTo>
                  <a:cubicBezTo>
                    <a:pt x="96" y="106"/>
                    <a:pt x="97" y="106"/>
                    <a:pt x="96" y="105"/>
                  </a:cubicBezTo>
                  <a:cubicBezTo>
                    <a:pt x="96" y="104"/>
                    <a:pt x="96" y="104"/>
                    <a:pt x="96" y="103"/>
                  </a:cubicBezTo>
                  <a:cubicBezTo>
                    <a:pt x="95" y="103"/>
                    <a:pt x="95" y="103"/>
                    <a:pt x="94" y="103"/>
                  </a:cubicBezTo>
                  <a:cubicBezTo>
                    <a:pt x="94" y="103"/>
                    <a:pt x="93" y="102"/>
                    <a:pt x="93" y="102"/>
                  </a:cubicBezTo>
                  <a:cubicBezTo>
                    <a:pt x="92" y="102"/>
                    <a:pt x="92" y="102"/>
                    <a:pt x="91" y="101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4"/>
                    <a:pt x="91" y="104"/>
                    <a:pt x="91" y="10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2" name="ïṣlîďê"/>
            <p:cNvSpPr/>
            <p:nvPr/>
          </p:nvSpPr>
          <p:spPr bwMode="auto">
            <a:xfrm>
              <a:off x="4822847" y="3774625"/>
              <a:ext cx="226312" cy="167068"/>
            </a:xfrm>
            <a:custGeom>
              <a:avLst/>
              <a:gdLst>
                <a:gd name="T0" fmla="*/ 72 w 92"/>
                <a:gd name="T1" fmla="*/ 59 h 68"/>
                <a:gd name="T2" fmla="*/ 65 w 92"/>
                <a:gd name="T3" fmla="*/ 67 h 68"/>
                <a:gd name="T4" fmla="*/ 55 w 92"/>
                <a:gd name="T5" fmla="*/ 61 h 68"/>
                <a:gd name="T6" fmla="*/ 45 w 92"/>
                <a:gd name="T7" fmla="*/ 53 h 68"/>
                <a:gd name="T8" fmla="*/ 45 w 92"/>
                <a:gd name="T9" fmla="*/ 61 h 68"/>
                <a:gd name="T10" fmla="*/ 39 w 92"/>
                <a:gd name="T11" fmla="*/ 66 h 68"/>
                <a:gd name="T12" fmla="*/ 27 w 92"/>
                <a:gd name="T13" fmla="*/ 68 h 68"/>
                <a:gd name="T14" fmla="*/ 14 w 92"/>
                <a:gd name="T15" fmla="*/ 61 h 68"/>
                <a:gd name="T16" fmla="*/ 11 w 92"/>
                <a:gd name="T17" fmla="*/ 56 h 68"/>
                <a:gd name="T18" fmla="*/ 6 w 92"/>
                <a:gd name="T19" fmla="*/ 52 h 68"/>
                <a:gd name="T20" fmla="*/ 2 w 92"/>
                <a:gd name="T21" fmla="*/ 43 h 68"/>
                <a:gd name="T22" fmla="*/ 0 w 92"/>
                <a:gd name="T23" fmla="*/ 23 h 68"/>
                <a:gd name="T24" fmla="*/ 4 w 92"/>
                <a:gd name="T25" fmla="*/ 8 h 68"/>
                <a:gd name="T26" fmla="*/ 11 w 92"/>
                <a:gd name="T27" fmla="*/ 12 h 68"/>
                <a:gd name="T28" fmla="*/ 22 w 92"/>
                <a:gd name="T29" fmla="*/ 21 h 68"/>
                <a:gd name="T30" fmla="*/ 25 w 92"/>
                <a:gd name="T31" fmla="*/ 36 h 68"/>
                <a:gd name="T32" fmla="*/ 25 w 92"/>
                <a:gd name="T33" fmla="*/ 53 h 68"/>
                <a:gd name="T34" fmla="*/ 32 w 92"/>
                <a:gd name="T35" fmla="*/ 51 h 68"/>
                <a:gd name="T36" fmla="*/ 37 w 92"/>
                <a:gd name="T37" fmla="*/ 49 h 68"/>
                <a:gd name="T38" fmla="*/ 46 w 92"/>
                <a:gd name="T39" fmla="*/ 43 h 68"/>
                <a:gd name="T40" fmla="*/ 52 w 92"/>
                <a:gd name="T41" fmla="*/ 23 h 68"/>
                <a:gd name="T42" fmla="*/ 55 w 92"/>
                <a:gd name="T43" fmla="*/ 0 h 68"/>
                <a:gd name="T44" fmla="*/ 65 w 92"/>
                <a:gd name="T45" fmla="*/ 0 h 68"/>
                <a:gd name="T46" fmla="*/ 68 w 92"/>
                <a:gd name="T47" fmla="*/ 13 h 68"/>
                <a:gd name="T48" fmla="*/ 68 w 92"/>
                <a:gd name="T49" fmla="*/ 5 h 68"/>
                <a:gd name="T50" fmla="*/ 72 w 92"/>
                <a:gd name="T51" fmla="*/ 25 h 68"/>
                <a:gd name="T52" fmla="*/ 69 w 92"/>
                <a:gd name="T53" fmla="*/ 38 h 68"/>
                <a:gd name="T54" fmla="*/ 67 w 92"/>
                <a:gd name="T55" fmla="*/ 43 h 68"/>
                <a:gd name="T56" fmla="*/ 73 w 92"/>
                <a:gd name="T57" fmla="*/ 47 h 68"/>
                <a:gd name="T58" fmla="*/ 89 w 92"/>
                <a:gd name="T59" fmla="*/ 43 h 68"/>
                <a:gd name="T60" fmla="*/ 92 w 92"/>
                <a:gd name="T61" fmla="*/ 53 h 68"/>
                <a:gd name="T62" fmla="*/ 85 w 92"/>
                <a:gd name="T63" fmla="*/ 57 h 68"/>
                <a:gd name="T64" fmla="*/ 77 w 92"/>
                <a:gd name="T65" fmla="*/ 68 h 68"/>
                <a:gd name="T66" fmla="*/ 4 w 92"/>
                <a:gd name="T67" fmla="*/ 38 h 68"/>
                <a:gd name="T68" fmla="*/ 7 w 92"/>
                <a:gd name="T69" fmla="*/ 9 h 68"/>
                <a:gd name="T70" fmla="*/ 7 w 92"/>
                <a:gd name="T71" fmla="*/ 35 h 68"/>
                <a:gd name="T72" fmla="*/ 8 w 92"/>
                <a:gd name="T73" fmla="*/ 27 h 68"/>
                <a:gd name="T74" fmla="*/ 9 w 92"/>
                <a:gd name="T75" fmla="*/ 53 h 68"/>
                <a:gd name="T76" fmla="*/ 12 w 92"/>
                <a:gd name="T77" fmla="*/ 40 h 68"/>
                <a:gd name="T78" fmla="*/ 16 w 92"/>
                <a:gd name="T79" fmla="*/ 39 h 68"/>
                <a:gd name="T80" fmla="*/ 17 w 92"/>
                <a:gd name="T81" fmla="*/ 46 h 68"/>
                <a:gd name="T82" fmla="*/ 16 w 92"/>
                <a:gd name="T83" fmla="*/ 46 h 68"/>
                <a:gd name="T84" fmla="*/ 25 w 92"/>
                <a:gd name="T85" fmla="*/ 12 h 68"/>
                <a:gd name="T86" fmla="*/ 21 w 92"/>
                <a:gd name="T87" fmla="*/ 14 h 68"/>
                <a:gd name="T88" fmla="*/ 20 w 92"/>
                <a:gd name="T89" fmla="*/ 37 h 68"/>
                <a:gd name="T90" fmla="*/ 21 w 92"/>
                <a:gd name="T91" fmla="*/ 7 h 68"/>
                <a:gd name="T92" fmla="*/ 23 w 92"/>
                <a:gd name="T93" fmla="*/ 55 h 68"/>
                <a:gd name="T94" fmla="*/ 36 w 92"/>
                <a:gd name="T95" fmla="*/ 64 h 68"/>
                <a:gd name="T96" fmla="*/ 38 w 92"/>
                <a:gd name="T97" fmla="*/ 60 h 68"/>
                <a:gd name="T98" fmla="*/ 46 w 92"/>
                <a:gd name="T99" fmla="*/ 51 h 68"/>
                <a:gd name="T100" fmla="*/ 53 w 92"/>
                <a:gd name="T101" fmla="*/ 41 h 68"/>
                <a:gd name="T102" fmla="*/ 55 w 92"/>
                <a:gd name="T103" fmla="*/ 54 h 68"/>
                <a:gd name="T104" fmla="*/ 58 w 92"/>
                <a:gd name="T105" fmla="*/ 47 h 68"/>
                <a:gd name="T106" fmla="*/ 61 w 92"/>
                <a:gd name="T107" fmla="*/ 10 h 68"/>
                <a:gd name="T108" fmla="*/ 62 w 92"/>
                <a:gd name="T109" fmla="*/ 57 h 68"/>
                <a:gd name="T110" fmla="*/ 64 w 92"/>
                <a:gd name="T111" fmla="*/ 19 h 68"/>
                <a:gd name="T112" fmla="*/ 65 w 92"/>
                <a:gd name="T113" fmla="*/ 21 h 68"/>
                <a:gd name="T114" fmla="*/ 65 w 92"/>
                <a:gd name="T115" fmla="*/ 54 h 68"/>
                <a:gd name="T116" fmla="*/ 66 w 92"/>
                <a:gd name="T117" fmla="*/ 35 h 68"/>
                <a:gd name="T118" fmla="*/ 68 w 92"/>
                <a:gd name="T119" fmla="*/ 63 h 68"/>
                <a:gd name="T120" fmla="*/ 70 w 92"/>
                <a:gd name="T121" fmla="*/ 53 h 68"/>
                <a:gd name="T122" fmla="*/ 86 w 92"/>
                <a:gd name="T123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" h="68">
                  <a:moveTo>
                    <a:pt x="73" y="65"/>
                  </a:moveTo>
                  <a:cubicBezTo>
                    <a:pt x="73" y="65"/>
                    <a:pt x="73" y="64"/>
                    <a:pt x="73" y="64"/>
                  </a:cubicBezTo>
                  <a:cubicBezTo>
                    <a:pt x="73" y="64"/>
                    <a:pt x="73" y="63"/>
                    <a:pt x="73" y="6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3" y="61"/>
                    <a:pt x="72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4" y="61"/>
                    <a:pt x="74" y="62"/>
                  </a:cubicBezTo>
                  <a:cubicBezTo>
                    <a:pt x="75" y="63"/>
                    <a:pt x="75" y="64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2"/>
                    <a:pt x="76" y="61"/>
                    <a:pt x="75" y="60"/>
                  </a:cubicBezTo>
                  <a:cubicBezTo>
                    <a:pt x="74" y="59"/>
                    <a:pt x="73" y="58"/>
                    <a:pt x="72" y="59"/>
                  </a:cubicBezTo>
                  <a:cubicBezTo>
                    <a:pt x="71" y="59"/>
                    <a:pt x="71" y="59"/>
                    <a:pt x="70" y="59"/>
                  </a:cubicBezTo>
                  <a:cubicBezTo>
                    <a:pt x="69" y="60"/>
                    <a:pt x="69" y="60"/>
                    <a:pt x="69" y="61"/>
                  </a:cubicBezTo>
                  <a:cubicBezTo>
                    <a:pt x="69" y="62"/>
                    <a:pt x="69" y="62"/>
                    <a:pt x="70" y="62"/>
                  </a:cubicBezTo>
                  <a:cubicBezTo>
                    <a:pt x="71" y="63"/>
                    <a:pt x="71" y="63"/>
                    <a:pt x="71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0" y="64"/>
                    <a:pt x="69" y="64"/>
                    <a:pt x="68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6" y="66"/>
                    <a:pt x="66" y="66"/>
                    <a:pt x="66" y="67"/>
                  </a:cubicBezTo>
                  <a:cubicBezTo>
                    <a:pt x="66" y="67"/>
                    <a:pt x="66" y="67"/>
                    <a:pt x="65" y="67"/>
                  </a:cubicBezTo>
                  <a:cubicBezTo>
                    <a:pt x="64" y="67"/>
                    <a:pt x="64" y="67"/>
                    <a:pt x="63" y="67"/>
                  </a:cubicBezTo>
                  <a:cubicBezTo>
                    <a:pt x="62" y="67"/>
                    <a:pt x="61" y="67"/>
                    <a:pt x="61" y="66"/>
                  </a:cubicBezTo>
                  <a:cubicBezTo>
                    <a:pt x="61" y="66"/>
                    <a:pt x="61" y="66"/>
                    <a:pt x="62" y="65"/>
                  </a:cubicBezTo>
                  <a:cubicBezTo>
                    <a:pt x="62" y="65"/>
                    <a:pt x="62" y="64"/>
                    <a:pt x="62" y="64"/>
                  </a:cubicBezTo>
                  <a:cubicBezTo>
                    <a:pt x="62" y="63"/>
                    <a:pt x="61" y="63"/>
                    <a:pt x="61" y="62"/>
                  </a:cubicBezTo>
                  <a:cubicBezTo>
                    <a:pt x="61" y="62"/>
                    <a:pt x="60" y="62"/>
                    <a:pt x="60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60"/>
                    <a:pt x="55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58"/>
                    <a:pt x="54" y="58"/>
                    <a:pt x="53" y="58"/>
                  </a:cubicBezTo>
                  <a:cubicBezTo>
                    <a:pt x="52" y="58"/>
                    <a:pt x="51" y="58"/>
                    <a:pt x="50" y="58"/>
                  </a:cubicBezTo>
                  <a:cubicBezTo>
                    <a:pt x="50" y="58"/>
                    <a:pt x="50" y="57"/>
                    <a:pt x="49" y="57"/>
                  </a:cubicBezTo>
                  <a:cubicBezTo>
                    <a:pt x="49" y="56"/>
                    <a:pt x="48" y="55"/>
                    <a:pt x="48" y="55"/>
                  </a:cubicBezTo>
                  <a:cubicBezTo>
                    <a:pt x="48" y="55"/>
                    <a:pt x="48" y="55"/>
                    <a:pt x="47" y="55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6" y="54"/>
                    <a:pt x="46" y="54"/>
                    <a:pt x="46" y="53"/>
                  </a:cubicBezTo>
                  <a:cubicBezTo>
                    <a:pt x="46" y="53"/>
                    <a:pt x="45" y="52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3" y="62"/>
                    <a:pt x="42" y="62"/>
                  </a:cubicBezTo>
                  <a:cubicBezTo>
                    <a:pt x="42" y="62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5"/>
                    <a:pt x="39" y="65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7"/>
                    <a:pt x="36" y="67"/>
                    <a:pt x="35" y="67"/>
                  </a:cubicBezTo>
                  <a:cubicBezTo>
                    <a:pt x="34" y="66"/>
                    <a:pt x="33" y="66"/>
                    <a:pt x="32" y="6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29" y="67"/>
                  </a:cubicBezTo>
                  <a:cubicBezTo>
                    <a:pt x="28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0" y="64"/>
                    <a:pt x="20" y="65"/>
                  </a:cubicBezTo>
                  <a:cubicBezTo>
                    <a:pt x="19" y="65"/>
                    <a:pt x="18" y="65"/>
                    <a:pt x="17" y="65"/>
                  </a:cubicBezTo>
                  <a:cubicBezTo>
                    <a:pt x="16" y="65"/>
                    <a:pt x="16" y="64"/>
                    <a:pt x="15" y="63"/>
                  </a:cubicBezTo>
                  <a:cubicBezTo>
                    <a:pt x="15" y="63"/>
                    <a:pt x="15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0"/>
                    <a:pt x="15" y="60"/>
                  </a:cubicBezTo>
                  <a:cubicBezTo>
                    <a:pt x="15" y="60"/>
                    <a:pt x="15" y="59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8"/>
                    <a:pt x="12" y="57"/>
                  </a:cubicBezTo>
                  <a:cubicBezTo>
                    <a:pt x="12" y="56"/>
                    <a:pt x="11" y="56"/>
                    <a:pt x="11" y="56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0" y="57"/>
                    <a:pt x="9" y="57"/>
                    <a:pt x="9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2"/>
                    <a:pt x="6" y="51"/>
                    <a:pt x="6" y="51"/>
                  </a:cubicBezTo>
                  <a:cubicBezTo>
                    <a:pt x="5" y="48"/>
                    <a:pt x="5" y="46"/>
                    <a:pt x="3" y="45"/>
                  </a:cubicBezTo>
                  <a:cubicBezTo>
                    <a:pt x="3" y="45"/>
                    <a:pt x="4" y="45"/>
                    <a:pt x="4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3"/>
                    <a:pt x="5" y="43"/>
                  </a:cubicBezTo>
                  <a:cubicBezTo>
                    <a:pt x="6" y="42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1"/>
                    <a:pt x="3" y="41"/>
                  </a:cubicBezTo>
                  <a:cubicBezTo>
                    <a:pt x="3" y="42"/>
                    <a:pt x="3" y="42"/>
                    <a:pt x="2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1" y="39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27"/>
                    <a:pt x="0" y="25"/>
                    <a:pt x="0" y="23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1" y="14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5"/>
                    <a:pt x="9" y="5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6"/>
                    <a:pt x="20" y="16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20"/>
                    <a:pt x="21" y="20"/>
                    <a:pt x="22" y="21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2" y="23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4" y="32"/>
                    <a:pt x="24" y="33"/>
                  </a:cubicBezTo>
                  <a:cubicBezTo>
                    <a:pt x="24" y="34"/>
                    <a:pt x="24" y="35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3" y="39"/>
                  </a:cubicBezTo>
                  <a:cubicBezTo>
                    <a:pt x="23" y="39"/>
                    <a:pt x="22" y="39"/>
                    <a:pt x="22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ubicBezTo>
                    <a:pt x="21" y="43"/>
                    <a:pt x="22" y="44"/>
                    <a:pt x="22" y="45"/>
                  </a:cubicBezTo>
                  <a:cubicBezTo>
                    <a:pt x="22" y="45"/>
                    <a:pt x="23" y="45"/>
                    <a:pt x="23" y="4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3"/>
                    <a:pt x="26" y="53"/>
                  </a:cubicBezTo>
                  <a:cubicBezTo>
                    <a:pt x="26" y="53"/>
                    <a:pt x="27" y="53"/>
                    <a:pt x="27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6" y="55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7" y="56"/>
                    <a:pt x="28" y="56"/>
                    <a:pt x="28" y="55"/>
                  </a:cubicBezTo>
                  <a:cubicBezTo>
                    <a:pt x="28" y="55"/>
                    <a:pt x="29" y="54"/>
                    <a:pt x="29" y="54"/>
                  </a:cubicBezTo>
                  <a:cubicBezTo>
                    <a:pt x="29" y="53"/>
                    <a:pt x="29" y="53"/>
                    <a:pt x="30" y="52"/>
                  </a:cubicBezTo>
                  <a:cubicBezTo>
                    <a:pt x="30" y="52"/>
                    <a:pt x="31" y="52"/>
                    <a:pt x="32" y="51"/>
                  </a:cubicBezTo>
                  <a:cubicBezTo>
                    <a:pt x="32" y="51"/>
                    <a:pt x="32" y="52"/>
                    <a:pt x="33" y="52"/>
                  </a:cubicBezTo>
                  <a:cubicBezTo>
                    <a:pt x="33" y="52"/>
                    <a:pt x="34" y="53"/>
                    <a:pt x="34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3"/>
                    <a:pt x="33" y="53"/>
                    <a:pt x="34" y="54"/>
                  </a:cubicBezTo>
                  <a:cubicBezTo>
                    <a:pt x="35" y="54"/>
                    <a:pt x="35" y="54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2"/>
                    <a:pt x="37" y="52"/>
                    <a:pt x="37" y="51"/>
                  </a:cubicBezTo>
                  <a:cubicBezTo>
                    <a:pt x="37" y="50"/>
                    <a:pt x="37" y="50"/>
                    <a:pt x="37" y="49"/>
                  </a:cubicBezTo>
                  <a:cubicBezTo>
                    <a:pt x="37" y="49"/>
                    <a:pt x="38" y="49"/>
                    <a:pt x="38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1" y="47"/>
                  </a:cubicBezTo>
                  <a:cubicBezTo>
                    <a:pt x="41" y="47"/>
                    <a:pt x="42" y="47"/>
                    <a:pt x="42" y="46"/>
                  </a:cubicBezTo>
                  <a:cubicBezTo>
                    <a:pt x="42" y="46"/>
                    <a:pt x="42" y="46"/>
                    <a:pt x="4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5"/>
                    <a:pt x="45" y="45"/>
                  </a:cubicBezTo>
                  <a:cubicBezTo>
                    <a:pt x="45" y="44"/>
                    <a:pt x="45" y="44"/>
                    <a:pt x="46" y="44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48" y="41"/>
                    <a:pt x="49" y="40"/>
                    <a:pt x="49" y="39"/>
                  </a:cubicBezTo>
                  <a:cubicBezTo>
                    <a:pt x="50" y="39"/>
                    <a:pt x="50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6"/>
                    <a:pt x="52" y="36"/>
                    <a:pt x="52" y="34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2" y="30"/>
                  </a:cubicBezTo>
                  <a:cubicBezTo>
                    <a:pt x="52" y="29"/>
                    <a:pt x="52" y="28"/>
                    <a:pt x="52" y="27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2" y="21"/>
                    <a:pt x="53" y="20"/>
                  </a:cubicBezTo>
                  <a:cubicBezTo>
                    <a:pt x="53" y="18"/>
                    <a:pt x="53" y="17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2" y="7"/>
                    <a:pt x="52" y="6"/>
                  </a:cubicBezTo>
                  <a:cubicBezTo>
                    <a:pt x="52" y="5"/>
                    <a:pt x="52" y="5"/>
                    <a:pt x="53" y="4"/>
                  </a:cubicBezTo>
                  <a:cubicBezTo>
                    <a:pt x="53" y="3"/>
                    <a:pt x="54" y="2"/>
                    <a:pt x="54" y="1"/>
                  </a:cubicBezTo>
                  <a:cubicBezTo>
                    <a:pt x="54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7" y="0"/>
                    <a:pt x="57" y="0"/>
                    <a:pt x="58" y="1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2"/>
                    <a:pt x="60" y="2"/>
                    <a:pt x="61" y="2"/>
                  </a:cubicBezTo>
                  <a:cubicBezTo>
                    <a:pt x="62" y="2"/>
                    <a:pt x="62" y="2"/>
                    <a:pt x="62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2"/>
                    <a:pt x="65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7" y="11"/>
                    <a:pt x="67" y="11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8" y="10"/>
                    <a:pt x="68" y="9"/>
                    <a:pt x="68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6"/>
                    <a:pt x="68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4"/>
                    <a:pt x="68" y="4"/>
                    <a:pt x="68" y="5"/>
                  </a:cubicBezTo>
                  <a:cubicBezTo>
                    <a:pt x="68" y="5"/>
                    <a:pt x="68" y="5"/>
                    <a:pt x="69" y="5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1" y="16"/>
                    <a:pt x="71" y="16"/>
                  </a:cubicBezTo>
                  <a:cubicBezTo>
                    <a:pt x="72" y="17"/>
                    <a:pt x="72" y="17"/>
                    <a:pt x="73" y="18"/>
                  </a:cubicBezTo>
                  <a:cubicBezTo>
                    <a:pt x="73" y="18"/>
                    <a:pt x="74" y="19"/>
                    <a:pt x="74" y="19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3" y="23"/>
                    <a:pt x="73" y="23"/>
                  </a:cubicBezTo>
                  <a:cubicBezTo>
                    <a:pt x="72" y="24"/>
                    <a:pt x="72" y="24"/>
                    <a:pt x="72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8"/>
                    <a:pt x="74" y="28"/>
                    <a:pt x="75" y="28"/>
                  </a:cubicBezTo>
                  <a:cubicBezTo>
                    <a:pt x="75" y="29"/>
                    <a:pt x="75" y="29"/>
                    <a:pt x="74" y="29"/>
                  </a:cubicBezTo>
                  <a:cubicBezTo>
                    <a:pt x="74" y="29"/>
                    <a:pt x="74" y="29"/>
                    <a:pt x="73" y="29"/>
                  </a:cubicBezTo>
                  <a:cubicBezTo>
                    <a:pt x="73" y="29"/>
                    <a:pt x="72" y="30"/>
                    <a:pt x="72" y="30"/>
                  </a:cubicBezTo>
                  <a:cubicBezTo>
                    <a:pt x="72" y="30"/>
                    <a:pt x="71" y="31"/>
                    <a:pt x="72" y="32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8"/>
                    <a:pt x="71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8"/>
                    <a:pt x="67" y="38"/>
                    <a:pt x="67" y="39"/>
                  </a:cubicBezTo>
                  <a:cubicBezTo>
                    <a:pt x="67" y="40"/>
                    <a:pt x="68" y="41"/>
                    <a:pt x="69" y="41"/>
                  </a:cubicBezTo>
                  <a:cubicBezTo>
                    <a:pt x="69" y="41"/>
                    <a:pt x="69" y="42"/>
                    <a:pt x="68" y="42"/>
                  </a:cubicBezTo>
                  <a:cubicBezTo>
                    <a:pt x="68" y="42"/>
                    <a:pt x="68" y="42"/>
                    <a:pt x="67" y="42"/>
                  </a:cubicBezTo>
                  <a:cubicBezTo>
                    <a:pt x="67" y="41"/>
                    <a:pt x="66" y="41"/>
                    <a:pt x="66" y="41"/>
                  </a:cubicBezTo>
                  <a:cubicBezTo>
                    <a:pt x="66" y="41"/>
                    <a:pt x="66" y="42"/>
                    <a:pt x="66" y="42"/>
                  </a:cubicBezTo>
                  <a:cubicBezTo>
                    <a:pt x="66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9" y="46"/>
                    <a:pt x="69" y="45"/>
                  </a:cubicBezTo>
                  <a:cubicBezTo>
                    <a:pt x="69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3" y="46"/>
                    <a:pt x="73" y="46"/>
                    <a:pt x="74" y="46"/>
                  </a:cubicBezTo>
                  <a:cubicBezTo>
                    <a:pt x="74" y="46"/>
                    <a:pt x="74" y="46"/>
                    <a:pt x="75" y="46"/>
                  </a:cubicBezTo>
                  <a:cubicBezTo>
                    <a:pt x="76" y="46"/>
                    <a:pt x="77" y="46"/>
                    <a:pt x="78" y="46"/>
                  </a:cubicBezTo>
                  <a:cubicBezTo>
                    <a:pt x="79" y="46"/>
                    <a:pt x="80" y="45"/>
                    <a:pt x="80" y="45"/>
                  </a:cubicBezTo>
                  <a:cubicBezTo>
                    <a:pt x="81" y="45"/>
                    <a:pt x="82" y="45"/>
                    <a:pt x="82" y="45"/>
                  </a:cubicBezTo>
                  <a:cubicBezTo>
                    <a:pt x="82" y="45"/>
                    <a:pt x="82" y="45"/>
                    <a:pt x="83" y="45"/>
                  </a:cubicBezTo>
                  <a:cubicBezTo>
                    <a:pt x="84" y="45"/>
                    <a:pt x="84" y="44"/>
                    <a:pt x="85" y="44"/>
                  </a:cubicBezTo>
                  <a:cubicBezTo>
                    <a:pt x="86" y="44"/>
                    <a:pt x="86" y="44"/>
                    <a:pt x="87" y="44"/>
                  </a:cubicBezTo>
                  <a:cubicBezTo>
                    <a:pt x="87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7"/>
                    <a:pt x="90" y="47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1" y="50"/>
                    <a:pt x="91" y="50"/>
                  </a:cubicBezTo>
                  <a:cubicBezTo>
                    <a:pt x="91" y="51"/>
                    <a:pt x="92" y="51"/>
                    <a:pt x="92" y="51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2"/>
                    <a:pt x="92" y="53"/>
                    <a:pt x="92" y="53"/>
                  </a:cubicBezTo>
                  <a:cubicBezTo>
                    <a:pt x="92" y="54"/>
                    <a:pt x="92" y="54"/>
                    <a:pt x="91" y="54"/>
                  </a:cubicBezTo>
                  <a:cubicBezTo>
                    <a:pt x="91" y="54"/>
                    <a:pt x="90" y="54"/>
                    <a:pt x="90" y="54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2"/>
                    <a:pt x="88" y="52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85" y="53"/>
                    <a:pt x="85" y="54"/>
                    <a:pt x="85" y="54"/>
                  </a:cubicBezTo>
                  <a:cubicBezTo>
                    <a:pt x="85" y="55"/>
                    <a:pt x="84" y="55"/>
                    <a:pt x="84" y="55"/>
                  </a:cubicBezTo>
                  <a:cubicBezTo>
                    <a:pt x="84" y="55"/>
                    <a:pt x="84" y="56"/>
                    <a:pt x="85" y="56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8"/>
                    <a:pt x="84" y="58"/>
                    <a:pt x="83" y="59"/>
                  </a:cubicBezTo>
                  <a:cubicBezTo>
                    <a:pt x="83" y="60"/>
                    <a:pt x="82" y="61"/>
                    <a:pt x="82" y="61"/>
                  </a:cubicBezTo>
                  <a:cubicBezTo>
                    <a:pt x="82" y="61"/>
                    <a:pt x="82" y="61"/>
                    <a:pt x="81" y="61"/>
                  </a:cubicBezTo>
                  <a:cubicBezTo>
                    <a:pt x="80" y="61"/>
                    <a:pt x="79" y="60"/>
                    <a:pt x="79" y="60"/>
                  </a:cubicBezTo>
                  <a:cubicBezTo>
                    <a:pt x="79" y="61"/>
                    <a:pt x="80" y="62"/>
                    <a:pt x="80" y="62"/>
                  </a:cubicBezTo>
                  <a:cubicBezTo>
                    <a:pt x="80" y="63"/>
                    <a:pt x="80" y="63"/>
                    <a:pt x="80" y="64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9" y="65"/>
                    <a:pt x="79" y="66"/>
                    <a:pt x="78" y="6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7"/>
                    <a:pt x="74" y="67"/>
                    <a:pt x="74" y="67"/>
                  </a:cubicBezTo>
                  <a:cubicBezTo>
                    <a:pt x="74" y="67"/>
                    <a:pt x="73" y="66"/>
                    <a:pt x="73" y="65"/>
                  </a:cubicBezTo>
                  <a:close/>
                  <a:moveTo>
                    <a:pt x="3" y="33"/>
                  </a:moveTo>
                  <a:cubicBezTo>
                    <a:pt x="3" y="33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2"/>
                    <a:pt x="3" y="32"/>
                    <a:pt x="3" y="33"/>
                  </a:cubicBezTo>
                  <a:close/>
                  <a:moveTo>
                    <a:pt x="4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7"/>
                    <a:pt x="3" y="37"/>
                    <a:pt x="3" y="37"/>
                  </a:cubicBezTo>
                  <a:lnTo>
                    <a:pt x="4" y="38"/>
                  </a:lnTo>
                  <a:close/>
                  <a:moveTo>
                    <a:pt x="6" y="9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7" y="36"/>
                  </a:moveTo>
                  <a:cubicBezTo>
                    <a:pt x="7" y="36"/>
                    <a:pt x="7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2" y="36"/>
                    <a:pt x="12" y="35"/>
                    <a:pt x="12" y="34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36"/>
                  </a:lnTo>
                  <a:close/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7" y="27"/>
                  </a:ln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3"/>
                  </a:lnTo>
                  <a:close/>
                  <a:moveTo>
                    <a:pt x="8" y="53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3"/>
                    <a:pt x="9" y="53"/>
                  </a:cubicBezTo>
                  <a:cubicBezTo>
                    <a:pt x="9" y="52"/>
                    <a:pt x="9" y="52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8" y="51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8" y="8"/>
                  </a:cubicBezTo>
                  <a:close/>
                  <a:moveTo>
                    <a:pt x="11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41"/>
                  </a:lnTo>
                  <a:close/>
                  <a:moveTo>
                    <a:pt x="14" y="38"/>
                  </a:moveTo>
                  <a:cubicBezTo>
                    <a:pt x="14" y="39"/>
                    <a:pt x="14" y="40"/>
                    <a:pt x="14" y="41"/>
                  </a:cubicBezTo>
                  <a:cubicBezTo>
                    <a:pt x="15" y="41"/>
                    <a:pt x="15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0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39"/>
                    <a:pt x="16" y="38"/>
                    <a:pt x="16" y="37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8"/>
                    <a:pt x="14" y="38"/>
                  </a:cubicBezTo>
                  <a:close/>
                  <a:moveTo>
                    <a:pt x="16" y="17"/>
                  </a:moveTo>
                  <a:cubicBezTo>
                    <a:pt x="16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7" y="17"/>
                  </a:cubicBezTo>
                  <a:lnTo>
                    <a:pt x="16" y="17"/>
                  </a:lnTo>
                  <a:close/>
                  <a:moveTo>
                    <a:pt x="16" y="4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8" y="47"/>
                    <a:pt x="18" y="46"/>
                  </a:cubicBezTo>
                  <a:cubicBezTo>
                    <a:pt x="18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6" y="46"/>
                  </a:cubicBezTo>
                  <a:close/>
                  <a:moveTo>
                    <a:pt x="17" y="32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2"/>
                  </a:lnTo>
                  <a:close/>
                  <a:moveTo>
                    <a:pt x="19" y="10"/>
                  </a:moveTo>
                  <a:cubicBezTo>
                    <a:pt x="19" y="11"/>
                    <a:pt x="20" y="11"/>
                    <a:pt x="20" y="12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1" y="15"/>
                    <a:pt x="21" y="14"/>
                  </a:cubicBezTo>
                  <a:cubicBezTo>
                    <a:pt x="20" y="13"/>
                    <a:pt x="19" y="12"/>
                    <a:pt x="19" y="11"/>
                  </a:cubicBezTo>
                  <a:lnTo>
                    <a:pt x="19" y="10"/>
                  </a:lnTo>
                  <a:close/>
                  <a:moveTo>
                    <a:pt x="21" y="46"/>
                  </a:moveTo>
                  <a:cubicBezTo>
                    <a:pt x="21" y="46"/>
                    <a:pt x="20" y="46"/>
                    <a:pt x="20" y="46"/>
                  </a:cubicBezTo>
                  <a:cubicBezTo>
                    <a:pt x="19" y="46"/>
                    <a:pt x="19" y="47"/>
                    <a:pt x="19" y="47"/>
                  </a:cubicBezTo>
                  <a:cubicBezTo>
                    <a:pt x="19" y="47"/>
                    <a:pt x="20" y="47"/>
                    <a:pt x="21" y="47"/>
                  </a:cubicBezTo>
                  <a:cubicBezTo>
                    <a:pt x="21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lnTo>
                    <a:pt x="21" y="46"/>
                  </a:lnTo>
                  <a:close/>
                  <a:moveTo>
                    <a:pt x="19" y="36"/>
                  </a:moveTo>
                  <a:cubicBezTo>
                    <a:pt x="19" y="36"/>
                    <a:pt x="20" y="37"/>
                    <a:pt x="20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2" y="37"/>
                    <a:pt x="22" y="36"/>
                    <a:pt x="22" y="36"/>
                  </a:cubicBezTo>
                  <a:cubicBezTo>
                    <a:pt x="22" y="35"/>
                    <a:pt x="21" y="34"/>
                    <a:pt x="20" y="34"/>
                  </a:cubicBezTo>
                  <a:cubicBezTo>
                    <a:pt x="20" y="34"/>
                    <a:pt x="19" y="34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20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3" y="8"/>
                  </a:cubicBezTo>
                  <a:cubicBezTo>
                    <a:pt x="24" y="9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1"/>
                    <a:pt x="21" y="10"/>
                  </a:cubicBezTo>
                  <a:cubicBezTo>
                    <a:pt x="20" y="9"/>
                    <a:pt x="20" y="8"/>
                    <a:pt x="20" y="8"/>
                  </a:cubicBezTo>
                  <a:close/>
                  <a:moveTo>
                    <a:pt x="23" y="55"/>
                  </a:move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35" y="65"/>
                  </a:moveTo>
                  <a:cubicBezTo>
                    <a:pt x="35" y="64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lnTo>
                    <a:pt x="35" y="65"/>
                  </a:lnTo>
                  <a:close/>
                  <a:moveTo>
                    <a:pt x="36" y="64"/>
                  </a:moveTo>
                  <a:cubicBezTo>
                    <a:pt x="37" y="64"/>
                    <a:pt x="37" y="65"/>
                    <a:pt x="38" y="65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6" y="64"/>
                  </a:lnTo>
                  <a:close/>
                  <a:moveTo>
                    <a:pt x="37" y="56"/>
                  </a:moveTo>
                  <a:cubicBezTo>
                    <a:pt x="37" y="56"/>
                    <a:pt x="36" y="56"/>
                    <a:pt x="36" y="56"/>
                  </a:cubicBezTo>
                  <a:cubicBezTo>
                    <a:pt x="37" y="57"/>
                    <a:pt x="37" y="57"/>
                    <a:pt x="37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8" y="56"/>
                  </a:cubicBezTo>
                  <a:cubicBezTo>
                    <a:pt x="38" y="56"/>
                    <a:pt x="37" y="55"/>
                    <a:pt x="37" y="56"/>
                  </a:cubicBezTo>
                  <a:close/>
                  <a:moveTo>
                    <a:pt x="38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61"/>
                    <a:pt x="37" y="61"/>
                    <a:pt x="38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38" y="60"/>
                  </a:moveTo>
                  <a:cubicBezTo>
                    <a:pt x="38" y="60"/>
                    <a:pt x="38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0"/>
                    <a:pt x="38" y="60"/>
                    <a:pt x="38" y="60"/>
                  </a:cubicBezTo>
                  <a:close/>
                  <a:moveTo>
                    <a:pt x="46" y="46"/>
                  </a:moveTo>
                  <a:cubicBezTo>
                    <a:pt x="46" y="46"/>
                    <a:pt x="45" y="46"/>
                    <a:pt x="4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2"/>
                  </a:cubicBezTo>
                  <a:cubicBezTo>
                    <a:pt x="46" y="52"/>
                    <a:pt x="46" y="53"/>
                    <a:pt x="46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6" y="51"/>
                    <a:pt x="46" y="51"/>
                  </a:cubicBezTo>
                  <a:close/>
                  <a:moveTo>
                    <a:pt x="5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2"/>
                    <a:pt x="52" y="51"/>
                    <a:pt x="53" y="50"/>
                  </a:cubicBezTo>
                  <a:cubicBezTo>
                    <a:pt x="54" y="49"/>
                    <a:pt x="54" y="48"/>
                    <a:pt x="54" y="47"/>
                  </a:cubicBezTo>
                  <a:cubicBezTo>
                    <a:pt x="54" y="47"/>
                    <a:pt x="54" y="46"/>
                    <a:pt x="54" y="44"/>
                  </a:cubicBezTo>
                  <a:cubicBezTo>
                    <a:pt x="53" y="42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2"/>
                    <a:pt x="52" y="42"/>
                    <a:pt x="52" y="43"/>
                  </a:cubicBezTo>
                  <a:cubicBezTo>
                    <a:pt x="52" y="44"/>
                    <a:pt x="52" y="45"/>
                    <a:pt x="51" y="45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0" y="50"/>
                    <a:pt x="50" y="52"/>
                  </a:cubicBezTo>
                  <a:close/>
                  <a:moveTo>
                    <a:pt x="55" y="53"/>
                  </a:moveTo>
                  <a:cubicBezTo>
                    <a:pt x="54" y="53"/>
                    <a:pt x="53" y="53"/>
                    <a:pt x="52" y="53"/>
                  </a:cubicBezTo>
                  <a:cubicBezTo>
                    <a:pt x="51" y="54"/>
                    <a:pt x="50" y="54"/>
                    <a:pt x="51" y="56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4" y="54"/>
                    <a:pt x="54" y="54"/>
                    <a:pt x="55" y="54"/>
                  </a:cubicBezTo>
                  <a:cubicBezTo>
                    <a:pt x="55" y="54"/>
                    <a:pt x="55" y="54"/>
                    <a:pt x="55" y="53"/>
                  </a:cubicBezTo>
                  <a:close/>
                  <a:moveTo>
                    <a:pt x="55" y="51"/>
                  </a:moveTo>
                  <a:cubicBezTo>
                    <a:pt x="55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lnTo>
                    <a:pt x="55" y="51"/>
                  </a:lnTo>
                  <a:close/>
                  <a:moveTo>
                    <a:pt x="57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lose/>
                  <a:moveTo>
                    <a:pt x="57" y="48"/>
                  </a:moveTo>
                  <a:cubicBezTo>
                    <a:pt x="57" y="48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7" y="48"/>
                  </a:lnTo>
                  <a:close/>
                  <a:moveTo>
                    <a:pt x="60" y="5"/>
                  </a:moveTo>
                  <a:cubicBezTo>
                    <a:pt x="60" y="6"/>
                    <a:pt x="60" y="6"/>
                    <a:pt x="61" y="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0" y="4"/>
                    <a:pt x="60" y="4"/>
                  </a:cubicBezTo>
                  <a:lnTo>
                    <a:pt x="60" y="5"/>
                  </a:lnTo>
                  <a:close/>
                  <a:moveTo>
                    <a:pt x="61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lnTo>
                    <a:pt x="61" y="10"/>
                  </a:lnTo>
                  <a:close/>
                  <a:moveTo>
                    <a:pt x="62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2" y="26"/>
                    <a:pt x="62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2" y="25"/>
                    <a:pt x="62" y="24"/>
                    <a:pt x="62" y="25"/>
                  </a:cubicBezTo>
                  <a:close/>
                  <a:moveTo>
                    <a:pt x="62" y="59"/>
                  </a:moveTo>
                  <a:cubicBezTo>
                    <a:pt x="62" y="59"/>
                    <a:pt x="63" y="58"/>
                    <a:pt x="63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lnTo>
                    <a:pt x="62" y="59"/>
                  </a:lnTo>
                  <a:close/>
                  <a:moveTo>
                    <a:pt x="63" y="27"/>
                  </a:moveTo>
                  <a:cubicBezTo>
                    <a:pt x="63" y="27"/>
                    <a:pt x="63" y="27"/>
                    <a:pt x="62" y="28"/>
                  </a:cubicBezTo>
                  <a:cubicBezTo>
                    <a:pt x="62" y="28"/>
                    <a:pt x="62" y="28"/>
                    <a:pt x="62" y="29"/>
                  </a:cubicBezTo>
                  <a:cubicBezTo>
                    <a:pt x="63" y="28"/>
                    <a:pt x="63" y="28"/>
                    <a:pt x="63" y="28"/>
                  </a:cubicBezTo>
                  <a:lnTo>
                    <a:pt x="63" y="27"/>
                  </a:lnTo>
                  <a:close/>
                  <a:moveTo>
                    <a:pt x="64" y="18"/>
                  </a:moveTo>
                  <a:cubicBezTo>
                    <a:pt x="64" y="18"/>
                    <a:pt x="63" y="18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8"/>
                    <a:pt x="64" y="18"/>
                    <a:pt x="64" y="18"/>
                  </a:cubicBezTo>
                  <a:close/>
                  <a:moveTo>
                    <a:pt x="65" y="61"/>
                  </a:move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3" y="62"/>
                    <a:pt x="64" y="63"/>
                  </a:cubicBezTo>
                  <a:cubicBezTo>
                    <a:pt x="65" y="62"/>
                    <a:pt x="65" y="62"/>
                    <a:pt x="65" y="62"/>
                  </a:cubicBezTo>
                  <a:lnTo>
                    <a:pt x="65" y="61"/>
                  </a:lnTo>
                  <a:close/>
                  <a:moveTo>
                    <a:pt x="65" y="21"/>
                  </a:moveTo>
                  <a:cubicBezTo>
                    <a:pt x="66" y="21"/>
                    <a:pt x="66" y="20"/>
                    <a:pt x="66" y="19"/>
                  </a:cubicBezTo>
                  <a:cubicBezTo>
                    <a:pt x="64" y="19"/>
                    <a:pt x="64" y="19"/>
                    <a:pt x="64" y="19"/>
                  </a:cubicBezTo>
                  <a:lnTo>
                    <a:pt x="65" y="21"/>
                  </a:lnTo>
                  <a:close/>
                  <a:moveTo>
                    <a:pt x="65" y="56"/>
                  </a:moveTo>
                  <a:cubicBezTo>
                    <a:pt x="65" y="56"/>
                    <a:pt x="65" y="57"/>
                    <a:pt x="65" y="57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1"/>
                    <a:pt x="68" y="61"/>
                    <a:pt x="68" y="61"/>
                  </a:cubicBezTo>
                  <a:cubicBezTo>
                    <a:pt x="68" y="61"/>
                    <a:pt x="68" y="60"/>
                    <a:pt x="68" y="59"/>
                  </a:cubicBezTo>
                  <a:cubicBezTo>
                    <a:pt x="68" y="58"/>
                    <a:pt x="68" y="58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6"/>
                    <a:pt x="68" y="55"/>
                    <a:pt x="67" y="55"/>
                  </a:cubicBezTo>
                  <a:cubicBezTo>
                    <a:pt x="67" y="54"/>
                    <a:pt x="67" y="54"/>
                    <a:pt x="66" y="53"/>
                  </a:cubicBezTo>
                  <a:cubicBezTo>
                    <a:pt x="66" y="54"/>
                    <a:pt x="66" y="54"/>
                    <a:pt x="65" y="5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5" y="56"/>
                  </a:cubicBezTo>
                  <a:close/>
                  <a:moveTo>
                    <a:pt x="66" y="13"/>
                  </a:moveTo>
                  <a:cubicBezTo>
                    <a:pt x="66" y="13"/>
                    <a:pt x="66" y="14"/>
                    <a:pt x="67" y="14"/>
                  </a:cubicBezTo>
                  <a:cubicBezTo>
                    <a:pt x="67" y="12"/>
                    <a:pt x="67" y="12"/>
                    <a:pt x="67" y="12"/>
                  </a:cubicBezTo>
                  <a:lnTo>
                    <a:pt x="66" y="13"/>
                  </a:lnTo>
                  <a:close/>
                  <a:moveTo>
                    <a:pt x="68" y="33"/>
                  </a:moveTo>
                  <a:cubicBezTo>
                    <a:pt x="68" y="33"/>
                    <a:pt x="68" y="33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8" y="35"/>
                    <a:pt x="68" y="35"/>
                    <a:pt x="69" y="35"/>
                  </a:cubicBezTo>
                  <a:cubicBezTo>
                    <a:pt x="69" y="35"/>
                    <a:pt x="69" y="34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7" y="32"/>
                    <a:pt x="68" y="33"/>
                  </a:cubicBezTo>
                  <a:close/>
                  <a:moveTo>
                    <a:pt x="68" y="62"/>
                  </a:moveTo>
                  <a:cubicBezTo>
                    <a:pt x="68" y="62"/>
                    <a:pt x="67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2"/>
                    <a:pt x="68" y="62"/>
                  </a:cubicBezTo>
                  <a:cubicBezTo>
                    <a:pt x="68" y="62"/>
                    <a:pt x="68" y="62"/>
                    <a:pt x="68" y="62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47"/>
                  </a:moveTo>
                  <a:cubicBezTo>
                    <a:pt x="69" y="47"/>
                    <a:pt x="69" y="48"/>
                    <a:pt x="69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69" y="47"/>
                  </a:lnTo>
                  <a:close/>
                  <a:moveTo>
                    <a:pt x="69" y="53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0" y="52"/>
                    <a:pt x="70" y="52"/>
                    <a:pt x="70" y="52"/>
                  </a:cubicBezTo>
                  <a:lnTo>
                    <a:pt x="69" y="53"/>
                  </a:lnTo>
                  <a:close/>
                  <a:moveTo>
                    <a:pt x="83" y="52"/>
                  </a:moveTo>
                  <a:cubicBezTo>
                    <a:pt x="83" y="52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2"/>
                    <a:pt x="83" y="52"/>
                    <a:pt x="83" y="52"/>
                  </a:cubicBezTo>
                  <a:close/>
                  <a:moveTo>
                    <a:pt x="84" y="48"/>
                  </a:move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4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" name="îşľidê"/>
            <p:cNvSpPr/>
            <p:nvPr/>
          </p:nvSpPr>
          <p:spPr bwMode="auto">
            <a:xfrm>
              <a:off x="5044420" y="3722490"/>
              <a:ext cx="191950" cy="184841"/>
            </a:xfrm>
            <a:custGeom>
              <a:avLst/>
              <a:gdLst>
                <a:gd name="T0" fmla="*/ 42 w 78"/>
                <a:gd name="T1" fmla="*/ 73 h 75"/>
                <a:gd name="T2" fmla="*/ 34 w 78"/>
                <a:gd name="T3" fmla="*/ 70 h 75"/>
                <a:gd name="T4" fmla="*/ 23 w 78"/>
                <a:gd name="T5" fmla="*/ 73 h 75"/>
                <a:gd name="T6" fmla="*/ 18 w 78"/>
                <a:gd name="T7" fmla="*/ 68 h 75"/>
                <a:gd name="T8" fmla="*/ 12 w 78"/>
                <a:gd name="T9" fmla="*/ 67 h 75"/>
                <a:gd name="T10" fmla="*/ 8 w 78"/>
                <a:gd name="T11" fmla="*/ 60 h 75"/>
                <a:gd name="T12" fmla="*/ 3 w 78"/>
                <a:gd name="T13" fmla="*/ 59 h 75"/>
                <a:gd name="T14" fmla="*/ 1 w 78"/>
                <a:gd name="T15" fmla="*/ 53 h 75"/>
                <a:gd name="T16" fmla="*/ 3 w 78"/>
                <a:gd name="T17" fmla="*/ 49 h 75"/>
                <a:gd name="T18" fmla="*/ 2 w 78"/>
                <a:gd name="T19" fmla="*/ 39 h 75"/>
                <a:gd name="T20" fmla="*/ 7 w 78"/>
                <a:gd name="T21" fmla="*/ 28 h 75"/>
                <a:gd name="T22" fmla="*/ 9 w 78"/>
                <a:gd name="T23" fmla="*/ 25 h 75"/>
                <a:gd name="T24" fmla="*/ 9 w 78"/>
                <a:gd name="T25" fmla="*/ 20 h 75"/>
                <a:gd name="T26" fmla="*/ 18 w 78"/>
                <a:gd name="T27" fmla="*/ 14 h 75"/>
                <a:gd name="T28" fmla="*/ 19 w 78"/>
                <a:gd name="T29" fmla="*/ 21 h 75"/>
                <a:gd name="T30" fmla="*/ 21 w 78"/>
                <a:gd name="T31" fmla="*/ 15 h 75"/>
                <a:gd name="T32" fmla="*/ 26 w 78"/>
                <a:gd name="T33" fmla="*/ 10 h 75"/>
                <a:gd name="T34" fmla="*/ 35 w 78"/>
                <a:gd name="T35" fmla="*/ 7 h 75"/>
                <a:gd name="T36" fmla="*/ 44 w 78"/>
                <a:gd name="T37" fmla="*/ 5 h 75"/>
                <a:gd name="T38" fmla="*/ 49 w 78"/>
                <a:gd name="T39" fmla="*/ 4 h 75"/>
                <a:gd name="T40" fmla="*/ 54 w 78"/>
                <a:gd name="T41" fmla="*/ 0 h 75"/>
                <a:gd name="T42" fmla="*/ 63 w 78"/>
                <a:gd name="T43" fmla="*/ 4 h 75"/>
                <a:gd name="T44" fmla="*/ 68 w 78"/>
                <a:gd name="T45" fmla="*/ 9 h 75"/>
                <a:gd name="T46" fmla="*/ 69 w 78"/>
                <a:gd name="T47" fmla="*/ 18 h 75"/>
                <a:gd name="T48" fmla="*/ 60 w 78"/>
                <a:gd name="T49" fmla="*/ 14 h 75"/>
                <a:gd name="T50" fmla="*/ 50 w 78"/>
                <a:gd name="T51" fmla="*/ 16 h 75"/>
                <a:gd name="T52" fmla="*/ 33 w 78"/>
                <a:gd name="T53" fmla="*/ 24 h 75"/>
                <a:gd name="T54" fmla="*/ 28 w 78"/>
                <a:gd name="T55" fmla="*/ 29 h 75"/>
                <a:gd name="T56" fmla="*/ 24 w 78"/>
                <a:gd name="T57" fmla="*/ 47 h 75"/>
                <a:gd name="T58" fmla="*/ 22 w 78"/>
                <a:gd name="T59" fmla="*/ 52 h 75"/>
                <a:gd name="T60" fmla="*/ 32 w 78"/>
                <a:gd name="T61" fmla="*/ 60 h 75"/>
                <a:gd name="T62" fmla="*/ 49 w 78"/>
                <a:gd name="T63" fmla="*/ 61 h 75"/>
                <a:gd name="T64" fmla="*/ 69 w 78"/>
                <a:gd name="T65" fmla="*/ 53 h 75"/>
                <a:gd name="T66" fmla="*/ 78 w 78"/>
                <a:gd name="T67" fmla="*/ 57 h 75"/>
                <a:gd name="T68" fmla="*/ 76 w 78"/>
                <a:gd name="T69" fmla="*/ 59 h 75"/>
                <a:gd name="T70" fmla="*/ 68 w 78"/>
                <a:gd name="T71" fmla="*/ 66 h 75"/>
                <a:gd name="T72" fmla="*/ 63 w 78"/>
                <a:gd name="T73" fmla="*/ 70 h 75"/>
                <a:gd name="T74" fmla="*/ 52 w 78"/>
                <a:gd name="T75" fmla="*/ 74 h 75"/>
                <a:gd name="T76" fmla="*/ 6 w 78"/>
                <a:gd name="T77" fmla="*/ 51 h 75"/>
                <a:gd name="T78" fmla="*/ 8 w 78"/>
                <a:gd name="T79" fmla="*/ 35 h 75"/>
                <a:gd name="T80" fmla="*/ 13 w 78"/>
                <a:gd name="T81" fmla="*/ 46 h 75"/>
                <a:gd name="T82" fmla="*/ 12 w 78"/>
                <a:gd name="T83" fmla="*/ 19 h 75"/>
                <a:gd name="T84" fmla="*/ 14 w 78"/>
                <a:gd name="T85" fmla="*/ 41 h 75"/>
                <a:gd name="T86" fmla="*/ 14 w 78"/>
                <a:gd name="T87" fmla="*/ 32 h 75"/>
                <a:gd name="T88" fmla="*/ 16 w 78"/>
                <a:gd name="T89" fmla="*/ 38 h 75"/>
                <a:gd name="T90" fmla="*/ 22 w 78"/>
                <a:gd name="T91" fmla="*/ 40 h 75"/>
                <a:gd name="T92" fmla="*/ 20 w 78"/>
                <a:gd name="T93" fmla="*/ 33 h 75"/>
                <a:gd name="T94" fmla="*/ 21 w 78"/>
                <a:gd name="T95" fmla="*/ 66 h 75"/>
                <a:gd name="T96" fmla="*/ 33 w 78"/>
                <a:gd name="T97" fmla="*/ 12 h 75"/>
                <a:gd name="T98" fmla="*/ 39 w 78"/>
                <a:gd name="T99" fmla="*/ 11 h 75"/>
                <a:gd name="T100" fmla="*/ 37 w 78"/>
                <a:gd name="T101" fmla="*/ 15 h 75"/>
                <a:gd name="T102" fmla="*/ 37 w 78"/>
                <a:gd name="T103" fmla="*/ 19 h 75"/>
                <a:gd name="T104" fmla="*/ 41 w 78"/>
                <a:gd name="T105" fmla="*/ 7 h 75"/>
                <a:gd name="T106" fmla="*/ 41 w 78"/>
                <a:gd name="T107" fmla="*/ 18 h 75"/>
                <a:gd name="T108" fmla="*/ 47 w 78"/>
                <a:gd name="T109" fmla="*/ 7 h 75"/>
                <a:gd name="T110" fmla="*/ 49 w 78"/>
                <a:gd name="T111" fmla="*/ 11 h 75"/>
                <a:gd name="T112" fmla="*/ 48 w 78"/>
                <a:gd name="T113" fmla="*/ 15 h 75"/>
                <a:gd name="T114" fmla="*/ 53 w 78"/>
                <a:gd name="T115" fmla="*/ 73 h 75"/>
                <a:gd name="T116" fmla="*/ 53 w 78"/>
                <a:gd name="T117" fmla="*/ 70 h 75"/>
                <a:gd name="T118" fmla="*/ 61 w 78"/>
                <a:gd name="T119" fmla="*/ 6 h 75"/>
                <a:gd name="T120" fmla="*/ 66 w 78"/>
                <a:gd name="T121" fmla="*/ 60 h 75"/>
                <a:gd name="T122" fmla="*/ 72 w 78"/>
                <a:gd name="T123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75">
                  <a:moveTo>
                    <a:pt x="52" y="74"/>
                  </a:moveTo>
                  <a:cubicBezTo>
                    <a:pt x="52" y="74"/>
                    <a:pt x="51" y="73"/>
                    <a:pt x="51" y="73"/>
                  </a:cubicBezTo>
                  <a:cubicBezTo>
                    <a:pt x="51" y="72"/>
                    <a:pt x="51" y="71"/>
                    <a:pt x="51" y="71"/>
                  </a:cubicBezTo>
                  <a:cubicBezTo>
                    <a:pt x="51" y="71"/>
                    <a:pt x="50" y="71"/>
                    <a:pt x="50" y="71"/>
                  </a:cubicBezTo>
                  <a:cubicBezTo>
                    <a:pt x="50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6" y="71"/>
                    <a:pt x="46" y="71"/>
                  </a:cubicBezTo>
                  <a:cubicBezTo>
                    <a:pt x="45" y="72"/>
                    <a:pt x="45" y="72"/>
                    <a:pt x="44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3" y="71"/>
                    <a:pt x="43" y="71"/>
                  </a:cubicBezTo>
                  <a:cubicBezTo>
                    <a:pt x="43" y="72"/>
                    <a:pt x="42" y="72"/>
                    <a:pt x="42" y="73"/>
                  </a:cubicBezTo>
                  <a:cubicBezTo>
                    <a:pt x="42" y="73"/>
                    <a:pt x="42" y="74"/>
                    <a:pt x="42" y="74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3"/>
                    <a:pt x="41" y="72"/>
                    <a:pt x="41" y="72"/>
                  </a:cubicBezTo>
                  <a:cubicBezTo>
                    <a:pt x="41" y="71"/>
                    <a:pt x="41" y="71"/>
                    <a:pt x="41" y="70"/>
                  </a:cubicBezTo>
                  <a:cubicBezTo>
                    <a:pt x="41" y="68"/>
                    <a:pt x="40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7" y="69"/>
                    <a:pt x="36" y="69"/>
                  </a:cubicBezTo>
                  <a:cubicBezTo>
                    <a:pt x="35" y="69"/>
                    <a:pt x="35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9" y="71"/>
                    <a:pt x="28" y="72"/>
                    <a:pt x="28" y="72"/>
                  </a:cubicBezTo>
                  <a:cubicBezTo>
                    <a:pt x="27" y="72"/>
                    <a:pt x="27" y="72"/>
                    <a:pt x="26" y="73"/>
                  </a:cubicBezTo>
                  <a:cubicBezTo>
                    <a:pt x="26" y="73"/>
                    <a:pt x="25" y="73"/>
                    <a:pt x="25" y="72"/>
                  </a:cubicBezTo>
                  <a:cubicBezTo>
                    <a:pt x="25" y="72"/>
                    <a:pt x="25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3" y="73"/>
                    <a:pt x="23" y="73"/>
                  </a:cubicBezTo>
                  <a:cubicBezTo>
                    <a:pt x="22" y="74"/>
                    <a:pt x="22" y="74"/>
                    <a:pt x="22" y="75"/>
                  </a:cubicBezTo>
                  <a:cubicBezTo>
                    <a:pt x="22" y="75"/>
                    <a:pt x="22" y="74"/>
                    <a:pt x="21" y="74"/>
                  </a:cubicBezTo>
                  <a:cubicBezTo>
                    <a:pt x="21" y="74"/>
                    <a:pt x="21" y="73"/>
                    <a:pt x="21" y="73"/>
                  </a:cubicBezTo>
                  <a:cubicBezTo>
                    <a:pt x="21" y="73"/>
                    <a:pt x="21" y="73"/>
                    <a:pt x="22" y="7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69"/>
                    <a:pt x="21" y="69"/>
                  </a:cubicBezTo>
                  <a:cubicBezTo>
                    <a:pt x="20" y="69"/>
                    <a:pt x="20" y="70"/>
                    <a:pt x="20" y="70"/>
                  </a:cubicBezTo>
                  <a:cubicBezTo>
                    <a:pt x="20" y="70"/>
                    <a:pt x="20" y="71"/>
                    <a:pt x="20" y="71"/>
                  </a:cubicBezTo>
                  <a:cubicBezTo>
                    <a:pt x="20" y="71"/>
                    <a:pt x="19" y="71"/>
                    <a:pt x="19" y="70"/>
                  </a:cubicBezTo>
                  <a:cubicBezTo>
                    <a:pt x="19" y="69"/>
                    <a:pt x="19" y="69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7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6"/>
                    <a:pt x="16" y="65"/>
                    <a:pt x="16" y="65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4"/>
                    <a:pt x="11" y="64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3"/>
                    <a:pt x="6" y="62"/>
                    <a:pt x="6" y="62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60"/>
                    <a:pt x="3" y="59"/>
                    <a:pt x="3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3" y="57"/>
                    <a:pt x="3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0"/>
                    <a:pt x="2" y="50"/>
                    <a:pt x="3" y="50"/>
                  </a:cubicBezTo>
                  <a:cubicBezTo>
                    <a:pt x="3" y="50"/>
                    <a:pt x="4" y="50"/>
                    <a:pt x="5" y="49"/>
                  </a:cubicBezTo>
                  <a:cubicBezTo>
                    <a:pt x="5" y="49"/>
                    <a:pt x="6" y="49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1" y="45"/>
                    <a:pt x="1" y="45"/>
                    <a:pt x="2" y="44"/>
                  </a:cubicBezTo>
                  <a:cubicBezTo>
                    <a:pt x="2" y="43"/>
                    <a:pt x="2" y="43"/>
                    <a:pt x="3" y="42"/>
                  </a:cubicBezTo>
                  <a:cubicBezTo>
                    <a:pt x="3" y="42"/>
                    <a:pt x="3" y="41"/>
                    <a:pt x="3" y="41"/>
                  </a:cubicBezTo>
                  <a:cubicBezTo>
                    <a:pt x="3" y="40"/>
                    <a:pt x="3" y="40"/>
                    <a:pt x="2" y="39"/>
                  </a:cubicBezTo>
                  <a:cubicBezTo>
                    <a:pt x="2" y="39"/>
                    <a:pt x="2" y="38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3" y="35"/>
                    <a:pt x="3" y="34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0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1" y="26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1"/>
                    <a:pt x="11" y="21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1"/>
                    <a:pt x="17" y="12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7"/>
                    <a:pt x="22" y="16"/>
                    <a:pt x="22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2" y="9"/>
                    <a:pt x="23" y="9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8" y="7"/>
                    <a:pt x="28" y="7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0" y="6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4" y="5"/>
                    <a:pt x="35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6" y="8"/>
                    <a:pt x="36" y="7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3"/>
                    <a:pt x="40" y="3"/>
                    <a:pt x="40" y="4"/>
                  </a:cubicBezTo>
                  <a:cubicBezTo>
                    <a:pt x="41" y="4"/>
                    <a:pt x="41" y="4"/>
                    <a:pt x="42" y="5"/>
                  </a:cubicBezTo>
                  <a:cubicBezTo>
                    <a:pt x="42" y="5"/>
                    <a:pt x="42" y="5"/>
                    <a:pt x="43" y="6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2" y="2"/>
                    <a:pt x="53" y="2"/>
                    <a:pt x="53" y="3"/>
                  </a:cubicBezTo>
                  <a:cubicBezTo>
                    <a:pt x="53" y="3"/>
                    <a:pt x="53" y="3"/>
                    <a:pt x="54" y="4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59" y="4"/>
                    <a:pt x="58" y="3"/>
                    <a:pt x="58" y="3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3"/>
                  </a:cubicBezTo>
                  <a:cubicBezTo>
                    <a:pt x="63" y="3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5"/>
                    <a:pt x="63" y="5"/>
                    <a:pt x="63" y="6"/>
                  </a:cubicBezTo>
                  <a:cubicBezTo>
                    <a:pt x="63" y="6"/>
                    <a:pt x="62" y="6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10"/>
                    <a:pt x="68" y="11"/>
                  </a:cubicBezTo>
                  <a:cubicBezTo>
                    <a:pt x="69" y="11"/>
                    <a:pt x="69" y="12"/>
                    <a:pt x="69" y="1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70" y="17"/>
                    <a:pt x="70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0" y="18"/>
                    <a:pt x="69" y="18"/>
                  </a:cubicBezTo>
                  <a:cubicBezTo>
                    <a:pt x="68" y="18"/>
                    <a:pt x="67" y="17"/>
                    <a:pt x="67" y="17"/>
                  </a:cubicBezTo>
                  <a:cubicBezTo>
                    <a:pt x="66" y="17"/>
                    <a:pt x="66" y="18"/>
                    <a:pt x="66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3" y="19"/>
                    <a:pt x="62" y="18"/>
                    <a:pt x="62" y="18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1" y="14"/>
                  </a:cubicBezTo>
                  <a:cubicBezTo>
                    <a:pt x="61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8" y="14"/>
                    <a:pt x="58" y="15"/>
                  </a:cubicBezTo>
                  <a:cubicBezTo>
                    <a:pt x="58" y="15"/>
                    <a:pt x="57" y="16"/>
                    <a:pt x="57" y="16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4" y="15"/>
                    <a:pt x="54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6"/>
                    <a:pt x="49" y="16"/>
                    <a:pt x="49" y="17"/>
                  </a:cubicBezTo>
                  <a:cubicBezTo>
                    <a:pt x="49" y="17"/>
                    <a:pt x="49" y="18"/>
                    <a:pt x="48" y="18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20"/>
                    <a:pt x="46" y="20"/>
                  </a:cubicBezTo>
                  <a:cubicBezTo>
                    <a:pt x="45" y="20"/>
                    <a:pt x="44" y="20"/>
                    <a:pt x="44" y="20"/>
                  </a:cubicBezTo>
                  <a:cubicBezTo>
                    <a:pt x="43" y="21"/>
                    <a:pt x="42" y="21"/>
                    <a:pt x="41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4" y="24"/>
                    <a:pt x="33" y="24"/>
                    <a:pt x="33" y="24"/>
                  </a:cubicBezTo>
                  <a:cubicBezTo>
                    <a:pt x="32" y="24"/>
                    <a:pt x="32" y="24"/>
                    <a:pt x="31" y="23"/>
                  </a:cubicBezTo>
                  <a:cubicBezTo>
                    <a:pt x="31" y="23"/>
                    <a:pt x="31" y="23"/>
                    <a:pt x="30" y="23"/>
                  </a:cubicBez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29" y="24"/>
                    <a:pt x="28" y="24"/>
                  </a:cubicBezTo>
                  <a:cubicBezTo>
                    <a:pt x="28" y="24"/>
                    <a:pt x="27" y="24"/>
                    <a:pt x="27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6" y="24"/>
                    <a:pt x="26" y="25"/>
                    <a:pt x="27" y="25"/>
                  </a:cubicBezTo>
                  <a:cubicBezTo>
                    <a:pt x="27" y="26"/>
                    <a:pt x="27" y="26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8" y="30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26" y="33"/>
                    <a:pt x="26" y="34"/>
                    <a:pt x="25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2"/>
                  </a:cubicBezTo>
                  <a:cubicBezTo>
                    <a:pt x="25" y="43"/>
                    <a:pt x="25" y="44"/>
                    <a:pt x="25" y="44"/>
                  </a:cubicBezTo>
                  <a:cubicBezTo>
                    <a:pt x="25" y="45"/>
                    <a:pt x="25" y="46"/>
                    <a:pt x="24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0" y="49"/>
                  </a:cubicBezTo>
                  <a:cubicBezTo>
                    <a:pt x="20" y="49"/>
                    <a:pt x="20" y="50"/>
                    <a:pt x="20" y="50"/>
                  </a:cubicBezTo>
                  <a:cubicBezTo>
                    <a:pt x="20" y="50"/>
                    <a:pt x="21" y="50"/>
                    <a:pt x="21" y="51"/>
                  </a:cubicBezTo>
                  <a:cubicBezTo>
                    <a:pt x="21" y="51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1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7"/>
                    <a:pt x="28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9"/>
                  </a:cubicBezTo>
                  <a:cubicBezTo>
                    <a:pt x="31" y="59"/>
                    <a:pt x="32" y="60"/>
                    <a:pt x="32" y="60"/>
                  </a:cubicBezTo>
                  <a:cubicBezTo>
                    <a:pt x="32" y="60"/>
                    <a:pt x="32" y="60"/>
                    <a:pt x="33" y="61"/>
                  </a:cubicBezTo>
                  <a:cubicBezTo>
                    <a:pt x="33" y="61"/>
                    <a:pt x="33" y="62"/>
                    <a:pt x="33" y="61"/>
                  </a:cubicBezTo>
                  <a:cubicBezTo>
                    <a:pt x="34" y="62"/>
                    <a:pt x="34" y="62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1"/>
                    <a:pt x="37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2" y="62"/>
                  </a:cubicBezTo>
                  <a:cubicBezTo>
                    <a:pt x="42" y="62"/>
                    <a:pt x="43" y="62"/>
                    <a:pt x="43" y="62"/>
                  </a:cubicBezTo>
                  <a:cubicBezTo>
                    <a:pt x="43" y="62"/>
                    <a:pt x="44" y="62"/>
                    <a:pt x="45" y="62"/>
                  </a:cubicBezTo>
                  <a:cubicBezTo>
                    <a:pt x="46" y="62"/>
                    <a:pt x="47" y="61"/>
                    <a:pt x="49" y="61"/>
                  </a:cubicBezTo>
                  <a:cubicBezTo>
                    <a:pt x="50" y="61"/>
                    <a:pt x="51" y="61"/>
                    <a:pt x="52" y="61"/>
                  </a:cubicBezTo>
                  <a:cubicBezTo>
                    <a:pt x="53" y="61"/>
                    <a:pt x="54" y="61"/>
                    <a:pt x="54" y="61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2"/>
                    <a:pt x="55" y="62"/>
                    <a:pt x="55" y="61"/>
                  </a:cubicBezTo>
                  <a:cubicBezTo>
                    <a:pt x="55" y="60"/>
                    <a:pt x="56" y="59"/>
                    <a:pt x="56" y="59"/>
                  </a:cubicBezTo>
                  <a:cubicBezTo>
                    <a:pt x="58" y="58"/>
                    <a:pt x="59" y="57"/>
                    <a:pt x="61" y="57"/>
                  </a:cubicBezTo>
                  <a:cubicBezTo>
                    <a:pt x="62" y="56"/>
                    <a:pt x="64" y="56"/>
                    <a:pt x="66" y="55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4"/>
                    <a:pt x="74" y="54"/>
                    <a:pt x="75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5"/>
                    <a:pt x="77" y="55"/>
                    <a:pt x="77" y="56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1"/>
                    <a:pt x="77" y="61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6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5" y="58"/>
                    <a:pt x="74" y="58"/>
                    <a:pt x="74" y="59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1"/>
                    <a:pt x="70" y="61"/>
                    <a:pt x="70" y="61"/>
                  </a:cubicBezTo>
                  <a:cubicBezTo>
                    <a:pt x="70" y="61"/>
                    <a:pt x="69" y="61"/>
                    <a:pt x="69" y="61"/>
                  </a:cubicBezTo>
                  <a:cubicBezTo>
                    <a:pt x="69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69" y="64"/>
                    <a:pt x="69" y="64"/>
                  </a:cubicBezTo>
                  <a:cubicBezTo>
                    <a:pt x="69" y="64"/>
                    <a:pt x="69" y="65"/>
                    <a:pt x="70" y="65"/>
                  </a:cubicBezTo>
                  <a:cubicBezTo>
                    <a:pt x="70" y="65"/>
                    <a:pt x="69" y="65"/>
                    <a:pt x="69" y="65"/>
                  </a:cubicBezTo>
                  <a:cubicBezTo>
                    <a:pt x="68" y="65"/>
                    <a:pt x="68" y="66"/>
                    <a:pt x="68" y="66"/>
                  </a:cubicBezTo>
                  <a:cubicBezTo>
                    <a:pt x="68" y="66"/>
                    <a:pt x="68" y="66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8" y="68"/>
                    <a:pt x="67" y="69"/>
                    <a:pt x="67" y="69"/>
                  </a:cubicBezTo>
                  <a:cubicBezTo>
                    <a:pt x="66" y="69"/>
                    <a:pt x="66" y="70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5" y="70"/>
                  </a:cubicBezTo>
                  <a:cubicBezTo>
                    <a:pt x="65" y="69"/>
                    <a:pt x="65" y="68"/>
                    <a:pt x="65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9"/>
                    <a:pt x="63" y="69"/>
                    <a:pt x="63" y="70"/>
                  </a:cubicBezTo>
                  <a:cubicBezTo>
                    <a:pt x="63" y="70"/>
                    <a:pt x="63" y="71"/>
                    <a:pt x="63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3"/>
                    <a:pt x="58" y="73"/>
                    <a:pt x="57" y="73"/>
                  </a:cubicBezTo>
                  <a:cubicBezTo>
                    <a:pt x="57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4" y="74"/>
                    <a:pt x="54" y="74"/>
                  </a:cubicBezTo>
                  <a:cubicBezTo>
                    <a:pt x="53" y="74"/>
                    <a:pt x="52" y="74"/>
                    <a:pt x="52" y="74"/>
                  </a:cubicBezTo>
                  <a:close/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lose/>
                  <a:moveTo>
                    <a:pt x="3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lose/>
                  <a:moveTo>
                    <a:pt x="6" y="51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lnTo>
                    <a:pt x="6" y="51"/>
                  </a:lnTo>
                  <a:close/>
                  <a:moveTo>
                    <a:pt x="7" y="30"/>
                  </a:moveTo>
                  <a:cubicBezTo>
                    <a:pt x="7" y="30"/>
                    <a:pt x="7" y="31"/>
                    <a:pt x="7" y="31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30"/>
                    <a:pt x="7" y="30"/>
                    <a:pt x="7" y="30"/>
                  </a:cubicBezTo>
                  <a:close/>
                  <a:moveTo>
                    <a:pt x="8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lnTo>
                    <a:pt x="8" y="35"/>
                  </a:lnTo>
                  <a:close/>
                  <a:moveTo>
                    <a:pt x="9" y="51"/>
                  </a:moveTo>
                  <a:cubicBezTo>
                    <a:pt x="9" y="51"/>
                    <a:pt x="9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10" y="52"/>
                    <a:pt x="10" y="51"/>
                  </a:cubicBezTo>
                  <a:lnTo>
                    <a:pt x="9" y="51"/>
                  </a:lnTo>
                  <a:close/>
                  <a:moveTo>
                    <a:pt x="11" y="41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41"/>
                  </a:lnTo>
                  <a:close/>
                  <a:moveTo>
                    <a:pt x="13" y="46"/>
                  </a:moveTo>
                  <a:cubicBezTo>
                    <a:pt x="13" y="46"/>
                    <a:pt x="12" y="46"/>
                    <a:pt x="12" y="47"/>
                  </a:cubicBezTo>
                  <a:cubicBezTo>
                    <a:pt x="11" y="47"/>
                    <a:pt x="11" y="48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7"/>
                    <a:pt x="14" y="47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3" y="45"/>
                    <a:pt x="13" y="46"/>
                  </a:cubicBezTo>
                  <a:close/>
                  <a:moveTo>
                    <a:pt x="12" y="55"/>
                  </a:move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2" y="55"/>
                  </a:lnTo>
                  <a:close/>
                  <a:moveTo>
                    <a:pt x="1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12" y="19"/>
                  </a:lnTo>
                  <a:close/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4" y="39"/>
                    <a:pt x="14" y="39"/>
                    <a:pt x="13" y="39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4" y="42"/>
                  </a:lnTo>
                  <a:close/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3"/>
                  </a:lnTo>
                  <a:close/>
                  <a:moveTo>
                    <a:pt x="15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5" y="62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2"/>
                    <a:pt x="16" y="62"/>
                    <a:pt x="16" y="62"/>
                  </a:cubicBezTo>
                  <a:lnTo>
                    <a:pt x="15" y="62"/>
                  </a:ln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8" y="40"/>
                  </a:cubicBezTo>
                  <a:cubicBezTo>
                    <a:pt x="18" y="41"/>
                    <a:pt x="18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1" y="39"/>
                    <a:pt x="21" y="37"/>
                  </a:cubicBezTo>
                  <a:cubicBezTo>
                    <a:pt x="20" y="36"/>
                    <a:pt x="19" y="36"/>
                    <a:pt x="18" y="36"/>
                  </a:cubicBezTo>
                  <a:cubicBezTo>
                    <a:pt x="18" y="36"/>
                    <a:pt x="17" y="36"/>
                    <a:pt x="16" y="36"/>
                  </a:cubicBezTo>
                  <a:cubicBezTo>
                    <a:pt x="16" y="36"/>
                    <a:pt x="16" y="37"/>
                    <a:pt x="16" y="38"/>
                  </a:cubicBezTo>
                  <a:close/>
                  <a:moveTo>
                    <a:pt x="17" y="24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lnTo>
                    <a:pt x="17" y="24"/>
                  </a:ln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20" y="33"/>
                  </a:lnTo>
                  <a:close/>
                  <a:moveTo>
                    <a:pt x="21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lose/>
                  <a:moveTo>
                    <a:pt x="28" y="16"/>
                  </a:moveTo>
                  <a:cubicBezTo>
                    <a:pt x="29" y="16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lnTo>
                    <a:pt x="28" y="16"/>
                  </a:ln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lnTo>
                    <a:pt x="30" y="11"/>
                  </a:lnTo>
                  <a:close/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4"/>
                    <a:pt x="33" y="16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7"/>
                    <a:pt x="35" y="16"/>
                  </a:cubicBezTo>
                  <a:cubicBezTo>
                    <a:pt x="35" y="15"/>
                    <a:pt x="35" y="14"/>
                    <a:pt x="35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4" y="12"/>
                    <a:pt x="34" y="11"/>
                    <a:pt x="33" y="11"/>
                  </a:cubicBezTo>
                  <a:close/>
                  <a:moveTo>
                    <a:pt x="35" y="10"/>
                  </a:moveTo>
                  <a:cubicBezTo>
                    <a:pt x="35" y="11"/>
                    <a:pt x="35" y="12"/>
                    <a:pt x="36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39" y="9"/>
                    <a:pt x="39" y="9"/>
                  </a:cubicBezTo>
                  <a:cubicBezTo>
                    <a:pt x="39" y="8"/>
                    <a:pt x="38" y="8"/>
                    <a:pt x="38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  <a:moveTo>
                    <a:pt x="36" y="16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9" y="14"/>
                    <a:pt x="39" y="14"/>
                    <a:pt x="40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7" y="13"/>
                    <a:pt x="36" y="14"/>
                  </a:cubicBezTo>
                  <a:cubicBezTo>
                    <a:pt x="36" y="15"/>
                    <a:pt x="35" y="16"/>
                    <a:pt x="36" y="16"/>
                  </a:cubicBezTo>
                  <a:close/>
                  <a:moveTo>
                    <a:pt x="37" y="19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9"/>
                  </a:lnTo>
                  <a:close/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8" y="15"/>
                    <a:pt x="38" y="16"/>
                  </a:cubicBezTo>
                  <a:close/>
                  <a:moveTo>
                    <a:pt x="39" y="21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39" y="21"/>
                  </a:ln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1" y="9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lose/>
                  <a:moveTo>
                    <a:pt x="42" y="19"/>
                  </a:moveTo>
                  <a:cubicBezTo>
                    <a:pt x="42" y="19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42" y="19"/>
                  </a:lnTo>
                  <a:close/>
                  <a:moveTo>
                    <a:pt x="45" y="8"/>
                  </a:moveTo>
                  <a:cubicBezTo>
                    <a:pt x="44" y="8"/>
                    <a:pt x="44" y="9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5" y="8"/>
                  </a:lnTo>
                  <a:close/>
                  <a:moveTo>
                    <a:pt x="46" y="16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lnTo>
                    <a:pt x="46" y="16"/>
                  </a:lnTo>
                  <a:close/>
                  <a:moveTo>
                    <a:pt x="47" y="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10"/>
                    <a:pt x="46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0"/>
                    <a:pt x="50" y="10"/>
                    <a:pt x="50" y="10"/>
                  </a:cubicBezTo>
                  <a:cubicBezTo>
                    <a:pt x="50" y="10"/>
                    <a:pt x="50" y="10"/>
                    <a:pt x="51" y="10"/>
                  </a:cubicBezTo>
                  <a:cubicBezTo>
                    <a:pt x="51" y="10"/>
                    <a:pt x="51" y="10"/>
                    <a:pt x="51" y="9"/>
                  </a:cubicBezTo>
                  <a:cubicBezTo>
                    <a:pt x="51" y="9"/>
                    <a:pt x="50" y="9"/>
                    <a:pt x="50" y="8"/>
                  </a:cubicBezTo>
                  <a:cubicBezTo>
                    <a:pt x="49" y="7"/>
                    <a:pt x="49" y="7"/>
                    <a:pt x="48" y="6"/>
                  </a:cubicBezTo>
                  <a:cubicBezTo>
                    <a:pt x="48" y="7"/>
                    <a:pt x="48" y="7"/>
                    <a:pt x="48" y="7"/>
                  </a:cubicBezTo>
                  <a:lnTo>
                    <a:pt x="47" y="7"/>
                  </a:lnTo>
                  <a:close/>
                  <a:moveTo>
                    <a:pt x="46" y="14"/>
                  </a:moveTo>
                  <a:cubicBezTo>
                    <a:pt x="47" y="15"/>
                    <a:pt x="47" y="15"/>
                    <a:pt x="47" y="16"/>
                  </a:cubicBezTo>
                  <a:cubicBezTo>
                    <a:pt x="47" y="16"/>
                    <a:pt x="47" y="16"/>
                    <a:pt x="48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5"/>
                  </a:cubicBezTo>
                  <a:cubicBezTo>
                    <a:pt x="48" y="14"/>
                    <a:pt x="48" y="13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ubicBezTo>
                    <a:pt x="47" y="14"/>
                    <a:pt x="46" y="14"/>
                    <a:pt x="46" y="14"/>
                  </a:cubicBezTo>
                  <a:close/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52" y="8"/>
                  </a:lnTo>
                  <a:close/>
                  <a:moveTo>
                    <a:pt x="52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52" y="4"/>
                  </a:lnTo>
                  <a:close/>
                  <a:moveTo>
                    <a:pt x="53" y="73"/>
                  </a:moveTo>
                  <a:cubicBezTo>
                    <a:pt x="54" y="73"/>
                    <a:pt x="54" y="72"/>
                    <a:pt x="55" y="72"/>
                  </a:cubicBezTo>
                  <a:cubicBezTo>
                    <a:pt x="56" y="72"/>
                    <a:pt x="56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0"/>
                    <a:pt x="56" y="70"/>
                    <a:pt x="56" y="69"/>
                  </a:cubicBezTo>
                  <a:cubicBezTo>
                    <a:pt x="56" y="69"/>
                    <a:pt x="56" y="68"/>
                    <a:pt x="56" y="68"/>
                  </a:cubicBezTo>
                  <a:cubicBezTo>
                    <a:pt x="55" y="68"/>
                    <a:pt x="55" y="67"/>
                    <a:pt x="55" y="67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2" y="70"/>
                    <a:pt x="52" y="70"/>
                    <a:pt x="52" y="70"/>
                  </a:cubicBezTo>
                  <a:lnTo>
                    <a:pt x="53" y="73"/>
                  </a:lnTo>
                  <a:close/>
                  <a:moveTo>
                    <a:pt x="60" y="69"/>
                  </a:moveTo>
                  <a:cubicBezTo>
                    <a:pt x="60" y="69"/>
                    <a:pt x="60" y="70"/>
                    <a:pt x="60" y="70"/>
                  </a:cubicBezTo>
                  <a:cubicBezTo>
                    <a:pt x="60" y="71"/>
                    <a:pt x="60" y="71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lnTo>
                    <a:pt x="60" y="69"/>
                  </a:lnTo>
                  <a:close/>
                  <a:moveTo>
                    <a:pt x="61" y="6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1" y="6"/>
                  </a:lnTo>
                  <a:close/>
                  <a:moveTo>
                    <a:pt x="63" y="12"/>
                  </a:moveTo>
                  <a:cubicBezTo>
                    <a:pt x="62" y="12"/>
                    <a:pt x="62" y="12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lose/>
                  <a:moveTo>
                    <a:pt x="6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4" y="17"/>
                    <a:pt x="64" y="17"/>
                  </a:cubicBezTo>
                  <a:lnTo>
                    <a:pt x="64" y="16"/>
                  </a:lnTo>
                  <a:close/>
                  <a:moveTo>
                    <a:pt x="67" y="58"/>
                  </a:moveTo>
                  <a:cubicBezTo>
                    <a:pt x="67" y="58"/>
                    <a:pt x="66" y="58"/>
                    <a:pt x="66" y="5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0"/>
                    <a:pt x="67" y="60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lose/>
                  <a:moveTo>
                    <a:pt x="72" y="55"/>
                  </a:moveTo>
                  <a:cubicBezTo>
                    <a:pt x="72" y="55"/>
                    <a:pt x="72" y="55"/>
                    <a:pt x="72" y="56"/>
                  </a:cubicBezTo>
                  <a:cubicBezTo>
                    <a:pt x="72" y="56"/>
                    <a:pt x="72" y="56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5"/>
                    <a:pt x="73" y="55"/>
                    <a:pt x="7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" name="îṧ1îde"/>
            <p:cNvSpPr/>
            <p:nvPr/>
          </p:nvSpPr>
          <p:spPr bwMode="auto">
            <a:xfrm>
              <a:off x="5236370" y="3710641"/>
              <a:ext cx="213278" cy="176547"/>
            </a:xfrm>
            <a:custGeom>
              <a:avLst/>
              <a:gdLst>
                <a:gd name="T0" fmla="*/ 62 w 87"/>
                <a:gd name="T1" fmla="*/ 60 h 72"/>
                <a:gd name="T2" fmla="*/ 54 w 87"/>
                <a:gd name="T3" fmla="*/ 51 h 72"/>
                <a:gd name="T4" fmla="*/ 52 w 87"/>
                <a:gd name="T5" fmla="*/ 50 h 72"/>
                <a:gd name="T6" fmla="*/ 47 w 87"/>
                <a:gd name="T7" fmla="*/ 59 h 72"/>
                <a:gd name="T8" fmla="*/ 50 w 87"/>
                <a:gd name="T9" fmla="*/ 59 h 72"/>
                <a:gd name="T10" fmla="*/ 49 w 87"/>
                <a:gd name="T11" fmla="*/ 61 h 72"/>
                <a:gd name="T12" fmla="*/ 45 w 87"/>
                <a:gd name="T13" fmla="*/ 64 h 72"/>
                <a:gd name="T14" fmla="*/ 37 w 87"/>
                <a:gd name="T15" fmla="*/ 68 h 72"/>
                <a:gd name="T16" fmla="*/ 19 w 87"/>
                <a:gd name="T17" fmla="*/ 71 h 72"/>
                <a:gd name="T18" fmla="*/ 13 w 87"/>
                <a:gd name="T19" fmla="*/ 61 h 72"/>
                <a:gd name="T20" fmla="*/ 12 w 87"/>
                <a:gd name="T21" fmla="*/ 64 h 72"/>
                <a:gd name="T22" fmla="*/ 7 w 87"/>
                <a:gd name="T23" fmla="*/ 56 h 72"/>
                <a:gd name="T24" fmla="*/ 4 w 87"/>
                <a:gd name="T25" fmla="*/ 51 h 72"/>
                <a:gd name="T26" fmla="*/ 3 w 87"/>
                <a:gd name="T27" fmla="*/ 44 h 72"/>
                <a:gd name="T28" fmla="*/ 3 w 87"/>
                <a:gd name="T29" fmla="*/ 38 h 72"/>
                <a:gd name="T30" fmla="*/ 4 w 87"/>
                <a:gd name="T31" fmla="*/ 37 h 72"/>
                <a:gd name="T32" fmla="*/ 1 w 87"/>
                <a:gd name="T33" fmla="*/ 34 h 72"/>
                <a:gd name="T34" fmla="*/ 3 w 87"/>
                <a:gd name="T35" fmla="*/ 30 h 72"/>
                <a:gd name="T36" fmla="*/ 9 w 87"/>
                <a:gd name="T37" fmla="*/ 21 h 72"/>
                <a:gd name="T38" fmla="*/ 10 w 87"/>
                <a:gd name="T39" fmla="*/ 17 h 72"/>
                <a:gd name="T40" fmla="*/ 15 w 87"/>
                <a:gd name="T41" fmla="*/ 12 h 72"/>
                <a:gd name="T42" fmla="*/ 14 w 87"/>
                <a:gd name="T43" fmla="*/ 7 h 72"/>
                <a:gd name="T44" fmla="*/ 15 w 87"/>
                <a:gd name="T45" fmla="*/ 5 h 72"/>
                <a:gd name="T46" fmla="*/ 23 w 87"/>
                <a:gd name="T47" fmla="*/ 6 h 72"/>
                <a:gd name="T48" fmla="*/ 35 w 87"/>
                <a:gd name="T49" fmla="*/ 0 h 72"/>
                <a:gd name="T50" fmla="*/ 49 w 87"/>
                <a:gd name="T51" fmla="*/ 9 h 72"/>
                <a:gd name="T52" fmla="*/ 54 w 87"/>
                <a:gd name="T53" fmla="*/ 16 h 72"/>
                <a:gd name="T54" fmla="*/ 58 w 87"/>
                <a:gd name="T55" fmla="*/ 23 h 72"/>
                <a:gd name="T56" fmla="*/ 59 w 87"/>
                <a:gd name="T57" fmla="*/ 24 h 72"/>
                <a:gd name="T58" fmla="*/ 55 w 87"/>
                <a:gd name="T59" fmla="*/ 27 h 72"/>
                <a:gd name="T60" fmla="*/ 61 w 87"/>
                <a:gd name="T61" fmla="*/ 31 h 72"/>
                <a:gd name="T62" fmla="*/ 65 w 87"/>
                <a:gd name="T63" fmla="*/ 40 h 72"/>
                <a:gd name="T64" fmla="*/ 68 w 87"/>
                <a:gd name="T65" fmla="*/ 47 h 72"/>
                <a:gd name="T66" fmla="*/ 73 w 87"/>
                <a:gd name="T67" fmla="*/ 49 h 72"/>
                <a:gd name="T68" fmla="*/ 80 w 87"/>
                <a:gd name="T69" fmla="*/ 55 h 72"/>
                <a:gd name="T70" fmla="*/ 86 w 87"/>
                <a:gd name="T71" fmla="*/ 62 h 72"/>
                <a:gd name="T72" fmla="*/ 76 w 87"/>
                <a:gd name="T73" fmla="*/ 65 h 72"/>
                <a:gd name="T74" fmla="*/ 19 w 87"/>
                <a:gd name="T75" fmla="*/ 54 h 72"/>
                <a:gd name="T76" fmla="*/ 29 w 87"/>
                <a:gd name="T77" fmla="*/ 54 h 72"/>
                <a:gd name="T78" fmla="*/ 36 w 87"/>
                <a:gd name="T79" fmla="*/ 50 h 72"/>
                <a:gd name="T80" fmla="*/ 42 w 87"/>
                <a:gd name="T81" fmla="*/ 40 h 72"/>
                <a:gd name="T82" fmla="*/ 42 w 87"/>
                <a:gd name="T83" fmla="*/ 36 h 72"/>
                <a:gd name="T84" fmla="*/ 35 w 87"/>
                <a:gd name="T85" fmla="*/ 14 h 72"/>
                <a:gd name="T86" fmla="*/ 22 w 87"/>
                <a:gd name="T87" fmla="*/ 21 h 72"/>
                <a:gd name="T88" fmla="*/ 20 w 87"/>
                <a:gd name="T89" fmla="*/ 25 h 72"/>
                <a:gd name="T90" fmla="*/ 19 w 87"/>
                <a:gd name="T91" fmla="*/ 31 h 72"/>
                <a:gd name="T92" fmla="*/ 17 w 87"/>
                <a:gd name="T93" fmla="*/ 41 h 72"/>
                <a:gd name="T94" fmla="*/ 15 w 87"/>
                <a:gd name="T95" fmla="*/ 46 h 72"/>
                <a:gd name="T96" fmla="*/ 22 w 87"/>
                <a:gd name="T97" fmla="*/ 17 h 72"/>
                <a:gd name="T98" fmla="*/ 25 w 87"/>
                <a:gd name="T99" fmla="*/ 57 h 72"/>
                <a:gd name="T100" fmla="*/ 27 w 87"/>
                <a:gd name="T101" fmla="*/ 57 h 72"/>
                <a:gd name="T102" fmla="*/ 33 w 87"/>
                <a:gd name="T103" fmla="*/ 2 h 72"/>
                <a:gd name="T104" fmla="*/ 33 w 87"/>
                <a:gd name="T105" fmla="*/ 53 h 72"/>
                <a:gd name="T106" fmla="*/ 36 w 87"/>
                <a:gd name="T107" fmla="*/ 3 h 72"/>
                <a:gd name="T108" fmla="*/ 39 w 87"/>
                <a:gd name="T109" fmla="*/ 51 h 72"/>
                <a:gd name="T110" fmla="*/ 41 w 87"/>
                <a:gd name="T111" fmla="*/ 54 h 72"/>
                <a:gd name="T112" fmla="*/ 44 w 87"/>
                <a:gd name="T113" fmla="*/ 44 h 72"/>
                <a:gd name="T114" fmla="*/ 52 w 87"/>
                <a:gd name="T11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" h="72">
                  <a:moveTo>
                    <a:pt x="74" y="63"/>
                  </a:moveTo>
                  <a:cubicBezTo>
                    <a:pt x="73" y="63"/>
                    <a:pt x="72" y="63"/>
                    <a:pt x="71" y="63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7" y="62"/>
                    <a:pt x="65" y="62"/>
                    <a:pt x="64" y="61"/>
                  </a:cubicBezTo>
                  <a:cubicBezTo>
                    <a:pt x="63" y="61"/>
                    <a:pt x="62" y="60"/>
                    <a:pt x="62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8"/>
                    <a:pt x="61" y="56"/>
                    <a:pt x="60" y="56"/>
                  </a:cubicBezTo>
                  <a:cubicBezTo>
                    <a:pt x="59" y="55"/>
                    <a:pt x="59" y="54"/>
                    <a:pt x="58" y="54"/>
                  </a:cubicBezTo>
                  <a:cubicBezTo>
                    <a:pt x="57" y="54"/>
                    <a:pt x="56" y="53"/>
                    <a:pt x="56" y="53"/>
                  </a:cubicBezTo>
                  <a:cubicBezTo>
                    <a:pt x="55" y="52"/>
                    <a:pt x="55" y="52"/>
                    <a:pt x="54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2" y="49"/>
                  </a:cubicBezTo>
                  <a:cubicBezTo>
                    <a:pt x="52" y="49"/>
                    <a:pt x="52" y="49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2" y="51"/>
                    <a:pt x="51" y="52"/>
                    <a:pt x="51" y="53"/>
                  </a:cubicBezTo>
                  <a:cubicBezTo>
                    <a:pt x="50" y="54"/>
                    <a:pt x="50" y="54"/>
                    <a:pt x="49" y="55"/>
                  </a:cubicBezTo>
                  <a:cubicBezTo>
                    <a:pt x="49" y="56"/>
                    <a:pt x="48" y="56"/>
                    <a:pt x="48" y="57"/>
                  </a:cubicBezTo>
                  <a:cubicBezTo>
                    <a:pt x="47" y="58"/>
                    <a:pt x="47" y="58"/>
                    <a:pt x="47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8" y="59"/>
                    <a:pt x="48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2"/>
                    <a:pt x="49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7" y="64"/>
                    <a:pt x="47" y="64"/>
                  </a:cubicBezTo>
                  <a:cubicBezTo>
                    <a:pt x="46" y="64"/>
                    <a:pt x="46" y="64"/>
                    <a:pt x="45" y="64"/>
                  </a:cubicBezTo>
                  <a:cubicBezTo>
                    <a:pt x="45" y="63"/>
                    <a:pt x="44" y="63"/>
                    <a:pt x="44" y="63"/>
                  </a:cubicBezTo>
                  <a:cubicBezTo>
                    <a:pt x="44" y="63"/>
                    <a:pt x="43" y="64"/>
                    <a:pt x="43" y="64"/>
                  </a:cubicBezTo>
                  <a:cubicBezTo>
                    <a:pt x="42" y="64"/>
                    <a:pt x="42" y="65"/>
                    <a:pt x="41" y="65"/>
                  </a:cubicBezTo>
                  <a:cubicBezTo>
                    <a:pt x="40" y="66"/>
                    <a:pt x="40" y="66"/>
                    <a:pt x="39" y="66"/>
                  </a:cubicBezTo>
                  <a:cubicBezTo>
                    <a:pt x="38" y="67"/>
                    <a:pt x="37" y="67"/>
                    <a:pt x="37" y="68"/>
                  </a:cubicBezTo>
                  <a:cubicBezTo>
                    <a:pt x="36" y="68"/>
                    <a:pt x="36" y="69"/>
                    <a:pt x="36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1"/>
                    <a:pt x="28" y="71"/>
                    <a:pt x="27" y="71"/>
                  </a:cubicBezTo>
                  <a:cubicBezTo>
                    <a:pt x="27" y="71"/>
                    <a:pt x="27" y="71"/>
                    <a:pt x="26" y="71"/>
                  </a:cubicBezTo>
                  <a:cubicBezTo>
                    <a:pt x="24" y="72"/>
                    <a:pt x="22" y="72"/>
                    <a:pt x="19" y="71"/>
                  </a:cubicBezTo>
                  <a:cubicBezTo>
                    <a:pt x="17" y="70"/>
                    <a:pt x="16" y="69"/>
                    <a:pt x="15" y="66"/>
                  </a:cubicBezTo>
                  <a:cubicBezTo>
                    <a:pt x="15" y="65"/>
                    <a:pt x="15" y="64"/>
                    <a:pt x="15" y="64"/>
                  </a:cubicBezTo>
                  <a:cubicBezTo>
                    <a:pt x="15" y="63"/>
                    <a:pt x="15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4" y="61"/>
                    <a:pt x="14" y="61"/>
                    <a:pt x="13" y="61"/>
                  </a:cubicBezTo>
                  <a:cubicBezTo>
                    <a:pt x="13" y="61"/>
                    <a:pt x="13" y="61"/>
                    <a:pt x="12" y="61"/>
                  </a:cubicBezTo>
                  <a:cubicBezTo>
                    <a:pt x="12" y="61"/>
                    <a:pt x="12" y="62"/>
                    <a:pt x="11" y="62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2" y="63"/>
                    <a:pt x="12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1"/>
                    <a:pt x="8" y="60"/>
                    <a:pt x="8" y="59"/>
                  </a:cubicBezTo>
                  <a:cubicBezTo>
                    <a:pt x="7" y="58"/>
                    <a:pt x="7" y="57"/>
                    <a:pt x="7" y="56"/>
                  </a:cubicBezTo>
                  <a:cubicBezTo>
                    <a:pt x="7" y="56"/>
                    <a:pt x="7" y="56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5" y="54"/>
                    <a:pt x="5" y="54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1"/>
                  </a:cubicBezTo>
                  <a:cubicBezTo>
                    <a:pt x="3" y="51"/>
                    <a:pt x="3" y="50"/>
                    <a:pt x="3" y="49"/>
                  </a:cubicBezTo>
                  <a:cubicBezTo>
                    <a:pt x="3" y="48"/>
                    <a:pt x="2" y="47"/>
                    <a:pt x="2" y="47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2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7"/>
                    <a:pt x="4" y="37"/>
                  </a:cubicBezTo>
                  <a:cubicBezTo>
                    <a:pt x="4" y="37"/>
                    <a:pt x="3" y="37"/>
                    <a:pt x="3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7"/>
                    <a:pt x="3" y="25"/>
                    <a:pt x="4" y="25"/>
                  </a:cubicBezTo>
                  <a:cubicBezTo>
                    <a:pt x="4" y="24"/>
                    <a:pt x="5" y="23"/>
                    <a:pt x="6" y="23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6"/>
                    <a:pt x="25" y="6"/>
                    <a:pt x="26" y="5"/>
                  </a:cubicBezTo>
                  <a:cubicBezTo>
                    <a:pt x="27" y="5"/>
                    <a:pt x="27" y="4"/>
                    <a:pt x="28" y="3"/>
                  </a:cubicBezTo>
                  <a:cubicBezTo>
                    <a:pt x="28" y="2"/>
                    <a:pt x="29" y="2"/>
                    <a:pt x="30" y="1"/>
                  </a:cubicBezTo>
                  <a:cubicBezTo>
                    <a:pt x="30" y="0"/>
                    <a:pt x="31" y="0"/>
                    <a:pt x="33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8" y="2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44" y="5"/>
                    <a:pt x="45" y="6"/>
                    <a:pt x="46" y="6"/>
                  </a:cubicBezTo>
                  <a:cubicBezTo>
                    <a:pt x="46" y="6"/>
                    <a:pt x="47" y="7"/>
                    <a:pt x="47" y="7"/>
                  </a:cubicBezTo>
                  <a:cubicBezTo>
                    <a:pt x="48" y="8"/>
                    <a:pt x="48" y="9"/>
                    <a:pt x="49" y="9"/>
                  </a:cubicBezTo>
                  <a:cubicBezTo>
                    <a:pt x="49" y="10"/>
                    <a:pt x="49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50" y="13"/>
                    <a:pt x="51" y="13"/>
                    <a:pt x="51" y="14"/>
                  </a:cubicBezTo>
                  <a:cubicBezTo>
                    <a:pt x="52" y="14"/>
                    <a:pt x="52" y="15"/>
                    <a:pt x="53" y="15"/>
                  </a:cubicBezTo>
                  <a:cubicBezTo>
                    <a:pt x="53" y="16"/>
                    <a:pt x="53" y="16"/>
                    <a:pt x="54" y="16"/>
                  </a:cubicBezTo>
                  <a:cubicBezTo>
                    <a:pt x="54" y="17"/>
                    <a:pt x="54" y="17"/>
                    <a:pt x="55" y="17"/>
                  </a:cubicBezTo>
                  <a:cubicBezTo>
                    <a:pt x="55" y="17"/>
                    <a:pt x="55" y="17"/>
                    <a:pt x="55" y="18"/>
                  </a:cubicBezTo>
                  <a:cubicBezTo>
                    <a:pt x="56" y="18"/>
                    <a:pt x="56" y="19"/>
                    <a:pt x="56" y="20"/>
                  </a:cubicBezTo>
                  <a:cubicBezTo>
                    <a:pt x="57" y="20"/>
                    <a:pt x="57" y="21"/>
                    <a:pt x="57" y="21"/>
                  </a:cubicBezTo>
                  <a:cubicBezTo>
                    <a:pt x="58" y="22"/>
                    <a:pt x="58" y="22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5"/>
                    <a:pt x="57" y="25"/>
                    <a:pt x="56" y="25"/>
                  </a:cubicBezTo>
                  <a:cubicBezTo>
                    <a:pt x="55" y="24"/>
                    <a:pt x="55" y="24"/>
                    <a:pt x="54" y="24"/>
                  </a:cubicBezTo>
                  <a:cubicBezTo>
                    <a:pt x="54" y="24"/>
                    <a:pt x="54" y="25"/>
                    <a:pt x="54" y="26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8"/>
                    <a:pt x="61" y="29"/>
                  </a:cubicBezTo>
                  <a:cubicBezTo>
                    <a:pt x="61" y="29"/>
                    <a:pt x="61" y="30"/>
                    <a:pt x="61" y="30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7"/>
                    <a:pt x="64" y="37"/>
                  </a:cubicBezTo>
                  <a:cubicBezTo>
                    <a:pt x="65" y="36"/>
                    <a:pt x="65" y="37"/>
                    <a:pt x="65" y="38"/>
                  </a:cubicBezTo>
                  <a:cubicBezTo>
                    <a:pt x="65" y="38"/>
                    <a:pt x="65" y="38"/>
                    <a:pt x="65" y="39"/>
                  </a:cubicBezTo>
                  <a:cubicBezTo>
                    <a:pt x="65" y="39"/>
                    <a:pt x="64" y="40"/>
                    <a:pt x="65" y="40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7" y="42"/>
                  </a:cubicBezTo>
                  <a:cubicBezTo>
                    <a:pt x="67" y="42"/>
                    <a:pt x="68" y="42"/>
                    <a:pt x="68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7"/>
                    <a:pt x="69" y="47"/>
                    <a:pt x="69" y="47"/>
                  </a:cubicBezTo>
                  <a:cubicBezTo>
                    <a:pt x="70" y="48"/>
                    <a:pt x="70" y="48"/>
                    <a:pt x="71" y="48"/>
                  </a:cubicBezTo>
                  <a:cubicBezTo>
                    <a:pt x="71" y="48"/>
                    <a:pt x="72" y="48"/>
                    <a:pt x="72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5" y="53"/>
                    <a:pt x="75" y="54"/>
                    <a:pt x="75" y="54"/>
                  </a:cubicBezTo>
                  <a:cubicBezTo>
                    <a:pt x="75" y="54"/>
                    <a:pt x="76" y="54"/>
                    <a:pt x="77" y="54"/>
                  </a:cubicBezTo>
                  <a:cubicBezTo>
                    <a:pt x="78" y="55"/>
                    <a:pt x="79" y="55"/>
                    <a:pt x="80" y="55"/>
                  </a:cubicBezTo>
                  <a:cubicBezTo>
                    <a:pt x="82" y="56"/>
                    <a:pt x="83" y="56"/>
                    <a:pt x="84" y="56"/>
                  </a:cubicBezTo>
                  <a:cubicBezTo>
                    <a:pt x="85" y="57"/>
                    <a:pt x="86" y="57"/>
                    <a:pt x="87" y="58"/>
                  </a:cubicBezTo>
                  <a:cubicBezTo>
                    <a:pt x="86" y="58"/>
                    <a:pt x="86" y="58"/>
                    <a:pt x="85" y="59"/>
                  </a:cubicBezTo>
                  <a:cubicBezTo>
                    <a:pt x="85" y="59"/>
                    <a:pt x="85" y="60"/>
                    <a:pt x="86" y="60"/>
                  </a:cubicBezTo>
                  <a:cubicBezTo>
                    <a:pt x="86" y="61"/>
                    <a:pt x="86" y="61"/>
                    <a:pt x="86" y="62"/>
                  </a:cubicBezTo>
                  <a:cubicBezTo>
                    <a:pt x="86" y="62"/>
                    <a:pt x="86" y="63"/>
                    <a:pt x="86" y="63"/>
                  </a:cubicBezTo>
                  <a:cubicBezTo>
                    <a:pt x="85" y="64"/>
                    <a:pt x="85" y="64"/>
                    <a:pt x="84" y="65"/>
                  </a:cubicBezTo>
                  <a:cubicBezTo>
                    <a:pt x="82" y="65"/>
                    <a:pt x="81" y="66"/>
                    <a:pt x="78" y="66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4"/>
                    <a:pt x="75" y="64"/>
                    <a:pt x="75" y="64"/>
                  </a:cubicBezTo>
                  <a:cubicBezTo>
                    <a:pt x="75" y="63"/>
                    <a:pt x="75" y="63"/>
                    <a:pt x="74" y="63"/>
                  </a:cubicBezTo>
                  <a:close/>
                  <a:moveTo>
                    <a:pt x="15" y="50"/>
                  </a:moveTo>
                  <a:cubicBezTo>
                    <a:pt x="16" y="50"/>
                    <a:pt x="17" y="51"/>
                    <a:pt x="17" y="52"/>
                  </a:cubicBezTo>
                  <a:cubicBezTo>
                    <a:pt x="18" y="53"/>
                    <a:pt x="18" y="54"/>
                    <a:pt x="19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5"/>
                    <a:pt x="23" y="55"/>
                    <a:pt x="23" y="55"/>
                  </a:cubicBezTo>
                  <a:cubicBezTo>
                    <a:pt x="24" y="55"/>
                    <a:pt x="24" y="54"/>
                    <a:pt x="25" y="54"/>
                  </a:cubicBezTo>
                  <a:cubicBezTo>
                    <a:pt x="25" y="54"/>
                    <a:pt x="26" y="54"/>
                    <a:pt x="27" y="54"/>
                  </a:cubicBezTo>
                  <a:cubicBezTo>
                    <a:pt x="27" y="54"/>
                    <a:pt x="28" y="54"/>
                    <a:pt x="29" y="54"/>
                  </a:cubicBezTo>
                  <a:cubicBezTo>
                    <a:pt x="29" y="54"/>
                    <a:pt x="29" y="53"/>
                    <a:pt x="29" y="5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2"/>
                    <a:pt x="31" y="51"/>
                    <a:pt x="32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5" y="50"/>
                    <a:pt x="35" y="50"/>
                    <a:pt x="36" y="50"/>
                  </a:cubicBezTo>
                  <a:cubicBezTo>
                    <a:pt x="37" y="49"/>
                    <a:pt x="38" y="48"/>
                    <a:pt x="38" y="46"/>
                  </a:cubicBezTo>
                  <a:cubicBezTo>
                    <a:pt x="39" y="44"/>
                    <a:pt x="39" y="43"/>
                    <a:pt x="40" y="42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0" y="38"/>
                    <a:pt x="41" y="38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23"/>
                    <a:pt x="43" y="21"/>
                    <a:pt x="42" y="18"/>
                  </a:cubicBezTo>
                  <a:cubicBezTo>
                    <a:pt x="42" y="17"/>
                    <a:pt x="42" y="16"/>
                    <a:pt x="41" y="15"/>
                  </a:cubicBezTo>
                  <a:cubicBezTo>
                    <a:pt x="40" y="15"/>
                    <a:pt x="39" y="14"/>
                    <a:pt x="38" y="14"/>
                  </a:cubicBezTo>
                  <a:cubicBezTo>
                    <a:pt x="37" y="14"/>
                    <a:pt x="36" y="14"/>
                    <a:pt x="35" y="14"/>
                  </a:cubicBezTo>
                  <a:cubicBezTo>
                    <a:pt x="34" y="14"/>
                    <a:pt x="33" y="14"/>
                    <a:pt x="32" y="14"/>
                  </a:cubicBezTo>
                  <a:cubicBezTo>
                    <a:pt x="31" y="14"/>
                    <a:pt x="31" y="14"/>
                    <a:pt x="30" y="15"/>
                  </a:cubicBezTo>
                  <a:cubicBezTo>
                    <a:pt x="29" y="16"/>
                    <a:pt x="28" y="17"/>
                    <a:pt x="27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19" y="33"/>
                    <a:pt x="19" y="33"/>
                    <a:pt x="19" y="34"/>
                  </a:cubicBezTo>
                  <a:cubicBezTo>
                    <a:pt x="19" y="34"/>
                    <a:pt x="19" y="35"/>
                    <a:pt x="19" y="35"/>
                  </a:cubicBezTo>
                  <a:cubicBezTo>
                    <a:pt x="19" y="36"/>
                    <a:pt x="18" y="37"/>
                    <a:pt x="18" y="38"/>
                  </a:cubicBezTo>
                  <a:cubicBezTo>
                    <a:pt x="18" y="39"/>
                    <a:pt x="18" y="40"/>
                    <a:pt x="17" y="41"/>
                  </a:cubicBezTo>
                  <a:cubicBezTo>
                    <a:pt x="16" y="42"/>
                    <a:pt x="16" y="42"/>
                    <a:pt x="15" y="43"/>
                  </a:cubicBezTo>
                  <a:cubicBezTo>
                    <a:pt x="14" y="43"/>
                    <a:pt x="13" y="43"/>
                    <a:pt x="13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6"/>
                    <a:pt x="13" y="46"/>
                  </a:cubicBezTo>
                  <a:cubicBezTo>
                    <a:pt x="13" y="46"/>
                    <a:pt x="14" y="46"/>
                    <a:pt x="15" y="46"/>
                  </a:cubicBezTo>
                  <a:cubicBezTo>
                    <a:pt x="15" y="46"/>
                    <a:pt x="16" y="46"/>
                    <a:pt x="17" y="46"/>
                  </a:cubicBezTo>
                  <a:cubicBezTo>
                    <a:pt x="17" y="46"/>
                    <a:pt x="18" y="47"/>
                    <a:pt x="18" y="47"/>
                  </a:cubicBezTo>
                  <a:cubicBezTo>
                    <a:pt x="18" y="48"/>
                    <a:pt x="18" y="48"/>
                    <a:pt x="17" y="49"/>
                  </a:cubicBezTo>
                  <a:cubicBezTo>
                    <a:pt x="16" y="49"/>
                    <a:pt x="16" y="49"/>
                    <a:pt x="15" y="50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  <a:moveTo>
                    <a:pt x="25" y="57"/>
                  </a:moveTo>
                  <a:cubicBezTo>
                    <a:pt x="26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lose/>
                  <a:moveTo>
                    <a:pt x="27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6" y="57"/>
                    <a:pt x="26" y="57"/>
                    <a:pt x="27" y="57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lose/>
                  <a:moveTo>
                    <a:pt x="33" y="2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lose/>
                  <a:moveTo>
                    <a:pt x="33" y="55"/>
                  </a:moveTo>
                  <a:cubicBezTo>
                    <a:pt x="33" y="54"/>
                    <a:pt x="34" y="54"/>
                    <a:pt x="34" y="54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3" y="53"/>
                    <a:pt x="33" y="53"/>
                    <a:pt x="33" y="53"/>
                  </a:cubicBezTo>
                  <a:lnTo>
                    <a:pt x="33" y="55"/>
                  </a:lnTo>
                  <a:close/>
                  <a:moveTo>
                    <a:pt x="36" y="2"/>
                  </a:moveTo>
                  <a:cubicBezTo>
                    <a:pt x="35" y="2"/>
                    <a:pt x="35" y="2"/>
                    <a:pt x="35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6" y="2"/>
                  </a:cubicBezTo>
                  <a:close/>
                  <a:moveTo>
                    <a:pt x="39" y="52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lnTo>
                    <a:pt x="39" y="52"/>
                  </a:lnTo>
                  <a:close/>
                  <a:moveTo>
                    <a:pt x="40" y="54"/>
                  </a:move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1" y="55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lose/>
                  <a:moveTo>
                    <a:pt x="40" y="43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2"/>
                    <a:pt x="41" y="42"/>
                  </a:cubicBezTo>
                  <a:cubicBezTo>
                    <a:pt x="41" y="42"/>
                    <a:pt x="40" y="43"/>
                    <a:pt x="40" y="43"/>
                  </a:cubicBezTo>
                  <a:close/>
                  <a:moveTo>
                    <a:pt x="50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7"/>
                    <a:pt x="50" y="47"/>
                    <a:pt x="50" y="47"/>
                  </a:cubicBezTo>
                  <a:lnTo>
                    <a:pt x="5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" name="îṡ1îdê"/>
            <p:cNvSpPr/>
            <p:nvPr/>
          </p:nvSpPr>
          <p:spPr bwMode="auto">
            <a:xfrm>
              <a:off x="5430690" y="3592153"/>
              <a:ext cx="142186" cy="265413"/>
            </a:xfrm>
            <a:custGeom>
              <a:avLst/>
              <a:gdLst>
                <a:gd name="T0" fmla="*/ 21 w 58"/>
                <a:gd name="T1" fmla="*/ 108 h 108"/>
                <a:gd name="T2" fmla="*/ 16 w 58"/>
                <a:gd name="T3" fmla="*/ 99 h 108"/>
                <a:gd name="T4" fmla="*/ 8 w 58"/>
                <a:gd name="T5" fmla="*/ 69 h 108"/>
                <a:gd name="T6" fmla="*/ 1 w 58"/>
                <a:gd name="T7" fmla="*/ 8 h 108"/>
                <a:gd name="T8" fmla="*/ 11 w 58"/>
                <a:gd name="T9" fmla="*/ 4 h 108"/>
                <a:gd name="T10" fmla="*/ 14 w 58"/>
                <a:gd name="T11" fmla="*/ 7 h 108"/>
                <a:gd name="T12" fmla="*/ 15 w 58"/>
                <a:gd name="T13" fmla="*/ 5 h 108"/>
                <a:gd name="T14" fmla="*/ 23 w 58"/>
                <a:gd name="T15" fmla="*/ 12 h 108"/>
                <a:gd name="T16" fmla="*/ 19 w 58"/>
                <a:gd name="T17" fmla="*/ 25 h 108"/>
                <a:gd name="T18" fmla="*/ 21 w 58"/>
                <a:gd name="T19" fmla="*/ 34 h 108"/>
                <a:gd name="T20" fmla="*/ 25 w 58"/>
                <a:gd name="T21" fmla="*/ 45 h 108"/>
                <a:gd name="T22" fmla="*/ 38 w 58"/>
                <a:gd name="T23" fmla="*/ 43 h 108"/>
                <a:gd name="T24" fmla="*/ 45 w 58"/>
                <a:gd name="T25" fmla="*/ 44 h 108"/>
                <a:gd name="T26" fmla="*/ 49 w 58"/>
                <a:gd name="T27" fmla="*/ 47 h 108"/>
                <a:gd name="T28" fmla="*/ 47 w 58"/>
                <a:gd name="T29" fmla="*/ 53 h 108"/>
                <a:gd name="T30" fmla="*/ 47 w 58"/>
                <a:gd name="T31" fmla="*/ 58 h 108"/>
                <a:gd name="T32" fmla="*/ 37 w 58"/>
                <a:gd name="T33" fmla="*/ 63 h 108"/>
                <a:gd name="T34" fmla="*/ 29 w 58"/>
                <a:gd name="T35" fmla="*/ 56 h 108"/>
                <a:gd name="T36" fmla="*/ 28 w 58"/>
                <a:gd name="T37" fmla="*/ 47 h 108"/>
                <a:gd name="T38" fmla="*/ 23 w 58"/>
                <a:gd name="T39" fmla="*/ 59 h 108"/>
                <a:gd name="T40" fmla="*/ 16 w 58"/>
                <a:gd name="T41" fmla="*/ 61 h 108"/>
                <a:gd name="T42" fmla="*/ 20 w 58"/>
                <a:gd name="T43" fmla="*/ 71 h 108"/>
                <a:gd name="T44" fmla="*/ 25 w 58"/>
                <a:gd name="T45" fmla="*/ 82 h 108"/>
                <a:gd name="T46" fmla="*/ 36 w 58"/>
                <a:gd name="T47" fmla="*/ 96 h 108"/>
                <a:gd name="T48" fmla="*/ 53 w 58"/>
                <a:gd name="T49" fmla="*/ 94 h 108"/>
                <a:gd name="T50" fmla="*/ 57 w 58"/>
                <a:gd name="T51" fmla="*/ 100 h 108"/>
                <a:gd name="T52" fmla="*/ 47 w 58"/>
                <a:gd name="T53" fmla="*/ 106 h 108"/>
                <a:gd name="T54" fmla="*/ 39 w 58"/>
                <a:gd name="T55" fmla="*/ 108 h 108"/>
                <a:gd name="T56" fmla="*/ 8 w 58"/>
                <a:gd name="T57" fmla="*/ 15 h 108"/>
                <a:gd name="T58" fmla="*/ 8 w 58"/>
                <a:gd name="T59" fmla="*/ 5 h 108"/>
                <a:gd name="T60" fmla="*/ 9 w 58"/>
                <a:gd name="T61" fmla="*/ 19 h 108"/>
                <a:gd name="T62" fmla="*/ 17 w 58"/>
                <a:gd name="T63" fmla="*/ 16 h 108"/>
                <a:gd name="T64" fmla="*/ 10 w 58"/>
                <a:gd name="T65" fmla="*/ 14 h 108"/>
                <a:gd name="T66" fmla="*/ 11 w 58"/>
                <a:gd name="T67" fmla="*/ 22 h 108"/>
                <a:gd name="T68" fmla="*/ 11 w 58"/>
                <a:gd name="T69" fmla="*/ 82 h 108"/>
                <a:gd name="T70" fmla="*/ 18 w 58"/>
                <a:gd name="T71" fmla="*/ 21 h 108"/>
                <a:gd name="T72" fmla="*/ 13 w 58"/>
                <a:gd name="T73" fmla="*/ 80 h 108"/>
                <a:gd name="T74" fmla="*/ 13 w 58"/>
                <a:gd name="T75" fmla="*/ 33 h 108"/>
                <a:gd name="T76" fmla="*/ 16 w 58"/>
                <a:gd name="T77" fmla="*/ 76 h 108"/>
                <a:gd name="T78" fmla="*/ 18 w 58"/>
                <a:gd name="T79" fmla="*/ 44 h 108"/>
                <a:gd name="T80" fmla="*/ 17 w 58"/>
                <a:gd name="T81" fmla="*/ 38 h 108"/>
                <a:gd name="T82" fmla="*/ 16 w 58"/>
                <a:gd name="T83" fmla="*/ 44 h 108"/>
                <a:gd name="T84" fmla="*/ 17 w 58"/>
                <a:gd name="T85" fmla="*/ 21 h 108"/>
                <a:gd name="T86" fmla="*/ 18 w 58"/>
                <a:gd name="T87" fmla="*/ 32 h 108"/>
                <a:gd name="T88" fmla="*/ 20 w 58"/>
                <a:gd name="T89" fmla="*/ 51 h 108"/>
                <a:gd name="T90" fmla="*/ 18 w 58"/>
                <a:gd name="T91" fmla="*/ 30 h 108"/>
                <a:gd name="T92" fmla="*/ 19 w 58"/>
                <a:gd name="T93" fmla="*/ 55 h 108"/>
                <a:gd name="T94" fmla="*/ 19 w 58"/>
                <a:gd name="T95" fmla="*/ 12 h 108"/>
                <a:gd name="T96" fmla="*/ 21 w 58"/>
                <a:gd name="T97" fmla="*/ 81 h 108"/>
                <a:gd name="T98" fmla="*/ 21 w 58"/>
                <a:gd name="T99" fmla="*/ 59 h 108"/>
                <a:gd name="T100" fmla="*/ 21 w 58"/>
                <a:gd name="T101" fmla="*/ 47 h 108"/>
                <a:gd name="T102" fmla="*/ 26 w 58"/>
                <a:gd name="T103" fmla="*/ 55 h 108"/>
                <a:gd name="T104" fmla="*/ 26 w 58"/>
                <a:gd name="T105" fmla="*/ 104 h 108"/>
                <a:gd name="T106" fmla="*/ 31 w 58"/>
                <a:gd name="T107" fmla="*/ 101 h 108"/>
                <a:gd name="T108" fmla="*/ 33 w 58"/>
                <a:gd name="T109" fmla="*/ 51 h 108"/>
                <a:gd name="T110" fmla="*/ 36 w 58"/>
                <a:gd name="T111" fmla="*/ 97 h 108"/>
                <a:gd name="T112" fmla="*/ 42 w 58"/>
                <a:gd name="T113" fmla="*/ 52 h 108"/>
                <a:gd name="T114" fmla="*/ 43 w 58"/>
                <a:gd name="T115" fmla="*/ 55 h 108"/>
                <a:gd name="T116" fmla="*/ 45 w 58"/>
                <a:gd name="T117" fmla="*/ 48 h 108"/>
                <a:gd name="T118" fmla="*/ 46 w 58"/>
                <a:gd name="T119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" h="108">
                  <a:moveTo>
                    <a:pt x="33" y="105"/>
                  </a:moveTo>
                  <a:cubicBezTo>
                    <a:pt x="33" y="106"/>
                    <a:pt x="32" y="106"/>
                    <a:pt x="32" y="106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7"/>
                    <a:pt x="29" y="107"/>
                    <a:pt x="28" y="107"/>
                  </a:cubicBezTo>
                  <a:cubicBezTo>
                    <a:pt x="26" y="106"/>
                    <a:pt x="25" y="106"/>
                    <a:pt x="24" y="106"/>
                  </a:cubicBezTo>
                  <a:cubicBezTo>
                    <a:pt x="24" y="106"/>
                    <a:pt x="24" y="106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1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8" y="106"/>
                  </a:cubicBezTo>
                  <a:cubicBezTo>
                    <a:pt x="18" y="105"/>
                    <a:pt x="17" y="104"/>
                    <a:pt x="17" y="104"/>
                  </a:cubicBezTo>
                  <a:cubicBezTo>
                    <a:pt x="16" y="103"/>
                    <a:pt x="16" y="102"/>
                    <a:pt x="16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99"/>
                    <a:pt x="16" y="99"/>
                  </a:cubicBezTo>
                  <a:cubicBezTo>
                    <a:pt x="15" y="99"/>
                    <a:pt x="14" y="99"/>
                    <a:pt x="13" y="99"/>
                  </a:cubicBezTo>
                  <a:cubicBezTo>
                    <a:pt x="12" y="99"/>
                    <a:pt x="12" y="99"/>
                    <a:pt x="11" y="98"/>
                  </a:cubicBezTo>
                  <a:cubicBezTo>
                    <a:pt x="10" y="96"/>
                    <a:pt x="10" y="93"/>
                    <a:pt x="9" y="91"/>
                  </a:cubicBezTo>
                  <a:cubicBezTo>
                    <a:pt x="8" y="88"/>
                    <a:pt x="8" y="86"/>
                    <a:pt x="7" y="83"/>
                  </a:cubicBezTo>
                  <a:cubicBezTo>
                    <a:pt x="7" y="81"/>
                    <a:pt x="7" y="80"/>
                    <a:pt x="7" y="78"/>
                  </a:cubicBezTo>
                  <a:cubicBezTo>
                    <a:pt x="6" y="76"/>
                    <a:pt x="6" y="74"/>
                    <a:pt x="7" y="72"/>
                  </a:cubicBezTo>
                  <a:cubicBezTo>
                    <a:pt x="7" y="72"/>
                    <a:pt x="7" y="72"/>
                    <a:pt x="7" y="71"/>
                  </a:cubicBezTo>
                  <a:cubicBezTo>
                    <a:pt x="7" y="70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7"/>
                    <a:pt x="7" y="66"/>
                  </a:cubicBezTo>
                  <a:cubicBezTo>
                    <a:pt x="6" y="65"/>
                    <a:pt x="6" y="64"/>
                    <a:pt x="6" y="63"/>
                  </a:cubicBezTo>
                  <a:cubicBezTo>
                    <a:pt x="6" y="62"/>
                    <a:pt x="6" y="62"/>
                    <a:pt x="6" y="61"/>
                  </a:cubicBezTo>
                  <a:cubicBezTo>
                    <a:pt x="6" y="60"/>
                    <a:pt x="6" y="59"/>
                    <a:pt x="6" y="58"/>
                  </a:cubicBezTo>
                  <a:cubicBezTo>
                    <a:pt x="5" y="57"/>
                    <a:pt x="5" y="56"/>
                    <a:pt x="6" y="55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7" y="4"/>
                    <a:pt x="17" y="4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1"/>
                    <a:pt x="19" y="1"/>
                  </a:cubicBezTo>
                  <a:cubicBezTo>
                    <a:pt x="19" y="1"/>
                    <a:pt x="19" y="2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23" y="7"/>
                    <a:pt x="23" y="8"/>
                    <a:pt x="23" y="8"/>
                  </a:cubicBezTo>
                  <a:cubicBezTo>
                    <a:pt x="24" y="9"/>
                    <a:pt x="23" y="11"/>
                    <a:pt x="23" y="12"/>
                  </a:cubicBezTo>
                  <a:cubicBezTo>
                    <a:pt x="23" y="13"/>
                    <a:pt x="23" y="15"/>
                    <a:pt x="23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8"/>
                    <a:pt x="20" y="19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4"/>
                    <a:pt x="19" y="24"/>
                    <a:pt x="19" y="25"/>
                  </a:cubicBezTo>
                  <a:cubicBezTo>
                    <a:pt x="19" y="25"/>
                    <a:pt x="19" y="25"/>
                    <a:pt x="20" y="26"/>
                  </a:cubicBezTo>
                  <a:cubicBezTo>
                    <a:pt x="20" y="26"/>
                    <a:pt x="20" y="26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30"/>
                    <a:pt x="20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3"/>
                    <a:pt x="21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3" y="37"/>
                    <a:pt x="24" y="37"/>
                    <a:pt x="24" y="38"/>
                  </a:cubicBezTo>
                  <a:cubicBezTo>
                    <a:pt x="24" y="38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5"/>
                    <a:pt x="27" y="45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40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3" y="42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4"/>
                    <a:pt x="45" y="44"/>
                  </a:cubicBezTo>
                  <a:cubicBezTo>
                    <a:pt x="45" y="44"/>
                    <a:pt x="46" y="44"/>
                    <a:pt x="46" y="44"/>
                  </a:cubicBezTo>
                  <a:cubicBezTo>
                    <a:pt x="47" y="44"/>
                    <a:pt x="47" y="44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1"/>
                  </a:cubicBezTo>
                  <a:cubicBezTo>
                    <a:pt x="49" y="41"/>
                    <a:pt x="49" y="41"/>
                    <a:pt x="50" y="40"/>
                  </a:cubicBezTo>
                  <a:cubicBezTo>
                    <a:pt x="50" y="42"/>
                    <a:pt x="50" y="43"/>
                    <a:pt x="50" y="43"/>
                  </a:cubicBezTo>
                  <a:cubicBezTo>
                    <a:pt x="50" y="44"/>
                    <a:pt x="50" y="44"/>
                    <a:pt x="50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50" y="49"/>
                  </a:cubicBezTo>
                  <a:cubicBezTo>
                    <a:pt x="50" y="49"/>
                    <a:pt x="50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2"/>
                    <a:pt x="50" y="52"/>
                  </a:cubicBezTo>
                  <a:cubicBezTo>
                    <a:pt x="50" y="53"/>
                    <a:pt x="50" y="54"/>
                    <a:pt x="49" y="54"/>
                  </a:cubicBezTo>
                  <a:cubicBezTo>
                    <a:pt x="49" y="54"/>
                    <a:pt x="49" y="55"/>
                    <a:pt x="48" y="54"/>
                  </a:cubicBezTo>
                  <a:cubicBezTo>
                    <a:pt x="48" y="54"/>
                    <a:pt x="48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6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3" y="59"/>
                    <a:pt x="43" y="60"/>
                  </a:cubicBezTo>
                  <a:cubicBezTo>
                    <a:pt x="43" y="60"/>
                    <a:pt x="43" y="61"/>
                    <a:pt x="42" y="61"/>
                  </a:cubicBezTo>
                  <a:cubicBezTo>
                    <a:pt x="42" y="62"/>
                    <a:pt x="42" y="62"/>
                    <a:pt x="42" y="63"/>
                  </a:cubicBezTo>
                  <a:cubicBezTo>
                    <a:pt x="42" y="63"/>
                    <a:pt x="41" y="63"/>
                    <a:pt x="40" y="64"/>
                  </a:cubicBezTo>
                  <a:cubicBezTo>
                    <a:pt x="39" y="64"/>
                    <a:pt x="38" y="64"/>
                    <a:pt x="37" y="63"/>
                  </a:cubicBezTo>
                  <a:cubicBezTo>
                    <a:pt x="36" y="63"/>
                    <a:pt x="35" y="63"/>
                    <a:pt x="34" y="63"/>
                  </a:cubicBezTo>
                  <a:cubicBezTo>
                    <a:pt x="34" y="63"/>
                    <a:pt x="33" y="63"/>
                    <a:pt x="33" y="63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3"/>
                    <a:pt x="32" y="63"/>
                  </a:cubicBezTo>
                  <a:cubicBezTo>
                    <a:pt x="32" y="62"/>
                    <a:pt x="33" y="62"/>
                    <a:pt x="33" y="6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2" y="59"/>
                    <a:pt x="32" y="59"/>
                  </a:cubicBezTo>
                  <a:cubicBezTo>
                    <a:pt x="32" y="58"/>
                    <a:pt x="31" y="58"/>
                    <a:pt x="31" y="58"/>
                  </a:cubicBezTo>
                  <a:cubicBezTo>
                    <a:pt x="30" y="57"/>
                    <a:pt x="30" y="57"/>
                    <a:pt x="29" y="56"/>
                  </a:cubicBezTo>
                  <a:cubicBezTo>
                    <a:pt x="29" y="56"/>
                    <a:pt x="29" y="55"/>
                    <a:pt x="29" y="55"/>
                  </a:cubicBezTo>
                  <a:cubicBezTo>
                    <a:pt x="28" y="54"/>
                    <a:pt x="29" y="53"/>
                    <a:pt x="29" y="52"/>
                  </a:cubicBezTo>
                  <a:cubicBezTo>
                    <a:pt x="29" y="51"/>
                    <a:pt x="29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1" y="49"/>
                    <a:pt x="30" y="48"/>
                  </a:cubicBezTo>
                  <a:cubicBezTo>
                    <a:pt x="30" y="47"/>
                    <a:pt x="29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8" y="47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29" y="50"/>
                    <a:pt x="28" y="51"/>
                  </a:cubicBezTo>
                  <a:cubicBezTo>
                    <a:pt x="27" y="52"/>
                    <a:pt x="27" y="52"/>
                    <a:pt x="26" y="53"/>
                  </a:cubicBezTo>
                  <a:cubicBezTo>
                    <a:pt x="26" y="54"/>
                    <a:pt x="26" y="55"/>
                    <a:pt x="25" y="56"/>
                  </a:cubicBezTo>
                  <a:cubicBezTo>
                    <a:pt x="25" y="56"/>
                    <a:pt x="24" y="57"/>
                    <a:pt x="24" y="57"/>
                  </a:cubicBezTo>
                  <a:cubicBezTo>
                    <a:pt x="24" y="58"/>
                    <a:pt x="23" y="58"/>
                    <a:pt x="23" y="59"/>
                  </a:cubicBezTo>
                  <a:cubicBezTo>
                    <a:pt x="23" y="59"/>
                    <a:pt x="23" y="60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21" y="61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6" y="60"/>
                    <a:pt x="16" y="61"/>
                  </a:cubicBezTo>
                  <a:cubicBezTo>
                    <a:pt x="17" y="61"/>
                    <a:pt x="17" y="62"/>
                    <a:pt x="17" y="62"/>
                  </a:cubicBezTo>
                  <a:cubicBezTo>
                    <a:pt x="18" y="63"/>
                    <a:pt x="18" y="63"/>
                    <a:pt x="19" y="64"/>
                  </a:cubicBezTo>
                  <a:cubicBezTo>
                    <a:pt x="19" y="64"/>
                    <a:pt x="20" y="64"/>
                    <a:pt x="21" y="65"/>
                  </a:cubicBezTo>
                  <a:cubicBezTo>
                    <a:pt x="21" y="65"/>
                    <a:pt x="22" y="65"/>
                    <a:pt x="22" y="64"/>
                  </a:cubicBezTo>
                  <a:cubicBezTo>
                    <a:pt x="22" y="66"/>
                    <a:pt x="21" y="67"/>
                    <a:pt x="20" y="68"/>
                  </a:cubicBezTo>
                  <a:cubicBezTo>
                    <a:pt x="19" y="68"/>
                    <a:pt x="18" y="69"/>
                    <a:pt x="18" y="70"/>
                  </a:cubicBezTo>
                  <a:cubicBezTo>
                    <a:pt x="18" y="70"/>
                    <a:pt x="18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4"/>
                    <a:pt x="24" y="75"/>
                    <a:pt x="24" y="76"/>
                  </a:cubicBezTo>
                  <a:cubicBezTo>
                    <a:pt x="24" y="77"/>
                    <a:pt x="24" y="78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1"/>
                  </a:cubicBezTo>
                  <a:cubicBezTo>
                    <a:pt x="25" y="81"/>
                    <a:pt x="25" y="82"/>
                    <a:pt x="25" y="82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9"/>
                    <a:pt x="25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6" y="92"/>
                    <a:pt x="26" y="92"/>
                    <a:pt x="27" y="91"/>
                  </a:cubicBezTo>
                  <a:cubicBezTo>
                    <a:pt x="27" y="91"/>
                    <a:pt x="28" y="91"/>
                    <a:pt x="28" y="90"/>
                  </a:cubicBezTo>
                  <a:cubicBezTo>
                    <a:pt x="29" y="91"/>
                    <a:pt x="30" y="93"/>
                    <a:pt x="31" y="94"/>
                  </a:cubicBezTo>
                  <a:cubicBezTo>
                    <a:pt x="33" y="95"/>
                    <a:pt x="35" y="95"/>
                    <a:pt x="36" y="96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8" y="95"/>
                    <a:pt x="38" y="95"/>
                    <a:pt x="39" y="95"/>
                  </a:cubicBezTo>
                  <a:cubicBezTo>
                    <a:pt x="40" y="95"/>
                    <a:pt x="41" y="95"/>
                    <a:pt x="41" y="95"/>
                  </a:cubicBezTo>
                  <a:cubicBezTo>
                    <a:pt x="42" y="95"/>
                    <a:pt x="43" y="95"/>
                    <a:pt x="44" y="94"/>
                  </a:cubicBezTo>
                  <a:cubicBezTo>
                    <a:pt x="45" y="94"/>
                    <a:pt x="45" y="94"/>
                    <a:pt x="46" y="94"/>
                  </a:cubicBezTo>
                  <a:cubicBezTo>
                    <a:pt x="47" y="94"/>
                    <a:pt x="48" y="94"/>
                    <a:pt x="49" y="94"/>
                  </a:cubicBezTo>
                  <a:cubicBezTo>
                    <a:pt x="49" y="94"/>
                    <a:pt x="50" y="94"/>
                    <a:pt x="50" y="95"/>
                  </a:cubicBezTo>
                  <a:cubicBezTo>
                    <a:pt x="51" y="95"/>
                    <a:pt x="52" y="95"/>
                    <a:pt x="53" y="94"/>
                  </a:cubicBezTo>
                  <a:cubicBezTo>
                    <a:pt x="53" y="94"/>
                    <a:pt x="54" y="94"/>
                    <a:pt x="55" y="94"/>
                  </a:cubicBezTo>
                  <a:cubicBezTo>
                    <a:pt x="56" y="94"/>
                    <a:pt x="56" y="94"/>
                    <a:pt x="57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58" y="94"/>
                    <a:pt x="58" y="94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6"/>
                    <a:pt x="58" y="96"/>
                    <a:pt x="58" y="97"/>
                  </a:cubicBezTo>
                  <a:cubicBezTo>
                    <a:pt x="58" y="98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6" y="101"/>
                  </a:cubicBezTo>
                  <a:cubicBezTo>
                    <a:pt x="55" y="101"/>
                    <a:pt x="54" y="102"/>
                    <a:pt x="54" y="102"/>
                  </a:cubicBezTo>
                  <a:cubicBezTo>
                    <a:pt x="53" y="102"/>
                    <a:pt x="53" y="103"/>
                    <a:pt x="53" y="103"/>
                  </a:cubicBezTo>
                  <a:cubicBezTo>
                    <a:pt x="53" y="104"/>
                    <a:pt x="52" y="104"/>
                    <a:pt x="52" y="104"/>
                  </a:cubicBezTo>
                  <a:cubicBezTo>
                    <a:pt x="52" y="105"/>
                    <a:pt x="52" y="105"/>
                    <a:pt x="51" y="105"/>
                  </a:cubicBezTo>
                  <a:cubicBezTo>
                    <a:pt x="51" y="105"/>
                    <a:pt x="50" y="105"/>
                    <a:pt x="49" y="106"/>
                  </a:cubicBezTo>
                  <a:cubicBezTo>
                    <a:pt x="48" y="106"/>
                    <a:pt x="48" y="106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4" y="108"/>
                  </a:cubicBezTo>
                  <a:cubicBezTo>
                    <a:pt x="44" y="108"/>
                    <a:pt x="44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2" y="108"/>
                    <a:pt x="42" y="108"/>
                    <a:pt x="41" y="108"/>
                  </a:cubicBezTo>
                  <a:cubicBezTo>
                    <a:pt x="40" y="108"/>
                    <a:pt x="39" y="108"/>
                    <a:pt x="39" y="108"/>
                  </a:cubicBezTo>
                  <a:cubicBezTo>
                    <a:pt x="38" y="108"/>
                    <a:pt x="37" y="107"/>
                    <a:pt x="37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5" y="107"/>
                    <a:pt x="35" y="106"/>
                  </a:cubicBezTo>
                  <a:cubicBezTo>
                    <a:pt x="34" y="106"/>
                    <a:pt x="34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lose/>
                  <a:moveTo>
                    <a:pt x="3" y="15"/>
                  </a:moveTo>
                  <a:cubicBezTo>
                    <a:pt x="3" y="16"/>
                    <a:pt x="3" y="16"/>
                    <a:pt x="4" y="16"/>
                  </a:cubicBezTo>
                  <a:cubicBezTo>
                    <a:pt x="5" y="16"/>
                    <a:pt x="5" y="16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4" y="14"/>
                    <a:pt x="3" y="15"/>
                    <a:pt x="3" y="15"/>
                  </a:cubicBezTo>
                  <a:close/>
                  <a:moveTo>
                    <a:pt x="7" y="7"/>
                  </a:moveTo>
                  <a:cubicBezTo>
                    <a:pt x="6" y="7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0"/>
                    <a:pt x="6" y="10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close/>
                  <a:moveTo>
                    <a:pt x="8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8" y="18"/>
                  </a:moveTo>
                  <a:cubicBezTo>
                    <a:pt x="8" y="18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8" y="18"/>
                  </a:lnTo>
                  <a:close/>
                  <a:moveTo>
                    <a:pt x="9" y="15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8"/>
                  </a:cubicBezTo>
                  <a:cubicBezTo>
                    <a:pt x="12" y="18"/>
                    <a:pt x="13" y="19"/>
                    <a:pt x="14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4" y="12"/>
                    <a:pt x="13" y="13"/>
                    <a:pt x="12" y="13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9" y="14"/>
                    <a:pt x="9" y="15"/>
                    <a:pt x="9" y="15"/>
                  </a:cubicBezTo>
                  <a:close/>
                  <a:moveTo>
                    <a:pt x="10" y="32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1" y="32"/>
                    <a:pt x="10" y="32"/>
                  </a:cubicBezTo>
                  <a:close/>
                  <a:moveTo>
                    <a:pt x="11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lose/>
                  <a:moveTo>
                    <a:pt x="11" y="45"/>
                  </a:moveTo>
                  <a:cubicBezTo>
                    <a:pt x="11" y="46"/>
                    <a:pt x="11" y="46"/>
                    <a:pt x="12" y="47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4" y="47"/>
                    <a:pt x="14" y="46"/>
                    <a:pt x="13" y="46"/>
                  </a:cubicBezTo>
                  <a:cubicBezTo>
                    <a:pt x="12" y="45"/>
                    <a:pt x="12" y="45"/>
                    <a:pt x="11" y="45"/>
                  </a:cubicBezTo>
                  <a:close/>
                  <a:moveTo>
                    <a:pt x="11" y="82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2" y="80"/>
                    <a:pt x="12" y="80"/>
                    <a:pt x="12" y="80"/>
                  </a:cubicBezTo>
                  <a:lnTo>
                    <a:pt x="11" y="82"/>
                  </a:lnTo>
                  <a:close/>
                  <a:moveTo>
                    <a:pt x="12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1" y="25"/>
                    <a:pt x="11" y="25"/>
                  </a:cubicBezTo>
                  <a:lnTo>
                    <a:pt x="12" y="26"/>
                  </a:lnTo>
                  <a:close/>
                  <a:moveTo>
                    <a:pt x="11" y="42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1" y="41"/>
                    <a:pt x="11" y="41"/>
                    <a:pt x="11" y="41"/>
                  </a:cubicBezTo>
                  <a:lnTo>
                    <a:pt x="11" y="42"/>
                  </a:lnTo>
                  <a:close/>
                  <a:moveTo>
                    <a:pt x="18" y="21"/>
                  </a:moveTo>
                  <a:cubicBezTo>
                    <a:pt x="17" y="22"/>
                    <a:pt x="16" y="22"/>
                    <a:pt x="16" y="23"/>
                  </a:cubicBezTo>
                  <a:cubicBezTo>
                    <a:pt x="15" y="23"/>
                    <a:pt x="14" y="24"/>
                    <a:pt x="14" y="25"/>
                  </a:cubicBezTo>
                  <a:cubicBezTo>
                    <a:pt x="13" y="25"/>
                    <a:pt x="13" y="26"/>
                    <a:pt x="12" y="27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2" y="29"/>
                    <a:pt x="12" y="29"/>
                    <a:pt x="13" y="28"/>
                  </a:cubicBezTo>
                  <a:cubicBezTo>
                    <a:pt x="14" y="27"/>
                    <a:pt x="14" y="26"/>
                    <a:pt x="15" y="25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8" y="22"/>
                    <a:pt x="18" y="22"/>
                    <a:pt x="18" y="21"/>
                  </a:cubicBezTo>
                  <a:close/>
                  <a:moveTo>
                    <a:pt x="13" y="80"/>
                  </a:move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2"/>
                    <a:pt x="14" y="82"/>
                  </a:cubicBezTo>
                  <a:cubicBezTo>
                    <a:pt x="15" y="82"/>
                    <a:pt x="15" y="82"/>
                    <a:pt x="15" y="81"/>
                  </a:cubicBezTo>
                  <a:cubicBezTo>
                    <a:pt x="15" y="81"/>
                    <a:pt x="15" y="80"/>
                    <a:pt x="15" y="80"/>
                  </a:cubicBezTo>
                  <a:cubicBezTo>
                    <a:pt x="15" y="80"/>
                    <a:pt x="15" y="79"/>
                    <a:pt x="15" y="78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3" y="78"/>
                    <a:pt x="13" y="78"/>
                  </a:cubicBezTo>
                  <a:cubicBezTo>
                    <a:pt x="13" y="79"/>
                    <a:pt x="13" y="80"/>
                    <a:pt x="13" y="80"/>
                  </a:cubicBezTo>
                  <a:close/>
                  <a:moveTo>
                    <a:pt x="1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33"/>
                  </a:lnTo>
                  <a:close/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14" y="31"/>
                  </a:lnTo>
                  <a:close/>
                  <a:moveTo>
                    <a:pt x="16" y="77"/>
                  </a:moveTo>
                  <a:cubicBezTo>
                    <a:pt x="16" y="76"/>
                    <a:pt x="16" y="76"/>
                    <a:pt x="16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5" y="76"/>
                    <a:pt x="15" y="76"/>
                    <a:pt x="15" y="76"/>
                  </a:cubicBezTo>
                  <a:lnTo>
                    <a:pt x="16" y="77"/>
                  </a:lnTo>
                  <a:close/>
                  <a:moveTo>
                    <a:pt x="16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1"/>
                  </a:cubicBezTo>
                  <a:close/>
                  <a:moveTo>
                    <a:pt x="16" y="44"/>
                  </a:moveTo>
                  <a:cubicBezTo>
                    <a:pt x="17" y="44"/>
                    <a:pt x="17" y="44"/>
                    <a:pt x="18" y="44"/>
                  </a:cubicBezTo>
                  <a:cubicBezTo>
                    <a:pt x="19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1"/>
                    <a:pt x="23" y="40"/>
                  </a:cubicBezTo>
                  <a:cubicBezTo>
                    <a:pt x="23" y="39"/>
                    <a:pt x="23" y="39"/>
                    <a:pt x="22" y="38"/>
                  </a:cubicBezTo>
                  <a:cubicBezTo>
                    <a:pt x="22" y="38"/>
                    <a:pt x="21" y="37"/>
                    <a:pt x="21" y="37"/>
                  </a:cubicBezTo>
                  <a:cubicBezTo>
                    <a:pt x="20" y="37"/>
                    <a:pt x="20" y="37"/>
                    <a:pt x="19" y="38"/>
                  </a:cubicBezTo>
                  <a:cubicBezTo>
                    <a:pt x="19" y="38"/>
                    <a:pt x="18" y="38"/>
                    <a:pt x="17" y="38"/>
                  </a:cubicBezTo>
                  <a:cubicBezTo>
                    <a:pt x="17" y="38"/>
                    <a:pt x="16" y="39"/>
                    <a:pt x="16" y="39"/>
                  </a:cubicBezTo>
                  <a:cubicBezTo>
                    <a:pt x="16" y="39"/>
                    <a:pt x="15" y="40"/>
                    <a:pt x="15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8" y="42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lose/>
                  <a:moveTo>
                    <a:pt x="16" y="79"/>
                  </a:moveTo>
                  <a:cubicBezTo>
                    <a:pt x="17" y="79"/>
                    <a:pt x="17" y="79"/>
                    <a:pt x="17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6" y="78"/>
                    <a:pt x="16" y="78"/>
                  </a:cubicBezTo>
                  <a:lnTo>
                    <a:pt x="16" y="79"/>
                  </a:ln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18" y="84"/>
                  </a:moveTo>
                  <a:cubicBezTo>
                    <a:pt x="17" y="84"/>
                    <a:pt x="17" y="85"/>
                    <a:pt x="17" y="86"/>
                  </a:cubicBezTo>
                  <a:cubicBezTo>
                    <a:pt x="18" y="86"/>
                    <a:pt x="19" y="85"/>
                    <a:pt x="18" y="84"/>
                  </a:cubicBezTo>
                  <a:close/>
                  <a:moveTo>
                    <a:pt x="18" y="32"/>
                  </a:moveTo>
                  <a:cubicBezTo>
                    <a:pt x="18" y="32"/>
                    <a:pt x="17" y="32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18" y="32"/>
                    <a:pt x="18" y="32"/>
                    <a:pt x="18" y="32"/>
                  </a:cubicBezTo>
                  <a:close/>
                  <a:moveTo>
                    <a:pt x="18" y="52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2"/>
                    <a:pt x="17" y="52"/>
                    <a:pt x="17" y="52"/>
                  </a:cubicBezTo>
                  <a:lnTo>
                    <a:pt x="18" y="52"/>
                  </a:lnTo>
                  <a:close/>
                  <a:moveTo>
                    <a:pt x="19" y="30"/>
                  </a:moveTo>
                  <a:cubicBezTo>
                    <a:pt x="19" y="30"/>
                    <a:pt x="19" y="29"/>
                    <a:pt x="18" y="30"/>
                  </a:cubicBezTo>
                  <a:cubicBezTo>
                    <a:pt x="18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9" y="30"/>
                  </a:lnTo>
                  <a:close/>
                  <a:moveTo>
                    <a:pt x="19" y="98"/>
                  </a:moveTo>
                  <a:cubicBezTo>
                    <a:pt x="20" y="98"/>
                    <a:pt x="20" y="98"/>
                    <a:pt x="20" y="98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9" y="94"/>
                    <a:pt x="19" y="94"/>
                    <a:pt x="19" y="94"/>
                  </a:cubicBezTo>
                  <a:lnTo>
                    <a:pt x="19" y="98"/>
                  </a:ln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lose/>
                  <a:moveTo>
                    <a:pt x="22" y="9"/>
                  </a:moveTo>
                  <a:cubicBezTo>
                    <a:pt x="21" y="9"/>
                    <a:pt x="21" y="9"/>
                    <a:pt x="20" y="10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lose/>
                  <a:moveTo>
                    <a:pt x="20" y="88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1" y="86"/>
                    <a:pt x="21" y="86"/>
                    <a:pt x="21" y="86"/>
                  </a:cubicBezTo>
                  <a:lnTo>
                    <a:pt x="20" y="88"/>
                  </a:lnTo>
                  <a:close/>
                  <a:moveTo>
                    <a:pt x="20" y="80"/>
                  </a:moveTo>
                  <a:cubicBezTo>
                    <a:pt x="20" y="80"/>
                    <a:pt x="21" y="81"/>
                    <a:pt x="21" y="81"/>
                  </a:cubicBezTo>
                  <a:cubicBezTo>
                    <a:pt x="22" y="81"/>
                    <a:pt x="22" y="81"/>
                    <a:pt x="23" y="81"/>
                  </a:cubicBezTo>
                  <a:cubicBezTo>
                    <a:pt x="22" y="81"/>
                    <a:pt x="22" y="81"/>
                    <a:pt x="22" y="80"/>
                  </a:cubicBezTo>
                  <a:cubicBezTo>
                    <a:pt x="22" y="79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0" y="79"/>
                    <a:pt x="20" y="79"/>
                    <a:pt x="20" y="79"/>
                  </a:cubicBezTo>
                  <a:lnTo>
                    <a:pt x="20" y="80"/>
                  </a:lnTo>
                  <a:close/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lose/>
                  <a:moveTo>
                    <a:pt x="21" y="47"/>
                  </a:moveTo>
                  <a:cubicBezTo>
                    <a:pt x="21" y="48"/>
                    <a:pt x="21" y="48"/>
                    <a:pt x="22" y="49"/>
                  </a:cubicBezTo>
                  <a:cubicBezTo>
                    <a:pt x="22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49"/>
                  </a:cubicBezTo>
                  <a:cubicBezTo>
                    <a:pt x="25" y="48"/>
                    <a:pt x="25" y="48"/>
                    <a:pt x="24" y="48"/>
                  </a:cubicBezTo>
                  <a:cubicBezTo>
                    <a:pt x="24" y="47"/>
                    <a:pt x="24" y="46"/>
                    <a:pt x="24" y="46"/>
                  </a:cubicBezTo>
                  <a:cubicBezTo>
                    <a:pt x="24" y="46"/>
                    <a:pt x="23" y="45"/>
                    <a:pt x="22" y="46"/>
                  </a:cubicBezTo>
                  <a:cubicBezTo>
                    <a:pt x="21" y="46"/>
                    <a:pt x="21" y="46"/>
                    <a:pt x="21" y="47"/>
                  </a:cubicBezTo>
                  <a:close/>
                  <a:moveTo>
                    <a:pt x="22" y="57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1" y="57"/>
                    <a:pt x="21" y="57"/>
                    <a:pt x="21" y="57"/>
                  </a:cubicBezTo>
                  <a:lnTo>
                    <a:pt x="22" y="57"/>
                  </a:lnTo>
                  <a:close/>
                  <a:moveTo>
                    <a:pt x="23" y="52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4" y="54"/>
                    <a:pt x="24" y="55"/>
                  </a:cubicBezTo>
                  <a:cubicBezTo>
                    <a:pt x="24" y="55"/>
                    <a:pt x="24" y="56"/>
                    <a:pt x="25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5" y="54"/>
                    <a:pt x="25" y="53"/>
                  </a:cubicBezTo>
                  <a:cubicBezTo>
                    <a:pt x="24" y="52"/>
                    <a:pt x="24" y="52"/>
                    <a:pt x="23" y="52"/>
                  </a:cubicBezTo>
                  <a:close/>
                  <a:moveTo>
                    <a:pt x="24" y="86"/>
                  </a:moveTo>
                  <a:cubicBezTo>
                    <a:pt x="24" y="86"/>
                    <a:pt x="24" y="86"/>
                    <a:pt x="24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lnTo>
                    <a:pt x="24" y="86"/>
                  </a:ln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6" y="104"/>
                  </a:cubicBezTo>
                  <a:cubicBezTo>
                    <a:pt x="26" y="105"/>
                    <a:pt x="27" y="105"/>
                    <a:pt x="27" y="105"/>
                  </a:cubicBezTo>
                  <a:cubicBezTo>
                    <a:pt x="28" y="105"/>
                    <a:pt x="28" y="104"/>
                    <a:pt x="28" y="104"/>
                  </a:cubicBezTo>
                  <a:cubicBezTo>
                    <a:pt x="28" y="104"/>
                    <a:pt x="27" y="103"/>
                    <a:pt x="27" y="103"/>
                  </a:cubicBezTo>
                  <a:close/>
                  <a:moveTo>
                    <a:pt x="28" y="95"/>
                  </a:move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lnTo>
                    <a:pt x="28" y="95"/>
                  </a:lnTo>
                  <a:close/>
                  <a:moveTo>
                    <a:pt x="31" y="100"/>
                  </a:moveTo>
                  <a:cubicBezTo>
                    <a:pt x="31" y="100"/>
                    <a:pt x="31" y="100"/>
                    <a:pt x="31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0"/>
                    <a:pt x="32" y="100"/>
                    <a:pt x="31" y="100"/>
                  </a:cubicBezTo>
                  <a:close/>
                  <a:moveTo>
                    <a:pt x="33" y="51"/>
                  </a:moveTo>
                  <a:cubicBezTo>
                    <a:pt x="34" y="52"/>
                    <a:pt x="34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5" y="51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lose/>
                  <a:moveTo>
                    <a:pt x="35" y="58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5" y="56"/>
                    <a:pt x="35" y="56"/>
                  </a:cubicBezTo>
                  <a:lnTo>
                    <a:pt x="35" y="58"/>
                  </a:lnTo>
                  <a:close/>
                  <a:moveTo>
                    <a:pt x="36" y="97"/>
                  </a:moveTo>
                  <a:cubicBezTo>
                    <a:pt x="36" y="97"/>
                    <a:pt x="36" y="97"/>
                    <a:pt x="36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7"/>
                    <a:pt x="36" y="97"/>
                    <a:pt x="36" y="97"/>
                  </a:cubicBezTo>
                  <a:close/>
                  <a:moveTo>
                    <a:pt x="37" y="49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8" y="51"/>
                    <a:pt x="38" y="50"/>
                  </a:cubicBezTo>
                  <a:cubicBezTo>
                    <a:pt x="38" y="50"/>
                    <a:pt x="38" y="49"/>
                    <a:pt x="37" y="49"/>
                  </a:cubicBezTo>
                  <a:close/>
                  <a:moveTo>
                    <a:pt x="41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1" y="53"/>
                  </a:lnTo>
                  <a:close/>
                  <a:moveTo>
                    <a:pt x="43" y="55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55"/>
                  </a:lnTo>
                  <a:close/>
                  <a:moveTo>
                    <a:pt x="45" y="49"/>
                  </a:move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6" y="95"/>
                  </a:moveTo>
                  <a:cubicBezTo>
                    <a:pt x="46" y="95"/>
                    <a:pt x="45" y="95"/>
                    <a:pt x="45" y="96"/>
                  </a:cubicBezTo>
                  <a:cubicBezTo>
                    <a:pt x="45" y="96"/>
                    <a:pt x="46" y="97"/>
                    <a:pt x="46" y="96"/>
                  </a:cubicBezTo>
                  <a:cubicBezTo>
                    <a:pt x="46" y="96"/>
                    <a:pt x="47" y="96"/>
                    <a:pt x="46" y="96"/>
                  </a:cubicBezTo>
                  <a:cubicBezTo>
                    <a:pt x="46" y="95"/>
                    <a:pt x="46" y="95"/>
                    <a:pt x="46" y="95"/>
                  </a:cubicBezTo>
                  <a:close/>
                  <a:moveTo>
                    <a:pt x="47" y="102"/>
                  </a:moveTo>
                  <a:cubicBezTo>
                    <a:pt x="46" y="102"/>
                    <a:pt x="45" y="103"/>
                    <a:pt x="46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04"/>
                    <a:pt x="47" y="103"/>
                    <a:pt x="47" y="103"/>
                  </a:cubicBezTo>
                  <a:cubicBezTo>
                    <a:pt x="47" y="103"/>
                    <a:pt x="47" y="102"/>
                    <a:pt x="47" y="10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" name="iṩ1îḍé"/>
            <p:cNvSpPr/>
            <p:nvPr/>
          </p:nvSpPr>
          <p:spPr bwMode="auto">
            <a:xfrm>
              <a:off x="5585909" y="3609927"/>
              <a:ext cx="130337" cy="231052"/>
            </a:xfrm>
            <a:custGeom>
              <a:avLst/>
              <a:gdLst>
                <a:gd name="T0" fmla="*/ 7 w 53"/>
                <a:gd name="T1" fmla="*/ 21 h 94"/>
                <a:gd name="T2" fmla="*/ 2 w 53"/>
                <a:gd name="T3" fmla="*/ 16 h 94"/>
                <a:gd name="T4" fmla="*/ 3 w 53"/>
                <a:gd name="T5" fmla="*/ 2 h 94"/>
                <a:gd name="T6" fmla="*/ 10 w 53"/>
                <a:gd name="T7" fmla="*/ 1 h 94"/>
                <a:gd name="T8" fmla="*/ 14 w 53"/>
                <a:gd name="T9" fmla="*/ 2 h 94"/>
                <a:gd name="T10" fmla="*/ 18 w 53"/>
                <a:gd name="T11" fmla="*/ 2 h 94"/>
                <a:gd name="T12" fmla="*/ 20 w 53"/>
                <a:gd name="T13" fmla="*/ 2 h 94"/>
                <a:gd name="T14" fmla="*/ 21 w 53"/>
                <a:gd name="T15" fmla="*/ 5 h 94"/>
                <a:gd name="T16" fmla="*/ 23 w 53"/>
                <a:gd name="T17" fmla="*/ 9 h 94"/>
                <a:gd name="T18" fmla="*/ 23 w 53"/>
                <a:gd name="T19" fmla="*/ 16 h 94"/>
                <a:gd name="T20" fmla="*/ 19 w 53"/>
                <a:gd name="T21" fmla="*/ 17 h 94"/>
                <a:gd name="T22" fmla="*/ 14 w 53"/>
                <a:gd name="T23" fmla="*/ 21 h 94"/>
                <a:gd name="T24" fmla="*/ 32 w 53"/>
                <a:gd name="T25" fmla="*/ 94 h 94"/>
                <a:gd name="T26" fmla="*/ 25 w 53"/>
                <a:gd name="T27" fmla="*/ 93 h 94"/>
                <a:gd name="T28" fmla="*/ 20 w 53"/>
                <a:gd name="T29" fmla="*/ 87 h 94"/>
                <a:gd name="T30" fmla="*/ 10 w 53"/>
                <a:gd name="T31" fmla="*/ 86 h 94"/>
                <a:gd name="T32" fmla="*/ 7 w 53"/>
                <a:gd name="T33" fmla="*/ 77 h 94"/>
                <a:gd name="T34" fmla="*/ 4 w 53"/>
                <a:gd name="T35" fmla="*/ 56 h 94"/>
                <a:gd name="T36" fmla="*/ 3 w 53"/>
                <a:gd name="T37" fmla="*/ 42 h 94"/>
                <a:gd name="T38" fmla="*/ 4 w 53"/>
                <a:gd name="T39" fmla="*/ 34 h 94"/>
                <a:gd name="T40" fmla="*/ 5 w 53"/>
                <a:gd name="T41" fmla="*/ 31 h 94"/>
                <a:gd name="T42" fmla="*/ 9 w 53"/>
                <a:gd name="T43" fmla="*/ 31 h 94"/>
                <a:gd name="T44" fmla="*/ 14 w 53"/>
                <a:gd name="T45" fmla="*/ 35 h 94"/>
                <a:gd name="T46" fmla="*/ 14 w 53"/>
                <a:gd name="T47" fmla="*/ 36 h 94"/>
                <a:gd name="T48" fmla="*/ 19 w 53"/>
                <a:gd name="T49" fmla="*/ 37 h 94"/>
                <a:gd name="T50" fmla="*/ 20 w 53"/>
                <a:gd name="T51" fmla="*/ 43 h 94"/>
                <a:gd name="T52" fmla="*/ 19 w 53"/>
                <a:gd name="T53" fmla="*/ 48 h 94"/>
                <a:gd name="T54" fmla="*/ 20 w 53"/>
                <a:gd name="T55" fmla="*/ 53 h 94"/>
                <a:gd name="T56" fmla="*/ 19 w 53"/>
                <a:gd name="T57" fmla="*/ 57 h 94"/>
                <a:gd name="T58" fmla="*/ 19 w 53"/>
                <a:gd name="T59" fmla="*/ 61 h 94"/>
                <a:gd name="T60" fmla="*/ 20 w 53"/>
                <a:gd name="T61" fmla="*/ 66 h 94"/>
                <a:gd name="T62" fmla="*/ 21 w 53"/>
                <a:gd name="T63" fmla="*/ 63 h 94"/>
                <a:gd name="T64" fmla="*/ 21 w 53"/>
                <a:gd name="T65" fmla="*/ 67 h 94"/>
                <a:gd name="T66" fmla="*/ 24 w 53"/>
                <a:gd name="T67" fmla="*/ 69 h 94"/>
                <a:gd name="T68" fmla="*/ 25 w 53"/>
                <a:gd name="T69" fmla="*/ 78 h 94"/>
                <a:gd name="T70" fmla="*/ 35 w 53"/>
                <a:gd name="T71" fmla="*/ 75 h 94"/>
                <a:gd name="T72" fmla="*/ 39 w 53"/>
                <a:gd name="T73" fmla="*/ 73 h 94"/>
                <a:gd name="T74" fmla="*/ 42 w 53"/>
                <a:gd name="T75" fmla="*/ 72 h 94"/>
                <a:gd name="T76" fmla="*/ 45 w 53"/>
                <a:gd name="T77" fmla="*/ 71 h 94"/>
                <a:gd name="T78" fmla="*/ 44 w 53"/>
                <a:gd name="T79" fmla="*/ 72 h 94"/>
                <a:gd name="T80" fmla="*/ 47 w 53"/>
                <a:gd name="T81" fmla="*/ 68 h 94"/>
                <a:gd name="T82" fmla="*/ 48 w 53"/>
                <a:gd name="T83" fmla="*/ 66 h 94"/>
                <a:gd name="T84" fmla="*/ 49 w 53"/>
                <a:gd name="T85" fmla="*/ 67 h 94"/>
                <a:gd name="T86" fmla="*/ 49 w 53"/>
                <a:gd name="T87" fmla="*/ 72 h 94"/>
                <a:gd name="T88" fmla="*/ 48 w 53"/>
                <a:gd name="T89" fmla="*/ 76 h 94"/>
                <a:gd name="T90" fmla="*/ 48 w 53"/>
                <a:gd name="T91" fmla="*/ 79 h 94"/>
                <a:gd name="T92" fmla="*/ 52 w 53"/>
                <a:gd name="T93" fmla="*/ 79 h 94"/>
                <a:gd name="T94" fmla="*/ 46 w 53"/>
                <a:gd name="T95" fmla="*/ 86 h 94"/>
                <a:gd name="T96" fmla="*/ 46 w 53"/>
                <a:gd name="T97" fmla="*/ 84 h 94"/>
                <a:gd name="T98" fmla="*/ 43 w 53"/>
                <a:gd name="T99" fmla="*/ 81 h 94"/>
                <a:gd name="T100" fmla="*/ 41 w 53"/>
                <a:gd name="T101" fmla="*/ 87 h 94"/>
                <a:gd name="T102" fmla="*/ 37 w 53"/>
                <a:gd name="T103" fmla="*/ 93 h 94"/>
                <a:gd name="T104" fmla="*/ 5 w 53"/>
                <a:gd name="T105" fmla="*/ 6 h 94"/>
                <a:gd name="T106" fmla="*/ 16 w 53"/>
                <a:gd name="T107" fmla="*/ 34 h 94"/>
                <a:gd name="T108" fmla="*/ 16 w 53"/>
                <a:gd name="T109" fmla="*/ 34 h 94"/>
                <a:gd name="T110" fmla="*/ 19 w 53"/>
                <a:gd name="T111" fmla="*/ 7 h 94"/>
                <a:gd name="T112" fmla="*/ 30 w 53"/>
                <a:gd name="T113" fmla="*/ 80 h 94"/>
                <a:gd name="T114" fmla="*/ 30 w 53"/>
                <a:gd name="T115" fmla="*/ 88 h 94"/>
                <a:gd name="T116" fmla="*/ 36 w 53"/>
                <a:gd name="T117" fmla="*/ 91 h 94"/>
                <a:gd name="T118" fmla="*/ 36 w 53"/>
                <a:gd name="T119" fmla="*/ 87 h 94"/>
                <a:gd name="T120" fmla="*/ 38 w 53"/>
                <a:gd name="T121" fmla="*/ 83 h 94"/>
                <a:gd name="T122" fmla="*/ 49 w 53"/>
                <a:gd name="T12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94">
                  <a:moveTo>
                    <a:pt x="9" y="20"/>
                  </a:moveTo>
                  <a:cubicBezTo>
                    <a:pt x="9" y="20"/>
                    <a:pt x="8" y="20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3" y="18"/>
                    <a:pt x="2" y="16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1"/>
                    <a:pt x="13" y="21"/>
                    <a:pt x="12" y="21"/>
                  </a:cubicBezTo>
                  <a:cubicBezTo>
                    <a:pt x="11" y="22"/>
                    <a:pt x="11" y="22"/>
                    <a:pt x="10" y="21"/>
                  </a:cubicBezTo>
                  <a:cubicBezTo>
                    <a:pt x="10" y="20"/>
                    <a:pt x="9" y="20"/>
                    <a:pt x="9" y="20"/>
                  </a:cubicBezTo>
                  <a:close/>
                  <a:moveTo>
                    <a:pt x="32" y="94"/>
                  </a:moveTo>
                  <a:cubicBezTo>
                    <a:pt x="31" y="93"/>
                    <a:pt x="31" y="92"/>
                    <a:pt x="30" y="92"/>
                  </a:cubicBezTo>
                  <a:cubicBezTo>
                    <a:pt x="30" y="91"/>
                    <a:pt x="29" y="91"/>
                    <a:pt x="28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6" y="93"/>
                    <a:pt x="26" y="93"/>
                    <a:pt x="25" y="93"/>
                  </a:cubicBezTo>
                  <a:cubicBezTo>
                    <a:pt x="24" y="93"/>
                    <a:pt x="23" y="93"/>
                    <a:pt x="23" y="93"/>
                  </a:cubicBezTo>
                  <a:cubicBezTo>
                    <a:pt x="22" y="93"/>
                    <a:pt x="22" y="92"/>
                    <a:pt x="21" y="92"/>
                  </a:cubicBezTo>
                  <a:cubicBezTo>
                    <a:pt x="21" y="91"/>
                    <a:pt x="21" y="90"/>
                    <a:pt x="21" y="90"/>
                  </a:cubicBezTo>
                  <a:cubicBezTo>
                    <a:pt x="20" y="89"/>
                    <a:pt x="20" y="88"/>
                    <a:pt x="20" y="87"/>
                  </a:cubicBezTo>
                  <a:cubicBezTo>
                    <a:pt x="19" y="87"/>
                    <a:pt x="19" y="88"/>
                    <a:pt x="18" y="88"/>
                  </a:cubicBezTo>
                  <a:cubicBezTo>
                    <a:pt x="17" y="88"/>
                    <a:pt x="17" y="89"/>
                    <a:pt x="17" y="90"/>
                  </a:cubicBezTo>
                  <a:cubicBezTo>
                    <a:pt x="17" y="89"/>
                    <a:pt x="16" y="88"/>
                    <a:pt x="14" y="87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10" y="86"/>
                    <a:pt x="10" y="85"/>
                    <a:pt x="9" y="83"/>
                  </a:cubicBezTo>
                  <a:cubicBezTo>
                    <a:pt x="9" y="82"/>
                    <a:pt x="8" y="81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78"/>
                    <a:pt x="7" y="77"/>
                    <a:pt x="7" y="77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6" y="73"/>
                    <a:pt x="6" y="72"/>
                    <a:pt x="6" y="70"/>
                  </a:cubicBezTo>
                  <a:cubicBezTo>
                    <a:pt x="6" y="68"/>
                    <a:pt x="5" y="65"/>
                    <a:pt x="5" y="63"/>
                  </a:cubicBezTo>
                  <a:cubicBezTo>
                    <a:pt x="5" y="61"/>
                    <a:pt x="4" y="58"/>
                    <a:pt x="4" y="56"/>
                  </a:cubicBezTo>
                  <a:cubicBezTo>
                    <a:pt x="4" y="54"/>
                    <a:pt x="4" y="52"/>
                    <a:pt x="4" y="52"/>
                  </a:cubicBezTo>
                  <a:cubicBezTo>
                    <a:pt x="4" y="50"/>
                    <a:pt x="3" y="49"/>
                    <a:pt x="3" y="47"/>
                  </a:cubicBezTo>
                  <a:cubicBezTo>
                    <a:pt x="3" y="46"/>
                    <a:pt x="3" y="44"/>
                    <a:pt x="3" y="43"/>
                  </a:cubicBezTo>
                  <a:cubicBezTo>
                    <a:pt x="3" y="43"/>
                    <a:pt x="3" y="43"/>
                    <a:pt x="3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4" y="38"/>
                    <a:pt x="3" y="37"/>
                    <a:pt x="3" y="36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3"/>
                    <a:pt x="4" y="32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8" y="32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7"/>
                    <a:pt x="16" y="36"/>
                  </a:cubicBezTo>
                  <a:cubicBezTo>
                    <a:pt x="17" y="36"/>
                    <a:pt x="18" y="36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1" y="42"/>
                    <a:pt x="20" y="42"/>
                    <a:pt x="20" y="43"/>
                  </a:cubicBezTo>
                  <a:cubicBezTo>
                    <a:pt x="19" y="43"/>
                    <a:pt x="18" y="44"/>
                    <a:pt x="18" y="45"/>
                  </a:cubicBezTo>
                  <a:cubicBezTo>
                    <a:pt x="17" y="45"/>
                    <a:pt x="16" y="46"/>
                    <a:pt x="16" y="46"/>
                  </a:cubicBezTo>
                  <a:cubicBezTo>
                    <a:pt x="16" y="47"/>
                    <a:pt x="16" y="47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9"/>
                    <a:pt x="20" y="49"/>
                    <a:pt x="21" y="49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2" y="51"/>
                    <a:pt x="22" y="52"/>
                    <a:pt x="22" y="52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20" y="53"/>
                    <a:pt x="19" y="53"/>
                    <a:pt x="19" y="53"/>
                  </a:cubicBezTo>
                  <a:cubicBezTo>
                    <a:pt x="18" y="53"/>
                    <a:pt x="18" y="54"/>
                    <a:pt x="18" y="54"/>
                  </a:cubicBezTo>
                  <a:cubicBezTo>
                    <a:pt x="17" y="55"/>
                    <a:pt x="18" y="55"/>
                    <a:pt x="18" y="56"/>
                  </a:cubicBezTo>
                  <a:cubicBezTo>
                    <a:pt x="18" y="56"/>
                    <a:pt x="19" y="57"/>
                    <a:pt x="19" y="57"/>
                  </a:cubicBezTo>
                  <a:cubicBezTo>
                    <a:pt x="20" y="58"/>
                    <a:pt x="20" y="58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ubicBezTo>
                    <a:pt x="21" y="60"/>
                    <a:pt x="21" y="61"/>
                    <a:pt x="20" y="61"/>
                  </a:cubicBezTo>
                  <a:cubicBezTo>
                    <a:pt x="20" y="61"/>
                    <a:pt x="19" y="61"/>
                    <a:pt x="19" y="61"/>
                  </a:cubicBezTo>
                  <a:cubicBezTo>
                    <a:pt x="19" y="62"/>
                    <a:pt x="18" y="62"/>
                    <a:pt x="18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8" y="64"/>
                    <a:pt x="18" y="65"/>
                    <a:pt x="19" y="65"/>
                  </a:cubicBezTo>
                  <a:cubicBezTo>
                    <a:pt x="19" y="65"/>
                    <a:pt x="20" y="66"/>
                    <a:pt x="20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1" y="64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5"/>
                    <a:pt x="22" y="65"/>
                    <a:pt x="22" y="66"/>
                  </a:cubicBezTo>
                  <a:cubicBezTo>
                    <a:pt x="22" y="66"/>
                    <a:pt x="22" y="67"/>
                    <a:pt x="21" y="67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20" y="68"/>
                    <a:pt x="20" y="69"/>
                    <a:pt x="21" y="70"/>
                  </a:cubicBezTo>
                  <a:cubicBezTo>
                    <a:pt x="22" y="70"/>
                    <a:pt x="22" y="70"/>
                    <a:pt x="23" y="70"/>
                  </a:cubicBezTo>
                  <a:cubicBezTo>
                    <a:pt x="23" y="70"/>
                    <a:pt x="23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1"/>
                    <a:pt x="24" y="72"/>
                    <a:pt x="24" y="73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4" y="77"/>
                    <a:pt x="24" y="78"/>
                    <a:pt x="25" y="78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6"/>
                    <a:pt x="35" y="76"/>
                    <a:pt x="35" y="75"/>
                  </a:cubicBezTo>
                  <a:cubicBezTo>
                    <a:pt x="36" y="75"/>
                    <a:pt x="37" y="74"/>
                    <a:pt x="37" y="73"/>
                  </a:cubicBezTo>
                  <a:cubicBezTo>
                    <a:pt x="37" y="73"/>
                    <a:pt x="37" y="73"/>
                    <a:pt x="38" y="73"/>
                  </a:cubicBezTo>
                  <a:cubicBezTo>
                    <a:pt x="38" y="73"/>
                    <a:pt x="38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40" y="73"/>
                    <a:pt x="40" y="7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4" y="72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6" y="69"/>
                    <a:pt x="46" y="69"/>
                  </a:cubicBezTo>
                  <a:cubicBezTo>
                    <a:pt x="46" y="69"/>
                    <a:pt x="46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7" y="67"/>
                    <a:pt x="48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9" y="66"/>
                    <a:pt x="49" y="66"/>
                    <a:pt x="50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49" y="69"/>
                    <a:pt x="49" y="69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49" y="71"/>
                    <a:pt x="49" y="72"/>
                  </a:cubicBezTo>
                  <a:cubicBezTo>
                    <a:pt x="49" y="73"/>
                    <a:pt x="50" y="73"/>
                    <a:pt x="50" y="74"/>
                  </a:cubicBezTo>
                  <a:cubicBezTo>
                    <a:pt x="50" y="74"/>
                    <a:pt x="50" y="74"/>
                    <a:pt x="50" y="75"/>
                  </a:cubicBezTo>
                  <a:cubicBezTo>
                    <a:pt x="50" y="75"/>
                    <a:pt x="50" y="76"/>
                    <a:pt x="49" y="76"/>
                  </a:cubicBezTo>
                  <a:cubicBezTo>
                    <a:pt x="49" y="76"/>
                    <a:pt x="49" y="76"/>
                    <a:pt x="48" y="76"/>
                  </a:cubicBezTo>
                  <a:cubicBezTo>
                    <a:pt x="48" y="77"/>
                    <a:pt x="47" y="77"/>
                    <a:pt x="47" y="77"/>
                  </a:cubicBezTo>
                  <a:cubicBezTo>
                    <a:pt x="47" y="77"/>
                    <a:pt x="47" y="78"/>
                    <a:pt x="47" y="78"/>
                  </a:cubicBezTo>
                  <a:cubicBezTo>
                    <a:pt x="47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79"/>
                    <a:pt x="49" y="78"/>
                    <a:pt x="50" y="77"/>
                  </a:cubicBezTo>
                  <a:cubicBezTo>
                    <a:pt x="51" y="77"/>
                    <a:pt x="52" y="76"/>
                    <a:pt x="52" y="7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7"/>
                    <a:pt x="52" y="78"/>
                    <a:pt x="52" y="79"/>
                  </a:cubicBezTo>
                  <a:cubicBezTo>
                    <a:pt x="51" y="80"/>
                    <a:pt x="51" y="81"/>
                    <a:pt x="50" y="82"/>
                  </a:cubicBezTo>
                  <a:cubicBezTo>
                    <a:pt x="50" y="83"/>
                    <a:pt x="49" y="84"/>
                    <a:pt x="49" y="85"/>
                  </a:cubicBezTo>
                  <a:cubicBezTo>
                    <a:pt x="48" y="86"/>
                    <a:pt x="48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7"/>
                    <a:pt x="46" y="86"/>
                    <a:pt x="46" y="86"/>
                  </a:cubicBezTo>
                  <a:cubicBezTo>
                    <a:pt x="45" y="86"/>
                    <a:pt x="46" y="86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2"/>
                  </a:cubicBezTo>
                  <a:cubicBezTo>
                    <a:pt x="44" y="82"/>
                    <a:pt x="44" y="81"/>
                    <a:pt x="43" y="81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3" y="86"/>
                    <a:pt x="43" y="86"/>
                  </a:cubicBezTo>
                  <a:cubicBezTo>
                    <a:pt x="42" y="86"/>
                    <a:pt x="42" y="87"/>
                    <a:pt x="41" y="87"/>
                  </a:cubicBezTo>
                  <a:cubicBezTo>
                    <a:pt x="41" y="88"/>
                    <a:pt x="41" y="89"/>
                    <a:pt x="41" y="90"/>
                  </a:cubicBezTo>
                  <a:cubicBezTo>
                    <a:pt x="41" y="90"/>
                    <a:pt x="41" y="91"/>
                    <a:pt x="41" y="91"/>
                  </a:cubicBezTo>
                  <a:cubicBezTo>
                    <a:pt x="41" y="92"/>
                    <a:pt x="40" y="92"/>
                    <a:pt x="40" y="92"/>
                  </a:cubicBezTo>
                  <a:cubicBezTo>
                    <a:pt x="39" y="93"/>
                    <a:pt x="39" y="93"/>
                    <a:pt x="37" y="93"/>
                  </a:cubicBezTo>
                  <a:cubicBezTo>
                    <a:pt x="36" y="94"/>
                    <a:pt x="35" y="94"/>
                    <a:pt x="35" y="94"/>
                  </a:cubicBezTo>
                  <a:cubicBezTo>
                    <a:pt x="34" y="94"/>
                    <a:pt x="33" y="94"/>
                    <a:pt x="32" y="94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4"/>
                    <a:pt x="16" y="34"/>
                  </a:cubicBezTo>
                  <a:close/>
                  <a:moveTo>
                    <a:pt x="19" y="7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30" y="80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29" y="80"/>
                    <a:pt x="29" y="80"/>
                    <a:pt x="29" y="80"/>
                  </a:cubicBezTo>
                  <a:lnTo>
                    <a:pt x="30" y="80"/>
                  </a:lnTo>
                  <a:close/>
                  <a:moveTo>
                    <a:pt x="30" y="88"/>
                  </a:move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30" y="88"/>
                  </a:lnTo>
                  <a:close/>
                  <a:moveTo>
                    <a:pt x="36" y="91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92"/>
                    <a:pt x="36" y="92"/>
                    <a:pt x="36" y="91"/>
                  </a:cubicBezTo>
                  <a:close/>
                  <a:moveTo>
                    <a:pt x="38" y="83"/>
                  </a:move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5" y="85"/>
                    <a:pt x="35" y="85"/>
                  </a:cubicBezTo>
                  <a:cubicBezTo>
                    <a:pt x="35" y="86"/>
                    <a:pt x="35" y="86"/>
                    <a:pt x="36" y="87"/>
                  </a:cubicBezTo>
                  <a:cubicBezTo>
                    <a:pt x="36" y="87"/>
                    <a:pt x="37" y="87"/>
                    <a:pt x="38" y="87"/>
                  </a:cubicBezTo>
                  <a:cubicBezTo>
                    <a:pt x="38" y="87"/>
                    <a:pt x="39" y="87"/>
                    <a:pt x="39" y="87"/>
                  </a:cubicBezTo>
                  <a:cubicBezTo>
                    <a:pt x="39" y="86"/>
                    <a:pt x="39" y="85"/>
                    <a:pt x="39" y="85"/>
                  </a:cubicBezTo>
                  <a:cubicBezTo>
                    <a:pt x="39" y="84"/>
                    <a:pt x="39" y="84"/>
                    <a:pt x="38" y="83"/>
                  </a:cubicBezTo>
                  <a:cubicBezTo>
                    <a:pt x="38" y="83"/>
                    <a:pt x="38" y="82"/>
                    <a:pt x="38" y="83"/>
                  </a:cubicBezTo>
                  <a:close/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" name="ïs1iḓê"/>
            <p:cNvSpPr/>
            <p:nvPr/>
          </p:nvSpPr>
          <p:spPr bwMode="auto">
            <a:xfrm>
              <a:off x="5720985" y="3644288"/>
              <a:ext cx="208539" cy="171808"/>
            </a:xfrm>
            <a:custGeom>
              <a:avLst/>
              <a:gdLst>
                <a:gd name="T0" fmla="*/ 29 w 85"/>
                <a:gd name="T1" fmla="*/ 67 h 70"/>
                <a:gd name="T2" fmla="*/ 19 w 85"/>
                <a:gd name="T3" fmla="*/ 62 h 70"/>
                <a:gd name="T4" fmla="*/ 13 w 85"/>
                <a:gd name="T5" fmla="*/ 62 h 70"/>
                <a:gd name="T6" fmla="*/ 7 w 85"/>
                <a:gd name="T7" fmla="*/ 61 h 70"/>
                <a:gd name="T8" fmla="*/ 0 w 85"/>
                <a:gd name="T9" fmla="*/ 54 h 70"/>
                <a:gd name="T10" fmla="*/ 1 w 85"/>
                <a:gd name="T11" fmla="*/ 41 h 70"/>
                <a:gd name="T12" fmla="*/ 0 w 85"/>
                <a:gd name="T13" fmla="*/ 33 h 70"/>
                <a:gd name="T14" fmla="*/ 4 w 85"/>
                <a:gd name="T15" fmla="*/ 23 h 70"/>
                <a:gd name="T16" fmla="*/ 14 w 85"/>
                <a:gd name="T17" fmla="*/ 9 h 70"/>
                <a:gd name="T18" fmla="*/ 23 w 85"/>
                <a:gd name="T19" fmla="*/ 2 h 70"/>
                <a:gd name="T20" fmla="*/ 30 w 85"/>
                <a:gd name="T21" fmla="*/ 17 h 70"/>
                <a:gd name="T22" fmla="*/ 23 w 85"/>
                <a:gd name="T23" fmla="*/ 23 h 70"/>
                <a:gd name="T24" fmla="*/ 15 w 85"/>
                <a:gd name="T25" fmla="*/ 32 h 70"/>
                <a:gd name="T26" fmla="*/ 18 w 85"/>
                <a:gd name="T27" fmla="*/ 47 h 70"/>
                <a:gd name="T28" fmla="*/ 53 w 85"/>
                <a:gd name="T29" fmla="*/ 53 h 70"/>
                <a:gd name="T30" fmla="*/ 60 w 85"/>
                <a:gd name="T31" fmla="*/ 42 h 70"/>
                <a:gd name="T32" fmla="*/ 67 w 85"/>
                <a:gd name="T33" fmla="*/ 40 h 70"/>
                <a:gd name="T34" fmla="*/ 67 w 85"/>
                <a:gd name="T35" fmla="*/ 33 h 70"/>
                <a:gd name="T36" fmla="*/ 58 w 85"/>
                <a:gd name="T37" fmla="*/ 19 h 70"/>
                <a:gd name="T38" fmla="*/ 41 w 85"/>
                <a:gd name="T39" fmla="*/ 10 h 70"/>
                <a:gd name="T40" fmla="*/ 41 w 85"/>
                <a:gd name="T41" fmla="*/ 15 h 70"/>
                <a:gd name="T42" fmla="*/ 35 w 85"/>
                <a:gd name="T43" fmla="*/ 12 h 70"/>
                <a:gd name="T44" fmla="*/ 39 w 85"/>
                <a:gd name="T45" fmla="*/ 7 h 70"/>
                <a:gd name="T46" fmla="*/ 45 w 85"/>
                <a:gd name="T47" fmla="*/ 8 h 70"/>
                <a:gd name="T48" fmla="*/ 48 w 85"/>
                <a:gd name="T49" fmla="*/ 3 h 70"/>
                <a:gd name="T50" fmla="*/ 55 w 85"/>
                <a:gd name="T51" fmla="*/ 6 h 70"/>
                <a:gd name="T52" fmla="*/ 74 w 85"/>
                <a:gd name="T53" fmla="*/ 24 h 70"/>
                <a:gd name="T54" fmla="*/ 76 w 85"/>
                <a:gd name="T55" fmla="*/ 13 h 70"/>
                <a:gd name="T56" fmla="*/ 80 w 85"/>
                <a:gd name="T57" fmla="*/ 16 h 70"/>
                <a:gd name="T58" fmla="*/ 84 w 85"/>
                <a:gd name="T59" fmla="*/ 34 h 70"/>
                <a:gd name="T60" fmla="*/ 83 w 85"/>
                <a:gd name="T61" fmla="*/ 41 h 70"/>
                <a:gd name="T62" fmla="*/ 78 w 85"/>
                <a:gd name="T63" fmla="*/ 48 h 70"/>
                <a:gd name="T64" fmla="*/ 73 w 85"/>
                <a:gd name="T65" fmla="*/ 50 h 70"/>
                <a:gd name="T66" fmla="*/ 71 w 85"/>
                <a:gd name="T67" fmla="*/ 60 h 70"/>
                <a:gd name="T68" fmla="*/ 65 w 85"/>
                <a:gd name="T69" fmla="*/ 63 h 70"/>
                <a:gd name="T70" fmla="*/ 56 w 85"/>
                <a:gd name="T71" fmla="*/ 66 h 70"/>
                <a:gd name="T72" fmla="*/ 53 w 85"/>
                <a:gd name="T73" fmla="*/ 67 h 70"/>
                <a:gd name="T74" fmla="*/ 50 w 85"/>
                <a:gd name="T75" fmla="*/ 62 h 70"/>
                <a:gd name="T76" fmla="*/ 41 w 85"/>
                <a:gd name="T77" fmla="*/ 67 h 70"/>
                <a:gd name="T78" fmla="*/ 7 w 85"/>
                <a:gd name="T79" fmla="*/ 29 h 70"/>
                <a:gd name="T80" fmla="*/ 20 w 85"/>
                <a:gd name="T81" fmla="*/ 10 h 70"/>
                <a:gd name="T82" fmla="*/ 23 w 85"/>
                <a:gd name="T83" fmla="*/ 10 h 70"/>
                <a:gd name="T84" fmla="*/ 33 w 85"/>
                <a:gd name="T85" fmla="*/ 63 h 70"/>
                <a:gd name="T86" fmla="*/ 35 w 85"/>
                <a:gd name="T87" fmla="*/ 8 h 70"/>
                <a:gd name="T88" fmla="*/ 39 w 85"/>
                <a:gd name="T89" fmla="*/ 61 h 70"/>
                <a:gd name="T90" fmla="*/ 39 w 85"/>
                <a:gd name="T91" fmla="*/ 12 h 70"/>
                <a:gd name="T92" fmla="*/ 49 w 85"/>
                <a:gd name="T93" fmla="*/ 58 h 70"/>
                <a:gd name="T94" fmla="*/ 68 w 85"/>
                <a:gd name="T95" fmla="*/ 24 h 70"/>
                <a:gd name="T96" fmla="*/ 69 w 85"/>
                <a:gd name="T97" fmla="*/ 26 h 70"/>
                <a:gd name="T98" fmla="*/ 69 w 85"/>
                <a:gd name="T99" fmla="*/ 27 h 70"/>
                <a:gd name="T100" fmla="*/ 70 w 85"/>
                <a:gd name="T101" fmla="*/ 14 h 70"/>
                <a:gd name="T102" fmla="*/ 70 w 85"/>
                <a:gd name="T103" fmla="*/ 32 h 70"/>
                <a:gd name="T104" fmla="*/ 72 w 85"/>
                <a:gd name="T105" fmla="*/ 23 h 70"/>
                <a:gd name="T106" fmla="*/ 74 w 85"/>
                <a:gd name="T107" fmla="*/ 46 h 70"/>
                <a:gd name="T108" fmla="*/ 75 w 85"/>
                <a:gd name="T109" fmla="*/ 33 h 70"/>
                <a:gd name="T110" fmla="*/ 75 w 85"/>
                <a:gd name="T111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70">
                  <a:moveTo>
                    <a:pt x="38" y="67"/>
                  </a:moveTo>
                  <a:cubicBezTo>
                    <a:pt x="38" y="67"/>
                    <a:pt x="38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8"/>
                    <a:pt x="31" y="67"/>
                    <a:pt x="29" y="67"/>
                  </a:cubicBezTo>
                  <a:cubicBezTo>
                    <a:pt x="28" y="67"/>
                    <a:pt x="26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4" y="67"/>
                    <a:pt x="23" y="68"/>
                    <a:pt x="23" y="68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3"/>
                    <a:pt x="21" y="63"/>
                  </a:cubicBezTo>
                  <a:cubicBezTo>
                    <a:pt x="20" y="63"/>
                    <a:pt x="20" y="63"/>
                    <a:pt x="19" y="62"/>
                  </a:cubicBezTo>
                  <a:cubicBezTo>
                    <a:pt x="18" y="62"/>
                    <a:pt x="18" y="62"/>
                    <a:pt x="17" y="62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6" y="61"/>
                    <a:pt x="15" y="61"/>
                    <a:pt x="15" y="60"/>
                  </a:cubicBezTo>
                  <a:cubicBezTo>
                    <a:pt x="15" y="59"/>
                    <a:pt x="15" y="59"/>
                    <a:pt x="14" y="58"/>
                  </a:cubicBezTo>
                  <a:cubicBezTo>
                    <a:pt x="13" y="58"/>
                    <a:pt x="13" y="59"/>
                    <a:pt x="13" y="59"/>
                  </a:cubicBezTo>
                  <a:cubicBezTo>
                    <a:pt x="13" y="60"/>
                    <a:pt x="13" y="60"/>
                    <a:pt x="14" y="60"/>
                  </a:cubicBezTo>
                  <a:cubicBezTo>
                    <a:pt x="14" y="61"/>
                    <a:pt x="14" y="61"/>
                    <a:pt x="14" y="62"/>
                  </a:cubicBezTo>
                  <a:cubicBezTo>
                    <a:pt x="14" y="62"/>
                    <a:pt x="14" y="62"/>
                    <a:pt x="13" y="62"/>
                  </a:cubicBezTo>
                  <a:cubicBezTo>
                    <a:pt x="13" y="62"/>
                    <a:pt x="12" y="62"/>
                    <a:pt x="11" y="62"/>
                  </a:cubicBezTo>
                  <a:cubicBezTo>
                    <a:pt x="10" y="62"/>
                    <a:pt x="10" y="62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0" y="60"/>
                    <a:pt x="9" y="59"/>
                  </a:cubicBezTo>
                  <a:cubicBezTo>
                    <a:pt x="9" y="59"/>
                    <a:pt x="8" y="59"/>
                    <a:pt x="8" y="59"/>
                  </a:cubicBezTo>
                  <a:cubicBezTo>
                    <a:pt x="7" y="59"/>
                    <a:pt x="7" y="59"/>
                    <a:pt x="7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1"/>
                    <a:pt x="5" y="61"/>
                    <a:pt x="4" y="60"/>
                  </a:cubicBezTo>
                  <a:cubicBezTo>
                    <a:pt x="4" y="60"/>
                    <a:pt x="4" y="59"/>
                    <a:pt x="4" y="59"/>
                  </a:cubicBezTo>
                  <a:cubicBezTo>
                    <a:pt x="4" y="58"/>
                    <a:pt x="4" y="57"/>
                    <a:pt x="3" y="56"/>
                  </a:cubicBezTo>
                  <a:cubicBezTo>
                    <a:pt x="2" y="55"/>
                    <a:pt x="1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2"/>
                    <a:pt x="2" y="51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9"/>
                    <a:pt x="2" y="48"/>
                    <a:pt x="2" y="47"/>
                  </a:cubicBezTo>
                  <a:cubicBezTo>
                    <a:pt x="2" y="47"/>
                    <a:pt x="2" y="46"/>
                    <a:pt x="2" y="45"/>
                  </a:cubicBezTo>
                  <a:cubicBezTo>
                    <a:pt x="2" y="44"/>
                    <a:pt x="1" y="43"/>
                    <a:pt x="1" y="42"/>
                  </a:cubicBezTo>
                  <a:cubicBezTo>
                    <a:pt x="1" y="42"/>
                    <a:pt x="1" y="41"/>
                    <a:pt x="1" y="41"/>
                  </a:cubicBezTo>
                  <a:cubicBezTo>
                    <a:pt x="1" y="40"/>
                    <a:pt x="1" y="39"/>
                    <a:pt x="1" y="38"/>
                  </a:cubicBezTo>
                  <a:cubicBezTo>
                    <a:pt x="2" y="37"/>
                    <a:pt x="2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1" y="31"/>
                    <a:pt x="1" y="30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5" y="21"/>
                    <a:pt x="5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5" y="9"/>
                    <a:pt x="16" y="9"/>
                    <a:pt x="17" y="8"/>
                  </a:cubicBezTo>
                  <a:cubicBezTo>
                    <a:pt x="18" y="8"/>
                    <a:pt x="19" y="7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3"/>
                    <a:pt x="31" y="4"/>
                  </a:cubicBezTo>
                  <a:cubicBezTo>
                    <a:pt x="31" y="5"/>
                    <a:pt x="32" y="6"/>
                    <a:pt x="32" y="7"/>
                  </a:cubicBezTo>
                  <a:cubicBezTo>
                    <a:pt x="32" y="7"/>
                    <a:pt x="33" y="8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6" y="18"/>
                    <a:pt x="26" y="19"/>
                    <a:pt x="26" y="20"/>
                  </a:cubicBezTo>
                  <a:cubicBezTo>
                    <a:pt x="25" y="20"/>
                    <a:pt x="25" y="20"/>
                    <a:pt x="25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0" y="28"/>
                    <a:pt x="19" y="28"/>
                    <a:pt x="19" y="29"/>
                  </a:cubicBezTo>
                  <a:cubicBezTo>
                    <a:pt x="19" y="29"/>
                    <a:pt x="19" y="30"/>
                    <a:pt x="18" y="30"/>
                  </a:cubicBezTo>
                  <a:cubicBezTo>
                    <a:pt x="18" y="30"/>
                    <a:pt x="17" y="30"/>
                    <a:pt x="17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5" y="31"/>
                    <a:pt x="15" y="32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4"/>
                    <a:pt x="17" y="35"/>
                    <a:pt x="17" y="36"/>
                  </a:cubicBezTo>
                  <a:cubicBezTo>
                    <a:pt x="17" y="37"/>
                    <a:pt x="17" y="38"/>
                    <a:pt x="16" y="39"/>
                  </a:cubicBezTo>
                  <a:cubicBezTo>
                    <a:pt x="16" y="39"/>
                    <a:pt x="16" y="40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5"/>
                    <a:pt x="16" y="46"/>
                    <a:pt x="17" y="46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7"/>
                    <a:pt x="19" y="48"/>
                    <a:pt x="20" y="48"/>
                  </a:cubicBezTo>
                  <a:cubicBezTo>
                    <a:pt x="20" y="49"/>
                    <a:pt x="21" y="50"/>
                    <a:pt x="21" y="51"/>
                  </a:cubicBezTo>
                  <a:cubicBezTo>
                    <a:pt x="22" y="52"/>
                    <a:pt x="22" y="53"/>
                    <a:pt x="23" y="53"/>
                  </a:cubicBezTo>
                  <a:cubicBezTo>
                    <a:pt x="25" y="53"/>
                    <a:pt x="26" y="54"/>
                    <a:pt x="28" y="54"/>
                  </a:cubicBezTo>
                  <a:cubicBezTo>
                    <a:pt x="30" y="54"/>
                    <a:pt x="31" y="55"/>
                    <a:pt x="33" y="55"/>
                  </a:cubicBezTo>
                  <a:cubicBezTo>
                    <a:pt x="36" y="55"/>
                    <a:pt x="38" y="55"/>
                    <a:pt x="41" y="55"/>
                  </a:cubicBezTo>
                  <a:cubicBezTo>
                    <a:pt x="44" y="55"/>
                    <a:pt x="47" y="55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3" y="53"/>
                    <a:pt x="54" y="53"/>
                    <a:pt x="54" y="52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6" y="50"/>
                    <a:pt x="56" y="49"/>
                    <a:pt x="56" y="48"/>
                  </a:cubicBezTo>
                  <a:cubicBezTo>
                    <a:pt x="57" y="49"/>
                    <a:pt x="58" y="49"/>
                    <a:pt x="58" y="49"/>
                  </a:cubicBezTo>
                  <a:cubicBezTo>
                    <a:pt x="58" y="49"/>
                    <a:pt x="58" y="49"/>
                    <a:pt x="59" y="49"/>
                  </a:cubicBezTo>
                  <a:cubicBezTo>
                    <a:pt x="59" y="48"/>
                    <a:pt x="59" y="48"/>
                    <a:pt x="59" y="47"/>
                  </a:cubicBezTo>
                  <a:cubicBezTo>
                    <a:pt x="59" y="46"/>
                    <a:pt x="59" y="45"/>
                    <a:pt x="59" y="44"/>
                  </a:cubicBezTo>
                  <a:cubicBezTo>
                    <a:pt x="59" y="43"/>
                    <a:pt x="60" y="43"/>
                    <a:pt x="60" y="42"/>
                  </a:cubicBezTo>
                  <a:cubicBezTo>
                    <a:pt x="60" y="41"/>
                    <a:pt x="61" y="41"/>
                    <a:pt x="62" y="41"/>
                  </a:cubicBezTo>
                  <a:cubicBezTo>
                    <a:pt x="62" y="42"/>
                    <a:pt x="62" y="42"/>
                    <a:pt x="63" y="42"/>
                  </a:cubicBezTo>
                  <a:cubicBezTo>
                    <a:pt x="63" y="42"/>
                    <a:pt x="64" y="42"/>
                    <a:pt x="64" y="42"/>
                  </a:cubicBezTo>
                  <a:cubicBezTo>
                    <a:pt x="64" y="41"/>
                    <a:pt x="64" y="40"/>
                    <a:pt x="64" y="40"/>
                  </a:cubicBezTo>
                  <a:cubicBezTo>
                    <a:pt x="64" y="39"/>
                    <a:pt x="64" y="39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8"/>
                    <a:pt x="65" y="38"/>
                    <a:pt x="66" y="38"/>
                  </a:cubicBezTo>
                  <a:cubicBezTo>
                    <a:pt x="66" y="39"/>
                    <a:pt x="67" y="39"/>
                    <a:pt x="67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8" y="42"/>
                    <a:pt x="69" y="42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0"/>
                    <a:pt x="70" y="40"/>
                    <a:pt x="70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9" y="36"/>
                    <a:pt x="69" y="35"/>
                    <a:pt x="69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6" y="33"/>
                    <a:pt x="66" y="32"/>
                  </a:cubicBezTo>
                  <a:cubicBezTo>
                    <a:pt x="66" y="32"/>
                    <a:pt x="66" y="31"/>
                    <a:pt x="67" y="30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67" y="26"/>
                    <a:pt x="67" y="26"/>
                    <a:pt x="66" y="25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3" y="23"/>
                    <a:pt x="63" y="23"/>
                    <a:pt x="62" y="22"/>
                  </a:cubicBezTo>
                  <a:cubicBezTo>
                    <a:pt x="62" y="22"/>
                    <a:pt x="61" y="22"/>
                    <a:pt x="60" y="21"/>
                  </a:cubicBezTo>
                  <a:cubicBezTo>
                    <a:pt x="60" y="20"/>
                    <a:pt x="59" y="20"/>
                    <a:pt x="58" y="19"/>
                  </a:cubicBezTo>
                  <a:cubicBezTo>
                    <a:pt x="57" y="19"/>
                    <a:pt x="57" y="18"/>
                    <a:pt x="56" y="18"/>
                  </a:cubicBezTo>
                  <a:cubicBezTo>
                    <a:pt x="55" y="18"/>
                    <a:pt x="55" y="18"/>
                    <a:pt x="53" y="18"/>
                  </a:cubicBezTo>
                  <a:cubicBezTo>
                    <a:pt x="52" y="18"/>
                    <a:pt x="50" y="18"/>
                    <a:pt x="49" y="18"/>
                  </a:cubicBezTo>
                  <a:cubicBezTo>
                    <a:pt x="47" y="18"/>
                    <a:pt x="46" y="18"/>
                    <a:pt x="45" y="18"/>
                  </a:cubicBezTo>
                  <a:cubicBezTo>
                    <a:pt x="44" y="17"/>
                    <a:pt x="43" y="17"/>
                    <a:pt x="43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3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1" y="14"/>
                    <a:pt x="41" y="14"/>
                    <a:pt x="41" y="15"/>
                  </a:cubicBezTo>
                  <a:cubicBezTo>
                    <a:pt x="41" y="15"/>
                    <a:pt x="41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39" y="15"/>
                    <a:pt x="39" y="15"/>
                  </a:cubicBezTo>
                  <a:cubicBezTo>
                    <a:pt x="39" y="15"/>
                    <a:pt x="39" y="16"/>
                    <a:pt x="39" y="16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7" y="17"/>
                    <a:pt x="37" y="17"/>
                    <a:pt x="36" y="16"/>
                  </a:cubicBezTo>
                  <a:cubicBezTo>
                    <a:pt x="36" y="14"/>
                    <a:pt x="35" y="13"/>
                    <a:pt x="35" y="12"/>
                  </a:cubicBezTo>
                  <a:cubicBezTo>
                    <a:pt x="35" y="10"/>
                    <a:pt x="34" y="9"/>
                    <a:pt x="34" y="8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5" y="6"/>
                    <a:pt x="36" y="5"/>
                    <a:pt x="37" y="5"/>
                  </a:cubicBezTo>
                  <a:cubicBezTo>
                    <a:pt x="37" y="4"/>
                    <a:pt x="37" y="3"/>
                    <a:pt x="38" y="2"/>
                  </a:cubicBezTo>
                  <a:cubicBezTo>
                    <a:pt x="38" y="2"/>
                    <a:pt x="38" y="2"/>
                    <a:pt x="39" y="3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8" y="5"/>
                    <a:pt x="38" y="6"/>
                    <a:pt x="38" y="6"/>
                  </a:cubicBezTo>
                  <a:cubicBezTo>
                    <a:pt x="38" y="7"/>
                    <a:pt x="38" y="7"/>
                    <a:pt x="39" y="7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0" y="7"/>
                    <a:pt x="41" y="7"/>
                    <a:pt x="41" y="6"/>
                  </a:cubicBezTo>
                  <a:cubicBezTo>
                    <a:pt x="41" y="6"/>
                    <a:pt x="41" y="5"/>
                    <a:pt x="42" y="4"/>
                  </a:cubicBezTo>
                  <a:cubicBezTo>
                    <a:pt x="42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7" y="7"/>
                    <a:pt x="47" y="6"/>
                    <a:pt x="47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4"/>
                    <a:pt x="49" y="5"/>
                  </a:cubicBezTo>
                  <a:cubicBezTo>
                    <a:pt x="49" y="6"/>
                    <a:pt x="50" y="6"/>
                    <a:pt x="51" y="6"/>
                  </a:cubicBezTo>
                  <a:cubicBezTo>
                    <a:pt x="51" y="6"/>
                    <a:pt x="51" y="6"/>
                    <a:pt x="51" y="5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4" y="4"/>
                    <a:pt x="54" y="4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9" y="5"/>
                    <a:pt x="59" y="6"/>
                  </a:cubicBezTo>
                  <a:cubicBezTo>
                    <a:pt x="59" y="6"/>
                    <a:pt x="60" y="7"/>
                    <a:pt x="61" y="7"/>
                  </a:cubicBezTo>
                  <a:cubicBezTo>
                    <a:pt x="62" y="7"/>
                    <a:pt x="63" y="7"/>
                    <a:pt x="64" y="8"/>
                  </a:cubicBezTo>
                  <a:cubicBezTo>
                    <a:pt x="65" y="8"/>
                    <a:pt x="66" y="8"/>
                    <a:pt x="68" y="9"/>
                  </a:cubicBezTo>
                  <a:cubicBezTo>
                    <a:pt x="69" y="9"/>
                    <a:pt x="70" y="10"/>
                    <a:pt x="71" y="11"/>
                  </a:cubicBezTo>
                  <a:cubicBezTo>
                    <a:pt x="72" y="11"/>
                    <a:pt x="73" y="12"/>
                    <a:pt x="73" y="1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7" y="19"/>
                    <a:pt x="76" y="18"/>
                  </a:cubicBezTo>
                  <a:cubicBezTo>
                    <a:pt x="76" y="17"/>
                    <a:pt x="75" y="16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5"/>
                    <a:pt x="78" y="15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0" y="18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7"/>
                    <a:pt x="83" y="19"/>
                    <a:pt x="84" y="20"/>
                  </a:cubicBezTo>
                  <a:cubicBezTo>
                    <a:pt x="84" y="21"/>
                    <a:pt x="85" y="23"/>
                    <a:pt x="85" y="25"/>
                  </a:cubicBezTo>
                  <a:cubicBezTo>
                    <a:pt x="85" y="26"/>
                    <a:pt x="85" y="27"/>
                    <a:pt x="85" y="27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30"/>
                    <a:pt x="85" y="30"/>
                    <a:pt x="84" y="31"/>
                  </a:cubicBezTo>
                  <a:cubicBezTo>
                    <a:pt x="84" y="31"/>
                    <a:pt x="84" y="32"/>
                    <a:pt x="83" y="33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5" y="34"/>
                    <a:pt x="85" y="34"/>
                    <a:pt x="85" y="35"/>
                  </a:cubicBezTo>
                  <a:cubicBezTo>
                    <a:pt x="85" y="35"/>
                    <a:pt x="85" y="36"/>
                    <a:pt x="85" y="36"/>
                  </a:cubicBezTo>
                  <a:cubicBezTo>
                    <a:pt x="84" y="36"/>
                    <a:pt x="83" y="36"/>
                    <a:pt x="83" y="37"/>
                  </a:cubicBezTo>
                  <a:cubicBezTo>
                    <a:pt x="82" y="37"/>
                    <a:pt x="81" y="37"/>
                    <a:pt x="81" y="38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3"/>
                    <a:pt x="81" y="43"/>
                    <a:pt x="81" y="43"/>
                  </a:cubicBezTo>
                  <a:cubicBezTo>
                    <a:pt x="80" y="43"/>
                    <a:pt x="80" y="44"/>
                    <a:pt x="80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7" y="44"/>
                  </a:cubicBezTo>
                  <a:cubicBezTo>
                    <a:pt x="77" y="44"/>
                    <a:pt x="77" y="45"/>
                    <a:pt x="77" y="46"/>
                  </a:cubicBezTo>
                  <a:cubicBezTo>
                    <a:pt x="77" y="47"/>
                    <a:pt x="78" y="48"/>
                    <a:pt x="78" y="48"/>
                  </a:cubicBezTo>
                  <a:cubicBezTo>
                    <a:pt x="78" y="48"/>
                    <a:pt x="78" y="49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ubicBezTo>
                    <a:pt x="77" y="50"/>
                    <a:pt x="77" y="50"/>
                    <a:pt x="77" y="51"/>
                  </a:cubicBezTo>
                  <a:cubicBezTo>
                    <a:pt x="77" y="51"/>
                    <a:pt x="77" y="52"/>
                    <a:pt x="77" y="52"/>
                  </a:cubicBezTo>
                  <a:cubicBezTo>
                    <a:pt x="77" y="51"/>
                    <a:pt x="77" y="51"/>
                    <a:pt x="76" y="50"/>
                  </a:cubicBezTo>
                  <a:cubicBezTo>
                    <a:pt x="76" y="49"/>
                    <a:pt x="75" y="49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3" y="51"/>
                    <a:pt x="74" y="51"/>
                    <a:pt x="74" y="52"/>
                  </a:cubicBezTo>
                  <a:cubicBezTo>
                    <a:pt x="75" y="52"/>
                    <a:pt x="75" y="53"/>
                    <a:pt x="75" y="53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4" y="56"/>
                    <a:pt x="74" y="56"/>
                  </a:cubicBezTo>
                  <a:cubicBezTo>
                    <a:pt x="73" y="56"/>
                    <a:pt x="73" y="57"/>
                    <a:pt x="72" y="57"/>
                  </a:cubicBezTo>
                  <a:cubicBezTo>
                    <a:pt x="72" y="57"/>
                    <a:pt x="72" y="58"/>
                    <a:pt x="72" y="58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1"/>
                    <a:pt x="70" y="61"/>
                    <a:pt x="69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66" y="59"/>
                    <a:pt x="66" y="60"/>
                    <a:pt x="66" y="61"/>
                  </a:cubicBezTo>
                  <a:cubicBezTo>
                    <a:pt x="66" y="62"/>
                    <a:pt x="65" y="62"/>
                    <a:pt x="65" y="63"/>
                  </a:cubicBezTo>
                  <a:cubicBezTo>
                    <a:pt x="64" y="64"/>
                    <a:pt x="64" y="64"/>
                    <a:pt x="63" y="64"/>
                  </a:cubicBezTo>
                  <a:cubicBezTo>
                    <a:pt x="63" y="64"/>
                    <a:pt x="62" y="64"/>
                    <a:pt x="62" y="64"/>
                  </a:cubicBezTo>
                  <a:cubicBezTo>
                    <a:pt x="62" y="63"/>
                    <a:pt x="61" y="63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2"/>
                    <a:pt x="59" y="62"/>
                    <a:pt x="59" y="63"/>
                  </a:cubicBezTo>
                  <a:cubicBezTo>
                    <a:pt x="59" y="63"/>
                    <a:pt x="58" y="63"/>
                    <a:pt x="58" y="64"/>
                  </a:cubicBezTo>
                  <a:cubicBezTo>
                    <a:pt x="58" y="64"/>
                    <a:pt x="58" y="65"/>
                    <a:pt x="57" y="65"/>
                  </a:cubicBezTo>
                  <a:cubicBezTo>
                    <a:pt x="57" y="66"/>
                    <a:pt x="57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7"/>
                    <a:pt x="55" y="66"/>
                    <a:pt x="55" y="66"/>
                  </a:cubicBezTo>
                  <a:cubicBezTo>
                    <a:pt x="55" y="65"/>
                    <a:pt x="55" y="64"/>
                    <a:pt x="55" y="63"/>
                  </a:cubicBezTo>
                  <a:cubicBezTo>
                    <a:pt x="54" y="63"/>
                    <a:pt x="54" y="62"/>
                    <a:pt x="54" y="61"/>
                  </a:cubicBezTo>
                  <a:cubicBezTo>
                    <a:pt x="53" y="61"/>
                    <a:pt x="52" y="60"/>
                    <a:pt x="51" y="61"/>
                  </a:cubicBezTo>
                  <a:cubicBezTo>
                    <a:pt x="52" y="61"/>
                    <a:pt x="52" y="62"/>
                    <a:pt x="52" y="62"/>
                  </a:cubicBezTo>
                  <a:cubicBezTo>
                    <a:pt x="52" y="63"/>
                    <a:pt x="52" y="64"/>
                    <a:pt x="52" y="64"/>
                  </a:cubicBezTo>
                  <a:cubicBezTo>
                    <a:pt x="53" y="65"/>
                    <a:pt x="53" y="66"/>
                    <a:pt x="53" y="67"/>
                  </a:cubicBezTo>
                  <a:cubicBezTo>
                    <a:pt x="53" y="68"/>
                    <a:pt x="52" y="68"/>
                    <a:pt x="52" y="69"/>
                  </a:cubicBezTo>
                  <a:cubicBezTo>
                    <a:pt x="52" y="69"/>
                    <a:pt x="52" y="69"/>
                    <a:pt x="52" y="68"/>
                  </a:cubicBezTo>
                  <a:cubicBezTo>
                    <a:pt x="51" y="68"/>
                    <a:pt x="52" y="68"/>
                    <a:pt x="52" y="67"/>
                  </a:cubicBezTo>
                  <a:cubicBezTo>
                    <a:pt x="52" y="67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5"/>
                    <a:pt x="51" y="64"/>
                    <a:pt x="51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3"/>
                    <a:pt x="48" y="64"/>
                  </a:cubicBezTo>
                  <a:cubicBezTo>
                    <a:pt x="47" y="65"/>
                    <a:pt x="46" y="66"/>
                    <a:pt x="46" y="67"/>
                  </a:cubicBezTo>
                  <a:cubicBezTo>
                    <a:pt x="46" y="67"/>
                    <a:pt x="45" y="68"/>
                    <a:pt x="45" y="68"/>
                  </a:cubicBezTo>
                  <a:cubicBezTo>
                    <a:pt x="45" y="69"/>
                    <a:pt x="44" y="70"/>
                    <a:pt x="44" y="70"/>
                  </a:cubicBezTo>
                  <a:cubicBezTo>
                    <a:pt x="44" y="70"/>
                    <a:pt x="43" y="70"/>
                    <a:pt x="43" y="70"/>
                  </a:cubicBezTo>
                  <a:cubicBezTo>
                    <a:pt x="43" y="69"/>
                    <a:pt x="43" y="69"/>
                    <a:pt x="42" y="68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38" y="67"/>
                  </a:cubicBezTo>
                  <a:close/>
                  <a:moveTo>
                    <a:pt x="2" y="3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lnTo>
                    <a:pt x="2" y="30"/>
                  </a:lnTo>
                  <a:close/>
                  <a:moveTo>
                    <a:pt x="6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7"/>
                    <a:pt x="8" y="26"/>
                    <a:pt x="8" y="25"/>
                  </a:cubicBezTo>
                  <a:cubicBezTo>
                    <a:pt x="8" y="24"/>
                    <a:pt x="9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6" y="25"/>
                    <a:pt x="5" y="26"/>
                    <a:pt x="4" y="27"/>
                  </a:cubicBezTo>
                  <a:cubicBezTo>
                    <a:pt x="5" y="28"/>
                    <a:pt x="5" y="29"/>
                    <a:pt x="6" y="29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lnTo>
                    <a:pt x="20" y="10"/>
                  </a:lnTo>
                  <a:close/>
                  <a:moveTo>
                    <a:pt x="22" y="6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2" y="60"/>
                    <a:pt x="22" y="60"/>
                    <a:pt x="22" y="60"/>
                  </a:cubicBezTo>
                  <a:lnTo>
                    <a:pt x="22" y="61"/>
                  </a:lnTo>
                  <a:close/>
                  <a:moveTo>
                    <a:pt x="23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3" y="10"/>
                  </a:lnTo>
                  <a:close/>
                  <a:moveTo>
                    <a:pt x="33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lnTo>
                    <a:pt x="33" y="64"/>
                  </a:lnTo>
                  <a:close/>
                  <a:moveTo>
                    <a:pt x="35" y="9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5" y="9"/>
                  </a:lnTo>
                  <a:close/>
                  <a:moveTo>
                    <a:pt x="36" y="10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36" y="10"/>
                  </a:lnTo>
                  <a:close/>
                  <a:moveTo>
                    <a:pt x="39" y="61"/>
                  </a:moveTo>
                  <a:cubicBezTo>
                    <a:pt x="38" y="61"/>
                    <a:pt x="38" y="62"/>
                    <a:pt x="38" y="62"/>
                  </a:cubicBezTo>
                  <a:cubicBezTo>
                    <a:pt x="38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4"/>
                  </a:cubicBezTo>
                  <a:cubicBezTo>
                    <a:pt x="39" y="63"/>
                    <a:pt x="39" y="62"/>
                    <a:pt x="39" y="61"/>
                  </a:cubicBezTo>
                  <a:close/>
                  <a:moveTo>
                    <a:pt x="38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8" y="14"/>
                  </a:lnTo>
                  <a:close/>
                  <a:moveTo>
                    <a:pt x="45" y="63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7" y="63"/>
                    <a:pt x="48" y="63"/>
                    <a:pt x="49" y="61"/>
                  </a:cubicBezTo>
                  <a:cubicBezTo>
                    <a:pt x="49" y="60"/>
                    <a:pt x="50" y="59"/>
                    <a:pt x="49" y="58"/>
                  </a:cubicBezTo>
                  <a:cubicBezTo>
                    <a:pt x="48" y="58"/>
                    <a:pt x="47" y="59"/>
                    <a:pt x="46" y="59"/>
                  </a:cubicBezTo>
                  <a:cubicBezTo>
                    <a:pt x="45" y="60"/>
                    <a:pt x="44" y="61"/>
                    <a:pt x="45" y="63"/>
                  </a:cubicBezTo>
                  <a:close/>
                  <a:moveTo>
                    <a:pt x="57" y="64"/>
                  </a:moveTo>
                  <a:cubicBezTo>
                    <a:pt x="56" y="64"/>
                    <a:pt x="56" y="64"/>
                    <a:pt x="56" y="64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lose/>
                  <a:moveTo>
                    <a:pt x="68" y="24"/>
                  </a:moveTo>
                  <a:cubicBezTo>
                    <a:pt x="67" y="24"/>
                    <a:pt x="67" y="24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lose/>
                  <a:moveTo>
                    <a:pt x="69" y="25"/>
                  </a:moveTo>
                  <a:cubicBezTo>
                    <a:pt x="68" y="25"/>
                    <a:pt x="68" y="26"/>
                    <a:pt x="68" y="26"/>
                  </a:cubicBezTo>
                  <a:cubicBezTo>
                    <a:pt x="68" y="26"/>
                    <a:pt x="68" y="27"/>
                    <a:pt x="69" y="27"/>
                  </a:cubicBezTo>
                  <a:cubicBezTo>
                    <a:pt x="69" y="27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1"/>
                  </a:move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lnTo>
                    <a:pt x="69" y="21"/>
                  </a:lnTo>
                  <a:close/>
                  <a:moveTo>
                    <a:pt x="69" y="27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8"/>
                  </a:cubicBezTo>
                  <a:cubicBezTo>
                    <a:pt x="70" y="28"/>
                    <a:pt x="70" y="27"/>
                    <a:pt x="70" y="27"/>
                  </a:cubicBezTo>
                  <a:cubicBezTo>
                    <a:pt x="70" y="27"/>
                    <a:pt x="70" y="26"/>
                    <a:pt x="69" y="27"/>
                  </a:cubicBezTo>
                  <a:close/>
                  <a:moveTo>
                    <a:pt x="70" y="13"/>
                  </a:moveTo>
                  <a:cubicBezTo>
                    <a:pt x="69" y="13"/>
                    <a:pt x="69" y="14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3"/>
                    <a:pt x="70" y="13"/>
                    <a:pt x="70" y="13"/>
                  </a:cubicBezTo>
                  <a:close/>
                  <a:moveTo>
                    <a:pt x="70" y="15"/>
                  </a:moveTo>
                  <a:cubicBezTo>
                    <a:pt x="70" y="15"/>
                    <a:pt x="69" y="15"/>
                    <a:pt x="69" y="16"/>
                  </a:cubicBezTo>
                  <a:cubicBezTo>
                    <a:pt x="70" y="16"/>
                    <a:pt x="70" y="17"/>
                    <a:pt x="70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5"/>
                    <a:pt x="70" y="15"/>
                    <a:pt x="70" y="15"/>
                  </a:cubicBezTo>
                  <a:close/>
                  <a:moveTo>
                    <a:pt x="70" y="32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70" y="32"/>
                  </a:lnTo>
                  <a:close/>
                  <a:moveTo>
                    <a:pt x="72" y="23"/>
                  </a:moveTo>
                  <a:cubicBezTo>
                    <a:pt x="72" y="23"/>
                    <a:pt x="72" y="23"/>
                    <a:pt x="72" y="2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lnTo>
                    <a:pt x="72" y="23"/>
                  </a:lnTo>
                  <a:close/>
                  <a:moveTo>
                    <a:pt x="73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5"/>
                  </a:cubicBezTo>
                  <a:cubicBezTo>
                    <a:pt x="74" y="25"/>
                    <a:pt x="73" y="25"/>
                    <a:pt x="73" y="25"/>
                  </a:cubicBezTo>
                  <a:close/>
                  <a:moveTo>
                    <a:pt x="73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5" y="46"/>
                    <a:pt x="74" y="46"/>
                    <a:pt x="74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lnTo>
                    <a:pt x="73" y="47"/>
                  </a:lnTo>
                  <a:close/>
                  <a:moveTo>
                    <a:pt x="75" y="33"/>
                  </a:move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2"/>
                    <a:pt x="75" y="32"/>
                    <a:pt x="75" y="32"/>
                  </a:cubicBezTo>
                  <a:lnTo>
                    <a:pt x="75" y="33"/>
                  </a:lnTo>
                  <a:close/>
                  <a:moveTo>
                    <a:pt x="75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7"/>
                  </a:cubicBezTo>
                  <a:cubicBezTo>
                    <a:pt x="76" y="47"/>
                    <a:pt x="76" y="47"/>
                    <a:pt x="75" y="47"/>
                  </a:cubicBezTo>
                  <a:close/>
                  <a:moveTo>
                    <a:pt x="80" y="24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" name="iṩľídè"/>
            <p:cNvSpPr/>
            <p:nvPr/>
          </p:nvSpPr>
          <p:spPr bwMode="auto">
            <a:xfrm>
              <a:off x="5947298" y="3605187"/>
              <a:ext cx="246455" cy="190766"/>
            </a:xfrm>
            <a:custGeom>
              <a:avLst/>
              <a:gdLst>
                <a:gd name="T0" fmla="*/ 89 w 100"/>
                <a:gd name="T1" fmla="*/ 64 h 78"/>
                <a:gd name="T2" fmla="*/ 80 w 100"/>
                <a:gd name="T3" fmla="*/ 61 h 78"/>
                <a:gd name="T4" fmla="*/ 74 w 100"/>
                <a:gd name="T5" fmla="*/ 57 h 78"/>
                <a:gd name="T6" fmla="*/ 66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3 w 100"/>
                <a:gd name="T13" fmla="*/ 36 h 78"/>
                <a:gd name="T14" fmla="*/ 39 w 100"/>
                <a:gd name="T15" fmla="*/ 45 h 78"/>
                <a:gd name="T16" fmla="*/ 39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9 w 100"/>
                <a:gd name="T23" fmla="*/ 71 h 78"/>
                <a:gd name="T24" fmla="*/ 19 w 100"/>
                <a:gd name="T25" fmla="*/ 74 h 78"/>
                <a:gd name="T26" fmla="*/ 9 w 100"/>
                <a:gd name="T27" fmla="*/ 55 h 78"/>
                <a:gd name="T28" fmla="*/ 7 w 100"/>
                <a:gd name="T29" fmla="*/ 52 h 78"/>
                <a:gd name="T30" fmla="*/ 4 w 100"/>
                <a:gd name="T31" fmla="*/ 26 h 78"/>
                <a:gd name="T32" fmla="*/ 2 w 100"/>
                <a:gd name="T33" fmla="*/ 14 h 78"/>
                <a:gd name="T34" fmla="*/ 4 w 100"/>
                <a:gd name="T35" fmla="*/ 5 h 78"/>
                <a:gd name="T36" fmla="*/ 1 w 100"/>
                <a:gd name="T37" fmla="*/ 10 h 78"/>
                <a:gd name="T38" fmla="*/ 10 w 100"/>
                <a:gd name="T39" fmla="*/ 5 h 78"/>
                <a:gd name="T40" fmla="*/ 12 w 100"/>
                <a:gd name="T41" fmla="*/ 7 h 78"/>
                <a:gd name="T42" fmla="*/ 16 w 100"/>
                <a:gd name="T43" fmla="*/ 20 h 78"/>
                <a:gd name="T44" fmla="*/ 23 w 100"/>
                <a:gd name="T45" fmla="*/ 34 h 78"/>
                <a:gd name="T46" fmla="*/ 24 w 100"/>
                <a:gd name="T47" fmla="*/ 43 h 78"/>
                <a:gd name="T48" fmla="*/ 35 w 100"/>
                <a:gd name="T49" fmla="*/ 31 h 78"/>
                <a:gd name="T50" fmla="*/ 44 w 100"/>
                <a:gd name="T51" fmla="*/ 23 h 78"/>
                <a:gd name="T52" fmla="*/ 48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3 w 100"/>
                <a:gd name="T59" fmla="*/ 7 h 78"/>
                <a:gd name="T60" fmla="*/ 64 w 100"/>
                <a:gd name="T61" fmla="*/ 8 h 78"/>
                <a:gd name="T62" fmla="*/ 71 w 100"/>
                <a:gd name="T63" fmla="*/ 20 h 78"/>
                <a:gd name="T64" fmla="*/ 74 w 100"/>
                <a:gd name="T65" fmla="*/ 29 h 78"/>
                <a:gd name="T66" fmla="*/ 79 w 100"/>
                <a:gd name="T67" fmla="*/ 37 h 78"/>
                <a:gd name="T68" fmla="*/ 99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2 w 100"/>
                <a:gd name="T75" fmla="*/ 49 h 78"/>
                <a:gd name="T76" fmla="*/ 17 w 100"/>
                <a:gd name="T77" fmla="*/ 43 h 78"/>
                <a:gd name="T78" fmla="*/ 18 w 100"/>
                <a:gd name="T79" fmla="*/ 38 h 78"/>
                <a:gd name="T80" fmla="*/ 17 w 100"/>
                <a:gd name="T81" fmla="*/ 37 h 78"/>
                <a:gd name="T82" fmla="*/ 22 w 100"/>
                <a:gd name="T83" fmla="*/ 47 h 78"/>
                <a:gd name="T84" fmla="*/ 18 w 100"/>
                <a:gd name="T85" fmla="*/ 29 h 78"/>
                <a:gd name="T86" fmla="*/ 31 w 100"/>
                <a:gd name="T87" fmla="*/ 46 h 78"/>
                <a:gd name="T88" fmla="*/ 42 w 100"/>
                <a:gd name="T89" fmla="*/ 26 h 78"/>
                <a:gd name="T90" fmla="*/ 48 w 100"/>
                <a:gd name="T91" fmla="*/ 31 h 78"/>
                <a:gd name="T92" fmla="*/ 51 w 100"/>
                <a:gd name="T93" fmla="*/ 18 h 78"/>
                <a:gd name="T94" fmla="*/ 54 w 100"/>
                <a:gd name="T95" fmla="*/ 22 h 78"/>
                <a:gd name="T96" fmla="*/ 69 w 100"/>
                <a:gd name="T97" fmla="*/ 23 h 78"/>
                <a:gd name="T98" fmla="*/ 72 w 100"/>
                <a:gd name="T99" fmla="*/ 35 h 78"/>
                <a:gd name="T100" fmla="*/ 73 w 100"/>
                <a:gd name="T101" fmla="*/ 31 h 78"/>
                <a:gd name="T102" fmla="*/ 75 w 100"/>
                <a:gd name="T103" fmla="*/ 31 h 78"/>
                <a:gd name="T104" fmla="*/ 79 w 100"/>
                <a:gd name="T105" fmla="*/ 45 h 78"/>
                <a:gd name="T106" fmla="*/ 80 w 100"/>
                <a:gd name="T107" fmla="*/ 50 h 78"/>
                <a:gd name="T108" fmla="*/ 81 w 100"/>
                <a:gd name="T109" fmla="*/ 53 h 78"/>
                <a:gd name="T110" fmla="*/ 92 w 100"/>
                <a:gd name="T111" fmla="*/ 60 h 78"/>
                <a:gd name="T112" fmla="*/ 88 w 100"/>
                <a:gd name="T113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100" y="63"/>
                    <a:pt x="100" y="63"/>
                    <a:pt x="99" y="64"/>
                  </a:cubicBezTo>
                  <a:cubicBezTo>
                    <a:pt x="98" y="64"/>
                    <a:pt x="97" y="64"/>
                    <a:pt x="97" y="65"/>
                  </a:cubicBezTo>
                  <a:cubicBezTo>
                    <a:pt x="97" y="65"/>
                    <a:pt x="96" y="65"/>
                    <a:pt x="96" y="66"/>
                  </a:cubicBezTo>
                  <a:cubicBezTo>
                    <a:pt x="96" y="67"/>
                    <a:pt x="96" y="67"/>
                    <a:pt x="95" y="67"/>
                  </a:cubicBezTo>
                  <a:cubicBezTo>
                    <a:pt x="95" y="65"/>
                    <a:pt x="95" y="64"/>
                    <a:pt x="94" y="64"/>
                  </a:cubicBezTo>
                  <a:cubicBezTo>
                    <a:pt x="94" y="63"/>
                    <a:pt x="93" y="63"/>
                    <a:pt x="92" y="63"/>
                  </a:cubicBezTo>
                  <a:cubicBezTo>
                    <a:pt x="91" y="63"/>
                    <a:pt x="90" y="64"/>
                    <a:pt x="89" y="64"/>
                  </a:cubicBezTo>
                  <a:cubicBezTo>
                    <a:pt x="89" y="64"/>
                    <a:pt x="88" y="64"/>
                    <a:pt x="87" y="64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5" y="62"/>
                    <a:pt x="85" y="62"/>
                    <a:pt x="85" y="61"/>
                  </a:cubicBezTo>
                  <a:cubicBezTo>
                    <a:pt x="85" y="61"/>
                    <a:pt x="85" y="61"/>
                    <a:pt x="85" y="60"/>
                  </a:cubicBezTo>
                  <a:cubicBezTo>
                    <a:pt x="85" y="60"/>
                    <a:pt x="84" y="60"/>
                    <a:pt x="83" y="60"/>
                  </a:cubicBezTo>
                  <a:cubicBezTo>
                    <a:pt x="83" y="60"/>
                    <a:pt x="82" y="61"/>
                    <a:pt x="82" y="62"/>
                  </a:cubicBezTo>
                  <a:cubicBezTo>
                    <a:pt x="82" y="63"/>
                    <a:pt x="81" y="63"/>
                    <a:pt x="80" y="63"/>
                  </a:cubicBezTo>
                  <a:cubicBezTo>
                    <a:pt x="80" y="63"/>
                    <a:pt x="80" y="62"/>
                    <a:pt x="80" y="61"/>
                  </a:cubicBezTo>
                  <a:cubicBezTo>
                    <a:pt x="81" y="61"/>
                    <a:pt x="81" y="60"/>
                    <a:pt x="81" y="59"/>
                  </a:cubicBezTo>
                  <a:cubicBezTo>
                    <a:pt x="81" y="59"/>
                    <a:pt x="81" y="58"/>
                    <a:pt x="80" y="58"/>
                  </a:cubicBezTo>
                  <a:cubicBezTo>
                    <a:pt x="80" y="58"/>
                    <a:pt x="79" y="58"/>
                    <a:pt x="79" y="58"/>
                  </a:cubicBezTo>
                  <a:cubicBezTo>
                    <a:pt x="78" y="58"/>
                    <a:pt x="78" y="58"/>
                    <a:pt x="77" y="59"/>
                  </a:cubicBezTo>
                  <a:cubicBezTo>
                    <a:pt x="77" y="59"/>
                    <a:pt x="77" y="59"/>
                    <a:pt x="76" y="58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1" y="58"/>
                  </a:cubicBezTo>
                  <a:cubicBezTo>
                    <a:pt x="71" y="58"/>
                    <a:pt x="71" y="59"/>
                    <a:pt x="70" y="59"/>
                  </a:cubicBezTo>
                  <a:cubicBezTo>
                    <a:pt x="70" y="59"/>
                    <a:pt x="70" y="59"/>
                    <a:pt x="69" y="58"/>
                  </a:cubicBezTo>
                  <a:cubicBezTo>
                    <a:pt x="69" y="57"/>
                    <a:pt x="68" y="57"/>
                    <a:pt x="68" y="56"/>
                  </a:cubicBezTo>
                  <a:cubicBezTo>
                    <a:pt x="67" y="55"/>
                    <a:pt x="67" y="55"/>
                    <a:pt x="67" y="54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5" y="50"/>
                  </a:cubicBezTo>
                  <a:cubicBezTo>
                    <a:pt x="64" y="50"/>
                    <a:pt x="64" y="49"/>
                    <a:pt x="64" y="49"/>
                  </a:cubicBezTo>
                  <a:cubicBezTo>
                    <a:pt x="64" y="49"/>
                    <a:pt x="64" y="49"/>
                    <a:pt x="63" y="48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29"/>
                    <a:pt x="58" y="29"/>
                    <a:pt x="58" y="28"/>
                  </a:cubicBezTo>
                  <a:cubicBezTo>
                    <a:pt x="57" y="27"/>
                    <a:pt x="57" y="27"/>
                    <a:pt x="56" y="26"/>
                  </a:cubicBezTo>
                  <a:cubicBezTo>
                    <a:pt x="56" y="26"/>
                    <a:pt x="56" y="27"/>
                    <a:pt x="55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8"/>
                    <a:pt x="53" y="28"/>
                    <a:pt x="53" y="29"/>
                  </a:cubicBezTo>
                  <a:cubicBezTo>
                    <a:pt x="53" y="29"/>
                    <a:pt x="53" y="30"/>
                    <a:pt x="53" y="30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1" y="29"/>
                    <a:pt x="51" y="30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4"/>
                    <a:pt x="45" y="35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3" y="40"/>
                    <a:pt x="42" y="40"/>
                    <a:pt x="42" y="40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0" y="43"/>
                    <a:pt x="40" y="43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9" y="45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9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0" y="49"/>
                    <a:pt x="39" y="49"/>
                    <a:pt x="39" y="50"/>
                  </a:cubicBezTo>
                  <a:cubicBezTo>
                    <a:pt x="39" y="50"/>
                    <a:pt x="38" y="51"/>
                    <a:pt x="38" y="52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37" y="55"/>
                    <a:pt x="37" y="55"/>
                    <a:pt x="36" y="56"/>
                  </a:cubicBezTo>
                  <a:cubicBezTo>
                    <a:pt x="36" y="56"/>
                    <a:pt x="35" y="56"/>
                    <a:pt x="35" y="57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9"/>
                    <a:pt x="31" y="60"/>
                    <a:pt x="31" y="62"/>
                  </a:cubicBezTo>
                  <a:cubicBezTo>
                    <a:pt x="32" y="63"/>
                    <a:pt x="31" y="65"/>
                    <a:pt x="31" y="65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7" y="67"/>
                    <a:pt x="26" y="67"/>
                    <a:pt x="26" y="68"/>
                  </a:cubicBezTo>
                  <a:cubicBezTo>
                    <a:pt x="25" y="69"/>
                    <a:pt x="25" y="69"/>
                    <a:pt x="24" y="70"/>
                  </a:cubicBezTo>
                  <a:cubicBezTo>
                    <a:pt x="24" y="71"/>
                    <a:pt x="24" y="72"/>
                    <a:pt x="23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1"/>
                    <a:pt x="22" y="71"/>
                    <a:pt x="21" y="70"/>
                  </a:cubicBezTo>
                  <a:cubicBezTo>
                    <a:pt x="21" y="70"/>
                    <a:pt x="21" y="69"/>
                    <a:pt x="20" y="69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18" y="70"/>
                    <a:pt x="18" y="70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3"/>
                  </a:cubicBezTo>
                  <a:cubicBezTo>
                    <a:pt x="20" y="73"/>
                    <a:pt x="19" y="73"/>
                    <a:pt x="19" y="74"/>
                  </a:cubicBezTo>
                  <a:cubicBezTo>
                    <a:pt x="19" y="74"/>
                    <a:pt x="19" y="75"/>
                    <a:pt x="19" y="76"/>
                  </a:cubicBezTo>
                  <a:cubicBezTo>
                    <a:pt x="19" y="77"/>
                    <a:pt x="19" y="78"/>
                    <a:pt x="19" y="78"/>
                  </a:cubicBezTo>
                  <a:cubicBezTo>
                    <a:pt x="18" y="78"/>
                    <a:pt x="17" y="77"/>
                    <a:pt x="16" y="75"/>
                  </a:cubicBezTo>
                  <a:cubicBezTo>
                    <a:pt x="15" y="73"/>
                    <a:pt x="14" y="71"/>
                    <a:pt x="13" y="68"/>
                  </a:cubicBezTo>
                  <a:cubicBezTo>
                    <a:pt x="12" y="66"/>
                    <a:pt x="11" y="63"/>
                    <a:pt x="10" y="61"/>
                  </a:cubicBezTo>
                  <a:cubicBezTo>
                    <a:pt x="9" y="59"/>
                    <a:pt x="9" y="57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5"/>
                    <a:pt x="12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8" y="52"/>
                    <a:pt x="8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6" y="46"/>
                    <a:pt x="6" y="44"/>
                  </a:cubicBezTo>
                  <a:cubicBezTo>
                    <a:pt x="6" y="43"/>
                    <a:pt x="6" y="42"/>
                    <a:pt x="6" y="40"/>
                  </a:cubicBezTo>
                  <a:cubicBezTo>
                    <a:pt x="6" y="39"/>
                    <a:pt x="6" y="38"/>
                    <a:pt x="5" y="36"/>
                  </a:cubicBezTo>
                  <a:cubicBezTo>
                    <a:pt x="5" y="35"/>
                    <a:pt x="5" y="33"/>
                    <a:pt x="4" y="32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4" y="27"/>
                    <a:pt x="4" y="26"/>
                  </a:cubicBezTo>
                  <a:cubicBezTo>
                    <a:pt x="4" y="26"/>
                    <a:pt x="4" y="26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3" y="9"/>
                    <a:pt x="13" y="10"/>
                    <a:pt x="12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5"/>
                    <a:pt x="12" y="15"/>
                    <a:pt x="12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6" y="17"/>
                    <a:pt x="16" y="18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1"/>
                    <a:pt x="17" y="21"/>
                  </a:cubicBezTo>
                  <a:cubicBezTo>
                    <a:pt x="17" y="21"/>
                    <a:pt x="16" y="21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7" y="25"/>
                    <a:pt x="18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1"/>
                    <a:pt x="22" y="32"/>
                    <a:pt x="22" y="33"/>
                  </a:cubicBezTo>
                  <a:cubicBezTo>
                    <a:pt x="22" y="33"/>
                    <a:pt x="22" y="33"/>
                    <a:pt x="23" y="34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22" y="37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1"/>
                    <a:pt x="28" y="39"/>
                    <a:pt x="29" y="38"/>
                  </a:cubicBezTo>
                  <a:cubicBezTo>
                    <a:pt x="29" y="37"/>
                    <a:pt x="29" y="36"/>
                    <a:pt x="30" y="36"/>
                  </a:cubicBezTo>
                  <a:cubicBezTo>
                    <a:pt x="31" y="35"/>
                    <a:pt x="32" y="35"/>
                    <a:pt x="32" y="34"/>
                  </a:cubicBezTo>
                  <a:cubicBezTo>
                    <a:pt x="33" y="34"/>
                    <a:pt x="34" y="33"/>
                    <a:pt x="35" y="31"/>
                  </a:cubicBezTo>
                  <a:cubicBezTo>
                    <a:pt x="36" y="29"/>
                    <a:pt x="36" y="27"/>
                    <a:pt x="37" y="26"/>
                  </a:cubicBezTo>
                  <a:cubicBezTo>
                    <a:pt x="37" y="25"/>
                    <a:pt x="38" y="23"/>
                    <a:pt x="39" y="21"/>
                  </a:cubicBezTo>
                  <a:cubicBezTo>
                    <a:pt x="40" y="22"/>
                    <a:pt x="40" y="22"/>
                    <a:pt x="40" y="23"/>
                  </a:cubicBezTo>
                  <a:cubicBezTo>
                    <a:pt x="40" y="24"/>
                    <a:pt x="41" y="24"/>
                    <a:pt x="41" y="24"/>
                  </a:cubicBezTo>
                  <a:cubicBezTo>
                    <a:pt x="41" y="24"/>
                    <a:pt x="42" y="24"/>
                    <a:pt x="42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2"/>
                    <a:pt x="43" y="22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23"/>
                    <a:pt x="46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7" y="22"/>
                    <a:pt x="47" y="22"/>
                    <a:pt x="46" y="2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7"/>
                  </a:cubicBezTo>
                  <a:cubicBezTo>
                    <a:pt x="47" y="17"/>
                    <a:pt x="47" y="16"/>
                    <a:pt x="47" y="15"/>
                  </a:cubicBezTo>
                  <a:cubicBezTo>
                    <a:pt x="47" y="15"/>
                    <a:pt x="46" y="14"/>
                    <a:pt x="46" y="14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7" y="9"/>
                    <a:pt x="47" y="8"/>
                    <a:pt x="47" y="8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1"/>
                  </a:cubicBezTo>
                  <a:cubicBezTo>
                    <a:pt x="50" y="11"/>
                    <a:pt x="50" y="11"/>
                    <a:pt x="50" y="10"/>
                  </a:cubicBezTo>
                  <a:cubicBezTo>
                    <a:pt x="50" y="10"/>
                    <a:pt x="50" y="9"/>
                    <a:pt x="50" y="7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7"/>
                    <a:pt x="53" y="7"/>
                  </a:cubicBezTo>
                  <a:cubicBezTo>
                    <a:pt x="53" y="6"/>
                    <a:pt x="53" y="6"/>
                    <a:pt x="53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5"/>
                    <a:pt x="55" y="5"/>
                    <a:pt x="56" y="6"/>
                  </a:cubicBezTo>
                  <a:cubicBezTo>
                    <a:pt x="56" y="6"/>
                    <a:pt x="57" y="6"/>
                    <a:pt x="58" y="6"/>
                  </a:cubicBezTo>
                  <a:cubicBezTo>
                    <a:pt x="59" y="7"/>
                    <a:pt x="59" y="7"/>
                    <a:pt x="60" y="7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2" y="8"/>
                    <a:pt x="63" y="8"/>
                    <a:pt x="63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5" y="8"/>
                    <a:pt x="65" y="9"/>
                  </a:cubicBezTo>
                  <a:cubicBezTo>
                    <a:pt x="65" y="10"/>
                    <a:pt x="65" y="10"/>
                    <a:pt x="65" y="11"/>
                  </a:cubicBezTo>
                  <a:cubicBezTo>
                    <a:pt x="66" y="11"/>
                    <a:pt x="66" y="12"/>
                    <a:pt x="67" y="12"/>
                  </a:cubicBezTo>
                  <a:cubicBezTo>
                    <a:pt x="68" y="12"/>
                    <a:pt x="68" y="13"/>
                    <a:pt x="69" y="13"/>
                  </a:cubicBezTo>
                  <a:cubicBezTo>
                    <a:pt x="69" y="13"/>
                    <a:pt x="70" y="14"/>
                    <a:pt x="71" y="14"/>
                  </a:cubicBezTo>
                  <a:cubicBezTo>
                    <a:pt x="71" y="15"/>
                    <a:pt x="71" y="16"/>
                    <a:pt x="72" y="17"/>
                  </a:cubicBezTo>
                  <a:cubicBezTo>
                    <a:pt x="72" y="17"/>
                    <a:pt x="72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1" y="21"/>
                    <a:pt x="72" y="21"/>
                  </a:cubicBezTo>
                  <a:cubicBezTo>
                    <a:pt x="72" y="21"/>
                    <a:pt x="73" y="21"/>
                    <a:pt x="73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3" y="28"/>
                    <a:pt x="73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1"/>
                  </a:cubicBezTo>
                  <a:cubicBezTo>
                    <a:pt x="76" y="31"/>
                    <a:pt x="76" y="32"/>
                    <a:pt x="76" y="32"/>
                  </a:cubicBezTo>
                  <a:cubicBezTo>
                    <a:pt x="77" y="32"/>
                    <a:pt x="77" y="32"/>
                    <a:pt x="77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8" y="34"/>
                    <a:pt x="78" y="35"/>
                    <a:pt x="79" y="35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0"/>
                    <a:pt x="81" y="41"/>
                    <a:pt x="81" y="41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100" y="63"/>
                  </a:lnTo>
                  <a:close/>
                  <a:moveTo>
                    <a:pt x="6" y="17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6" y="17"/>
                  </a:lnTo>
                  <a:close/>
                  <a:moveTo>
                    <a:pt x="6" y="17"/>
                  </a:moveTo>
                  <a:cubicBezTo>
                    <a:pt x="6" y="17"/>
                    <a:pt x="6" y="17"/>
                    <a:pt x="6" y="18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9" y="12"/>
                  </a:ln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8" y="10"/>
                  </a:lnTo>
                  <a:close/>
                  <a:moveTo>
                    <a:pt x="11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9"/>
                  </a:lnTo>
                  <a:close/>
                  <a:moveTo>
                    <a:pt x="13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lnTo>
                    <a:pt x="13" y="57"/>
                  </a:lnTo>
                  <a:close/>
                  <a:moveTo>
                    <a:pt x="16" y="41"/>
                  </a:moveTo>
                  <a:cubicBezTo>
                    <a:pt x="16" y="41"/>
                    <a:pt x="17" y="42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4"/>
                    <a:pt x="19" y="34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8" y="36"/>
                    <a:pt x="17" y="37"/>
                  </a:cubicBezTo>
                  <a:cubicBezTo>
                    <a:pt x="16" y="38"/>
                    <a:pt x="16" y="39"/>
                    <a:pt x="16" y="41"/>
                  </a:cubicBezTo>
                  <a:close/>
                  <a:moveTo>
                    <a:pt x="16" y="47"/>
                  </a:moveTo>
                  <a:cubicBezTo>
                    <a:pt x="16" y="48"/>
                    <a:pt x="17" y="49"/>
                    <a:pt x="18" y="50"/>
                  </a:cubicBezTo>
                  <a:cubicBezTo>
                    <a:pt x="19" y="52"/>
                    <a:pt x="19" y="53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3"/>
                    <a:pt x="21" y="52"/>
                    <a:pt x="21" y="51"/>
                  </a:cubicBezTo>
                  <a:cubicBezTo>
                    <a:pt x="21" y="50"/>
                    <a:pt x="22" y="49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6" y="47"/>
                  </a:lnTo>
                  <a:close/>
                  <a:moveTo>
                    <a:pt x="17" y="30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lose/>
                  <a:moveTo>
                    <a:pt x="18" y="66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lose/>
                  <a:moveTo>
                    <a:pt x="31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2" y="30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0"/>
                  </a:lnTo>
                  <a:close/>
                  <a:moveTo>
                    <a:pt x="49" y="30"/>
                  </a:moveTo>
                  <a:cubicBezTo>
                    <a:pt x="48" y="30"/>
                    <a:pt x="48" y="30"/>
                    <a:pt x="48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49" y="31"/>
                    <a:pt x="50" y="31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9" y="22"/>
                  </a:moveTo>
                  <a:cubicBezTo>
                    <a:pt x="49" y="22"/>
                    <a:pt x="49" y="22"/>
                    <a:pt x="49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9" y="22"/>
                  </a:lnTo>
                  <a:close/>
                  <a:moveTo>
                    <a:pt x="51" y="18"/>
                  </a:moveTo>
                  <a:cubicBezTo>
                    <a:pt x="51" y="19"/>
                    <a:pt x="51" y="19"/>
                    <a:pt x="51" y="20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3" y="19"/>
                    <a:pt x="52" y="18"/>
                    <a:pt x="51" y="17"/>
                  </a:cubicBezTo>
                  <a:lnTo>
                    <a:pt x="51" y="18"/>
                  </a:lnTo>
                  <a:close/>
                  <a:moveTo>
                    <a:pt x="51" y="27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4" y="22"/>
                  </a:moveTo>
                  <a:cubicBezTo>
                    <a:pt x="54" y="22"/>
                    <a:pt x="55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2"/>
                    <a:pt x="55" y="22"/>
                    <a:pt x="54" y="22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4"/>
                  </a:cubicBezTo>
                  <a:cubicBezTo>
                    <a:pt x="68" y="24"/>
                    <a:pt x="68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4" y="37"/>
                    <a:pt x="74" y="38"/>
                    <a:pt x="75" y="38"/>
                  </a:cubicBezTo>
                  <a:cubicBezTo>
                    <a:pt x="75" y="39"/>
                    <a:pt x="76" y="40"/>
                    <a:pt x="76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38"/>
                    <a:pt x="76" y="38"/>
                    <a:pt x="75" y="37"/>
                  </a:cubicBezTo>
                  <a:cubicBezTo>
                    <a:pt x="75" y="36"/>
                    <a:pt x="74" y="36"/>
                    <a:pt x="73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2" y="35"/>
                    <a:pt x="72" y="35"/>
                    <a:pt x="72" y="36"/>
                  </a:cubicBezTo>
                  <a:cubicBezTo>
                    <a:pt x="72" y="36"/>
                    <a:pt x="72" y="36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3" y="37"/>
                  </a:ln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lnTo>
                    <a:pt x="73" y="32"/>
                  </a:ln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6" y="32"/>
                    <a:pt x="76" y="32"/>
                    <a:pt x="76" y="31"/>
                  </a:cubicBezTo>
                  <a:cubicBezTo>
                    <a:pt x="76" y="31"/>
                    <a:pt x="76" y="30"/>
                    <a:pt x="75" y="31"/>
                  </a:cubicBezTo>
                  <a:close/>
                  <a:moveTo>
                    <a:pt x="77" y="46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lose/>
                  <a:moveTo>
                    <a:pt x="80" y="49"/>
                  </a:moveTo>
                  <a:cubicBezTo>
                    <a:pt x="80" y="49"/>
                    <a:pt x="80" y="49"/>
                    <a:pt x="80" y="50"/>
                  </a:cubicBezTo>
                  <a:cubicBezTo>
                    <a:pt x="80" y="50"/>
                    <a:pt x="80" y="51"/>
                    <a:pt x="80" y="51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9"/>
                    <a:pt x="81" y="49"/>
                    <a:pt x="80" y="49"/>
                  </a:cubicBezTo>
                  <a:close/>
                  <a:moveTo>
                    <a:pt x="81" y="53"/>
                  </a:moveTo>
                  <a:cubicBezTo>
                    <a:pt x="81" y="53"/>
                    <a:pt x="81" y="53"/>
                    <a:pt x="81" y="53"/>
                  </a:cubicBezTo>
                  <a:cubicBezTo>
                    <a:pt x="81" y="54"/>
                    <a:pt x="81" y="54"/>
                    <a:pt x="82" y="54"/>
                  </a:cubicBezTo>
                  <a:cubicBezTo>
                    <a:pt x="82" y="54"/>
                    <a:pt x="82" y="54"/>
                    <a:pt x="82" y="53"/>
                  </a:cubicBezTo>
                  <a:cubicBezTo>
                    <a:pt x="82" y="53"/>
                    <a:pt x="82" y="53"/>
                    <a:pt x="81" y="53"/>
                  </a:cubicBezTo>
                  <a:close/>
                  <a:moveTo>
                    <a:pt x="86" y="55"/>
                  </a:moveTo>
                  <a:cubicBezTo>
                    <a:pt x="86" y="57"/>
                    <a:pt x="87" y="57"/>
                    <a:pt x="88" y="57"/>
                  </a:cubicBezTo>
                  <a:cubicBezTo>
                    <a:pt x="88" y="56"/>
                    <a:pt x="87" y="56"/>
                    <a:pt x="87" y="55"/>
                  </a:cubicBezTo>
                  <a:cubicBezTo>
                    <a:pt x="87" y="55"/>
                    <a:pt x="86" y="55"/>
                    <a:pt x="86" y="55"/>
                  </a:cubicBezTo>
                  <a:close/>
                  <a:moveTo>
                    <a:pt x="87" y="61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90" y="61"/>
                    <a:pt x="91" y="61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1" y="59"/>
                    <a:pt x="91" y="59"/>
                    <a:pt x="90" y="59"/>
                  </a:cubicBezTo>
                  <a:cubicBezTo>
                    <a:pt x="90" y="59"/>
                    <a:pt x="89" y="59"/>
                    <a:pt x="88" y="59"/>
                  </a:cubicBezTo>
                  <a:cubicBezTo>
                    <a:pt x="88" y="59"/>
                    <a:pt x="87" y="59"/>
                    <a:pt x="87" y="58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lnTo>
                    <a:pt x="87" y="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" name="ïṡľidé"/>
            <p:cNvSpPr/>
            <p:nvPr/>
          </p:nvSpPr>
          <p:spPr bwMode="auto">
            <a:xfrm>
              <a:off x="6232853" y="3985533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" name="ïşḻídê"/>
            <p:cNvSpPr/>
            <p:nvPr/>
          </p:nvSpPr>
          <p:spPr bwMode="auto">
            <a:xfrm>
              <a:off x="6210341" y="3983164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" name="î$ľíḍè"/>
            <p:cNvSpPr/>
            <p:nvPr/>
          </p:nvSpPr>
          <p:spPr bwMode="auto">
            <a:xfrm>
              <a:off x="5949668" y="3998568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" name="îšļïdê"/>
            <p:cNvSpPr/>
            <p:nvPr/>
          </p:nvSpPr>
          <p:spPr bwMode="auto">
            <a:xfrm>
              <a:off x="5784969" y="4010416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" name="ïŝḻiḍé"/>
            <p:cNvSpPr/>
            <p:nvPr/>
          </p:nvSpPr>
          <p:spPr bwMode="auto">
            <a:xfrm>
              <a:off x="5755347" y="4010416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4" name="î$lîďê"/>
            <p:cNvSpPr/>
            <p:nvPr/>
          </p:nvSpPr>
          <p:spPr bwMode="auto">
            <a:xfrm>
              <a:off x="5944928" y="3998568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5" name="íSlîḓè"/>
            <p:cNvSpPr/>
            <p:nvPr/>
          </p:nvSpPr>
          <p:spPr bwMode="auto">
            <a:xfrm>
              <a:off x="6180719" y="3992643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6" name="îṩ1íḋé"/>
            <p:cNvSpPr/>
            <p:nvPr/>
          </p:nvSpPr>
          <p:spPr bwMode="auto">
            <a:xfrm>
              <a:off x="6023130" y="3987903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7" name="îŝḻïḑe"/>
            <p:cNvSpPr/>
            <p:nvPr/>
          </p:nvSpPr>
          <p:spPr bwMode="auto">
            <a:xfrm>
              <a:off x="6077635" y="3985533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8" name="ïşlíḋè"/>
            <p:cNvSpPr/>
            <p:nvPr/>
          </p:nvSpPr>
          <p:spPr bwMode="auto">
            <a:xfrm>
              <a:off x="6168870" y="39831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9" name="îšļiḓê"/>
            <p:cNvSpPr/>
            <p:nvPr/>
          </p:nvSpPr>
          <p:spPr bwMode="auto">
            <a:xfrm>
              <a:off x="5981659" y="3990273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0" name="îSlîdè"/>
            <p:cNvSpPr/>
            <p:nvPr/>
          </p:nvSpPr>
          <p:spPr bwMode="auto">
            <a:xfrm>
              <a:off x="4433022" y="4243837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1" name="i$1íḋé"/>
            <p:cNvSpPr/>
            <p:nvPr/>
          </p:nvSpPr>
          <p:spPr bwMode="auto">
            <a:xfrm>
              <a:off x="4366668" y="4246207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2" name="ïṥľíḑé"/>
            <p:cNvSpPr/>
            <p:nvPr/>
          </p:nvSpPr>
          <p:spPr bwMode="auto">
            <a:xfrm>
              <a:off x="5703213" y="4012786"/>
              <a:ext cx="2370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3" name="îṧļiďê"/>
            <p:cNvSpPr/>
            <p:nvPr/>
          </p:nvSpPr>
          <p:spPr bwMode="auto">
            <a:xfrm>
              <a:off x="5220966" y="4072030"/>
              <a:ext cx="17774" cy="4740"/>
            </a:xfrm>
            <a:custGeom>
              <a:avLst/>
              <a:gdLst>
                <a:gd name="T0" fmla="*/ 4 w 7"/>
                <a:gd name="T1" fmla="*/ 0 h 2"/>
                <a:gd name="T2" fmla="*/ 4 w 7"/>
                <a:gd name="T3" fmla="*/ 2 h 2"/>
                <a:gd name="T4" fmla="*/ 4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4" y="0"/>
                  </a:moveTo>
                  <a:cubicBezTo>
                    <a:pt x="6" y="1"/>
                    <a:pt x="0" y="2"/>
                    <a:pt x="4" y="2"/>
                  </a:cubicBezTo>
                  <a:cubicBezTo>
                    <a:pt x="4" y="2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4" name="îşḷïďê"/>
            <p:cNvSpPr/>
            <p:nvPr/>
          </p:nvSpPr>
          <p:spPr bwMode="auto">
            <a:xfrm>
              <a:off x="6178349" y="3992643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5" name="ïṩļiḓè"/>
            <p:cNvSpPr/>
            <p:nvPr/>
          </p:nvSpPr>
          <p:spPr bwMode="auto">
            <a:xfrm>
              <a:off x="5230445" y="4076770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6" name="íṧḷîḓè"/>
            <p:cNvSpPr/>
            <p:nvPr/>
          </p:nvSpPr>
          <p:spPr bwMode="auto">
            <a:xfrm>
              <a:off x="5585909" y="40270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7" name="iṥḷîḑê"/>
            <p:cNvSpPr/>
            <p:nvPr/>
          </p:nvSpPr>
          <p:spPr bwMode="auto">
            <a:xfrm>
              <a:off x="5671220" y="4019895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8" name="iṡlïḑe"/>
            <p:cNvSpPr/>
            <p:nvPr/>
          </p:nvSpPr>
          <p:spPr bwMode="auto">
            <a:xfrm>
              <a:off x="5536144" y="403529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9" name="íṥ1íḋe"/>
            <p:cNvSpPr/>
            <p:nvPr/>
          </p:nvSpPr>
          <p:spPr bwMode="auto">
            <a:xfrm>
              <a:off x="5492304" y="4040038"/>
              <a:ext cx="2370" cy="237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0" name="îśliḍê"/>
            <p:cNvSpPr/>
            <p:nvPr/>
          </p:nvSpPr>
          <p:spPr bwMode="auto">
            <a:xfrm>
              <a:off x="4566913" y="4209476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1" name="išḷiďé"/>
            <p:cNvSpPr/>
            <p:nvPr/>
          </p:nvSpPr>
          <p:spPr bwMode="auto">
            <a:xfrm>
              <a:off x="6180719" y="399264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2" name="ïsḻiďè"/>
            <p:cNvSpPr/>
            <p:nvPr/>
          </p:nvSpPr>
          <p:spPr bwMode="auto">
            <a:xfrm>
              <a:off x="5531405" y="4056626"/>
              <a:ext cx="9479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3" name="işľïďé"/>
            <p:cNvSpPr/>
            <p:nvPr/>
          </p:nvSpPr>
          <p:spPr bwMode="auto">
            <a:xfrm>
              <a:off x="4910528" y="4145493"/>
              <a:ext cx="3555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4" name="îṧḻîḑe"/>
            <p:cNvSpPr/>
            <p:nvPr/>
          </p:nvSpPr>
          <p:spPr bwMode="auto">
            <a:xfrm>
              <a:off x="5504153" y="4058996"/>
              <a:ext cx="4740" cy="355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5" name="isļîďè"/>
            <p:cNvSpPr/>
            <p:nvPr/>
          </p:nvSpPr>
          <p:spPr bwMode="auto">
            <a:xfrm>
              <a:off x="4574022" y="42094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6" name="iš1ïḍé"/>
            <p:cNvSpPr/>
            <p:nvPr/>
          </p:nvSpPr>
          <p:spPr bwMode="auto">
            <a:xfrm>
              <a:off x="4364299" y="3980794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7" name="işľîdè"/>
            <p:cNvSpPr/>
            <p:nvPr/>
          </p:nvSpPr>
          <p:spPr bwMode="auto">
            <a:xfrm>
              <a:off x="4665258" y="4172744"/>
              <a:ext cx="2370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8" name="iśļîdè"/>
            <p:cNvSpPr/>
            <p:nvPr/>
          </p:nvSpPr>
          <p:spPr bwMode="auto">
            <a:xfrm>
              <a:off x="5952037" y="399856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9" name="îŝľïḑé"/>
            <p:cNvSpPr/>
            <p:nvPr/>
          </p:nvSpPr>
          <p:spPr bwMode="auto">
            <a:xfrm>
              <a:off x="4896309" y="4147862"/>
              <a:ext cx="2370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0" name="ïṩlîďé"/>
            <p:cNvSpPr/>
            <p:nvPr/>
          </p:nvSpPr>
          <p:spPr bwMode="auto">
            <a:xfrm>
              <a:off x="6031424" y="4003307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1" name="iślîde"/>
            <p:cNvSpPr/>
            <p:nvPr/>
          </p:nvSpPr>
          <p:spPr bwMode="auto">
            <a:xfrm>
              <a:off x="6065786" y="4000937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2" name="í$ľïďê"/>
            <p:cNvSpPr/>
            <p:nvPr/>
          </p:nvSpPr>
          <p:spPr bwMode="auto">
            <a:xfrm>
              <a:off x="6091853" y="3998568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3" name="işḷíḑè"/>
            <p:cNvSpPr/>
            <p:nvPr/>
          </p:nvSpPr>
          <p:spPr bwMode="auto">
            <a:xfrm>
              <a:off x="5673590" y="4040038"/>
              <a:ext cx="5925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4" name="îṩ1íde"/>
            <p:cNvSpPr/>
            <p:nvPr/>
          </p:nvSpPr>
          <p:spPr bwMode="auto">
            <a:xfrm>
              <a:off x="5796818" y="4019895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5" name="iṡlíde"/>
            <p:cNvSpPr/>
            <p:nvPr/>
          </p:nvSpPr>
          <p:spPr bwMode="auto">
            <a:xfrm>
              <a:off x="5540884" y="4056626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6" name="íṥ1îḍê"/>
            <p:cNvSpPr/>
            <p:nvPr/>
          </p:nvSpPr>
          <p:spPr bwMode="auto">
            <a:xfrm>
              <a:off x="5789708" y="4022265"/>
              <a:ext cx="7109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7" name="iṥlîḍê"/>
            <p:cNvSpPr/>
            <p:nvPr/>
          </p:nvSpPr>
          <p:spPr bwMode="auto">
            <a:xfrm>
              <a:off x="6205602" y="399264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8" name="ïṧḷîḓé"/>
            <p:cNvSpPr/>
            <p:nvPr/>
          </p:nvSpPr>
          <p:spPr bwMode="auto">
            <a:xfrm>
              <a:off x="6205602" y="3990273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9" name="ïṡḻïďè"/>
            <p:cNvSpPr/>
            <p:nvPr/>
          </p:nvSpPr>
          <p:spPr bwMode="auto">
            <a:xfrm>
              <a:off x="6207971" y="3990273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0" name="îṧ1iḍé"/>
            <p:cNvSpPr/>
            <p:nvPr/>
          </p:nvSpPr>
          <p:spPr bwMode="auto">
            <a:xfrm>
              <a:off x="6168870" y="3992643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1" name="ïS1íḍè"/>
            <p:cNvSpPr/>
            <p:nvPr/>
          </p:nvSpPr>
          <p:spPr bwMode="auto">
            <a:xfrm>
              <a:off x="6159391" y="3992643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2" name="ïṡļiḋe"/>
            <p:cNvSpPr/>
            <p:nvPr/>
          </p:nvSpPr>
          <p:spPr bwMode="auto">
            <a:xfrm>
              <a:off x="6111996" y="3980794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3" name="iS1iḑè"/>
            <p:cNvSpPr/>
            <p:nvPr/>
          </p:nvSpPr>
          <p:spPr bwMode="auto">
            <a:xfrm>
              <a:off x="6084744" y="3983164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4" name="íṩļîḍé"/>
            <p:cNvSpPr/>
            <p:nvPr/>
          </p:nvSpPr>
          <p:spPr bwMode="auto">
            <a:xfrm>
              <a:off x="5888054" y="4000937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5" name="iṥļîdé"/>
            <p:cNvSpPr/>
            <p:nvPr/>
          </p:nvSpPr>
          <p:spPr bwMode="auto">
            <a:xfrm>
              <a:off x="5853692" y="4017526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6" name="îs1îḓè"/>
            <p:cNvSpPr/>
            <p:nvPr/>
          </p:nvSpPr>
          <p:spPr bwMode="auto">
            <a:xfrm>
              <a:off x="5826440" y="4003307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7" name="îṡľíḓè"/>
            <p:cNvSpPr/>
            <p:nvPr/>
          </p:nvSpPr>
          <p:spPr bwMode="auto">
            <a:xfrm>
              <a:off x="5499413" y="4037668"/>
              <a:ext cx="4740" cy="2370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8" name="iš1ïḓê"/>
            <p:cNvSpPr/>
            <p:nvPr/>
          </p:nvSpPr>
          <p:spPr bwMode="auto">
            <a:xfrm>
              <a:off x="5348933" y="4056626"/>
              <a:ext cx="9479" cy="2370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9" name="íṥlïḑe"/>
            <p:cNvSpPr/>
            <p:nvPr/>
          </p:nvSpPr>
          <p:spPr bwMode="auto">
            <a:xfrm>
              <a:off x="4928301" y="4115870"/>
              <a:ext cx="4740" cy="2370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0 h 2"/>
                <a:gd name="T4" fmla="*/ 0 w 4"/>
                <a:gd name="T5" fmla="*/ 2 h 2"/>
                <a:gd name="T6" fmla="*/ 2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66975" y="3951676"/>
            <a:ext cx="5529649" cy="1816162"/>
            <a:chOff x="4871650" y="3799276"/>
            <a:chExt cx="5529649" cy="1816162"/>
          </a:xfrm>
        </p:grpSpPr>
        <p:sp>
          <p:nvSpPr>
            <p:cNvPr id="28" name="矩形: 圆角 27"/>
            <p:cNvSpPr/>
            <p:nvPr/>
          </p:nvSpPr>
          <p:spPr>
            <a:xfrm>
              <a:off x="4871650" y="4036840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4871650" y="4036840"/>
              <a:ext cx="4023023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64"/>
            <p:cNvSpPr txBox="1"/>
            <p:nvPr/>
          </p:nvSpPr>
          <p:spPr>
            <a:xfrm>
              <a:off x="4871650" y="3799276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4871650" y="4525774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4871650" y="4525774"/>
              <a:ext cx="1828647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67"/>
            <p:cNvSpPr txBox="1"/>
            <p:nvPr/>
          </p:nvSpPr>
          <p:spPr>
            <a:xfrm>
              <a:off x="4871650" y="4288210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4871650" y="5014708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4871650" y="5014708"/>
              <a:ext cx="5120211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70"/>
            <p:cNvSpPr txBox="1"/>
            <p:nvPr/>
          </p:nvSpPr>
          <p:spPr>
            <a:xfrm>
              <a:off x="4871650" y="4777143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4871650" y="5503641"/>
              <a:ext cx="5529649" cy="11179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4871650" y="5503641"/>
              <a:ext cx="3291564" cy="111797"/>
            </a:xfrm>
            <a:prstGeom prst="roundRect">
              <a:avLst>
                <a:gd name="adj" fmla="val 50000"/>
              </a:avLst>
            </a:prstGeom>
            <a:solidFill>
              <a:srgbClr val="4A5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9" name="文本框 73"/>
            <p:cNvSpPr txBox="1"/>
            <p:nvPr/>
          </p:nvSpPr>
          <p:spPr>
            <a:xfrm>
              <a:off x="4871650" y="5266077"/>
              <a:ext cx="707827" cy="316088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05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关键词</a:t>
              </a: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10006472" y="3799276"/>
              <a:ext cx="361180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10004191" y="4288210"/>
              <a:ext cx="384689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45%</a:t>
              </a:r>
            </a:p>
          </p:txBody>
        </p:sp>
        <p:sp>
          <p:nvSpPr>
            <p:cNvPr id="42" name="文本框 76"/>
            <p:cNvSpPr txBox="1"/>
            <p:nvPr/>
          </p:nvSpPr>
          <p:spPr>
            <a:xfrm>
              <a:off x="9999915" y="4777143"/>
              <a:ext cx="393238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95%</a:t>
              </a:r>
            </a:p>
          </p:txBody>
        </p:sp>
        <p:sp>
          <p:nvSpPr>
            <p:cNvPr id="43" name="文本框 77"/>
            <p:cNvSpPr txBox="1"/>
            <p:nvPr/>
          </p:nvSpPr>
          <p:spPr>
            <a:xfrm>
              <a:off x="9999918" y="5266077"/>
              <a:ext cx="393238" cy="26238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60%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56646" y="2027684"/>
            <a:ext cx="5744754" cy="1550359"/>
            <a:chOff x="8386922" y="2116595"/>
            <a:chExt cx="5744754" cy="1550359"/>
          </a:xfrm>
        </p:grpSpPr>
        <p:sp>
          <p:nvSpPr>
            <p:cNvPr id="45" name="矩形 44"/>
            <p:cNvSpPr/>
            <p:nvPr/>
          </p:nvSpPr>
          <p:spPr>
            <a:xfrm>
              <a:off x="8386922" y="2116595"/>
              <a:ext cx="2501951" cy="423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386922" y="2542351"/>
              <a:ext cx="5744754" cy="3613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386922" y="2923994"/>
              <a:ext cx="5744754" cy="3613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386922" y="3305637"/>
              <a:ext cx="5744754" cy="3613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14000"/>
                </a:lnSpc>
                <a:buFont typeface="Wingdings" panose="05000000000000000000" pitchFamily="2" charset="2"/>
                <a:buChar char="l"/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" name="526f54f9-23dd-4adb-9dde-0ce4fc91334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032510" y="2032000"/>
            <a:ext cx="3813175" cy="3919220"/>
            <a:chOff x="3475038" y="736600"/>
            <a:chExt cx="5241926" cy="5387976"/>
          </a:xfrm>
        </p:grpSpPr>
        <p:sp>
          <p:nvSpPr>
            <p:cNvPr id="370" name="i$ļíḋê"/>
            <p:cNvSpPr/>
            <p:nvPr/>
          </p:nvSpPr>
          <p:spPr bwMode="auto">
            <a:xfrm>
              <a:off x="7677151" y="4575175"/>
              <a:ext cx="838200" cy="369888"/>
            </a:xfrm>
            <a:custGeom>
              <a:avLst/>
              <a:gdLst>
                <a:gd name="T0" fmla="*/ 4 w 254"/>
                <a:gd name="T1" fmla="*/ 0 h 112"/>
                <a:gd name="T2" fmla="*/ 1 w 254"/>
                <a:gd name="T3" fmla="*/ 0 h 112"/>
                <a:gd name="T4" fmla="*/ 0 w 254"/>
                <a:gd name="T5" fmla="*/ 9 h 112"/>
                <a:gd name="T6" fmla="*/ 4 w 254"/>
                <a:gd name="T7" fmla="*/ 0 h 112"/>
                <a:gd name="T8" fmla="*/ 254 w 254"/>
                <a:gd name="T9" fmla="*/ 0 h 112"/>
                <a:gd name="T10" fmla="*/ 46 w 254"/>
                <a:gd name="T11" fmla="*/ 0 h 112"/>
                <a:gd name="T12" fmla="*/ 30 w 254"/>
                <a:gd name="T13" fmla="*/ 41 h 112"/>
                <a:gd name="T14" fmla="*/ 33 w 254"/>
                <a:gd name="T15" fmla="*/ 45 h 112"/>
                <a:gd name="T16" fmla="*/ 33 w 254"/>
                <a:gd name="T17" fmla="*/ 45 h 112"/>
                <a:gd name="T18" fmla="*/ 33 w 254"/>
                <a:gd name="T19" fmla="*/ 45 h 112"/>
                <a:gd name="T20" fmla="*/ 32 w 254"/>
                <a:gd name="T21" fmla="*/ 51 h 112"/>
                <a:gd name="T22" fmla="*/ 24 w 254"/>
                <a:gd name="T23" fmla="*/ 112 h 112"/>
                <a:gd name="T24" fmla="*/ 254 w 254"/>
                <a:gd name="T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112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3"/>
                    <a:pt x="4" y="0"/>
                  </a:cubicBezTo>
                  <a:moveTo>
                    <a:pt x="254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2"/>
                    <a:pt x="36" y="26"/>
                    <a:pt x="30" y="41"/>
                  </a:cubicBezTo>
                  <a:cubicBezTo>
                    <a:pt x="32" y="42"/>
                    <a:pt x="33" y="44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6"/>
                    <a:pt x="33" y="48"/>
                    <a:pt x="32" y="51"/>
                  </a:cubicBezTo>
                  <a:cubicBezTo>
                    <a:pt x="29" y="71"/>
                    <a:pt x="27" y="92"/>
                    <a:pt x="24" y="112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1" name="ï$lïḍe"/>
            <p:cNvSpPr/>
            <p:nvPr/>
          </p:nvSpPr>
          <p:spPr bwMode="auto">
            <a:xfrm>
              <a:off x="4900613" y="815975"/>
              <a:ext cx="2670175" cy="4230688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2" name="iṩlïḍe"/>
            <p:cNvSpPr/>
            <p:nvPr/>
          </p:nvSpPr>
          <p:spPr bwMode="auto">
            <a:xfrm>
              <a:off x="4900613" y="815975"/>
              <a:ext cx="2670175" cy="423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3" name="ï$ḷíḍé"/>
            <p:cNvSpPr/>
            <p:nvPr/>
          </p:nvSpPr>
          <p:spPr bwMode="auto">
            <a:xfrm>
              <a:off x="4900613" y="815975"/>
              <a:ext cx="2670175" cy="4230688"/>
            </a:xfrm>
            <a:custGeom>
              <a:avLst/>
              <a:gdLst>
                <a:gd name="T0" fmla="*/ 0 w 1682"/>
                <a:gd name="T1" fmla="*/ 2665 h 2665"/>
                <a:gd name="T2" fmla="*/ 71 w 1682"/>
                <a:gd name="T3" fmla="*/ 2665 h 2665"/>
                <a:gd name="T4" fmla="*/ 71 w 1682"/>
                <a:gd name="T5" fmla="*/ 68 h 2665"/>
                <a:gd name="T6" fmla="*/ 1682 w 1682"/>
                <a:gd name="T7" fmla="*/ 68 h 2665"/>
                <a:gd name="T8" fmla="*/ 1682 w 1682"/>
                <a:gd name="T9" fmla="*/ 0 h 2665"/>
                <a:gd name="T10" fmla="*/ 0 w 1682"/>
                <a:gd name="T11" fmla="*/ 0 h 2665"/>
                <a:gd name="T12" fmla="*/ 0 w 1682"/>
                <a:gd name="T13" fmla="*/ 2665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2" h="2665">
                  <a:moveTo>
                    <a:pt x="0" y="2665"/>
                  </a:moveTo>
                  <a:lnTo>
                    <a:pt x="71" y="2665"/>
                  </a:lnTo>
                  <a:lnTo>
                    <a:pt x="71" y="68"/>
                  </a:lnTo>
                  <a:lnTo>
                    <a:pt x="1682" y="68"/>
                  </a:lnTo>
                  <a:lnTo>
                    <a:pt x="1682" y="0"/>
                  </a:lnTo>
                  <a:lnTo>
                    <a:pt x="0" y="0"/>
                  </a:lnTo>
                  <a:lnTo>
                    <a:pt x="0" y="2665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4" name="îśḷïḋè"/>
            <p:cNvSpPr/>
            <p:nvPr/>
          </p:nvSpPr>
          <p:spPr bwMode="auto">
            <a:xfrm>
              <a:off x="4900613" y="815975"/>
              <a:ext cx="2670175" cy="4230688"/>
            </a:xfrm>
            <a:custGeom>
              <a:avLst/>
              <a:gdLst>
                <a:gd name="T0" fmla="*/ 0 w 1682"/>
                <a:gd name="T1" fmla="*/ 2665 h 2665"/>
                <a:gd name="T2" fmla="*/ 71 w 1682"/>
                <a:gd name="T3" fmla="*/ 2665 h 2665"/>
                <a:gd name="T4" fmla="*/ 71 w 1682"/>
                <a:gd name="T5" fmla="*/ 68 h 2665"/>
                <a:gd name="T6" fmla="*/ 1682 w 1682"/>
                <a:gd name="T7" fmla="*/ 68 h 2665"/>
                <a:gd name="T8" fmla="*/ 1682 w 1682"/>
                <a:gd name="T9" fmla="*/ 0 h 2665"/>
                <a:gd name="T10" fmla="*/ 0 w 1682"/>
                <a:gd name="T11" fmla="*/ 0 h 2665"/>
                <a:gd name="T12" fmla="*/ 0 w 1682"/>
                <a:gd name="T13" fmla="*/ 2665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2" h="2665">
                  <a:moveTo>
                    <a:pt x="0" y="2665"/>
                  </a:moveTo>
                  <a:lnTo>
                    <a:pt x="71" y="2665"/>
                  </a:lnTo>
                  <a:lnTo>
                    <a:pt x="71" y="68"/>
                  </a:lnTo>
                  <a:lnTo>
                    <a:pt x="1682" y="68"/>
                  </a:lnTo>
                  <a:lnTo>
                    <a:pt x="1682" y="0"/>
                  </a:lnTo>
                  <a:lnTo>
                    <a:pt x="0" y="0"/>
                  </a:lnTo>
                  <a:lnTo>
                    <a:pt x="0" y="26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5" name="íšļïḑ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1782 w 1782"/>
                <a:gd name="T1" fmla="*/ 0 h 2765"/>
                <a:gd name="T2" fmla="*/ 1782 w 1782"/>
                <a:gd name="T3" fmla="*/ 2765 h 2765"/>
                <a:gd name="T4" fmla="*/ 0 w 1782"/>
                <a:gd name="T5" fmla="*/ 2765 h 2765"/>
                <a:gd name="T6" fmla="*/ 0 w 1782"/>
                <a:gd name="T7" fmla="*/ 0 h 2765"/>
                <a:gd name="T8" fmla="*/ 1782 w 1782"/>
                <a:gd name="T9" fmla="*/ 0 h 2765"/>
                <a:gd name="T10" fmla="*/ 1683 w 1782"/>
                <a:gd name="T11" fmla="*/ 2666 h 2765"/>
                <a:gd name="T12" fmla="*/ 1683 w 1782"/>
                <a:gd name="T13" fmla="*/ 100 h 2765"/>
                <a:gd name="T14" fmla="*/ 100 w 1782"/>
                <a:gd name="T15" fmla="*/ 100 h 2765"/>
                <a:gd name="T16" fmla="*/ 100 w 1782"/>
                <a:gd name="T17" fmla="*/ 2666 h 2765"/>
                <a:gd name="T18" fmla="*/ 1683 w 1782"/>
                <a:gd name="T19" fmla="*/ 2666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2" h="2765">
                  <a:moveTo>
                    <a:pt x="1782" y="0"/>
                  </a:moveTo>
                  <a:lnTo>
                    <a:pt x="1782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1782" y="0"/>
                  </a:lnTo>
                  <a:close/>
                  <a:moveTo>
                    <a:pt x="1683" y="2666"/>
                  </a:moveTo>
                  <a:lnTo>
                    <a:pt x="1683" y="100"/>
                  </a:lnTo>
                  <a:lnTo>
                    <a:pt x="100" y="100"/>
                  </a:lnTo>
                  <a:lnTo>
                    <a:pt x="100" y="2666"/>
                  </a:lnTo>
                  <a:lnTo>
                    <a:pt x="1683" y="2666"/>
                  </a:lnTo>
                  <a:close/>
                </a:path>
              </a:pathLst>
            </a:custGeom>
            <a:solidFill>
              <a:srgbClr val="BC7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6" name="îś1îḍ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1782 w 1782"/>
                <a:gd name="T1" fmla="*/ 0 h 2765"/>
                <a:gd name="T2" fmla="*/ 1782 w 1782"/>
                <a:gd name="T3" fmla="*/ 2765 h 2765"/>
                <a:gd name="T4" fmla="*/ 0 w 1782"/>
                <a:gd name="T5" fmla="*/ 2765 h 2765"/>
                <a:gd name="T6" fmla="*/ 0 w 1782"/>
                <a:gd name="T7" fmla="*/ 0 h 2765"/>
                <a:gd name="T8" fmla="*/ 1782 w 1782"/>
                <a:gd name="T9" fmla="*/ 0 h 2765"/>
                <a:gd name="T10" fmla="*/ 1683 w 1782"/>
                <a:gd name="T11" fmla="*/ 2666 h 2765"/>
                <a:gd name="T12" fmla="*/ 1683 w 1782"/>
                <a:gd name="T13" fmla="*/ 100 h 2765"/>
                <a:gd name="T14" fmla="*/ 100 w 1782"/>
                <a:gd name="T15" fmla="*/ 100 h 2765"/>
                <a:gd name="T16" fmla="*/ 100 w 1782"/>
                <a:gd name="T17" fmla="*/ 2666 h 2765"/>
                <a:gd name="T18" fmla="*/ 1683 w 1782"/>
                <a:gd name="T19" fmla="*/ 2666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2" h="2765">
                  <a:moveTo>
                    <a:pt x="1782" y="0"/>
                  </a:moveTo>
                  <a:lnTo>
                    <a:pt x="1782" y="2765"/>
                  </a:lnTo>
                  <a:lnTo>
                    <a:pt x="0" y="2765"/>
                  </a:lnTo>
                  <a:lnTo>
                    <a:pt x="0" y="0"/>
                  </a:lnTo>
                  <a:lnTo>
                    <a:pt x="1782" y="0"/>
                  </a:lnTo>
                  <a:moveTo>
                    <a:pt x="1683" y="2666"/>
                  </a:moveTo>
                  <a:lnTo>
                    <a:pt x="1683" y="100"/>
                  </a:lnTo>
                  <a:lnTo>
                    <a:pt x="100" y="100"/>
                  </a:lnTo>
                  <a:lnTo>
                    <a:pt x="100" y="2666"/>
                  </a:lnTo>
                  <a:lnTo>
                    <a:pt x="1683" y="26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7" name="iṡļïḓè"/>
            <p:cNvSpPr/>
            <p:nvPr/>
          </p:nvSpPr>
          <p:spPr bwMode="auto">
            <a:xfrm>
              <a:off x="4911726" y="822325"/>
              <a:ext cx="2652713" cy="4205288"/>
            </a:xfrm>
            <a:custGeom>
              <a:avLst/>
              <a:gdLst>
                <a:gd name="T0" fmla="*/ 0 w 1671"/>
                <a:gd name="T1" fmla="*/ 0 h 2649"/>
                <a:gd name="T2" fmla="*/ 43 w 1671"/>
                <a:gd name="T3" fmla="*/ 46 h 2649"/>
                <a:gd name="T4" fmla="*/ 1626 w 1671"/>
                <a:gd name="T5" fmla="*/ 46 h 2649"/>
                <a:gd name="T6" fmla="*/ 1626 w 1671"/>
                <a:gd name="T7" fmla="*/ 2609 h 2649"/>
                <a:gd name="T8" fmla="*/ 1671 w 1671"/>
                <a:gd name="T9" fmla="*/ 2649 h 2649"/>
                <a:gd name="T10" fmla="*/ 1671 w 1671"/>
                <a:gd name="T11" fmla="*/ 0 h 2649"/>
                <a:gd name="T12" fmla="*/ 0 w 1671"/>
                <a:gd name="T1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1" h="2649">
                  <a:moveTo>
                    <a:pt x="0" y="0"/>
                  </a:moveTo>
                  <a:lnTo>
                    <a:pt x="43" y="46"/>
                  </a:lnTo>
                  <a:lnTo>
                    <a:pt x="1626" y="46"/>
                  </a:lnTo>
                  <a:lnTo>
                    <a:pt x="1626" y="2609"/>
                  </a:lnTo>
                  <a:lnTo>
                    <a:pt x="1671" y="2649"/>
                  </a:lnTo>
                  <a:lnTo>
                    <a:pt x="1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8" name="îṣ1iḓè"/>
            <p:cNvSpPr/>
            <p:nvPr/>
          </p:nvSpPr>
          <p:spPr bwMode="auto">
            <a:xfrm>
              <a:off x="4911726" y="822325"/>
              <a:ext cx="2652713" cy="4205288"/>
            </a:xfrm>
            <a:custGeom>
              <a:avLst/>
              <a:gdLst>
                <a:gd name="T0" fmla="*/ 0 w 1671"/>
                <a:gd name="T1" fmla="*/ 0 h 2649"/>
                <a:gd name="T2" fmla="*/ 43 w 1671"/>
                <a:gd name="T3" fmla="*/ 46 h 2649"/>
                <a:gd name="T4" fmla="*/ 1626 w 1671"/>
                <a:gd name="T5" fmla="*/ 46 h 2649"/>
                <a:gd name="T6" fmla="*/ 1626 w 1671"/>
                <a:gd name="T7" fmla="*/ 2609 h 2649"/>
                <a:gd name="T8" fmla="*/ 1671 w 1671"/>
                <a:gd name="T9" fmla="*/ 2649 h 2649"/>
                <a:gd name="T10" fmla="*/ 1671 w 1671"/>
                <a:gd name="T11" fmla="*/ 0 h 2649"/>
                <a:gd name="T12" fmla="*/ 0 w 1671"/>
                <a:gd name="T1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1" h="2649">
                  <a:moveTo>
                    <a:pt x="0" y="0"/>
                  </a:moveTo>
                  <a:lnTo>
                    <a:pt x="43" y="46"/>
                  </a:lnTo>
                  <a:lnTo>
                    <a:pt x="1626" y="46"/>
                  </a:lnTo>
                  <a:lnTo>
                    <a:pt x="1626" y="2609"/>
                  </a:lnTo>
                  <a:lnTo>
                    <a:pt x="1671" y="2649"/>
                  </a:lnTo>
                  <a:lnTo>
                    <a:pt x="167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9" name="íŝḷiďê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46 w 1782"/>
                <a:gd name="T1" fmla="*/ 2719 h 2765"/>
                <a:gd name="T2" fmla="*/ 46 w 1782"/>
                <a:gd name="T3" fmla="*/ 46 h 2765"/>
                <a:gd name="T4" fmla="*/ 0 w 1782"/>
                <a:gd name="T5" fmla="*/ 0 h 2765"/>
                <a:gd name="T6" fmla="*/ 0 w 1782"/>
                <a:gd name="T7" fmla="*/ 2765 h 2765"/>
                <a:gd name="T8" fmla="*/ 1782 w 1782"/>
                <a:gd name="T9" fmla="*/ 2765 h 2765"/>
                <a:gd name="T10" fmla="*/ 1739 w 1782"/>
                <a:gd name="T11" fmla="*/ 2719 h 2765"/>
                <a:gd name="T12" fmla="*/ 46 w 1782"/>
                <a:gd name="T13" fmla="*/ 2719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2765">
                  <a:moveTo>
                    <a:pt x="46" y="2719"/>
                  </a:moveTo>
                  <a:lnTo>
                    <a:pt x="46" y="46"/>
                  </a:lnTo>
                  <a:lnTo>
                    <a:pt x="0" y="0"/>
                  </a:lnTo>
                  <a:lnTo>
                    <a:pt x="0" y="2765"/>
                  </a:lnTo>
                  <a:lnTo>
                    <a:pt x="1782" y="2765"/>
                  </a:lnTo>
                  <a:lnTo>
                    <a:pt x="1739" y="2719"/>
                  </a:lnTo>
                  <a:lnTo>
                    <a:pt x="46" y="2719"/>
                  </a:lnTo>
                  <a:close/>
                </a:path>
              </a:pathLst>
            </a:custGeom>
            <a:solidFill>
              <a:srgbClr val="DD8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0" name="iS1ïḍé"/>
            <p:cNvSpPr/>
            <p:nvPr/>
          </p:nvSpPr>
          <p:spPr bwMode="auto">
            <a:xfrm>
              <a:off x="4821238" y="736600"/>
              <a:ext cx="2828925" cy="4389438"/>
            </a:xfrm>
            <a:custGeom>
              <a:avLst/>
              <a:gdLst>
                <a:gd name="T0" fmla="*/ 46 w 1782"/>
                <a:gd name="T1" fmla="*/ 2719 h 2765"/>
                <a:gd name="T2" fmla="*/ 46 w 1782"/>
                <a:gd name="T3" fmla="*/ 46 h 2765"/>
                <a:gd name="T4" fmla="*/ 0 w 1782"/>
                <a:gd name="T5" fmla="*/ 0 h 2765"/>
                <a:gd name="T6" fmla="*/ 0 w 1782"/>
                <a:gd name="T7" fmla="*/ 2765 h 2765"/>
                <a:gd name="T8" fmla="*/ 1782 w 1782"/>
                <a:gd name="T9" fmla="*/ 2765 h 2765"/>
                <a:gd name="T10" fmla="*/ 1739 w 1782"/>
                <a:gd name="T11" fmla="*/ 2719 h 2765"/>
                <a:gd name="T12" fmla="*/ 46 w 1782"/>
                <a:gd name="T13" fmla="*/ 2719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2" h="2765">
                  <a:moveTo>
                    <a:pt x="46" y="2719"/>
                  </a:moveTo>
                  <a:lnTo>
                    <a:pt x="46" y="46"/>
                  </a:lnTo>
                  <a:lnTo>
                    <a:pt x="0" y="0"/>
                  </a:lnTo>
                  <a:lnTo>
                    <a:pt x="0" y="2765"/>
                  </a:lnTo>
                  <a:lnTo>
                    <a:pt x="1782" y="2765"/>
                  </a:lnTo>
                  <a:lnTo>
                    <a:pt x="1739" y="2719"/>
                  </a:lnTo>
                  <a:lnTo>
                    <a:pt x="46" y="27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1" name="îSḷîde"/>
            <p:cNvSpPr/>
            <p:nvPr/>
          </p:nvSpPr>
          <p:spPr bwMode="auto">
            <a:xfrm>
              <a:off x="5600701" y="4127500"/>
              <a:ext cx="161925" cy="455613"/>
            </a:xfrm>
            <a:custGeom>
              <a:avLst/>
              <a:gdLst>
                <a:gd name="T0" fmla="*/ 49 w 49"/>
                <a:gd name="T1" fmla="*/ 0 h 138"/>
                <a:gd name="T2" fmla="*/ 17 w 49"/>
                <a:gd name="T3" fmla="*/ 0 h 138"/>
                <a:gd name="T4" fmla="*/ 17 w 49"/>
                <a:gd name="T5" fmla="*/ 4 h 138"/>
                <a:gd name="T6" fmla="*/ 0 w 49"/>
                <a:gd name="T7" fmla="*/ 4 h 138"/>
                <a:gd name="T8" fmla="*/ 0 w 49"/>
                <a:gd name="T9" fmla="*/ 88 h 138"/>
                <a:gd name="T10" fmla="*/ 17 w 49"/>
                <a:gd name="T11" fmla="*/ 88 h 138"/>
                <a:gd name="T12" fmla="*/ 17 w 49"/>
                <a:gd name="T13" fmla="*/ 116 h 138"/>
                <a:gd name="T14" fmla="*/ 6 w 49"/>
                <a:gd name="T15" fmla="*/ 116 h 138"/>
                <a:gd name="T16" fmla="*/ 17 w 49"/>
                <a:gd name="T17" fmla="*/ 138 h 138"/>
                <a:gd name="T18" fmla="*/ 17 w 49"/>
                <a:gd name="T19" fmla="*/ 128 h 138"/>
                <a:gd name="T20" fmla="*/ 39 w 49"/>
                <a:gd name="T21" fmla="*/ 128 h 138"/>
                <a:gd name="T22" fmla="*/ 49 w 49"/>
                <a:gd name="T23" fmla="*/ 122 h 138"/>
                <a:gd name="T24" fmla="*/ 49 w 49"/>
                <a:gd name="T25" fmla="*/ 102 h 138"/>
                <a:gd name="T26" fmla="*/ 31 w 49"/>
                <a:gd name="T27" fmla="*/ 102 h 138"/>
                <a:gd name="T28" fmla="*/ 31 w 49"/>
                <a:gd name="T29" fmla="*/ 25 h 138"/>
                <a:gd name="T30" fmla="*/ 49 w 49"/>
                <a:gd name="T31" fmla="*/ 25 h 138"/>
                <a:gd name="T32" fmla="*/ 49 w 49"/>
                <a:gd name="T3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138">
                  <a:moveTo>
                    <a:pt x="49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116"/>
                    <a:pt x="17" y="116"/>
                    <a:pt x="17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12" y="125"/>
                    <a:pt x="15" y="133"/>
                    <a:pt x="17" y="13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42" y="126"/>
                    <a:pt x="46" y="124"/>
                    <a:pt x="49" y="12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2" name="iṡḷiḋe"/>
            <p:cNvSpPr/>
            <p:nvPr/>
          </p:nvSpPr>
          <p:spPr bwMode="auto">
            <a:xfrm>
              <a:off x="3808413" y="5238750"/>
              <a:ext cx="815975" cy="98425"/>
            </a:xfrm>
            <a:custGeom>
              <a:avLst/>
              <a:gdLst>
                <a:gd name="T0" fmla="*/ 36 w 247"/>
                <a:gd name="T1" fmla="*/ 0 h 30"/>
                <a:gd name="T2" fmla="*/ 18 w 247"/>
                <a:gd name="T3" fmla="*/ 0 h 30"/>
                <a:gd name="T4" fmla="*/ 0 w 247"/>
                <a:gd name="T5" fmla="*/ 15 h 30"/>
                <a:gd name="T6" fmla="*/ 18 w 247"/>
                <a:gd name="T7" fmla="*/ 30 h 30"/>
                <a:gd name="T8" fmla="*/ 244 w 247"/>
                <a:gd name="T9" fmla="*/ 30 h 30"/>
                <a:gd name="T10" fmla="*/ 247 w 247"/>
                <a:gd name="T11" fmla="*/ 28 h 30"/>
                <a:gd name="T12" fmla="*/ 222 w 247"/>
                <a:gd name="T13" fmla="*/ 16 h 30"/>
                <a:gd name="T14" fmla="*/ 86 w 247"/>
                <a:gd name="T15" fmla="*/ 16 h 30"/>
                <a:gd name="T16" fmla="*/ 36 w 24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30">
                  <a:moveTo>
                    <a:pt x="36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0" y="23"/>
                    <a:pt x="8" y="30"/>
                    <a:pt x="18" y="30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5" y="29"/>
                    <a:pt x="246" y="28"/>
                    <a:pt x="247" y="28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67" y="16"/>
                    <a:pt x="50" y="10"/>
                    <a:pt x="36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3" name="iŝľíḋé"/>
            <p:cNvSpPr/>
            <p:nvPr/>
          </p:nvSpPr>
          <p:spPr bwMode="auto">
            <a:xfrm>
              <a:off x="3854451" y="4556125"/>
              <a:ext cx="1660525" cy="688975"/>
            </a:xfrm>
            <a:custGeom>
              <a:avLst/>
              <a:gdLst>
                <a:gd name="T0" fmla="*/ 503 w 503"/>
                <a:gd name="T1" fmla="*/ 0 h 209"/>
                <a:gd name="T2" fmla="*/ 72 w 503"/>
                <a:gd name="T3" fmla="*/ 0 h 209"/>
                <a:gd name="T4" fmla="*/ 0 w 503"/>
                <a:gd name="T5" fmla="*/ 72 h 209"/>
                <a:gd name="T6" fmla="*/ 0 w 503"/>
                <a:gd name="T7" fmla="*/ 137 h 209"/>
                <a:gd name="T8" fmla="*/ 72 w 503"/>
                <a:gd name="T9" fmla="*/ 209 h 209"/>
                <a:gd name="T10" fmla="*/ 503 w 503"/>
                <a:gd name="T11" fmla="*/ 209 h 209"/>
                <a:gd name="T12" fmla="*/ 503 w 503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09">
                  <a:moveTo>
                    <a:pt x="503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3" y="209"/>
                    <a:pt x="72" y="209"/>
                  </a:cubicBezTo>
                  <a:cubicBezTo>
                    <a:pt x="503" y="209"/>
                    <a:pt x="503" y="209"/>
                    <a:pt x="503" y="209"/>
                  </a:cubicBezTo>
                  <a:cubicBezTo>
                    <a:pt x="503" y="0"/>
                    <a:pt x="503" y="0"/>
                    <a:pt x="50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4" name="í$1íḑê"/>
            <p:cNvSpPr/>
            <p:nvPr/>
          </p:nvSpPr>
          <p:spPr bwMode="auto">
            <a:xfrm>
              <a:off x="3854451" y="4556125"/>
              <a:ext cx="1660525" cy="652463"/>
            </a:xfrm>
            <a:custGeom>
              <a:avLst/>
              <a:gdLst>
                <a:gd name="T0" fmla="*/ 26 w 503"/>
                <a:gd name="T1" fmla="*/ 166 h 198"/>
                <a:gd name="T2" fmla="*/ 26 w 503"/>
                <a:gd name="T3" fmla="*/ 101 h 198"/>
                <a:gd name="T4" fmla="*/ 98 w 503"/>
                <a:gd name="T5" fmla="*/ 29 h 198"/>
                <a:gd name="T6" fmla="*/ 503 w 503"/>
                <a:gd name="T7" fmla="*/ 29 h 198"/>
                <a:gd name="T8" fmla="*/ 503 w 503"/>
                <a:gd name="T9" fmla="*/ 0 h 198"/>
                <a:gd name="T10" fmla="*/ 72 w 503"/>
                <a:gd name="T11" fmla="*/ 0 h 198"/>
                <a:gd name="T12" fmla="*/ 0 w 503"/>
                <a:gd name="T13" fmla="*/ 72 h 198"/>
                <a:gd name="T14" fmla="*/ 0 w 503"/>
                <a:gd name="T15" fmla="*/ 137 h 198"/>
                <a:gd name="T16" fmla="*/ 34 w 503"/>
                <a:gd name="T17" fmla="*/ 198 h 198"/>
                <a:gd name="T18" fmla="*/ 26 w 503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4" y="185"/>
                    <a:pt x="34" y="198"/>
                  </a:cubicBezTo>
                  <a:cubicBezTo>
                    <a:pt x="29" y="188"/>
                    <a:pt x="26" y="177"/>
                    <a:pt x="26" y="166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5" name="ïŝľiḍè"/>
            <p:cNvSpPr/>
            <p:nvPr/>
          </p:nvSpPr>
          <p:spPr bwMode="auto">
            <a:xfrm>
              <a:off x="3808413" y="4510088"/>
              <a:ext cx="1749425" cy="781050"/>
            </a:xfrm>
            <a:custGeom>
              <a:avLst/>
              <a:gdLst>
                <a:gd name="T0" fmla="*/ 530 w 530"/>
                <a:gd name="T1" fmla="*/ 209 h 237"/>
                <a:gd name="T2" fmla="*/ 86 w 530"/>
                <a:gd name="T3" fmla="*/ 209 h 237"/>
                <a:gd name="T4" fmla="*/ 28 w 530"/>
                <a:gd name="T5" fmla="*/ 151 h 237"/>
                <a:gd name="T6" fmla="*/ 28 w 530"/>
                <a:gd name="T7" fmla="*/ 86 h 237"/>
                <a:gd name="T8" fmla="*/ 86 w 530"/>
                <a:gd name="T9" fmla="*/ 28 h 237"/>
                <a:gd name="T10" fmla="*/ 530 w 530"/>
                <a:gd name="T11" fmla="*/ 28 h 237"/>
                <a:gd name="T12" fmla="*/ 530 w 530"/>
                <a:gd name="T13" fmla="*/ 0 h 237"/>
                <a:gd name="T14" fmla="*/ 86 w 530"/>
                <a:gd name="T15" fmla="*/ 0 h 237"/>
                <a:gd name="T16" fmla="*/ 0 w 530"/>
                <a:gd name="T17" fmla="*/ 86 h 237"/>
                <a:gd name="T18" fmla="*/ 0 w 530"/>
                <a:gd name="T19" fmla="*/ 151 h 237"/>
                <a:gd name="T20" fmla="*/ 86 w 530"/>
                <a:gd name="T21" fmla="*/ 237 h 237"/>
                <a:gd name="T22" fmla="*/ 530 w 530"/>
                <a:gd name="T23" fmla="*/ 237 h 237"/>
                <a:gd name="T24" fmla="*/ 530 w 530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7">
                  <a:moveTo>
                    <a:pt x="530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30" y="28"/>
                    <a:pt x="530" y="28"/>
                    <a:pt x="530" y="28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9" y="237"/>
                    <a:pt x="86" y="237"/>
                  </a:cubicBezTo>
                  <a:cubicBezTo>
                    <a:pt x="530" y="237"/>
                    <a:pt x="530" y="237"/>
                    <a:pt x="530" y="237"/>
                  </a:cubicBezTo>
                  <a:cubicBezTo>
                    <a:pt x="530" y="209"/>
                    <a:pt x="530" y="209"/>
                    <a:pt x="530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6" name="î$ḻïḋê"/>
            <p:cNvSpPr/>
            <p:nvPr/>
          </p:nvSpPr>
          <p:spPr bwMode="auto">
            <a:xfrm>
              <a:off x="4016376" y="4094163"/>
              <a:ext cx="1584325" cy="369888"/>
            </a:xfrm>
            <a:custGeom>
              <a:avLst/>
              <a:gdLst>
                <a:gd name="T0" fmla="*/ 480 w 480"/>
                <a:gd name="T1" fmla="*/ 0 h 112"/>
                <a:gd name="T2" fmla="*/ 55 w 480"/>
                <a:gd name="T3" fmla="*/ 0 h 112"/>
                <a:gd name="T4" fmla="*/ 0 w 480"/>
                <a:gd name="T5" fmla="*/ 56 h 112"/>
                <a:gd name="T6" fmla="*/ 55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5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7" name="îšļidè"/>
            <p:cNvSpPr/>
            <p:nvPr/>
          </p:nvSpPr>
          <p:spPr bwMode="auto">
            <a:xfrm>
              <a:off x="4016376" y="409416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7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5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7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4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8" name="î$ľîďe"/>
            <p:cNvSpPr/>
            <p:nvPr/>
          </p:nvSpPr>
          <p:spPr bwMode="auto">
            <a:xfrm>
              <a:off x="3970338" y="4048125"/>
              <a:ext cx="1685925" cy="461963"/>
            </a:xfrm>
            <a:custGeom>
              <a:avLst/>
              <a:gdLst>
                <a:gd name="T0" fmla="*/ 511 w 511"/>
                <a:gd name="T1" fmla="*/ 112 h 140"/>
                <a:gd name="T2" fmla="*/ 69 w 511"/>
                <a:gd name="T3" fmla="*/ 112 h 140"/>
                <a:gd name="T4" fmla="*/ 28 w 511"/>
                <a:gd name="T5" fmla="*/ 70 h 140"/>
                <a:gd name="T6" fmla="*/ 69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69 w 511"/>
                <a:gd name="T13" fmla="*/ 0 h 140"/>
                <a:gd name="T14" fmla="*/ 0 w 511"/>
                <a:gd name="T15" fmla="*/ 70 h 140"/>
                <a:gd name="T16" fmla="*/ 69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69" y="112"/>
                    <a:pt x="69" y="112"/>
                    <a:pt x="69" y="112"/>
                  </a:cubicBezTo>
                  <a:cubicBezTo>
                    <a:pt x="46" y="112"/>
                    <a:pt x="28" y="93"/>
                    <a:pt x="28" y="70"/>
                  </a:cubicBezTo>
                  <a:cubicBezTo>
                    <a:pt x="28" y="47"/>
                    <a:pt x="46" y="28"/>
                    <a:pt x="69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69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9" name="îṧḷíḍe"/>
            <p:cNvSpPr/>
            <p:nvPr/>
          </p:nvSpPr>
          <p:spPr bwMode="auto">
            <a:xfrm>
              <a:off x="4043363" y="4813300"/>
              <a:ext cx="214313" cy="309563"/>
            </a:xfrm>
            <a:custGeom>
              <a:avLst/>
              <a:gdLst>
                <a:gd name="T0" fmla="*/ 118 w 135"/>
                <a:gd name="T1" fmla="*/ 0 h 195"/>
                <a:gd name="T2" fmla="*/ 0 w 135"/>
                <a:gd name="T3" fmla="*/ 0 h 195"/>
                <a:gd name="T4" fmla="*/ 0 w 135"/>
                <a:gd name="T5" fmla="*/ 195 h 195"/>
                <a:gd name="T6" fmla="*/ 66 w 135"/>
                <a:gd name="T7" fmla="*/ 147 h 195"/>
                <a:gd name="T8" fmla="*/ 135 w 135"/>
                <a:gd name="T9" fmla="*/ 195 h 195"/>
                <a:gd name="T10" fmla="*/ 118 w 135"/>
                <a:gd name="T1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18" y="0"/>
                  </a:moveTo>
                  <a:lnTo>
                    <a:pt x="0" y="0"/>
                  </a:lnTo>
                  <a:lnTo>
                    <a:pt x="0" y="195"/>
                  </a:lnTo>
                  <a:lnTo>
                    <a:pt x="66" y="147"/>
                  </a:lnTo>
                  <a:lnTo>
                    <a:pt x="135" y="19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0" name="îśľïḓè"/>
            <p:cNvSpPr/>
            <p:nvPr/>
          </p:nvSpPr>
          <p:spPr bwMode="auto">
            <a:xfrm>
              <a:off x="4043363" y="4813300"/>
              <a:ext cx="214313" cy="309563"/>
            </a:xfrm>
            <a:custGeom>
              <a:avLst/>
              <a:gdLst>
                <a:gd name="T0" fmla="*/ 118 w 135"/>
                <a:gd name="T1" fmla="*/ 0 h 195"/>
                <a:gd name="T2" fmla="*/ 0 w 135"/>
                <a:gd name="T3" fmla="*/ 0 h 195"/>
                <a:gd name="T4" fmla="*/ 0 w 135"/>
                <a:gd name="T5" fmla="*/ 195 h 195"/>
                <a:gd name="T6" fmla="*/ 66 w 135"/>
                <a:gd name="T7" fmla="*/ 147 h 195"/>
                <a:gd name="T8" fmla="*/ 135 w 135"/>
                <a:gd name="T9" fmla="*/ 195 h 195"/>
                <a:gd name="T10" fmla="*/ 118 w 135"/>
                <a:gd name="T1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18" y="0"/>
                  </a:moveTo>
                  <a:lnTo>
                    <a:pt x="0" y="0"/>
                  </a:lnTo>
                  <a:lnTo>
                    <a:pt x="0" y="195"/>
                  </a:lnTo>
                  <a:lnTo>
                    <a:pt x="66" y="147"/>
                  </a:lnTo>
                  <a:lnTo>
                    <a:pt x="135" y="195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1" name="îšḻíḑe"/>
            <p:cNvSpPr/>
            <p:nvPr/>
          </p:nvSpPr>
          <p:spPr bwMode="auto">
            <a:xfrm>
              <a:off x="4016376" y="4813300"/>
              <a:ext cx="214313" cy="309563"/>
            </a:xfrm>
            <a:custGeom>
              <a:avLst/>
              <a:gdLst>
                <a:gd name="T0" fmla="*/ 135 w 135"/>
                <a:gd name="T1" fmla="*/ 195 h 195"/>
                <a:gd name="T2" fmla="*/ 67 w 135"/>
                <a:gd name="T3" fmla="*/ 147 h 195"/>
                <a:gd name="T4" fmla="*/ 0 w 135"/>
                <a:gd name="T5" fmla="*/ 195 h 195"/>
                <a:gd name="T6" fmla="*/ 0 w 135"/>
                <a:gd name="T7" fmla="*/ 0 h 195"/>
                <a:gd name="T8" fmla="*/ 135 w 135"/>
                <a:gd name="T9" fmla="*/ 0 h 195"/>
                <a:gd name="T10" fmla="*/ 135 w 135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95">
                  <a:moveTo>
                    <a:pt x="135" y="195"/>
                  </a:moveTo>
                  <a:lnTo>
                    <a:pt x="67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2" name="iSľîḓè"/>
            <p:cNvSpPr/>
            <p:nvPr/>
          </p:nvSpPr>
          <p:spPr bwMode="auto">
            <a:xfrm>
              <a:off x="4221163" y="4233863"/>
              <a:ext cx="106363" cy="184150"/>
            </a:xfrm>
            <a:custGeom>
              <a:avLst/>
              <a:gdLst>
                <a:gd name="T0" fmla="*/ 60 w 67"/>
                <a:gd name="T1" fmla="*/ 0 h 116"/>
                <a:gd name="T2" fmla="*/ 0 w 67"/>
                <a:gd name="T3" fmla="*/ 0 h 116"/>
                <a:gd name="T4" fmla="*/ 0 w 67"/>
                <a:gd name="T5" fmla="*/ 116 h 116"/>
                <a:gd name="T6" fmla="*/ 31 w 67"/>
                <a:gd name="T7" fmla="*/ 116 h 116"/>
                <a:gd name="T8" fmla="*/ 33 w 67"/>
                <a:gd name="T9" fmla="*/ 112 h 116"/>
                <a:gd name="T10" fmla="*/ 37 w 67"/>
                <a:gd name="T11" fmla="*/ 116 h 116"/>
                <a:gd name="T12" fmla="*/ 67 w 67"/>
                <a:gd name="T13" fmla="*/ 116 h 116"/>
                <a:gd name="T14" fmla="*/ 60 w 67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6">
                  <a:moveTo>
                    <a:pt x="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31" y="116"/>
                  </a:lnTo>
                  <a:lnTo>
                    <a:pt x="33" y="112"/>
                  </a:lnTo>
                  <a:lnTo>
                    <a:pt x="37" y="116"/>
                  </a:lnTo>
                  <a:lnTo>
                    <a:pt x="67" y="11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3" name="iś1îḓè"/>
            <p:cNvSpPr/>
            <p:nvPr/>
          </p:nvSpPr>
          <p:spPr bwMode="auto">
            <a:xfrm>
              <a:off x="4221163" y="4233863"/>
              <a:ext cx="106363" cy="184150"/>
            </a:xfrm>
            <a:custGeom>
              <a:avLst/>
              <a:gdLst>
                <a:gd name="T0" fmla="*/ 60 w 67"/>
                <a:gd name="T1" fmla="*/ 0 h 116"/>
                <a:gd name="T2" fmla="*/ 0 w 67"/>
                <a:gd name="T3" fmla="*/ 0 h 116"/>
                <a:gd name="T4" fmla="*/ 0 w 67"/>
                <a:gd name="T5" fmla="*/ 116 h 116"/>
                <a:gd name="T6" fmla="*/ 31 w 67"/>
                <a:gd name="T7" fmla="*/ 116 h 116"/>
                <a:gd name="T8" fmla="*/ 33 w 67"/>
                <a:gd name="T9" fmla="*/ 112 h 116"/>
                <a:gd name="T10" fmla="*/ 37 w 67"/>
                <a:gd name="T11" fmla="*/ 116 h 116"/>
                <a:gd name="T12" fmla="*/ 67 w 67"/>
                <a:gd name="T13" fmla="*/ 116 h 116"/>
                <a:gd name="T14" fmla="*/ 60 w 67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116">
                  <a:moveTo>
                    <a:pt x="60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31" y="116"/>
                  </a:lnTo>
                  <a:lnTo>
                    <a:pt x="33" y="112"/>
                  </a:lnTo>
                  <a:lnTo>
                    <a:pt x="37" y="116"/>
                  </a:lnTo>
                  <a:lnTo>
                    <a:pt x="67" y="116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4" name="í$ḷíḑé"/>
            <p:cNvSpPr/>
            <p:nvPr/>
          </p:nvSpPr>
          <p:spPr bwMode="auto">
            <a:xfrm>
              <a:off x="4221163" y="4418013"/>
              <a:ext cx="109538" cy="52388"/>
            </a:xfrm>
            <a:custGeom>
              <a:avLst/>
              <a:gdLst>
                <a:gd name="T0" fmla="*/ 31 w 69"/>
                <a:gd name="T1" fmla="*/ 0 h 33"/>
                <a:gd name="T2" fmla="*/ 0 w 69"/>
                <a:gd name="T3" fmla="*/ 0 h 33"/>
                <a:gd name="T4" fmla="*/ 0 w 69"/>
                <a:gd name="T5" fmla="*/ 33 h 33"/>
                <a:gd name="T6" fmla="*/ 31 w 69"/>
                <a:gd name="T7" fmla="*/ 0 h 33"/>
                <a:gd name="T8" fmla="*/ 67 w 69"/>
                <a:gd name="T9" fmla="*/ 0 h 33"/>
                <a:gd name="T10" fmla="*/ 37 w 69"/>
                <a:gd name="T11" fmla="*/ 0 h 33"/>
                <a:gd name="T12" fmla="*/ 69 w 69"/>
                <a:gd name="T13" fmla="*/ 33 h 33"/>
                <a:gd name="T14" fmla="*/ 67 w 69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3">
                  <a:moveTo>
                    <a:pt x="31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1" y="0"/>
                  </a:lnTo>
                  <a:close/>
                  <a:moveTo>
                    <a:pt x="67" y="0"/>
                  </a:moveTo>
                  <a:lnTo>
                    <a:pt x="37" y="0"/>
                  </a:lnTo>
                  <a:lnTo>
                    <a:pt x="69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E3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5" name="îsḷîḍe"/>
            <p:cNvSpPr/>
            <p:nvPr/>
          </p:nvSpPr>
          <p:spPr bwMode="auto">
            <a:xfrm>
              <a:off x="4221163" y="4418013"/>
              <a:ext cx="109538" cy="52388"/>
            </a:xfrm>
            <a:custGeom>
              <a:avLst/>
              <a:gdLst>
                <a:gd name="T0" fmla="*/ 31 w 69"/>
                <a:gd name="T1" fmla="*/ 0 h 33"/>
                <a:gd name="T2" fmla="*/ 0 w 69"/>
                <a:gd name="T3" fmla="*/ 0 h 33"/>
                <a:gd name="T4" fmla="*/ 0 w 69"/>
                <a:gd name="T5" fmla="*/ 33 h 33"/>
                <a:gd name="T6" fmla="*/ 31 w 69"/>
                <a:gd name="T7" fmla="*/ 0 h 33"/>
                <a:gd name="T8" fmla="*/ 67 w 69"/>
                <a:gd name="T9" fmla="*/ 0 h 33"/>
                <a:gd name="T10" fmla="*/ 37 w 69"/>
                <a:gd name="T11" fmla="*/ 0 h 33"/>
                <a:gd name="T12" fmla="*/ 69 w 69"/>
                <a:gd name="T13" fmla="*/ 33 h 33"/>
                <a:gd name="T14" fmla="*/ 67 w 69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3">
                  <a:moveTo>
                    <a:pt x="31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1" y="0"/>
                  </a:lnTo>
                  <a:moveTo>
                    <a:pt x="67" y="0"/>
                  </a:moveTo>
                  <a:lnTo>
                    <a:pt x="37" y="0"/>
                  </a:lnTo>
                  <a:lnTo>
                    <a:pt x="69" y="33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6" name="íṣ1iḍe"/>
            <p:cNvSpPr/>
            <p:nvPr/>
          </p:nvSpPr>
          <p:spPr bwMode="auto">
            <a:xfrm>
              <a:off x="4208463" y="4233863"/>
              <a:ext cx="107950" cy="236538"/>
            </a:xfrm>
            <a:custGeom>
              <a:avLst/>
              <a:gdLst>
                <a:gd name="T0" fmla="*/ 68 w 68"/>
                <a:gd name="T1" fmla="*/ 149 h 149"/>
                <a:gd name="T2" fmla="*/ 33 w 68"/>
                <a:gd name="T3" fmla="*/ 112 h 149"/>
                <a:gd name="T4" fmla="*/ 0 w 68"/>
                <a:gd name="T5" fmla="*/ 149 h 149"/>
                <a:gd name="T6" fmla="*/ 0 w 68"/>
                <a:gd name="T7" fmla="*/ 0 h 149"/>
                <a:gd name="T8" fmla="*/ 68 w 68"/>
                <a:gd name="T9" fmla="*/ 0 h 149"/>
                <a:gd name="T10" fmla="*/ 68 w 68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49">
                  <a:moveTo>
                    <a:pt x="68" y="149"/>
                  </a:moveTo>
                  <a:lnTo>
                    <a:pt x="33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7" name="ísļíḍê"/>
            <p:cNvSpPr/>
            <p:nvPr/>
          </p:nvSpPr>
          <p:spPr bwMode="auto">
            <a:xfrm>
              <a:off x="4818063" y="1949450"/>
              <a:ext cx="3175" cy="385763"/>
            </a:xfrm>
            <a:custGeom>
              <a:avLst/>
              <a:gdLst>
                <a:gd name="T0" fmla="*/ 2 w 2"/>
                <a:gd name="T1" fmla="*/ 0 h 243"/>
                <a:gd name="T2" fmla="*/ 0 w 2"/>
                <a:gd name="T3" fmla="*/ 0 h 243"/>
                <a:gd name="T4" fmla="*/ 0 w 2"/>
                <a:gd name="T5" fmla="*/ 243 h 243"/>
                <a:gd name="T6" fmla="*/ 2 w 2"/>
                <a:gd name="T7" fmla="*/ 241 h 243"/>
                <a:gd name="T8" fmla="*/ 2 w 2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43">
                  <a:moveTo>
                    <a:pt x="2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" y="2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8" name="îš1íḋe"/>
            <p:cNvSpPr/>
            <p:nvPr/>
          </p:nvSpPr>
          <p:spPr bwMode="auto">
            <a:xfrm>
              <a:off x="4818063" y="1949450"/>
              <a:ext cx="3175" cy="385763"/>
            </a:xfrm>
            <a:custGeom>
              <a:avLst/>
              <a:gdLst>
                <a:gd name="T0" fmla="*/ 2 w 2"/>
                <a:gd name="T1" fmla="*/ 0 h 243"/>
                <a:gd name="T2" fmla="*/ 0 w 2"/>
                <a:gd name="T3" fmla="*/ 0 h 243"/>
                <a:gd name="T4" fmla="*/ 0 w 2"/>
                <a:gd name="T5" fmla="*/ 243 h 243"/>
                <a:gd name="T6" fmla="*/ 2 w 2"/>
                <a:gd name="T7" fmla="*/ 241 h 243"/>
                <a:gd name="T8" fmla="*/ 2 w 2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43">
                  <a:moveTo>
                    <a:pt x="2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" y="24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9" name="išļïḑé"/>
            <p:cNvSpPr/>
            <p:nvPr/>
          </p:nvSpPr>
          <p:spPr bwMode="auto">
            <a:xfrm>
              <a:off x="5013326" y="1847850"/>
              <a:ext cx="409575" cy="352425"/>
            </a:xfrm>
            <a:custGeom>
              <a:avLst/>
              <a:gdLst>
                <a:gd name="T0" fmla="*/ 258 w 258"/>
                <a:gd name="T1" fmla="*/ 0 h 222"/>
                <a:gd name="T2" fmla="*/ 0 w 258"/>
                <a:gd name="T3" fmla="*/ 43 h 222"/>
                <a:gd name="T4" fmla="*/ 0 w 258"/>
                <a:gd name="T5" fmla="*/ 211 h 222"/>
                <a:gd name="T6" fmla="*/ 81 w 258"/>
                <a:gd name="T7" fmla="*/ 222 h 222"/>
                <a:gd name="T8" fmla="*/ 73 w 258"/>
                <a:gd name="T9" fmla="*/ 85 h 222"/>
                <a:gd name="T10" fmla="*/ 258 w 258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22">
                  <a:moveTo>
                    <a:pt x="258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81" y="222"/>
                  </a:lnTo>
                  <a:lnTo>
                    <a:pt x="73" y="85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0" name="îśľiḓé"/>
            <p:cNvSpPr/>
            <p:nvPr/>
          </p:nvSpPr>
          <p:spPr bwMode="auto">
            <a:xfrm>
              <a:off x="5013326" y="1847850"/>
              <a:ext cx="409575" cy="352425"/>
            </a:xfrm>
            <a:custGeom>
              <a:avLst/>
              <a:gdLst>
                <a:gd name="T0" fmla="*/ 258 w 258"/>
                <a:gd name="T1" fmla="*/ 0 h 222"/>
                <a:gd name="T2" fmla="*/ 0 w 258"/>
                <a:gd name="T3" fmla="*/ 43 h 222"/>
                <a:gd name="T4" fmla="*/ 0 w 258"/>
                <a:gd name="T5" fmla="*/ 211 h 222"/>
                <a:gd name="T6" fmla="*/ 81 w 258"/>
                <a:gd name="T7" fmla="*/ 222 h 222"/>
                <a:gd name="T8" fmla="*/ 73 w 258"/>
                <a:gd name="T9" fmla="*/ 85 h 222"/>
                <a:gd name="T10" fmla="*/ 258 w 258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222">
                  <a:moveTo>
                    <a:pt x="258" y="0"/>
                  </a:moveTo>
                  <a:lnTo>
                    <a:pt x="0" y="43"/>
                  </a:lnTo>
                  <a:lnTo>
                    <a:pt x="0" y="211"/>
                  </a:lnTo>
                  <a:lnTo>
                    <a:pt x="81" y="222"/>
                  </a:lnTo>
                  <a:lnTo>
                    <a:pt x="73" y="85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1" name="íṩļíḋe"/>
            <p:cNvSpPr/>
            <p:nvPr/>
          </p:nvSpPr>
          <p:spPr bwMode="auto">
            <a:xfrm>
              <a:off x="4979988" y="1916113"/>
              <a:ext cx="33338" cy="266700"/>
            </a:xfrm>
            <a:custGeom>
              <a:avLst/>
              <a:gdLst>
                <a:gd name="T0" fmla="*/ 21 w 21"/>
                <a:gd name="T1" fmla="*/ 0 h 168"/>
                <a:gd name="T2" fmla="*/ 0 w 21"/>
                <a:gd name="T3" fmla="*/ 4 h 168"/>
                <a:gd name="T4" fmla="*/ 0 w 21"/>
                <a:gd name="T5" fmla="*/ 166 h 168"/>
                <a:gd name="T6" fmla="*/ 21 w 21"/>
                <a:gd name="T7" fmla="*/ 168 h 168"/>
                <a:gd name="T8" fmla="*/ 21 w 2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8">
                  <a:moveTo>
                    <a:pt x="21" y="0"/>
                  </a:moveTo>
                  <a:lnTo>
                    <a:pt x="0" y="4"/>
                  </a:lnTo>
                  <a:lnTo>
                    <a:pt x="0" y="166"/>
                  </a:lnTo>
                  <a:lnTo>
                    <a:pt x="21" y="16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2" name="íšḻïdé"/>
            <p:cNvSpPr/>
            <p:nvPr/>
          </p:nvSpPr>
          <p:spPr bwMode="auto">
            <a:xfrm>
              <a:off x="4979988" y="1916113"/>
              <a:ext cx="33338" cy="266700"/>
            </a:xfrm>
            <a:custGeom>
              <a:avLst/>
              <a:gdLst>
                <a:gd name="T0" fmla="*/ 21 w 21"/>
                <a:gd name="T1" fmla="*/ 0 h 168"/>
                <a:gd name="T2" fmla="*/ 0 w 21"/>
                <a:gd name="T3" fmla="*/ 4 h 168"/>
                <a:gd name="T4" fmla="*/ 0 w 21"/>
                <a:gd name="T5" fmla="*/ 166 h 168"/>
                <a:gd name="T6" fmla="*/ 21 w 21"/>
                <a:gd name="T7" fmla="*/ 168 h 168"/>
                <a:gd name="T8" fmla="*/ 21 w 21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8">
                  <a:moveTo>
                    <a:pt x="21" y="0"/>
                  </a:moveTo>
                  <a:lnTo>
                    <a:pt x="0" y="4"/>
                  </a:lnTo>
                  <a:lnTo>
                    <a:pt x="0" y="166"/>
                  </a:lnTo>
                  <a:lnTo>
                    <a:pt x="21" y="168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3" name="ïşḷïḑé"/>
            <p:cNvSpPr/>
            <p:nvPr/>
          </p:nvSpPr>
          <p:spPr bwMode="auto">
            <a:xfrm>
              <a:off x="4894263" y="1922463"/>
              <a:ext cx="85725" cy="320675"/>
            </a:xfrm>
            <a:custGeom>
              <a:avLst/>
              <a:gdLst>
                <a:gd name="T0" fmla="*/ 54 w 54"/>
                <a:gd name="T1" fmla="*/ 0 h 202"/>
                <a:gd name="T2" fmla="*/ 0 w 54"/>
                <a:gd name="T3" fmla="*/ 9 h 202"/>
                <a:gd name="T4" fmla="*/ 0 w 54"/>
                <a:gd name="T5" fmla="*/ 202 h 202"/>
                <a:gd name="T6" fmla="*/ 36 w 54"/>
                <a:gd name="T7" fmla="*/ 158 h 202"/>
                <a:gd name="T8" fmla="*/ 54 w 54"/>
                <a:gd name="T9" fmla="*/ 162 h 202"/>
                <a:gd name="T10" fmla="*/ 54 w 5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02">
                  <a:moveTo>
                    <a:pt x="54" y="0"/>
                  </a:moveTo>
                  <a:lnTo>
                    <a:pt x="0" y="9"/>
                  </a:lnTo>
                  <a:lnTo>
                    <a:pt x="0" y="202"/>
                  </a:lnTo>
                  <a:lnTo>
                    <a:pt x="36" y="158"/>
                  </a:lnTo>
                  <a:lnTo>
                    <a:pt x="54" y="16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5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4" name="îṡḷîḑé"/>
            <p:cNvSpPr/>
            <p:nvPr/>
          </p:nvSpPr>
          <p:spPr bwMode="auto">
            <a:xfrm>
              <a:off x="4894263" y="1922463"/>
              <a:ext cx="85725" cy="320675"/>
            </a:xfrm>
            <a:custGeom>
              <a:avLst/>
              <a:gdLst>
                <a:gd name="T0" fmla="*/ 54 w 54"/>
                <a:gd name="T1" fmla="*/ 0 h 202"/>
                <a:gd name="T2" fmla="*/ 0 w 54"/>
                <a:gd name="T3" fmla="*/ 9 h 202"/>
                <a:gd name="T4" fmla="*/ 0 w 54"/>
                <a:gd name="T5" fmla="*/ 202 h 202"/>
                <a:gd name="T6" fmla="*/ 36 w 54"/>
                <a:gd name="T7" fmla="*/ 158 h 202"/>
                <a:gd name="T8" fmla="*/ 54 w 54"/>
                <a:gd name="T9" fmla="*/ 162 h 202"/>
                <a:gd name="T10" fmla="*/ 54 w 54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02">
                  <a:moveTo>
                    <a:pt x="54" y="0"/>
                  </a:moveTo>
                  <a:lnTo>
                    <a:pt x="0" y="9"/>
                  </a:lnTo>
                  <a:lnTo>
                    <a:pt x="0" y="202"/>
                  </a:lnTo>
                  <a:lnTo>
                    <a:pt x="36" y="158"/>
                  </a:lnTo>
                  <a:lnTo>
                    <a:pt x="54" y="162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5" name="îṥ1îḓe"/>
            <p:cNvSpPr/>
            <p:nvPr/>
          </p:nvSpPr>
          <p:spPr bwMode="auto">
            <a:xfrm>
              <a:off x="4821238" y="1936750"/>
              <a:ext cx="73025" cy="395288"/>
            </a:xfrm>
            <a:custGeom>
              <a:avLst/>
              <a:gdLst>
                <a:gd name="T0" fmla="*/ 46 w 46"/>
                <a:gd name="T1" fmla="*/ 0 h 249"/>
                <a:gd name="T2" fmla="*/ 0 w 46"/>
                <a:gd name="T3" fmla="*/ 8 h 249"/>
                <a:gd name="T4" fmla="*/ 0 w 46"/>
                <a:gd name="T5" fmla="*/ 249 h 249"/>
                <a:gd name="T6" fmla="*/ 46 w 46"/>
                <a:gd name="T7" fmla="*/ 193 h 249"/>
                <a:gd name="T8" fmla="*/ 46 w 4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49">
                  <a:moveTo>
                    <a:pt x="46" y="0"/>
                  </a:moveTo>
                  <a:lnTo>
                    <a:pt x="0" y="8"/>
                  </a:lnTo>
                  <a:lnTo>
                    <a:pt x="0" y="249"/>
                  </a:lnTo>
                  <a:lnTo>
                    <a:pt x="46" y="19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74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6" name="ï$ľïde"/>
            <p:cNvSpPr/>
            <p:nvPr/>
          </p:nvSpPr>
          <p:spPr bwMode="auto">
            <a:xfrm>
              <a:off x="4821238" y="1936750"/>
              <a:ext cx="73025" cy="395288"/>
            </a:xfrm>
            <a:custGeom>
              <a:avLst/>
              <a:gdLst>
                <a:gd name="T0" fmla="*/ 46 w 46"/>
                <a:gd name="T1" fmla="*/ 0 h 249"/>
                <a:gd name="T2" fmla="*/ 0 w 46"/>
                <a:gd name="T3" fmla="*/ 8 h 249"/>
                <a:gd name="T4" fmla="*/ 0 w 46"/>
                <a:gd name="T5" fmla="*/ 249 h 249"/>
                <a:gd name="T6" fmla="*/ 46 w 46"/>
                <a:gd name="T7" fmla="*/ 193 h 249"/>
                <a:gd name="T8" fmla="*/ 46 w 46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49">
                  <a:moveTo>
                    <a:pt x="46" y="0"/>
                  </a:moveTo>
                  <a:lnTo>
                    <a:pt x="0" y="8"/>
                  </a:lnTo>
                  <a:lnTo>
                    <a:pt x="0" y="249"/>
                  </a:lnTo>
                  <a:lnTo>
                    <a:pt x="46" y="193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7" name="íśļïdè"/>
            <p:cNvSpPr/>
            <p:nvPr/>
          </p:nvSpPr>
          <p:spPr bwMode="auto">
            <a:xfrm>
              <a:off x="5211763" y="2108200"/>
              <a:ext cx="39688" cy="3175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7 h 10"/>
                <a:gd name="T4" fmla="*/ 9 w 12"/>
                <a:gd name="T5" fmla="*/ 10 h 10"/>
                <a:gd name="T6" fmla="*/ 12 w 12"/>
                <a:gd name="T7" fmla="*/ 3 h 10"/>
                <a:gd name="T8" fmla="*/ 3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3" y="8"/>
                    <a:pt x="9" y="1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1"/>
                    <a:pt x="3" y="0"/>
                    <a:pt x="3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8" name="i$ḷïďé"/>
            <p:cNvSpPr/>
            <p:nvPr/>
          </p:nvSpPr>
          <p:spPr bwMode="auto">
            <a:xfrm>
              <a:off x="5578476" y="2397125"/>
              <a:ext cx="58738" cy="63500"/>
            </a:xfrm>
            <a:custGeom>
              <a:avLst/>
              <a:gdLst>
                <a:gd name="T0" fmla="*/ 7 w 18"/>
                <a:gd name="T1" fmla="*/ 0 h 19"/>
                <a:gd name="T2" fmla="*/ 0 w 18"/>
                <a:gd name="T3" fmla="*/ 4 h 19"/>
                <a:gd name="T4" fmla="*/ 11 w 18"/>
                <a:gd name="T5" fmla="*/ 19 h 19"/>
                <a:gd name="T6" fmla="*/ 18 w 18"/>
                <a:gd name="T7" fmla="*/ 15 h 19"/>
                <a:gd name="T8" fmla="*/ 7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8"/>
                    <a:pt x="7" y="14"/>
                    <a:pt x="11" y="1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4" y="10"/>
                    <a:pt x="11" y="5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9" name="ïŝḷîḑè"/>
            <p:cNvSpPr/>
            <p:nvPr/>
          </p:nvSpPr>
          <p:spPr bwMode="auto">
            <a:xfrm>
              <a:off x="5095876" y="3425825"/>
              <a:ext cx="3175" cy="127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3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0" name="îṧḷiďé"/>
            <p:cNvSpPr/>
            <p:nvPr/>
          </p:nvSpPr>
          <p:spPr bwMode="auto">
            <a:xfrm>
              <a:off x="5643563" y="2503488"/>
              <a:ext cx="49213" cy="6191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3 h 19"/>
                <a:gd name="T4" fmla="*/ 7 w 15"/>
                <a:gd name="T5" fmla="*/ 19 h 19"/>
                <a:gd name="T6" fmla="*/ 15 w 15"/>
                <a:gd name="T7" fmla="*/ 16 h 19"/>
                <a:gd name="T8" fmla="*/ 7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8"/>
                    <a:pt x="5" y="13"/>
                    <a:pt x="7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2" y="11"/>
                    <a:pt x="10" y="5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1" name="iṧ1ïďê"/>
            <p:cNvSpPr/>
            <p:nvPr/>
          </p:nvSpPr>
          <p:spPr bwMode="auto">
            <a:xfrm>
              <a:off x="5151438" y="3373438"/>
              <a:ext cx="73025" cy="42863"/>
            </a:xfrm>
            <a:custGeom>
              <a:avLst/>
              <a:gdLst>
                <a:gd name="T0" fmla="*/ 19 w 22"/>
                <a:gd name="T1" fmla="*/ 0 h 13"/>
                <a:gd name="T2" fmla="*/ 3 w 22"/>
                <a:gd name="T3" fmla="*/ 6 h 13"/>
                <a:gd name="T4" fmla="*/ 3 w 22"/>
                <a:gd name="T5" fmla="*/ 6 h 13"/>
                <a:gd name="T6" fmla="*/ 0 w 22"/>
                <a:gd name="T7" fmla="*/ 6 h 13"/>
                <a:gd name="T8" fmla="*/ 3 w 22"/>
                <a:gd name="T9" fmla="*/ 13 h 13"/>
                <a:gd name="T10" fmla="*/ 22 w 22"/>
                <a:gd name="T11" fmla="*/ 6 h 13"/>
                <a:gd name="T12" fmla="*/ 19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19" y="0"/>
                  </a:moveTo>
                  <a:cubicBezTo>
                    <a:pt x="14" y="2"/>
                    <a:pt x="9" y="4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0" y="11"/>
                    <a:pt x="16" y="8"/>
                    <a:pt x="22" y="6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2" name="işḷîḍè"/>
            <p:cNvSpPr/>
            <p:nvPr/>
          </p:nvSpPr>
          <p:spPr bwMode="auto">
            <a:xfrm>
              <a:off x="5689601" y="2614613"/>
              <a:ext cx="30163" cy="63500"/>
            </a:xfrm>
            <a:custGeom>
              <a:avLst/>
              <a:gdLst>
                <a:gd name="T0" fmla="*/ 7 w 9"/>
                <a:gd name="T1" fmla="*/ 0 h 19"/>
                <a:gd name="T2" fmla="*/ 0 w 9"/>
                <a:gd name="T3" fmla="*/ 2 h 19"/>
                <a:gd name="T4" fmla="*/ 1 w 9"/>
                <a:gd name="T5" fmla="*/ 5 h 19"/>
                <a:gd name="T6" fmla="*/ 4 w 9"/>
                <a:gd name="T7" fmla="*/ 19 h 19"/>
                <a:gd name="T8" fmla="*/ 5 w 9"/>
                <a:gd name="T9" fmla="*/ 19 h 19"/>
                <a:gd name="T10" fmla="*/ 6 w 9"/>
                <a:gd name="T11" fmla="*/ 5 h 19"/>
                <a:gd name="T12" fmla="*/ 9 w 9"/>
                <a:gd name="T13" fmla="*/ 5 h 19"/>
                <a:gd name="T14" fmla="*/ 8 w 9"/>
                <a:gd name="T15" fmla="*/ 2 h 19"/>
                <a:gd name="T16" fmla="*/ 7 w 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9"/>
                    <a:pt x="3" y="14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4"/>
                    <a:pt x="6" y="9"/>
                    <a:pt x="6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3" name="išlíḋè"/>
            <p:cNvSpPr/>
            <p:nvPr/>
          </p:nvSpPr>
          <p:spPr bwMode="auto">
            <a:xfrm>
              <a:off x="5634038" y="2960688"/>
              <a:ext cx="49213" cy="66675"/>
            </a:xfrm>
            <a:custGeom>
              <a:avLst/>
              <a:gdLst>
                <a:gd name="T0" fmla="*/ 8 w 15"/>
                <a:gd name="T1" fmla="*/ 0 h 20"/>
                <a:gd name="T2" fmla="*/ 0 w 15"/>
                <a:gd name="T3" fmla="*/ 17 h 20"/>
                <a:gd name="T4" fmla="*/ 7 w 15"/>
                <a:gd name="T5" fmla="*/ 20 h 20"/>
                <a:gd name="T6" fmla="*/ 15 w 15"/>
                <a:gd name="T7" fmla="*/ 3 h 20"/>
                <a:gd name="T8" fmla="*/ 8 w 1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0">
                  <a:moveTo>
                    <a:pt x="8" y="0"/>
                  </a:moveTo>
                  <a:cubicBezTo>
                    <a:pt x="5" y="6"/>
                    <a:pt x="3" y="11"/>
                    <a:pt x="0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0" y="14"/>
                    <a:pt x="13" y="9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4" name="ïṣļíḓê"/>
            <p:cNvSpPr/>
            <p:nvPr/>
          </p:nvSpPr>
          <p:spPr bwMode="auto">
            <a:xfrm>
              <a:off x="5270501" y="3313113"/>
              <a:ext cx="73025" cy="53975"/>
            </a:xfrm>
            <a:custGeom>
              <a:avLst/>
              <a:gdLst>
                <a:gd name="T0" fmla="*/ 18 w 22"/>
                <a:gd name="T1" fmla="*/ 0 h 16"/>
                <a:gd name="T2" fmla="*/ 0 w 22"/>
                <a:gd name="T3" fmla="*/ 9 h 16"/>
                <a:gd name="T4" fmla="*/ 4 w 22"/>
                <a:gd name="T5" fmla="*/ 16 h 16"/>
                <a:gd name="T6" fmla="*/ 22 w 22"/>
                <a:gd name="T7" fmla="*/ 6 h 16"/>
                <a:gd name="T8" fmla="*/ 18 w 2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18" y="0"/>
                  </a:moveTo>
                  <a:cubicBezTo>
                    <a:pt x="12" y="4"/>
                    <a:pt x="6" y="7"/>
                    <a:pt x="0" y="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0" y="13"/>
                    <a:pt x="16" y="10"/>
                    <a:pt x="22" y="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5" name="íśḷiḋè"/>
            <p:cNvSpPr/>
            <p:nvPr/>
          </p:nvSpPr>
          <p:spPr bwMode="auto">
            <a:xfrm>
              <a:off x="5710238" y="2733675"/>
              <a:ext cx="25400" cy="61913"/>
            </a:xfrm>
            <a:custGeom>
              <a:avLst/>
              <a:gdLst>
                <a:gd name="T0" fmla="*/ 8 w 8"/>
                <a:gd name="T1" fmla="*/ 0 h 19"/>
                <a:gd name="T2" fmla="*/ 0 w 8"/>
                <a:gd name="T3" fmla="*/ 0 h 19"/>
                <a:gd name="T4" fmla="*/ 0 w 8"/>
                <a:gd name="T5" fmla="*/ 9 h 19"/>
                <a:gd name="T6" fmla="*/ 4 w 8"/>
                <a:gd name="T7" fmla="*/ 10 h 19"/>
                <a:gd name="T8" fmla="*/ 2 w 8"/>
                <a:gd name="T9" fmla="*/ 18 h 19"/>
                <a:gd name="T10" fmla="*/ 7 w 8"/>
                <a:gd name="T11" fmla="*/ 19 h 19"/>
                <a:gd name="T12" fmla="*/ 8 w 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2"/>
                    <a:pt x="3" y="15"/>
                    <a:pt x="2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2"/>
                    <a:pt x="8" y="6"/>
                    <a:pt x="8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6" name="iṡľïḓe"/>
            <p:cNvSpPr/>
            <p:nvPr/>
          </p:nvSpPr>
          <p:spPr bwMode="auto">
            <a:xfrm>
              <a:off x="5499101" y="2301875"/>
              <a:ext cx="61913" cy="58738"/>
            </a:xfrm>
            <a:custGeom>
              <a:avLst/>
              <a:gdLst>
                <a:gd name="T0" fmla="*/ 6 w 19"/>
                <a:gd name="T1" fmla="*/ 0 h 18"/>
                <a:gd name="T2" fmla="*/ 0 w 19"/>
                <a:gd name="T3" fmla="*/ 4 h 18"/>
                <a:gd name="T4" fmla="*/ 13 w 19"/>
                <a:gd name="T5" fmla="*/ 18 h 18"/>
                <a:gd name="T6" fmla="*/ 19 w 19"/>
                <a:gd name="T7" fmla="*/ 14 h 18"/>
                <a:gd name="T8" fmla="*/ 6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9"/>
                    <a:pt x="9" y="13"/>
                    <a:pt x="13" y="18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5" y="9"/>
                    <a:pt x="11" y="4"/>
                    <a:pt x="6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7" name="íślïḓê"/>
            <p:cNvSpPr/>
            <p:nvPr/>
          </p:nvSpPr>
          <p:spPr bwMode="auto">
            <a:xfrm>
              <a:off x="5680076" y="2849563"/>
              <a:ext cx="42863" cy="65088"/>
            </a:xfrm>
            <a:custGeom>
              <a:avLst/>
              <a:gdLst>
                <a:gd name="T0" fmla="*/ 5 w 13"/>
                <a:gd name="T1" fmla="*/ 0 h 20"/>
                <a:gd name="T2" fmla="*/ 0 w 13"/>
                <a:gd name="T3" fmla="*/ 18 h 20"/>
                <a:gd name="T4" fmla="*/ 8 w 13"/>
                <a:gd name="T5" fmla="*/ 20 h 20"/>
                <a:gd name="T6" fmla="*/ 13 w 13"/>
                <a:gd name="T7" fmla="*/ 2 h 20"/>
                <a:gd name="T8" fmla="*/ 5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5" y="0"/>
                  </a:moveTo>
                  <a:cubicBezTo>
                    <a:pt x="4" y="6"/>
                    <a:pt x="2" y="12"/>
                    <a:pt x="0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0" y="14"/>
                    <a:pt x="11" y="8"/>
                    <a:pt x="13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8" name="ïslíḑé"/>
            <p:cNvSpPr/>
            <p:nvPr/>
          </p:nvSpPr>
          <p:spPr bwMode="auto">
            <a:xfrm>
              <a:off x="5564188" y="3067050"/>
              <a:ext cx="60325" cy="61913"/>
            </a:xfrm>
            <a:custGeom>
              <a:avLst/>
              <a:gdLst>
                <a:gd name="T0" fmla="*/ 11 w 18"/>
                <a:gd name="T1" fmla="*/ 0 h 19"/>
                <a:gd name="T2" fmla="*/ 0 w 18"/>
                <a:gd name="T3" fmla="*/ 15 h 19"/>
                <a:gd name="T4" fmla="*/ 7 w 18"/>
                <a:gd name="T5" fmla="*/ 19 h 19"/>
                <a:gd name="T6" fmla="*/ 18 w 18"/>
                <a:gd name="T7" fmla="*/ 4 h 19"/>
                <a:gd name="T8" fmla="*/ 11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1" y="0"/>
                  </a:moveTo>
                  <a:cubicBezTo>
                    <a:pt x="8" y="5"/>
                    <a:pt x="4" y="10"/>
                    <a:pt x="0" y="1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4"/>
                    <a:pt x="15" y="9"/>
                    <a:pt x="18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19" name="iṡľíḋè"/>
            <p:cNvSpPr/>
            <p:nvPr/>
          </p:nvSpPr>
          <p:spPr bwMode="auto">
            <a:xfrm>
              <a:off x="5405438" y="2216150"/>
              <a:ext cx="66675" cy="58738"/>
            </a:xfrm>
            <a:custGeom>
              <a:avLst/>
              <a:gdLst>
                <a:gd name="T0" fmla="*/ 5 w 20"/>
                <a:gd name="T1" fmla="*/ 0 h 18"/>
                <a:gd name="T2" fmla="*/ 0 w 20"/>
                <a:gd name="T3" fmla="*/ 6 h 18"/>
                <a:gd name="T4" fmla="*/ 15 w 20"/>
                <a:gd name="T5" fmla="*/ 18 h 18"/>
                <a:gd name="T6" fmla="*/ 20 w 20"/>
                <a:gd name="T7" fmla="*/ 12 h 18"/>
                <a:gd name="T8" fmla="*/ 5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10" y="13"/>
                    <a:pt x="15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5" y="8"/>
                    <a:pt x="10" y="4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0" name="iṧ1iḑé"/>
            <p:cNvSpPr/>
            <p:nvPr/>
          </p:nvSpPr>
          <p:spPr bwMode="auto">
            <a:xfrm>
              <a:off x="5383213" y="3244850"/>
              <a:ext cx="69850" cy="55563"/>
            </a:xfrm>
            <a:custGeom>
              <a:avLst/>
              <a:gdLst>
                <a:gd name="T0" fmla="*/ 15 w 21"/>
                <a:gd name="T1" fmla="*/ 0 h 17"/>
                <a:gd name="T2" fmla="*/ 0 w 21"/>
                <a:gd name="T3" fmla="*/ 11 h 17"/>
                <a:gd name="T4" fmla="*/ 5 w 21"/>
                <a:gd name="T5" fmla="*/ 17 h 17"/>
                <a:gd name="T6" fmla="*/ 21 w 21"/>
                <a:gd name="T7" fmla="*/ 6 h 17"/>
                <a:gd name="T8" fmla="*/ 15 w 2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15" y="0"/>
                  </a:moveTo>
                  <a:cubicBezTo>
                    <a:pt x="10" y="4"/>
                    <a:pt x="5" y="8"/>
                    <a:pt x="0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10" y="13"/>
                    <a:pt x="16" y="10"/>
                    <a:pt x="21" y="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1" name="işḷîḑe"/>
            <p:cNvSpPr/>
            <p:nvPr/>
          </p:nvSpPr>
          <p:spPr bwMode="auto">
            <a:xfrm>
              <a:off x="5481638" y="3162300"/>
              <a:ext cx="63500" cy="58738"/>
            </a:xfrm>
            <a:custGeom>
              <a:avLst/>
              <a:gdLst>
                <a:gd name="T0" fmla="*/ 13 w 19"/>
                <a:gd name="T1" fmla="*/ 0 h 18"/>
                <a:gd name="T2" fmla="*/ 0 w 19"/>
                <a:gd name="T3" fmla="*/ 13 h 18"/>
                <a:gd name="T4" fmla="*/ 6 w 19"/>
                <a:gd name="T5" fmla="*/ 18 h 18"/>
                <a:gd name="T6" fmla="*/ 19 w 19"/>
                <a:gd name="T7" fmla="*/ 4 h 18"/>
                <a:gd name="T8" fmla="*/ 13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3" y="0"/>
                  </a:moveTo>
                  <a:cubicBezTo>
                    <a:pt x="9" y="4"/>
                    <a:pt x="4" y="9"/>
                    <a:pt x="0" y="1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0" y="14"/>
                    <a:pt x="15" y="9"/>
                    <a:pt x="19" y="4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2" name="ïs1ide"/>
            <p:cNvSpPr/>
            <p:nvPr/>
          </p:nvSpPr>
          <p:spPr bwMode="auto">
            <a:xfrm>
              <a:off x="5297488" y="2146300"/>
              <a:ext cx="73025" cy="53975"/>
            </a:xfrm>
            <a:custGeom>
              <a:avLst/>
              <a:gdLst>
                <a:gd name="T0" fmla="*/ 5 w 22"/>
                <a:gd name="T1" fmla="*/ 0 h 16"/>
                <a:gd name="T2" fmla="*/ 0 w 22"/>
                <a:gd name="T3" fmla="*/ 6 h 16"/>
                <a:gd name="T4" fmla="*/ 17 w 22"/>
                <a:gd name="T5" fmla="*/ 16 h 16"/>
                <a:gd name="T6" fmla="*/ 22 w 22"/>
                <a:gd name="T7" fmla="*/ 10 h 16"/>
                <a:gd name="T8" fmla="*/ 5 w 2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9"/>
                    <a:pt x="12" y="12"/>
                    <a:pt x="17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6"/>
                    <a:pt x="10" y="3"/>
                    <a:pt x="5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3" name="išḻîḍé"/>
            <p:cNvSpPr/>
            <p:nvPr/>
          </p:nvSpPr>
          <p:spPr bwMode="auto">
            <a:xfrm>
              <a:off x="4119563" y="1787525"/>
              <a:ext cx="1022350" cy="244475"/>
            </a:xfrm>
            <a:custGeom>
              <a:avLst/>
              <a:gdLst>
                <a:gd name="T0" fmla="*/ 0 w 644"/>
                <a:gd name="T1" fmla="*/ 60 h 154"/>
                <a:gd name="T2" fmla="*/ 636 w 644"/>
                <a:gd name="T3" fmla="*/ 0 h 154"/>
                <a:gd name="T4" fmla="*/ 644 w 644"/>
                <a:gd name="T5" fmla="*/ 154 h 154"/>
                <a:gd name="T6" fmla="*/ 0 w 644"/>
                <a:gd name="T7" fmla="*/ 6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54">
                  <a:moveTo>
                    <a:pt x="0" y="60"/>
                  </a:moveTo>
                  <a:lnTo>
                    <a:pt x="636" y="0"/>
                  </a:lnTo>
                  <a:lnTo>
                    <a:pt x="644" y="154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4" name="îSḷïdê"/>
            <p:cNvSpPr/>
            <p:nvPr/>
          </p:nvSpPr>
          <p:spPr bwMode="auto">
            <a:xfrm>
              <a:off x="4119563" y="1636713"/>
              <a:ext cx="1303338" cy="246063"/>
            </a:xfrm>
            <a:custGeom>
              <a:avLst/>
              <a:gdLst>
                <a:gd name="T0" fmla="*/ 0 w 821"/>
                <a:gd name="T1" fmla="*/ 155 h 155"/>
                <a:gd name="T2" fmla="*/ 636 w 821"/>
                <a:gd name="T3" fmla="*/ 95 h 155"/>
                <a:gd name="T4" fmla="*/ 821 w 821"/>
                <a:gd name="T5" fmla="*/ 0 h 155"/>
                <a:gd name="T6" fmla="*/ 0 w 821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1" h="155">
                  <a:moveTo>
                    <a:pt x="0" y="155"/>
                  </a:moveTo>
                  <a:lnTo>
                    <a:pt x="636" y="95"/>
                  </a:lnTo>
                  <a:lnTo>
                    <a:pt x="821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5" name="ïṧ1iḓê"/>
            <p:cNvSpPr/>
            <p:nvPr/>
          </p:nvSpPr>
          <p:spPr bwMode="auto">
            <a:xfrm>
              <a:off x="4119563" y="1851025"/>
              <a:ext cx="1022350" cy="180975"/>
            </a:xfrm>
            <a:custGeom>
              <a:avLst/>
              <a:gdLst>
                <a:gd name="T0" fmla="*/ 0 w 644"/>
                <a:gd name="T1" fmla="*/ 20 h 114"/>
                <a:gd name="T2" fmla="*/ 592 w 644"/>
                <a:gd name="T3" fmla="*/ 0 h 114"/>
                <a:gd name="T4" fmla="*/ 644 w 644"/>
                <a:gd name="T5" fmla="*/ 114 h 114"/>
                <a:gd name="T6" fmla="*/ 0 w 644"/>
                <a:gd name="T7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4" h="114">
                  <a:moveTo>
                    <a:pt x="0" y="20"/>
                  </a:moveTo>
                  <a:lnTo>
                    <a:pt x="592" y="0"/>
                  </a:lnTo>
                  <a:lnTo>
                    <a:pt x="644" y="1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6" name="isḷîḑê"/>
            <p:cNvSpPr/>
            <p:nvPr/>
          </p:nvSpPr>
          <p:spPr bwMode="auto">
            <a:xfrm>
              <a:off x="4119563" y="1851025"/>
              <a:ext cx="939800" cy="342900"/>
            </a:xfrm>
            <a:custGeom>
              <a:avLst/>
              <a:gdLst>
                <a:gd name="T0" fmla="*/ 0 w 592"/>
                <a:gd name="T1" fmla="*/ 20 h 216"/>
                <a:gd name="T2" fmla="*/ 592 w 592"/>
                <a:gd name="T3" fmla="*/ 0 h 216"/>
                <a:gd name="T4" fmla="*/ 436 w 592"/>
                <a:gd name="T5" fmla="*/ 216 h 216"/>
                <a:gd name="T6" fmla="*/ 0 w 592"/>
                <a:gd name="T7" fmla="*/ 2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2" h="216">
                  <a:moveTo>
                    <a:pt x="0" y="20"/>
                  </a:moveTo>
                  <a:lnTo>
                    <a:pt x="592" y="0"/>
                  </a:lnTo>
                  <a:lnTo>
                    <a:pt x="436" y="2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7" name="íśļiḍè"/>
            <p:cNvSpPr/>
            <p:nvPr/>
          </p:nvSpPr>
          <p:spPr bwMode="auto">
            <a:xfrm>
              <a:off x="5211763" y="1925638"/>
              <a:ext cx="39688" cy="39688"/>
            </a:xfrm>
            <a:custGeom>
              <a:avLst/>
              <a:gdLst>
                <a:gd name="T0" fmla="*/ 9 w 12"/>
                <a:gd name="T1" fmla="*/ 12 h 12"/>
                <a:gd name="T2" fmla="*/ 0 w 12"/>
                <a:gd name="T3" fmla="*/ 8 h 12"/>
                <a:gd name="T4" fmla="*/ 3 w 12"/>
                <a:gd name="T5" fmla="*/ 0 h 12"/>
                <a:gd name="T6" fmla="*/ 12 w 12"/>
                <a:gd name="T7" fmla="*/ 4 h 12"/>
                <a:gd name="T8" fmla="*/ 9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2"/>
                  </a:moveTo>
                  <a:cubicBezTo>
                    <a:pt x="3" y="9"/>
                    <a:pt x="0" y="8"/>
                    <a:pt x="0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2"/>
                    <a:pt x="12" y="4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8" name="îşlíḋè"/>
            <p:cNvSpPr/>
            <p:nvPr/>
          </p:nvSpPr>
          <p:spPr bwMode="auto">
            <a:xfrm>
              <a:off x="4365626" y="1971675"/>
              <a:ext cx="1370013" cy="1509713"/>
            </a:xfrm>
            <a:custGeom>
              <a:avLst/>
              <a:gdLst>
                <a:gd name="T0" fmla="*/ 238 w 415"/>
                <a:gd name="T1" fmla="*/ 424 h 458"/>
                <a:gd name="T2" fmla="*/ 260 w 415"/>
                <a:gd name="T3" fmla="*/ 423 h 458"/>
                <a:gd name="T4" fmla="*/ 222 w 415"/>
                <a:gd name="T5" fmla="*/ 438 h 458"/>
                <a:gd name="T6" fmla="*/ 200 w 415"/>
                <a:gd name="T7" fmla="*/ 436 h 458"/>
                <a:gd name="T8" fmla="*/ 222 w 415"/>
                <a:gd name="T9" fmla="*/ 438 h 458"/>
                <a:gd name="T10" fmla="*/ 274 w 415"/>
                <a:gd name="T11" fmla="*/ 407 h 458"/>
                <a:gd name="T12" fmla="*/ 296 w 415"/>
                <a:gd name="T13" fmla="*/ 404 h 458"/>
                <a:gd name="T14" fmla="*/ 183 w 415"/>
                <a:gd name="T15" fmla="*/ 448 h 458"/>
                <a:gd name="T16" fmla="*/ 161 w 415"/>
                <a:gd name="T17" fmla="*/ 444 h 458"/>
                <a:gd name="T18" fmla="*/ 183 w 415"/>
                <a:gd name="T19" fmla="*/ 448 h 458"/>
                <a:gd name="T20" fmla="*/ 308 w 415"/>
                <a:gd name="T21" fmla="*/ 386 h 458"/>
                <a:gd name="T22" fmla="*/ 329 w 415"/>
                <a:gd name="T23" fmla="*/ 379 h 458"/>
                <a:gd name="T24" fmla="*/ 142 w 415"/>
                <a:gd name="T25" fmla="*/ 455 h 458"/>
                <a:gd name="T26" fmla="*/ 122 w 415"/>
                <a:gd name="T27" fmla="*/ 449 h 458"/>
                <a:gd name="T28" fmla="*/ 142 w 415"/>
                <a:gd name="T29" fmla="*/ 455 h 458"/>
                <a:gd name="T30" fmla="*/ 81 w 415"/>
                <a:gd name="T31" fmla="*/ 458 h 458"/>
                <a:gd name="T32" fmla="*/ 102 w 415"/>
                <a:gd name="T33" fmla="*/ 450 h 458"/>
                <a:gd name="T34" fmla="*/ 344 w 415"/>
                <a:gd name="T35" fmla="*/ 365 h 458"/>
                <a:gd name="T36" fmla="*/ 351 w 415"/>
                <a:gd name="T37" fmla="*/ 345 h 458"/>
                <a:gd name="T38" fmla="*/ 344 w 415"/>
                <a:gd name="T39" fmla="*/ 365 h 458"/>
                <a:gd name="T40" fmla="*/ 41 w 415"/>
                <a:gd name="T41" fmla="*/ 456 h 458"/>
                <a:gd name="T42" fmla="*/ 61 w 415"/>
                <a:gd name="T43" fmla="*/ 449 h 458"/>
                <a:gd name="T44" fmla="*/ 370 w 415"/>
                <a:gd name="T45" fmla="*/ 334 h 458"/>
                <a:gd name="T46" fmla="*/ 374 w 415"/>
                <a:gd name="T47" fmla="*/ 313 h 458"/>
                <a:gd name="T48" fmla="*/ 370 w 415"/>
                <a:gd name="T49" fmla="*/ 334 h 458"/>
                <a:gd name="T50" fmla="*/ 0 w 415"/>
                <a:gd name="T51" fmla="*/ 452 h 458"/>
                <a:gd name="T52" fmla="*/ 21 w 415"/>
                <a:gd name="T53" fmla="*/ 446 h 458"/>
                <a:gd name="T54" fmla="*/ 391 w 415"/>
                <a:gd name="T55" fmla="*/ 299 h 458"/>
                <a:gd name="T56" fmla="*/ 392 w 415"/>
                <a:gd name="T57" fmla="*/ 277 h 458"/>
                <a:gd name="T58" fmla="*/ 391 w 415"/>
                <a:gd name="T59" fmla="*/ 299 h 458"/>
                <a:gd name="T60" fmla="*/ 398 w 415"/>
                <a:gd name="T61" fmla="*/ 258 h 458"/>
                <a:gd name="T62" fmla="*/ 411 w 415"/>
                <a:gd name="T63" fmla="*/ 241 h 458"/>
                <a:gd name="T64" fmla="*/ 414 w 415"/>
                <a:gd name="T65" fmla="*/ 220 h 458"/>
                <a:gd name="T66" fmla="*/ 407 w 415"/>
                <a:gd name="T67" fmla="*/ 200 h 458"/>
                <a:gd name="T68" fmla="*/ 414 w 415"/>
                <a:gd name="T69" fmla="*/ 220 h 458"/>
                <a:gd name="T70" fmla="*/ 405 w 415"/>
                <a:gd name="T71" fmla="*/ 180 h 458"/>
                <a:gd name="T72" fmla="*/ 401 w 415"/>
                <a:gd name="T73" fmla="*/ 161 h 458"/>
                <a:gd name="T74" fmla="*/ 409 w 415"/>
                <a:gd name="T75" fmla="*/ 162 h 458"/>
                <a:gd name="T76" fmla="*/ 394 w 415"/>
                <a:gd name="T77" fmla="*/ 142 h 458"/>
                <a:gd name="T78" fmla="*/ 394 w 415"/>
                <a:gd name="T79" fmla="*/ 121 h 458"/>
                <a:gd name="T80" fmla="*/ 394 w 415"/>
                <a:gd name="T81" fmla="*/ 142 h 458"/>
                <a:gd name="T82" fmla="*/ 367 w 415"/>
                <a:gd name="T83" fmla="*/ 89 h 458"/>
                <a:gd name="T84" fmla="*/ 385 w 415"/>
                <a:gd name="T85" fmla="*/ 102 h 458"/>
                <a:gd name="T86" fmla="*/ 356 w 415"/>
                <a:gd name="T87" fmla="*/ 73 h 458"/>
                <a:gd name="T88" fmla="*/ 349 w 415"/>
                <a:gd name="T89" fmla="*/ 52 h 458"/>
                <a:gd name="T90" fmla="*/ 356 w 415"/>
                <a:gd name="T91" fmla="*/ 73 h 458"/>
                <a:gd name="T92" fmla="*/ 315 w 415"/>
                <a:gd name="T93" fmla="*/ 30 h 458"/>
                <a:gd name="T94" fmla="*/ 335 w 415"/>
                <a:gd name="T95" fmla="*/ 37 h 458"/>
                <a:gd name="T96" fmla="*/ 299 w 415"/>
                <a:gd name="T97" fmla="*/ 18 h 458"/>
                <a:gd name="T98" fmla="*/ 287 w 415"/>
                <a:gd name="T99" fmla="*/ 0 h 458"/>
                <a:gd name="T100" fmla="*/ 299 w 415"/>
                <a:gd name="T101" fmla="*/ 1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5" h="458">
                  <a:moveTo>
                    <a:pt x="241" y="431"/>
                  </a:moveTo>
                  <a:cubicBezTo>
                    <a:pt x="238" y="424"/>
                    <a:pt x="238" y="424"/>
                    <a:pt x="238" y="424"/>
                  </a:cubicBezTo>
                  <a:cubicBezTo>
                    <a:pt x="245" y="421"/>
                    <a:pt x="251" y="419"/>
                    <a:pt x="257" y="416"/>
                  </a:cubicBezTo>
                  <a:cubicBezTo>
                    <a:pt x="260" y="423"/>
                    <a:pt x="260" y="423"/>
                    <a:pt x="260" y="423"/>
                  </a:cubicBezTo>
                  <a:cubicBezTo>
                    <a:pt x="254" y="426"/>
                    <a:pt x="248" y="429"/>
                    <a:pt x="241" y="431"/>
                  </a:cubicBezTo>
                  <a:moveTo>
                    <a:pt x="222" y="438"/>
                  </a:moveTo>
                  <a:cubicBezTo>
                    <a:pt x="216" y="440"/>
                    <a:pt x="209" y="442"/>
                    <a:pt x="202" y="444"/>
                  </a:cubicBezTo>
                  <a:cubicBezTo>
                    <a:pt x="200" y="436"/>
                    <a:pt x="200" y="436"/>
                    <a:pt x="200" y="436"/>
                  </a:cubicBezTo>
                  <a:cubicBezTo>
                    <a:pt x="207" y="434"/>
                    <a:pt x="213" y="433"/>
                    <a:pt x="220" y="431"/>
                  </a:cubicBezTo>
                  <a:cubicBezTo>
                    <a:pt x="222" y="438"/>
                    <a:pt x="222" y="438"/>
                    <a:pt x="222" y="438"/>
                  </a:cubicBezTo>
                  <a:moveTo>
                    <a:pt x="278" y="414"/>
                  </a:moveTo>
                  <a:cubicBezTo>
                    <a:pt x="274" y="407"/>
                    <a:pt x="274" y="407"/>
                    <a:pt x="274" y="407"/>
                  </a:cubicBezTo>
                  <a:cubicBezTo>
                    <a:pt x="280" y="404"/>
                    <a:pt x="286" y="401"/>
                    <a:pt x="292" y="397"/>
                  </a:cubicBezTo>
                  <a:cubicBezTo>
                    <a:pt x="296" y="404"/>
                    <a:pt x="296" y="404"/>
                    <a:pt x="296" y="404"/>
                  </a:cubicBezTo>
                  <a:cubicBezTo>
                    <a:pt x="290" y="407"/>
                    <a:pt x="284" y="411"/>
                    <a:pt x="278" y="414"/>
                  </a:cubicBezTo>
                  <a:moveTo>
                    <a:pt x="183" y="448"/>
                  </a:moveTo>
                  <a:cubicBezTo>
                    <a:pt x="176" y="450"/>
                    <a:pt x="169" y="451"/>
                    <a:pt x="163" y="452"/>
                  </a:cubicBezTo>
                  <a:cubicBezTo>
                    <a:pt x="161" y="444"/>
                    <a:pt x="161" y="444"/>
                    <a:pt x="161" y="444"/>
                  </a:cubicBezTo>
                  <a:cubicBezTo>
                    <a:pt x="168" y="443"/>
                    <a:pt x="175" y="442"/>
                    <a:pt x="181" y="441"/>
                  </a:cubicBezTo>
                  <a:cubicBezTo>
                    <a:pt x="183" y="448"/>
                    <a:pt x="183" y="448"/>
                    <a:pt x="183" y="448"/>
                  </a:cubicBezTo>
                  <a:moveTo>
                    <a:pt x="313" y="392"/>
                  </a:moveTo>
                  <a:cubicBezTo>
                    <a:pt x="308" y="386"/>
                    <a:pt x="308" y="386"/>
                    <a:pt x="308" y="386"/>
                  </a:cubicBezTo>
                  <a:cubicBezTo>
                    <a:pt x="313" y="382"/>
                    <a:pt x="318" y="377"/>
                    <a:pt x="323" y="373"/>
                  </a:cubicBezTo>
                  <a:cubicBezTo>
                    <a:pt x="329" y="379"/>
                    <a:pt x="329" y="379"/>
                    <a:pt x="329" y="379"/>
                  </a:cubicBezTo>
                  <a:cubicBezTo>
                    <a:pt x="324" y="384"/>
                    <a:pt x="318" y="388"/>
                    <a:pt x="313" y="392"/>
                  </a:cubicBezTo>
                  <a:moveTo>
                    <a:pt x="142" y="455"/>
                  </a:moveTo>
                  <a:cubicBezTo>
                    <a:pt x="136" y="456"/>
                    <a:pt x="129" y="456"/>
                    <a:pt x="122" y="457"/>
                  </a:cubicBezTo>
                  <a:cubicBezTo>
                    <a:pt x="122" y="449"/>
                    <a:pt x="122" y="449"/>
                    <a:pt x="122" y="449"/>
                  </a:cubicBezTo>
                  <a:cubicBezTo>
                    <a:pt x="128" y="448"/>
                    <a:pt x="135" y="448"/>
                    <a:pt x="141" y="447"/>
                  </a:cubicBezTo>
                  <a:cubicBezTo>
                    <a:pt x="142" y="455"/>
                    <a:pt x="142" y="455"/>
                    <a:pt x="142" y="455"/>
                  </a:cubicBezTo>
                  <a:moveTo>
                    <a:pt x="102" y="458"/>
                  </a:moveTo>
                  <a:cubicBezTo>
                    <a:pt x="95" y="458"/>
                    <a:pt x="88" y="458"/>
                    <a:pt x="81" y="458"/>
                  </a:cubicBezTo>
                  <a:cubicBezTo>
                    <a:pt x="82" y="450"/>
                    <a:pt x="82" y="450"/>
                    <a:pt x="82" y="450"/>
                  </a:cubicBezTo>
                  <a:cubicBezTo>
                    <a:pt x="88" y="450"/>
                    <a:pt x="95" y="450"/>
                    <a:pt x="102" y="450"/>
                  </a:cubicBezTo>
                  <a:cubicBezTo>
                    <a:pt x="102" y="458"/>
                    <a:pt x="102" y="458"/>
                    <a:pt x="102" y="458"/>
                  </a:cubicBezTo>
                  <a:moveTo>
                    <a:pt x="344" y="365"/>
                  </a:moveTo>
                  <a:cubicBezTo>
                    <a:pt x="338" y="360"/>
                    <a:pt x="338" y="360"/>
                    <a:pt x="338" y="360"/>
                  </a:cubicBezTo>
                  <a:cubicBezTo>
                    <a:pt x="342" y="355"/>
                    <a:pt x="347" y="350"/>
                    <a:pt x="351" y="345"/>
                  </a:cubicBezTo>
                  <a:cubicBezTo>
                    <a:pt x="357" y="350"/>
                    <a:pt x="357" y="350"/>
                    <a:pt x="357" y="350"/>
                  </a:cubicBezTo>
                  <a:cubicBezTo>
                    <a:pt x="353" y="355"/>
                    <a:pt x="348" y="360"/>
                    <a:pt x="344" y="365"/>
                  </a:cubicBezTo>
                  <a:moveTo>
                    <a:pt x="61" y="457"/>
                  </a:moveTo>
                  <a:cubicBezTo>
                    <a:pt x="54" y="457"/>
                    <a:pt x="48" y="456"/>
                    <a:pt x="41" y="456"/>
                  </a:cubicBezTo>
                  <a:cubicBezTo>
                    <a:pt x="41" y="448"/>
                    <a:pt x="41" y="448"/>
                    <a:pt x="41" y="448"/>
                  </a:cubicBezTo>
                  <a:cubicBezTo>
                    <a:pt x="48" y="448"/>
                    <a:pt x="55" y="449"/>
                    <a:pt x="61" y="449"/>
                  </a:cubicBezTo>
                  <a:cubicBezTo>
                    <a:pt x="61" y="457"/>
                    <a:pt x="61" y="457"/>
                    <a:pt x="61" y="457"/>
                  </a:cubicBezTo>
                  <a:moveTo>
                    <a:pt x="370" y="334"/>
                  </a:moveTo>
                  <a:cubicBezTo>
                    <a:pt x="363" y="329"/>
                    <a:pt x="363" y="329"/>
                    <a:pt x="363" y="329"/>
                  </a:cubicBezTo>
                  <a:cubicBezTo>
                    <a:pt x="367" y="324"/>
                    <a:pt x="371" y="318"/>
                    <a:pt x="374" y="313"/>
                  </a:cubicBezTo>
                  <a:cubicBezTo>
                    <a:pt x="381" y="317"/>
                    <a:pt x="381" y="317"/>
                    <a:pt x="381" y="317"/>
                  </a:cubicBezTo>
                  <a:cubicBezTo>
                    <a:pt x="378" y="322"/>
                    <a:pt x="374" y="328"/>
                    <a:pt x="370" y="334"/>
                  </a:cubicBezTo>
                  <a:moveTo>
                    <a:pt x="21" y="454"/>
                  </a:moveTo>
                  <a:cubicBezTo>
                    <a:pt x="14" y="453"/>
                    <a:pt x="7" y="453"/>
                    <a:pt x="0" y="452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8" y="445"/>
                    <a:pt x="15" y="445"/>
                    <a:pt x="21" y="446"/>
                  </a:cubicBezTo>
                  <a:cubicBezTo>
                    <a:pt x="21" y="454"/>
                    <a:pt x="21" y="454"/>
                    <a:pt x="21" y="454"/>
                  </a:cubicBezTo>
                  <a:moveTo>
                    <a:pt x="391" y="299"/>
                  </a:moveTo>
                  <a:cubicBezTo>
                    <a:pt x="384" y="295"/>
                    <a:pt x="384" y="295"/>
                    <a:pt x="384" y="295"/>
                  </a:cubicBezTo>
                  <a:cubicBezTo>
                    <a:pt x="387" y="289"/>
                    <a:pt x="389" y="283"/>
                    <a:pt x="392" y="277"/>
                  </a:cubicBezTo>
                  <a:cubicBezTo>
                    <a:pt x="399" y="280"/>
                    <a:pt x="399" y="280"/>
                    <a:pt x="399" y="280"/>
                  </a:cubicBezTo>
                  <a:cubicBezTo>
                    <a:pt x="397" y="286"/>
                    <a:pt x="394" y="293"/>
                    <a:pt x="391" y="299"/>
                  </a:cubicBezTo>
                  <a:moveTo>
                    <a:pt x="406" y="260"/>
                  </a:moveTo>
                  <a:cubicBezTo>
                    <a:pt x="398" y="258"/>
                    <a:pt x="398" y="258"/>
                    <a:pt x="398" y="258"/>
                  </a:cubicBezTo>
                  <a:cubicBezTo>
                    <a:pt x="400" y="252"/>
                    <a:pt x="402" y="245"/>
                    <a:pt x="403" y="239"/>
                  </a:cubicBezTo>
                  <a:cubicBezTo>
                    <a:pt x="411" y="241"/>
                    <a:pt x="411" y="241"/>
                    <a:pt x="411" y="241"/>
                  </a:cubicBezTo>
                  <a:cubicBezTo>
                    <a:pt x="409" y="247"/>
                    <a:pt x="408" y="254"/>
                    <a:pt x="406" y="260"/>
                  </a:cubicBezTo>
                  <a:moveTo>
                    <a:pt x="414" y="220"/>
                  </a:moveTo>
                  <a:cubicBezTo>
                    <a:pt x="406" y="219"/>
                    <a:pt x="406" y="219"/>
                    <a:pt x="406" y="219"/>
                  </a:cubicBezTo>
                  <a:cubicBezTo>
                    <a:pt x="407" y="213"/>
                    <a:pt x="407" y="206"/>
                    <a:pt x="407" y="200"/>
                  </a:cubicBezTo>
                  <a:cubicBezTo>
                    <a:pt x="415" y="200"/>
                    <a:pt x="415" y="200"/>
                    <a:pt x="415" y="200"/>
                  </a:cubicBezTo>
                  <a:cubicBezTo>
                    <a:pt x="415" y="206"/>
                    <a:pt x="415" y="213"/>
                    <a:pt x="414" y="220"/>
                  </a:cubicBezTo>
                  <a:moveTo>
                    <a:pt x="413" y="179"/>
                  </a:moveTo>
                  <a:cubicBezTo>
                    <a:pt x="405" y="180"/>
                    <a:pt x="405" y="180"/>
                    <a:pt x="405" y="180"/>
                  </a:cubicBezTo>
                  <a:cubicBezTo>
                    <a:pt x="404" y="174"/>
                    <a:pt x="403" y="169"/>
                    <a:pt x="402" y="164"/>
                  </a:cubicBezTo>
                  <a:cubicBezTo>
                    <a:pt x="401" y="161"/>
                    <a:pt x="401" y="161"/>
                    <a:pt x="401" y="161"/>
                  </a:cubicBezTo>
                  <a:cubicBezTo>
                    <a:pt x="408" y="159"/>
                    <a:pt x="408" y="159"/>
                    <a:pt x="408" y="159"/>
                  </a:cubicBezTo>
                  <a:cubicBezTo>
                    <a:pt x="409" y="162"/>
                    <a:pt x="409" y="162"/>
                    <a:pt x="409" y="162"/>
                  </a:cubicBezTo>
                  <a:cubicBezTo>
                    <a:pt x="411" y="167"/>
                    <a:pt x="412" y="173"/>
                    <a:pt x="413" y="179"/>
                  </a:cubicBezTo>
                  <a:moveTo>
                    <a:pt x="394" y="142"/>
                  </a:moveTo>
                  <a:cubicBezTo>
                    <a:pt x="392" y="136"/>
                    <a:pt x="389" y="130"/>
                    <a:pt x="387" y="124"/>
                  </a:cubicBezTo>
                  <a:cubicBezTo>
                    <a:pt x="394" y="121"/>
                    <a:pt x="394" y="121"/>
                    <a:pt x="394" y="121"/>
                  </a:cubicBezTo>
                  <a:cubicBezTo>
                    <a:pt x="397" y="127"/>
                    <a:pt x="399" y="133"/>
                    <a:pt x="402" y="139"/>
                  </a:cubicBezTo>
                  <a:cubicBezTo>
                    <a:pt x="394" y="142"/>
                    <a:pt x="394" y="142"/>
                    <a:pt x="394" y="142"/>
                  </a:cubicBezTo>
                  <a:moveTo>
                    <a:pt x="378" y="106"/>
                  </a:moveTo>
                  <a:cubicBezTo>
                    <a:pt x="374" y="100"/>
                    <a:pt x="371" y="95"/>
                    <a:pt x="367" y="89"/>
                  </a:cubicBezTo>
                  <a:cubicBezTo>
                    <a:pt x="374" y="85"/>
                    <a:pt x="374" y="85"/>
                    <a:pt x="374" y="85"/>
                  </a:cubicBezTo>
                  <a:cubicBezTo>
                    <a:pt x="378" y="90"/>
                    <a:pt x="381" y="96"/>
                    <a:pt x="385" y="102"/>
                  </a:cubicBezTo>
                  <a:cubicBezTo>
                    <a:pt x="378" y="106"/>
                    <a:pt x="378" y="106"/>
                    <a:pt x="378" y="106"/>
                  </a:cubicBezTo>
                  <a:moveTo>
                    <a:pt x="356" y="73"/>
                  </a:moveTo>
                  <a:cubicBezTo>
                    <a:pt x="352" y="68"/>
                    <a:pt x="348" y="62"/>
                    <a:pt x="343" y="57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54" y="57"/>
                    <a:pt x="358" y="63"/>
                    <a:pt x="362" y="68"/>
                  </a:cubicBezTo>
                  <a:cubicBezTo>
                    <a:pt x="356" y="73"/>
                    <a:pt x="356" y="73"/>
                    <a:pt x="356" y="73"/>
                  </a:cubicBezTo>
                  <a:moveTo>
                    <a:pt x="330" y="43"/>
                  </a:moveTo>
                  <a:cubicBezTo>
                    <a:pt x="325" y="38"/>
                    <a:pt x="320" y="34"/>
                    <a:pt x="315" y="30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5" y="28"/>
                    <a:pt x="330" y="33"/>
                    <a:pt x="335" y="37"/>
                  </a:cubicBezTo>
                  <a:cubicBezTo>
                    <a:pt x="330" y="43"/>
                    <a:pt x="330" y="43"/>
                    <a:pt x="330" y="43"/>
                  </a:cubicBezTo>
                  <a:moveTo>
                    <a:pt x="299" y="18"/>
                  </a:moveTo>
                  <a:cubicBezTo>
                    <a:pt x="294" y="14"/>
                    <a:pt x="288" y="10"/>
                    <a:pt x="282" y="7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92" y="3"/>
                    <a:pt x="298" y="7"/>
                    <a:pt x="304" y="11"/>
                  </a:cubicBezTo>
                  <a:cubicBezTo>
                    <a:pt x="299" y="18"/>
                    <a:pt x="299" y="18"/>
                    <a:pt x="299" y="18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29" name="íṩľîḍé"/>
            <p:cNvSpPr/>
            <p:nvPr/>
          </p:nvSpPr>
          <p:spPr bwMode="auto">
            <a:xfrm>
              <a:off x="4267201" y="3419475"/>
              <a:ext cx="36513" cy="33338"/>
            </a:xfrm>
            <a:custGeom>
              <a:avLst/>
              <a:gdLst>
                <a:gd name="T0" fmla="*/ 10 w 11"/>
                <a:gd name="T1" fmla="*/ 10 h 10"/>
                <a:gd name="T2" fmla="*/ 0 w 11"/>
                <a:gd name="T3" fmla="*/ 8 h 10"/>
                <a:gd name="T4" fmla="*/ 2 w 11"/>
                <a:gd name="T5" fmla="*/ 0 h 10"/>
                <a:gd name="T6" fmla="*/ 11 w 11"/>
                <a:gd name="T7" fmla="*/ 2 h 10"/>
                <a:gd name="T8" fmla="*/ 10 w 1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10"/>
                  </a:moveTo>
                  <a:cubicBezTo>
                    <a:pt x="7" y="9"/>
                    <a:pt x="4" y="9"/>
                    <a:pt x="0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8" y="1"/>
                    <a:pt x="11" y="2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0" name="iśḻïḓê"/>
            <p:cNvSpPr/>
            <p:nvPr/>
          </p:nvSpPr>
          <p:spPr bwMode="auto">
            <a:xfrm>
              <a:off x="3541713" y="2690813"/>
              <a:ext cx="1279525" cy="896938"/>
            </a:xfrm>
            <a:custGeom>
              <a:avLst/>
              <a:gdLst>
                <a:gd name="T0" fmla="*/ 337 w 388"/>
                <a:gd name="T1" fmla="*/ 232 h 272"/>
                <a:gd name="T2" fmla="*/ 352 w 388"/>
                <a:gd name="T3" fmla="*/ 232 h 272"/>
                <a:gd name="T4" fmla="*/ 352 w 388"/>
                <a:gd name="T5" fmla="*/ 240 h 272"/>
                <a:gd name="T6" fmla="*/ 352 w 388"/>
                <a:gd name="T7" fmla="*/ 240 h 272"/>
                <a:gd name="T8" fmla="*/ 352 w 388"/>
                <a:gd name="T9" fmla="*/ 243 h 272"/>
                <a:gd name="T10" fmla="*/ 337 w 388"/>
                <a:gd name="T11" fmla="*/ 244 h 272"/>
                <a:gd name="T12" fmla="*/ 331 w 388"/>
                <a:gd name="T13" fmla="*/ 244 h 272"/>
                <a:gd name="T14" fmla="*/ 331 w 388"/>
                <a:gd name="T15" fmla="*/ 240 h 272"/>
                <a:gd name="T16" fmla="*/ 331 w 388"/>
                <a:gd name="T17" fmla="*/ 240 h 272"/>
                <a:gd name="T18" fmla="*/ 332 w 388"/>
                <a:gd name="T19" fmla="*/ 232 h 272"/>
                <a:gd name="T20" fmla="*/ 337 w 388"/>
                <a:gd name="T21" fmla="*/ 232 h 272"/>
                <a:gd name="T22" fmla="*/ 291 w 388"/>
                <a:gd name="T23" fmla="*/ 238 h 272"/>
                <a:gd name="T24" fmla="*/ 291 w 388"/>
                <a:gd name="T25" fmla="*/ 238 h 272"/>
                <a:gd name="T26" fmla="*/ 291 w 388"/>
                <a:gd name="T27" fmla="*/ 230 h 272"/>
                <a:gd name="T28" fmla="*/ 311 w 388"/>
                <a:gd name="T29" fmla="*/ 231 h 272"/>
                <a:gd name="T30" fmla="*/ 311 w 388"/>
                <a:gd name="T31" fmla="*/ 236 h 272"/>
                <a:gd name="T32" fmla="*/ 311 w 388"/>
                <a:gd name="T33" fmla="*/ 236 h 272"/>
                <a:gd name="T34" fmla="*/ 311 w 388"/>
                <a:gd name="T35" fmla="*/ 243 h 272"/>
                <a:gd name="T36" fmla="*/ 291 w 388"/>
                <a:gd name="T37" fmla="*/ 242 h 272"/>
                <a:gd name="T38" fmla="*/ 291 w 388"/>
                <a:gd name="T39" fmla="*/ 238 h 272"/>
                <a:gd name="T40" fmla="*/ 251 w 388"/>
                <a:gd name="T41" fmla="*/ 234 h 272"/>
                <a:gd name="T42" fmla="*/ 250 w 388"/>
                <a:gd name="T43" fmla="*/ 234 h 272"/>
                <a:gd name="T44" fmla="*/ 252 w 388"/>
                <a:gd name="T45" fmla="*/ 226 h 272"/>
                <a:gd name="T46" fmla="*/ 271 w 388"/>
                <a:gd name="T47" fmla="*/ 228 h 272"/>
                <a:gd name="T48" fmla="*/ 271 w 388"/>
                <a:gd name="T49" fmla="*/ 233 h 272"/>
                <a:gd name="T50" fmla="*/ 271 w 388"/>
                <a:gd name="T51" fmla="*/ 233 h 272"/>
                <a:gd name="T52" fmla="*/ 271 w 388"/>
                <a:gd name="T53" fmla="*/ 240 h 272"/>
                <a:gd name="T54" fmla="*/ 250 w 388"/>
                <a:gd name="T55" fmla="*/ 238 h 272"/>
                <a:gd name="T56" fmla="*/ 251 w 388"/>
                <a:gd name="T57" fmla="*/ 234 h 272"/>
                <a:gd name="T58" fmla="*/ 221 w 388"/>
                <a:gd name="T59" fmla="*/ 229 h 272"/>
                <a:gd name="T60" fmla="*/ 220 w 388"/>
                <a:gd name="T61" fmla="*/ 229 h 272"/>
                <a:gd name="T62" fmla="*/ 222 w 388"/>
                <a:gd name="T63" fmla="*/ 221 h 272"/>
                <a:gd name="T64" fmla="*/ 231 w 388"/>
                <a:gd name="T65" fmla="*/ 223 h 272"/>
                <a:gd name="T66" fmla="*/ 231 w 388"/>
                <a:gd name="T67" fmla="*/ 228 h 272"/>
                <a:gd name="T68" fmla="*/ 231 w 388"/>
                <a:gd name="T69" fmla="*/ 229 h 272"/>
                <a:gd name="T70" fmla="*/ 230 w 388"/>
                <a:gd name="T71" fmla="*/ 236 h 272"/>
                <a:gd name="T72" fmla="*/ 220 w 388"/>
                <a:gd name="T73" fmla="*/ 234 h 272"/>
                <a:gd name="T74" fmla="*/ 221 w 388"/>
                <a:gd name="T75" fmla="*/ 229 h 272"/>
                <a:gd name="T76" fmla="*/ 176 w 388"/>
                <a:gd name="T77" fmla="*/ 43 h 272"/>
                <a:gd name="T78" fmla="*/ 178 w 388"/>
                <a:gd name="T79" fmla="*/ 40 h 272"/>
                <a:gd name="T80" fmla="*/ 188 w 388"/>
                <a:gd name="T81" fmla="*/ 37 h 272"/>
                <a:gd name="T82" fmla="*/ 192 w 388"/>
                <a:gd name="T83" fmla="*/ 37 h 272"/>
                <a:gd name="T84" fmla="*/ 176 w 388"/>
                <a:gd name="T85" fmla="*/ 43 h 272"/>
                <a:gd name="T86" fmla="*/ 296 w 388"/>
                <a:gd name="T87" fmla="*/ 0 h 272"/>
                <a:gd name="T88" fmla="*/ 208 w 388"/>
                <a:gd name="T89" fmla="*/ 31 h 272"/>
                <a:gd name="T90" fmla="*/ 208 w 388"/>
                <a:gd name="T91" fmla="*/ 31 h 272"/>
                <a:gd name="T92" fmla="*/ 193 w 388"/>
                <a:gd name="T93" fmla="*/ 28 h 272"/>
                <a:gd name="T94" fmla="*/ 187 w 388"/>
                <a:gd name="T95" fmla="*/ 28 h 272"/>
                <a:gd name="T96" fmla="*/ 173 w 388"/>
                <a:gd name="T97" fmla="*/ 32 h 272"/>
                <a:gd name="T98" fmla="*/ 165 w 388"/>
                <a:gd name="T99" fmla="*/ 47 h 272"/>
                <a:gd name="T100" fmla="*/ 0 w 388"/>
                <a:gd name="T101" fmla="*/ 106 h 272"/>
                <a:gd name="T102" fmla="*/ 126 w 388"/>
                <a:gd name="T103" fmla="*/ 147 h 272"/>
                <a:gd name="T104" fmla="*/ 128 w 388"/>
                <a:gd name="T105" fmla="*/ 272 h 272"/>
                <a:gd name="T106" fmla="*/ 388 w 388"/>
                <a:gd name="T107" fmla="*/ 272 h 272"/>
                <a:gd name="T108" fmla="*/ 388 w 388"/>
                <a:gd name="T109" fmla="*/ 241 h 272"/>
                <a:gd name="T110" fmla="*/ 372 w 388"/>
                <a:gd name="T111" fmla="*/ 243 h 272"/>
                <a:gd name="T112" fmla="*/ 372 w 388"/>
                <a:gd name="T113" fmla="*/ 236 h 272"/>
                <a:gd name="T114" fmla="*/ 372 w 388"/>
                <a:gd name="T115" fmla="*/ 236 h 272"/>
                <a:gd name="T116" fmla="*/ 372 w 388"/>
                <a:gd name="T117" fmla="*/ 231 h 272"/>
                <a:gd name="T118" fmla="*/ 388 w 388"/>
                <a:gd name="T119" fmla="*/ 229 h 272"/>
                <a:gd name="T120" fmla="*/ 388 w 388"/>
                <a:gd name="T121" fmla="*/ 29 h 272"/>
                <a:gd name="T122" fmla="*/ 296 w 388"/>
                <a:gd name="T12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" h="272">
                  <a:moveTo>
                    <a:pt x="337" y="232"/>
                  </a:moveTo>
                  <a:cubicBezTo>
                    <a:pt x="342" y="232"/>
                    <a:pt x="347" y="232"/>
                    <a:pt x="352" y="232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47" y="244"/>
                    <a:pt x="342" y="244"/>
                    <a:pt x="337" y="244"/>
                  </a:cubicBezTo>
                  <a:cubicBezTo>
                    <a:pt x="335" y="244"/>
                    <a:pt x="333" y="244"/>
                    <a:pt x="331" y="244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2" y="232"/>
                    <a:pt x="332" y="232"/>
                    <a:pt x="332" y="232"/>
                  </a:cubicBezTo>
                  <a:cubicBezTo>
                    <a:pt x="333" y="232"/>
                    <a:pt x="335" y="232"/>
                    <a:pt x="337" y="232"/>
                  </a:cubicBezTo>
                  <a:moveTo>
                    <a:pt x="291" y="238"/>
                  </a:moveTo>
                  <a:cubicBezTo>
                    <a:pt x="291" y="238"/>
                    <a:pt x="291" y="238"/>
                    <a:pt x="291" y="238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298" y="230"/>
                    <a:pt x="305" y="231"/>
                    <a:pt x="311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04" y="243"/>
                    <a:pt x="298" y="243"/>
                    <a:pt x="291" y="242"/>
                  </a:cubicBezTo>
                  <a:cubicBezTo>
                    <a:pt x="291" y="238"/>
                    <a:pt x="291" y="238"/>
                    <a:pt x="291" y="238"/>
                  </a:cubicBezTo>
                  <a:moveTo>
                    <a:pt x="251" y="234"/>
                  </a:moveTo>
                  <a:cubicBezTo>
                    <a:pt x="251" y="234"/>
                    <a:pt x="251" y="234"/>
                    <a:pt x="250" y="234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58" y="227"/>
                    <a:pt x="265" y="227"/>
                    <a:pt x="271" y="228"/>
                  </a:cubicBezTo>
                  <a:cubicBezTo>
                    <a:pt x="271" y="233"/>
                    <a:pt x="271" y="233"/>
                    <a:pt x="271" y="233"/>
                  </a:cubicBezTo>
                  <a:cubicBezTo>
                    <a:pt x="271" y="233"/>
                    <a:pt x="271" y="233"/>
                    <a:pt x="271" y="233"/>
                  </a:cubicBezTo>
                  <a:cubicBezTo>
                    <a:pt x="271" y="240"/>
                    <a:pt x="271" y="240"/>
                    <a:pt x="271" y="240"/>
                  </a:cubicBezTo>
                  <a:cubicBezTo>
                    <a:pt x="264" y="240"/>
                    <a:pt x="257" y="239"/>
                    <a:pt x="250" y="238"/>
                  </a:cubicBezTo>
                  <a:cubicBezTo>
                    <a:pt x="251" y="234"/>
                    <a:pt x="251" y="234"/>
                    <a:pt x="251" y="234"/>
                  </a:cubicBezTo>
                  <a:moveTo>
                    <a:pt x="221" y="229"/>
                  </a:moveTo>
                  <a:cubicBezTo>
                    <a:pt x="221" y="229"/>
                    <a:pt x="221" y="229"/>
                    <a:pt x="220" y="229"/>
                  </a:cubicBezTo>
                  <a:cubicBezTo>
                    <a:pt x="222" y="221"/>
                    <a:pt x="222" y="221"/>
                    <a:pt x="222" y="221"/>
                  </a:cubicBezTo>
                  <a:cubicBezTo>
                    <a:pt x="225" y="222"/>
                    <a:pt x="228" y="222"/>
                    <a:pt x="231" y="223"/>
                  </a:cubicBezTo>
                  <a:cubicBezTo>
                    <a:pt x="231" y="228"/>
                    <a:pt x="231" y="228"/>
                    <a:pt x="231" y="228"/>
                  </a:cubicBezTo>
                  <a:cubicBezTo>
                    <a:pt x="231" y="228"/>
                    <a:pt x="231" y="228"/>
                    <a:pt x="231" y="229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27" y="235"/>
                    <a:pt x="224" y="235"/>
                    <a:pt x="220" y="234"/>
                  </a:cubicBezTo>
                  <a:cubicBezTo>
                    <a:pt x="221" y="229"/>
                    <a:pt x="221" y="229"/>
                    <a:pt x="221" y="229"/>
                  </a:cubicBezTo>
                  <a:moveTo>
                    <a:pt x="176" y="43"/>
                  </a:moveTo>
                  <a:cubicBezTo>
                    <a:pt x="176" y="42"/>
                    <a:pt x="177" y="41"/>
                    <a:pt x="178" y="40"/>
                  </a:cubicBezTo>
                  <a:cubicBezTo>
                    <a:pt x="182" y="37"/>
                    <a:pt x="185" y="37"/>
                    <a:pt x="188" y="37"/>
                  </a:cubicBezTo>
                  <a:cubicBezTo>
                    <a:pt x="191" y="37"/>
                    <a:pt x="192" y="37"/>
                    <a:pt x="192" y="37"/>
                  </a:cubicBezTo>
                  <a:cubicBezTo>
                    <a:pt x="176" y="43"/>
                    <a:pt x="176" y="43"/>
                    <a:pt x="176" y="43"/>
                  </a:cubicBezTo>
                  <a:moveTo>
                    <a:pt x="296" y="0"/>
                  </a:moveTo>
                  <a:cubicBezTo>
                    <a:pt x="208" y="31"/>
                    <a:pt x="208" y="31"/>
                    <a:pt x="208" y="31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208" y="31"/>
                    <a:pt x="193" y="28"/>
                    <a:pt x="193" y="28"/>
                  </a:cubicBezTo>
                  <a:cubicBezTo>
                    <a:pt x="192" y="28"/>
                    <a:pt x="190" y="28"/>
                    <a:pt x="187" y="28"/>
                  </a:cubicBezTo>
                  <a:cubicBezTo>
                    <a:pt x="183" y="28"/>
                    <a:pt x="178" y="29"/>
                    <a:pt x="173" y="32"/>
                  </a:cubicBezTo>
                  <a:cubicBezTo>
                    <a:pt x="169" y="36"/>
                    <a:pt x="166" y="41"/>
                    <a:pt x="165" y="4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388" y="272"/>
                    <a:pt x="388" y="272"/>
                    <a:pt x="388" y="272"/>
                  </a:cubicBezTo>
                  <a:cubicBezTo>
                    <a:pt x="388" y="241"/>
                    <a:pt x="388" y="241"/>
                    <a:pt x="388" y="241"/>
                  </a:cubicBezTo>
                  <a:cubicBezTo>
                    <a:pt x="383" y="242"/>
                    <a:pt x="377" y="242"/>
                    <a:pt x="372" y="243"/>
                  </a:cubicBezTo>
                  <a:cubicBezTo>
                    <a:pt x="372" y="236"/>
                    <a:pt x="372" y="236"/>
                    <a:pt x="372" y="236"/>
                  </a:cubicBezTo>
                  <a:cubicBezTo>
                    <a:pt x="372" y="236"/>
                    <a:pt x="372" y="236"/>
                    <a:pt x="372" y="236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7" y="230"/>
                    <a:pt x="382" y="230"/>
                    <a:pt x="388" y="229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296" y="0"/>
                    <a:pt x="296" y="0"/>
                    <a:pt x="296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1" name="ïšlíďê"/>
            <p:cNvSpPr/>
            <p:nvPr/>
          </p:nvSpPr>
          <p:spPr bwMode="auto">
            <a:xfrm>
              <a:off x="5013326" y="2849563"/>
              <a:ext cx="492125" cy="738188"/>
            </a:xfrm>
            <a:custGeom>
              <a:avLst/>
              <a:gdLst>
                <a:gd name="T0" fmla="*/ 25 w 149"/>
                <a:gd name="T1" fmla="*/ 173 h 224"/>
                <a:gd name="T2" fmla="*/ 24 w 149"/>
                <a:gd name="T3" fmla="*/ 173 h 224"/>
                <a:gd name="T4" fmla="*/ 25 w 149"/>
                <a:gd name="T5" fmla="*/ 175 h 224"/>
                <a:gd name="T6" fmla="*/ 25 w 149"/>
                <a:gd name="T7" fmla="*/ 173 h 224"/>
                <a:gd name="T8" fmla="*/ 0 w 149"/>
                <a:gd name="T9" fmla="*/ 0 h 224"/>
                <a:gd name="T10" fmla="*/ 0 w 149"/>
                <a:gd name="T11" fmla="*/ 224 h 224"/>
                <a:gd name="T12" fmla="*/ 25 w 149"/>
                <a:gd name="T13" fmla="*/ 224 h 224"/>
                <a:gd name="T14" fmla="*/ 25 w 149"/>
                <a:gd name="T15" fmla="*/ 179 h 224"/>
                <a:gd name="T16" fmla="*/ 6 w 149"/>
                <a:gd name="T17" fmla="*/ 183 h 224"/>
                <a:gd name="T18" fmla="*/ 4 w 149"/>
                <a:gd name="T19" fmla="*/ 176 h 224"/>
                <a:gd name="T20" fmla="*/ 6 w 149"/>
                <a:gd name="T21" fmla="*/ 176 h 224"/>
                <a:gd name="T22" fmla="*/ 4 w 149"/>
                <a:gd name="T23" fmla="*/ 170 h 224"/>
                <a:gd name="T24" fmla="*/ 24 w 149"/>
                <a:gd name="T25" fmla="*/ 165 h 224"/>
                <a:gd name="T26" fmla="*/ 25 w 149"/>
                <a:gd name="T27" fmla="*/ 168 h 224"/>
                <a:gd name="T28" fmla="*/ 24 w 149"/>
                <a:gd name="T29" fmla="*/ 93 h 224"/>
                <a:gd name="T30" fmla="*/ 149 w 149"/>
                <a:gd name="T31" fmla="*/ 49 h 224"/>
                <a:gd name="T32" fmla="*/ 0 w 149"/>
                <a:gd name="T3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224">
                  <a:moveTo>
                    <a:pt x="25" y="173"/>
                  </a:moveTo>
                  <a:cubicBezTo>
                    <a:pt x="25" y="173"/>
                    <a:pt x="24" y="173"/>
                    <a:pt x="24" y="173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5" y="173"/>
                    <a:pt x="25" y="173"/>
                    <a:pt x="25" y="173"/>
                  </a:cubicBezTo>
                  <a:moveTo>
                    <a:pt x="0" y="0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25" y="179"/>
                    <a:pt x="25" y="179"/>
                    <a:pt x="25" y="179"/>
                  </a:cubicBezTo>
                  <a:cubicBezTo>
                    <a:pt x="19" y="180"/>
                    <a:pt x="13" y="182"/>
                    <a:pt x="6" y="183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6" y="176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11" y="168"/>
                    <a:pt x="17" y="167"/>
                    <a:pt x="24" y="165"/>
                  </a:cubicBezTo>
                  <a:cubicBezTo>
                    <a:pt x="25" y="168"/>
                    <a:pt x="25" y="168"/>
                    <a:pt x="25" y="168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149" y="49"/>
                    <a:pt x="149" y="49"/>
                    <a:pt x="149" y="4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2" name="íṣliḍe"/>
            <p:cNvSpPr/>
            <p:nvPr/>
          </p:nvSpPr>
          <p:spPr bwMode="auto">
            <a:xfrm>
              <a:off x="4979988" y="2838450"/>
              <a:ext cx="33338" cy="749300"/>
            </a:xfrm>
            <a:custGeom>
              <a:avLst/>
              <a:gdLst>
                <a:gd name="T0" fmla="*/ 0 w 21"/>
                <a:gd name="T1" fmla="*/ 0 h 472"/>
                <a:gd name="T2" fmla="*/ 0 w 21"/>
                <a:gd name="T3" fmla="*/ 472 h 472"/>
                <a:gd name="T4" fmla="*/ 21 w 21"/>
                <a:gd name="T5" fmla="*/ 472 h 472"/>
                <a:gd name="T6" fmla="*/ 21 w 21"/>
                <a:gd name="T7" fmla="*/ 7 h 472"/>
                <a:gd name="T8" fmla="*/ 0 w 21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72">
                  <a:moveTo>
                    <a:pt x="0" y="0"/>
                  </a:moveTo>
                  <a:lnTo>
                    <a:pt x="0" y="472"/>
                  </a:lnTo>
                  <a:lnTo>
                    <a:pt x="21" y="472"/>
                  </a:lnTo>
                  <a:lnTo>
                    <a:pt x="2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3" name="iṣḷíḍe"/>
            <p:cNvSpPr/>
            <p:nvPr/>
          </p:nvSpPr>
          <p:spPr bwMode="auto">
            <a:xfrm>
              <a:off x="4979988" y="2838450"/>
              <a:ext cx="33338" cy="749300"/>
            </a:xfrm>
            <a:custGeom>
              <a:avLst/>
              <a:gdLst>
                <a:gd name="T0" fmla="*/ 0 w 21"/>
                <a:gd name="T1" fmla="*/ 0 h 472"/>
                <a:gd name="T2" fmla="*/ 0 w 21"/>
                <a:gd name="T3" fmla="*/ 472 h 472"/>
                <a:gd name="T4" fmla="*/ 21 w 21"/>
                <a:gd name="T5" fmla="*/ 472 h 472"/>
                <a:gd name="T6" fmla="*/ 21 w 21"/>
                <a:gd name="T7" fmla="*/ 7 h 472"/>
                <a:gd name="T8" fmla="*/ 0 w 21"/>
                <a:gd name="T9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72">
                  <a:moveTo>
                    <a:pt x="0" y="0"/>
                  </a:moveTo>
                  <a:lnTo>
                    <a:pt x="0" y="472"/>
                  </a:lnTo>
                  <a:lnTo>
                    <a:pt x="21" y="472"/>
                  </a:lnTo>
                  <a:lnTo>
                    <a:pt x="21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4" name="îśļïḓè"/>
            <p:cNvSpPr/>
            <p:nvPr/>
          </p:nvSpPr>
          <p:spPr bwMode="auto">
            <a:xfrm>
              <a:off x="4894263" y="2813050"/>
              <a:ext cx="85725" cy="774700"/>
            </a:xfrm>
            <a:custGeom>
              <a:avLst/>
              <a:gdLst>
                <a:gd name="T0" fmla="*/ 2 w 26"/>
                <a:gd name="T1" fmla="*/ 194 h 235"/>
                <a:gd name="T2" fmla="*/ 1 w 26"/>
                <a:gd name="T3" fmla="*/ 189 h 235"/>
                <a:gd name="T4" fmla="*/ 21 w 26"/>
                <a:gd name="T5" fmla="*/ 186 h 235"/>
                <a:gd name="T6" fmla="*/ 23 w 26"/>
                <a:gd name="T7" fmla="*/ 193 h 235"/>
                <a:gd name="T8" fmla="*/ 21 w 26"/>
                <a:gd name="T9" fmla="*/ 194 h 235"/>
                <a:gd name="T10" fmla="*/ 23 w 26"/>
                <a:gd name="T11" fmla="*/ 198 h 235"/>
                <a:gd name="T12" fmla="*/ 3 w 26"/>
                <a:gd name="T13" fmla="*/ 202 h 235"/>
                <a:gd name="T14" fmla="*/ 1 w 26"/>
                <a:gd name="T15" fmla="*/ 195 h 235"/>
                <a:gd name="T16" fmla="*/ 2 w 26"/>
                <a:gd name="T17" fmla="*/ 194 h 235"/>
                <a:gd name="T18" fmla="*/ 0 w 26"/>
                <a:gd name="T19" fmla="*/ 0 h 235"/>
                <a:gd name="T20" fmla="*/ 0 w 26"/>
                <a:gd name="T21" fmla="*/ 235 h 235"/>
                <a:gd name="T22" fmla="*/ 26 w 26"/>
                <a:gd name="T23" fmla="*/ 235 h 235"/>
                <a:gd name="T24" fmla="*/ 26 w 26"/>
                <a:gd name="T25" fmla="*/ 8 h 235"/>
                <a:gd name="T26" fmla="*/ 0 w 26"/>
                <a:gd name="T2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235">
                  <a:moveTo>
                    <a:pt x="2" y="194"/>
                  </a:moveTo>
                  <a:cubicBezTo>
                    <a:pt x="1" y="189"/>
                    <a:pt x="1" y="189"/>
                    <a:pt x="1" y="189"/>
                  </a:cubicBezTo>
                  <a:cubicBezTo>
                    <a:pt x="8" y="188"/>
                    <a:pt x="15" y="187"/>
                    <a:pt x="21" y="186"/>
                  </a:cubicBezTo>
                  <a:cubicBezTo>
                    <a:pt x="23" y="193"/>
                    <a:pt x="23" y="193"/>
                    <a:pt x="23" y="193"/>
                  </a:cubicBezTo>
                  <a:cubicBezTo>
                    <a:pt x="22" y="194"/>
                    <a:pt x="22" y="194"/>
                    <a:pt x="21" y="194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16" y="200"/>
                    <a:pt x="9" y="201"/>
                    <a:pt x="3" y="202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2" y="195"/>
                    <a:pt x="2" y="195"/>
                    <a:pt x="2" y="194"/>
                  </a:cubicBezTo>
                  <a:moveTo>
                    <a:pt x="0" y="0"/>
                  </a:moveTo>
                  <a:cubicBezTo>
                    <a:pt x="0" y="235"/>
                    <a:pt x="0" y="235"/>
                    <a:pt x="0" y="235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54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5" name="îṣḷiḑè"/>
            <p:cNvSpPr/>
            <p:nvPr/>
          </p:nvSpPr>
          <p:spPr bwMode="auto">
            <a:xfrm>
              <a:off x="4821238" y="2786063"/>
              <a:ext cx="73025" cy="801688"/>
            </a:xfrm>
            <a:custGeom>
              <a:avLst/>
              <a:gdLst>
                <a:gd name="T0" fmla="*/ 0 w 22"/>
                <a:gd name="T1" fmla="*/ 0 h 243"/>
                <a:gd name="T2" fmla="*/ 0 w 22"/>
                <a:gd name="T3" fmla="*/ 200 h 243"/>
                <a:gd name="T4" fmla="*/ 3 w 22"/>
                <a:gd name="T5" fmla="*/ 200 h 243"/>
                <a:gd name="T6" fmla="*/ 4 w 22"/>
                <a:gd name="T7" fmla="*/ 208 h 243"/>
                <a:gd name="T8" fmla="*/ 4 w 22"/>
                <a:gd name="T9" fmla="*/ 208 h 243"/>
                <a:gd name="T10" fmla="*/ 4 w 22"/>
                <a:gd name="T11" fmla="*/ 212 h 243"/>
                <a:gd name="T12" fmla="*/ 0 w 22"/>
                <a:gd name="T13" fmla="*/ 212 h 243"/>
                <a:gd name="T14" fmla="*/ 0 w 22"/>
                <a:gd name="T15" fmla="*/ 243 h 243"/>
                <a:gd name="T16" fmla="*/ 22 w 22"/>
                <a:gd name="T17" fmla="*/ 243 h 243"/>
                <a:gd name="T18" fmla="*/ 22 w 22"/>
                <a:gd name="T19" fmla="*/ 8 h 243"/>
                <a:gd name="T20" fmla="*/ 0 w 22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43">
                  <a:moveTo>
                    <a:pt x="0" y="0"/>
                  </a:moveTo>
                  <a:cubicBezTo>
                    <a:pt x="0" y="200"/>
                    <a:pt x="0" y="200"/>
                    <a:pt x="0" y="200"/>
                  </a:cubicBezTo>
                  <a:cubicBezTo>
                    <a:pt x="1" y="200"/>
                    <a:pt x="2" y="200"/>
                    <a:pt x="3" y="200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3" y="212"/>
                    <a:pt x="1" y="212"/>
                    <a:pt x="0" y="212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74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6" name="ïṩļïdè"/>
            <p:cNvSpPr/>
            <p:nvPr/>
          </p:nvSpPr>
          <p:spPr bwMode="auto">
            <a:xfrm>
              <a:off x="4897438" y="3452813"/>
              <a:ext cx="73025" cy="25400"/>
            </a:xfrm>
            <a:custGeom>
              <a:avLst/>
              <a:gdLst>
                <a:gd name="T0" fmla="*/ 20 w 22"/>
                <a:gd name="T1" fmla="*/ 0 h 8"/>
                <a:gd name="T2" fmla="*/ 2 w 22"/>
                <a:gd name="T3" fmla="*/ 3 h 8"/>
                <a:gd name="T4" fmla="*/ 1 w 22"/>
                <a:gd name="T5" fmla="*/ 0 h 8"/>
                <a:gd name="T6" fmla="*/ 0 w 22"/>
                <a:gd name="T7" fmla="*/ 1 h 8"/>
                <a:gd name="T8" fmla="*/ 2 w 22"/>
                <a:gd name="T9" fmla="*/ 8 h 8"/>
                <a:gd name="T10" fmla="*/ 22 w 22"/>
                <a:gd name="T11" fmla="*/ 4 h 8"/>
                <a:gd name="T12" fmla="*/ 20 w 2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">
                  <a:moveTo>
                    <a:pt x="20" y="0"/>
                  </a:moveTo>
                  <a:cubicBezTo>
                    <a:pt x="14" y="1"/>
                    <a:pt x="8" y="2"/>
                    <a:pt x="2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15" y="6"/>
                    <a:pt x="22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3624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7" name="iś1íḋé"/>
            <p:cNvSpPr/>
            <p:nvPr/>
          </p:nvSpPr>
          <p:spPr bwMode="auto">
            <a:xfrm>
              <a:off x="5026026" y="3419475"/>
              <a:ext cx="69850" cy="33338"/>
            </a:xfrm>
            <a:custGeom>
              <a:avLst/>
              <a:gdLst>
                <a:gd name="T0" fmla="*/ 20 w 21"/>
                <a:gd name="T1" fmla="*/ 0 h 10"/>
                <a:gd name="T2" fmla="*/ 2 w 21"/>
                <a:gd name="T3" fmla="*/ 5 h 10"/>
                <a:gd name="T4" fmla="*/ 2 w 21"/>
                <a:gd name="T5" fmla="*/ 3 h 10"/>
                <a:gd name="T6" fmla="*/ 0 w 21"/>
                <a:gd name="T7" fmla="*/ 3 h 10"/>
                <a:gd name="T8" fmla="*/ 2 w 21"/>
                <a:gd name="T9" fmla="*/ 10 h 10"/>
                <a:gd name="T10" fmla="*/ 21 w 21"/>
                <a:gd name="T11" fmla="*/ 6 h 10"/>
                <a:gd name="T12" fmla="*/ 21 w 21"/>
                <a:gd name="T13" fmla="*/ 2 h 10"/>
                <a:gd name="T14" fmla="*/ 20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20" y="0"/>
                  </a:moveTo>
                  <a:cubicBezTo>
                    <a:pt x="14" y="2"/>
                    <a:pt x="8" y="3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9" y="9"/>
                    <a:pt x="15" y="7"/>
                    <a:pt x="21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8" name="i$1iḍê"/>
            <p:cNvSpPr/>
            <p:nvPr/>
          </p:nvSpPr>
          <p:spPr bwMode="auto">
            <a:xfrm>
              <a:off x="4502151" y="3468688"/>
              <a:ext cx="65088" cy="22225"/>
            </a:xfrm>
            <a:custGeom>
              <a:avLst/>
              <a:gdLst>
                <a:gd name="T0" fmla="*/ 20 w 20"/>
                <a:gd name="T1" fmla="*/ 0 h 7"/>
                <a:gd name="T2" fmla="*/ 20 w 20"/>
                <a:gd name="T3" fmla="*/ 3 h 7"/>
                <a:gd name="T4" fmla="*/ 0 w 20"/>
                <a:gd name="T5" fmla="*/ 2 h 7"/>
                <a:gd name="T6" fmla="*/ 0 w 20"/>
                <a:gd name="T7" fmla="*/ 6 h 7"/>
                <a:gd name="T8" fmla="*/ 20 w 20"/>
                <a:gd name="T9" fmla="*/ 7 h 7"/>
                <a:gd name="T10" fmla="*/ 20 w 20"/>
                <a:gd name="T11" fmla="*/ 0 h 7"/>
                <a:gd name="T12" fmla="*/ 20 w 2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7">
                  <a:moveTo>
                    <a:pt x="20" y="0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4" y="3"/>
                    <a:pt x="7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7"/>
                    <a:pt x="13" y="7"/>
                    <a:pt x="20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39" name="ïŝḻîdè"/>
            <p:cNvSpPr/>
            <p:nvPr/>
          </p:nvSpPr>
          <p:spPr bwMode="auto">
            <a:xfrm>
              <a:off x="4768851" y="3468688"/>
              <a:ext cx="52388" cy="22225"/>
            </a:xfrm>
            <a:custGeom>
              <a:avLst/>
              <a:gdLst>
                <a:gd name="T0" fmla="*/ 0 w 16"/>
                <a:gd name="T1" fmla="*/ 0 h 7"/>
                <a:gd name="T2" fmla="*/ 0 w 16"/>
                <a:gd name="T3" fmla="*/ 0 h 7"/>
                <a:gd name="T4" fmla="*/ 0 w 16"/>
                <a:gd name="T5" fmla="*/ 7 h 7"/>
                <a:gd name="T6" fmla="*/ 16 w 16"/>
                <a:gd name="T7" fmla="*/ 5 h 7"/>
                <a:gd name="T8" fmla="*/ 16 w 16"/>
                <a:gd name="T9" fmla="*/ 1 h 7"/>
                <a:gd name="T10" fmla="*/ 0 w 16"/>
                <a:gd name="T11" fmla="*/ 3 h 7"/>
                <a:gd name="T12" fmla="*/ 0 w 1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6"/>
                    <a:pt x="11" y="6"/>
                    <a:pt x="16" y="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1" y="2"/>
                    <a:pt x="5" y="2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0" name="is1ïḓè"/>
            <p:cNvSpPr/>
            <p:nvPr/>
          </p:nvSpPr>
          <p:spPr bwMode="auto">
            <a:xfrm>
              <a:off x="4821238" y="3471863"/>
              <a:ext cx="14288" cy="12700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0 h 4"/>
                <a:gd name="T4" fmla="*/ 0 w 4"/>
                <a:gd name="T5" fmla="*/ 4 h 4"/>
                <a:gd name="T6" fmla="*/ 4 w 4"/>
                <a:gd name="T7" fmla="*/ 4 h 4"/>
                <a:gd name="T8" fmla="*/ 4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027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1" name="iS1ïḋê"/>
            <p:cNvSpPr/>
            <p:nvPr/>
          </p:nvSpPr>
          <p:spPr bwMode="auto">
            <a:xfrm>
              <a:off x="4365626" y="3459163"/>
              <a:ext cx="69850" cy="22225"/>
            </a:xfrm>
            <a:custGeom>
              <a:avLst/>
              <a:gdLst>
                <a:gd name="T0" fmla="*/ 21 w 21"/>
                <a:gd name="T1" fmla="*/ 0 h 7"/>
                <a:gd name="T2" fmla="*/ 21 w 21"/>
                <a:gd name="T3" fmla="*/ 3 h 7"/>
                <a:gd name="T4" fmla="*/ 1 w 21"/>
                <a:gd name="T5" fmla="*/ 1 h 7"/>
                <a:gd name="T6" fmla="*/ 0 w 21"/>
                <a:gd name="T7" fmla="*/ 5 h 7"/>
                <a:gd name="T8" fmla="*/ 21 w 21"/>
                <a:gd name="T9" fmla="*/ 7 h 7"/>
                <a:gd name="T10" fmla="*/ 21 w 21"/>
                <a:gd name="T11" fmla="*/ 0 h 7"/>
                <a:gd name="T12" fmla="*/ 21 w 21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7">
                  <a:moveTo>
                    <a:pt x="21" y="0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4" y="2"/>
                    <a:pt x="8" y="2"/>
                    <a:pt x="1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6"/>
                    <a:pt x="14" y="7"/>
                    <a:pt x="21" y="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2" name="îśľiḋe"/>
            <p:cNvSpPr/>
            <p:nvPr/>
          </p:nvSpPr>
          <p:spPr bwMode="auto">
            <a:xfrm>
              <a:off x="4633913" y="3481388"/>
              <a:ext cx="69850" cy="14288"/>
            </a:xfrm>
            <a:custGeom>
              <a:avLst/>
              <a:gdLst>
                <a:gd name="T0" fmla="*/ 21 w 21"/>
                <a:gd name="T1" fmla="*/ 0 h 4"/>
                <a:gd name="T2" fmla="*/ 6 w 21"/>
                <a:gd name="T3" fmla="*/ 0 h 4"/>
                <a:gd name="T4" fmla="*/ 0 w 21"/>
                <a:gd name="T5" fmla="*/ 0 h 4"/>
                <a:gd name="T6" fmla="*/ 0 w 21"/>
                <a:gd name="T7" fmla="*/ 4 h 4"/>
                <a:gd name="T8" fmla="*/ 6 w 21"/>
                <a:gd name="T9" fmla="*/ 4 h 4"/>
                <a:gd name="T10" fmla="*/ 21 w 21"/>
                <a:gd name="T11" fmla="*/ 3 h 4"/>
                <a:gd name="T12" fmla="*/ 21 w 2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cubicBezTo>
                    <a:pt x="16" y="0"/>
                    <a:pt x="11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11" y="4"/>
                    <a:pt x="16" y="4"/>
                    <a:pt x="21" y="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3" name="i$1iḓè"/>
            <p:cNvSpPr/>
            <p:nvPr/>
          </p:nvSpPr>
          <p:spPr bwMode="auto">
            <a:xfrm>
              <a:off x="4267201" y="3441700"/>
              <a:ext cx="36513" cy="26988"/>
            </a:xfrm>
            <a:custGeom>
              <a:avLst/>
              <a:gdLst>
                <a:gd name="T0" fmla="*/ 11 w 11"/>
                <a:gd name="T1" fmla="*/ 0 h 8"/>
                <a:gd name="T2" fmla="*/ 10 w 11"/>
                <a:gd name="T3" fmla="*/ 3 h 8"/>
                <a:gd name="T4" fmla="*/ 1 w 11"/>
                <a:gd name="T5" fmla="*/ 1 h 8"/>
                <a:gd name="T6" fmla="*/ 0 w 11"/>
                <a:gd name="T7" fmla="*/ 6 h 8"/>
                <a:gd name="T8" fmla="*/ 10 w 11"/>
                <a:gd name="T9" fmla="*/ 8 h 8"/>
                <a:gd name="T10" fmla="*/ 11 w 11"/>
                <a:gd name="T11" fmla="*/ 1 h 8"/>
                <a:gd name="T12" fmla="*/ 11 w 11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4" y="2"/>
                    <a:pt x="1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7" y="7"/>
                    <a:pt x="10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4" name="iṡlïḍê"/>
            <p:cNvSpPr/>
            <p:nvPr/>
          </p:nvSpPr>
          <p:spPr bwMode="auto">
            <a:xfrm>
              <a:off x="4365626" y="3392488"/>
              <a:ext cx="730250" cy="88900"/>
            </a:xfrm>
            <a:custGeom>
              <a:avLst/>
              <a:gdLst>
                <a:gd name="T0" fmla="*/ 102 w 221"/>
                <a:gd name="T1" fmla="*/ 19 h 27"/>
                <a:gd name="T2" fmla="*/ 87 w 221"/>
                <a:gd name="T3" fmla="*/ 19 h 27"/>
                <a:gd name="T4" fmla="*/ 82 w 221"/>
                <a:gd name="T5" fmla="*/ 19 h 27"/>
                <a:gd name="T6" fmla="*/ 81 w 221"/>
                <a:gd name="T7" fmla="*/ 27 h 27"/>
                <a:gd name="T8" fmla="*/ 81 w 221"/>
                <a:gd name="T9" fmla="*/ 27 h 27"/>
                <a:gd name="T10" fmla="*/ 87 w 221"/>
                <a:gd name="T11" fmla="*/ 27 h 27"/>
                <a:gd name="T12" fmla="*/ 102 w 221"/>
                <a:gd name="T13" fmla="*/ 27 h 27"/>
                <a:gd name="T14" fmla="*/ 102 w 221"/>
                <a:gd name="T15" fmla="*/ 27 h 27"/>
                <a:gd name="T16" fmla="*/ 102 w 221"/>
                <a:gd name="T17" fmla="*/ 19 h 27"/>
                <a:gd name="T18" fmla="*/ 41 w 221"/>
                <a:gd name="T19" fmla="*/ 17 h 27"/>
                <a:gd name="T20" fmla="*/ 41 w 221"/>
                <a:gd name="T21" fmla="*/ 25 h 27"/>
                <a:gd name="T22" fmla="*/ 41 w 221"/>
                <a:gd name="T23" fmla="*/ 25 h 27"/>
                <a:gd name="T24" fmla="*/ 61 w 221"/>
                <a:gd name="T25" fmla="*/ 26 h 27"/>
                <a:gd name="T26" fmla="*/ 61 w 221"/>
                <a:gd name="T27" fmla="*/ 23 h 27"/>
                <a:gd name="T28" fmla="*/ 61 w 221"/>
                <a:gd name="T29" fmla="*/ 18 h 27"/>
                <a:gd name="T30" fmla="*/ 41 w 221"/>
                <a:gd name="T31" fmla="*/ 17 h 27"/>
                <a:gd name="T32" fmla="*/ 141 w 221"/>
                <a:gd name="T33" fmla="*/ 16 h 27"/>
                <a:gd name="T34" fmla="*/ 138 w 221"/>
                <a:gd name="T35" fmla="*/ 16 h 27"/>
                <a:gd name="T36" fmla="*/ 138 w 221"/>
                <a:gd name="T37" fmla="*/ 16 h 27"/>
                <a:gd name="T38" fmla="*/ 122 w 221"/>
                <a:gd name="T39" fmla="*/ 18 h 27"/>
                <a:gd name="T40" fmla="*/ 122 w 221"/>
                <a:gd name="T41" fmla="*/ 23 h 27"/>
                <a:gd name="T42" fmla="*/ 122 w 221"/>
                <a:gd name="T43" fmla="*/ 26 h 27"/>
                <a:gd name="T44" fmla="*/ 138 w 221"/>
                <a:gd name="T45" fmla="*/ 24 h 27"/>
                <a:gd name="T46" fmla="*/ 138 w 221"/>
                <a:gd name="T47" fmla="*/ 24 h 27"/>
                <a:gd name="T48" fmla="*/ 142 w 221"/>
                <a:gd name="T49" fmla="*/ 24 h 27"/>
                <a:gd name="T50" fmla="*/ 142 w 221"/>
                <a:gd name="T51" fmla="*/ 24 h 27"/>
                <a:gd name="T52" fmla="*/ 141 w 221"/>
                <a:gd name="T53" fmla="*/ 16 h 27"/>
                <a:gd name="T54" fmla="*/ 2 w 221"/>
                <a:gd name="T55" fmla="*/ 13 h 27"/>
                <a:gd name="T56" fmla="*/ 0 w 221"/>
                <a:gd name="T57" fmla="*/ 21 h 27"/>
                <a:gd name="T58" fmla="*/ 1 w 221"/>
                <a:gd name="T59" fmla="*/ 21 h 27"/>
                <a:gd name="T60" fmla="*/ 21 w 221"/>
                <a:gd name="T61" fmla="*/ 23 h 27"/>
                <a:gd name="T62" fmla="*/ 21 w 221"/>
                <a:gd name="T63" fmla="*/ 20 h 27"/>
                <a:gd name="T64" fmla="*/ 21 w 221"/>
                <a:gd name="T65" fmla="*/ 15 h 27"/>
                <a:gd name="T66" fmla="*/ 2 w 221"/>
                <a:gd name="T67" fmla="*/ 13 h 27"/>
                <a:gd name="T68" fmla="*/ 181 w 221"/>
                <a:gd name="T69" fmla="*/ 10 h 27"/>
                <a:gd name="T70" fmla="*/ 161 w 221"/>
                <a:gd name="T71" fmla="*/ 13 h 27"/>
                <a:gd name="T72" fmla="*/ 162 w 221"/>
                <a:gd name="T73" fmla="*/ 18 h 27"/>
                <a:gd name="T74" fmla="*/ 163 w 221"/>
                <a:gd name="T75" fmla="*/ 21 h 27"/>
                <a:gd name="T76" fmla="*/ 181 w 221"/>
                <a:gd name="T77" fmla="*/ 18 h 27"/>
                <a:gd name="T78" fmla="*/ 183 w 221"/>
                <a:gd name="T79" fmla="*/ 17 h 27"/>
                <a:gd name="T80" fmla="*/ 181 w 221"/>
                <a:gd name="T81" fmla="*/ 10 h 27"/>
                <a:gd name="T82" fmla="*/ 220 w 221"/>
                <a:gd name="T83" fmla="*/ 0 h 27"/>
                <a:gd name="T84" fmla="*/ 200 w 221"/>
                <a:gd name="T85" fmla="*/ 5 h 27"/>
                <a:gd name="T86" fmla="*/ 202 w 221"/>
                <a:gd name="T87" fmla="*/ 11 h 27"/>
                <a:gd name="T88" fmla="*/ 202 w 221"/>
                <a:gd name="T89" fmla="*/ 13 h 27"/>
                <a:gd name="T90" fmla="*/ 220 w 221"/>
                <a:gd name="T91" fmla="*/ 8 h 27"/>
                <a:gd name="T92" fmla="*/ 221 w 221"/>
                <a:gd name="T93" fmla="*/ 8 h 27"/>
                <a:gd name="T94" fmla="*/ 221 w 221"/>
                <a:gd name="T95" fmla="*/ 3 h 27"/>
                <a:gd name="T96" fmla="*/ 220 w 221"/>
                <a:gd name="T9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1" h="27">
                  <a:moveTo>
                    <a:pt x="102" y="19"/>
                  </a:moveTo>
                  <a:cubicBezTo>
                    <a:pt x="97" y="19"/>
                    <a:pt x="92" y="19"/>
                    <a:pt x="87" y="19"/>
                  </a:cubicBezTo>
                  <a:cubicBezTo>
                    <a:pt x="85" y="19"/>
                    <a:pt x="83" y="19"/>
                    <a:pt x="82" y="19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3" y="27"/>
                    <a:pt x="85" y="27"/>
                    <a:pt x="87" y="27"/>
                  </a:cubicBezTo>
                  <a:cubicBezTo>
                    <a:pt x="92" y="27"/>
                    <a:pt x="97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19"/>
                    <a:pt x="102" y="19"/>
                    <a:pt x="102" y="19"/>
                  </a:cubicBezTo>
                  <a:moveTo>
                    <a:pt x="41" y="17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8" y="25"/>
                    <a:pt x="55" y="26"/>
                    <a:pt x="61" y="26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5" y="18"/>
                    <a:pt x="48" y="17"/>
                    <a:pt x="41" y="17"/>
                  </a:cubicBezTo>
                  <a:moveTo>
                    <a:pt x="141" y="16"/>
                  </a:moveTo>
                  <a:cubicBezTo>
                    <a:pt x="140" y="16"/>
                    <a:pt x="139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2" y="17"/>
                    <a:pt x="127" y="17"/>
                    <a:pt x="122" y="18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7" y="25"/>
                    <a:pt x="133" y="25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4"/>
                    <a:pt x="140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41" y="16"/>
                    <a:pt x="141" y="16"/>
                    <a:pt x="141" y="16"/>
                  </a:cubicBezTo>
                  <a:moveTo>
                    <a:pt x="2" y="13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8" y="22"/>
                    <a:pt x="14" y="22"/>
                    <a:pt x="21" y="2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15" y="14"/>
                    <a:pt x="8" y="14"/>
                    <a:pt x="2" y="13"/>
                  </a:cubicBezTo>
                  <a:moveTo>
                    <a:pt x="181" y="10"/>
                  </a:moveTo>
                  <a:cubicBezTo>
                    <a:pt x="175" y="11"/>
                    <a:pt x="168" y="12"/>
                    <a:pt x="161" y="13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69" y="20"/>
                    <a:pt x="175" y="19"/>
                    <a:pt x="181" y="18"/>
                  </a:cubicBezTo>
                  <a:cubicBezTo>
                    <a:pt x="182" y="18"/>
                    <a:pt x="182" y="18"/>
                    <a:pt x="183" y="17"/>
                  </a:cubicBezTo>
                  <a:cubicBezTo>
                    <a:pt x="181" y="10"/>
                    <a:pt x="181" y="10"/>
                    <a:pt x="181" y="10"/>
                  </a:cubicBezTo>
                  <a:moveTo>
                    <a:pt x="220" y="0"/>
                  </a:moveTo>
                  <a:cubicBezTo>
                    <a:pt x="213" y="2"/>
                    <a:pt x="207" y="3"/>
                    <a:pt x="200" y="5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8" y="11"/>
                    <a:pt x="214" y="10"/>
                    <a:pt x="220" y="8"/>
                  </a:cubicBezTo>
                  <a:cubicBezTo>
                    <a:pt x="220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0" y="0"/>
                    <a:pt x="220" y="0"/>
                    <a:pt x="220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5" name="íśľiḑê"/>
            <p:cNvSpPr/>
            <p:nvPr/>
          </p:nvSpPr>
          <p:spPr bwMode="auto">
            <a:xfrm>
              <a:off x="4267201" y="3419475"/>
              <a:ext cx="36513" cy="33338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8 h 10"/>
                <a:gd name="T4" fmla="*/ 1 w 11"/>
                <a:gd name="T5" fmla="*/ 8 h 10"/>
                <a:gd name="T6" fmla="*/ 10 w 11"/>
                <a:gd name="T7" fmla="*/ 10 h 10"/>
                <a:gd name="T8" fmla="*/ 11 w 11"/>
                <a:gd name="T9" fmla="*/ 7 h 10"/>
                <a:gd name="T10" fmla="*/ 11 w 11"/>
                <a:gd name="T11" fmla="*/ 2 h 10"/>
                <a:gd name="T12" fmla="*/ 2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2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7" y="9"/>
                    <a:pt x="10" y="1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"/>
                    <a:pt x="5" y="1"/>
                    <a:pt x="2" y="0"/>
                  </a:cubicBezTo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6" name="ísľîḋe"/>
            <p:cNvSpPr/>
            <p:nvPr/>
          </p:nvSpPr>
          <p:spPr bwMode="auto">
            <a:xfrm>
              <a:off x="3475038" y="2674938"/>
              <a:ext cx="1911350" cy="677863"/>
            </a:xfrm>
            <a:custGeom>
              <a:avLst/>
              <a:gdLst>
                <a:gd name="T0" fmla="*/ 605 w 1204"/>
                <a:gd name="T1" fmla="*/ 427 h 427"/>
                <a:gd name="T2" fmla="*/ 0 w 1204"/>
                <a:gd name="T3" fmla="*/ 224 h 427"/>
                <a:gd name="T4" fmla="*/ 599 w 1204"/>
                <a:gd name="T5" fmla="*/ 0 h 427"/>
                <a:gd name="T6" fmla="*/ 1204 w 1204"/>
                <a:gd name="T7" fmla="*/ 203 h 427"/>
                <a:gd name="T8" fmla="*/ 605 w 1204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4" h="427">
                  <a:moveTo>
                    <a:pt x="605" y="427"/>
                  </a:moveTo>
                  <a:lnTo>
                    <a:pt x="0" y="224"/>
                  </a:lnTo>
                  <a:lnTo>
                    <a:pt x="599" y="0"/>
                  </a:lnTo>
                  <a:lnTo>
                    <a:pt x="1204" y="203"/>
                  </a:lnTo>
                  <a:lnTo>
                    <a:pt x="605" y="427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7" name="í$1iḑe"/>
            <p:cNvSpPr/>
            <p:nvPr/>
          </p:nvSpPr>
          <p:spPr bwMode="auto">
            <a:xfrm>
              <a:off x="3878263" y="2927350"/>
              <a:ext cx="1111250" cy="660400"/>
            </a:xfrm>
            <a:custGeom>
              <a:avLst/>
              <a:gdLst>
                <a:gd name="T0" fmla="*/ 337 w 337"/>
                <a:gd name="T1" fmla="*/ 200 h 200"/>
                <a:gd name="T2" fmla="*/ 335 w 337"/>
                <a:gd name="T3" fmla="*/ 24 h 200"/>
                <a:gd name="T4" fmla="*/ 167 w 337"/>
                <a:gd name="T5" fmla="*/ 1 h 200"/>
                <a:gd name="T6" fmla="*/ 0 w 337"/>
                <a:gd name="T7" fmla="*/ 30 h 200"/>
                <a:gd name="T8" fmla="*/ 2 w 337"/>
                <a:gd name="T9" fmla="*/ 200 h 200"/>
                <a:gd name="T10" fmla="*/ 337 w 337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7" h="200">
                  <a:moveTo>
                    <a:pt x="337" y="200"/>
                  </a:moveTo>
                  <a:cubicBezTo>
                    <a:pt x="335" y="24"/>
                    <a:pt x="335" y="24"/>
                    <a:pt x="335" y="24"/>
                  </a:cubicBezTo>
                  <a:cubicBezTo>
                    <a:pt x="335" y="10"/>
                    <a:pt x="260" y="0"/>
                    <a:pt x="167" y="1"/>
                  </a:cubicBezTo>
                  <a:cubicBezTo>
                    <a:pt x="75" y="3"/>
                    <a:pt x="0" y="16"/>
                    <a:pt x="0" y="30"/>
                  </a:cubicBezTo>
                  <a:cubicBezTo>
                    <a:pt x="2" y="200"/>
                    <a:pt x="2" y="200"/>
                    <a:pt x="2" y="200"/>
                  </a:cubicBezTo>
                  <a:lnTo>
                    <a:pt x="337" y="20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8" name="íṣļïḍê"/>
            <p:cNvSpPr/>
            <p:nvPr/>
          </p:nvSpPr>
          <p:spPr bwMode="auto">
            <a:xfrm>
              <a:off x="4894263" y="2963863"/>
              <a:ext cx="63500" cy="623888"/>
            </a:xfrm>
            <a:custGeom>
              <a:avLst/>
              <a:gdLst>
                <a:gd name="T0" fmla="*/ 19 w 19"/>
                <a:gd name="T1" fmla="*/ 189 h 189"/>
                <a:gd name="T2" fmla="*/ 17 w 19"/>
                <a:gd name="T3" fmla="*/ 5 h 189"/>
                <a:gd name="T4" fmla="*/ 0 w 19"/>
                <a:gd name="T5" fmla="*/ 0 h 189"/>
                <a:gd name="T6" fmla="*/ 3 w 19"/>
                <a:gd name="T7" fmla="*/ 189 h 189"/>
                <a:gd name="T8" fmla="*/ 19 w 19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9">
                  <a:moveTo>
                    <a:pt x="19" y="189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3" y="3"/>
                    <a:pt x="7" y="1"/>
                    <a:pt x="0" y="0"/>
                  </a:cubicBezTo>
                  <a:cubicBezTo>
                    <a:pt x="3" y="189"/>
                    <a:pt x="3" y="189"/>
                    <a:pt x="3" y="189"/>
                  </a:cubicBezTo>
                  <a:lnTo>
                    <a:pt x="19" y="18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49" name="ísľîḓè"/>
            <p:cNvSpPr/>
            <p:nvPr/>
          </p:nvSpPr>
          <p:spPr bwMode="auto">
            <a:xfrm>
              <a:off x="4713288" y="2941638"/>
              <a:ext cx="168275" cy="646113"/>
            </a:xfrm>
            <a:custGeom>
              <a:avLst/>
              <a:gdLst>
                <a:gd name="T0" fmla="*/ 51 w 51"/>
                <a:gd name="T1" fmla="*/ 196 h 196"/>
                <a:gd name="T2" fmla="*/ 49 w 51"/>
                <a:gd name="T3" fmla="*/ 6 h 196"/>
                <a:gd name="T4" fmla="*/ 0 w 51"/>
                <a:gd name="T5" fmla="*/ 0 h 196"/>
                <a:gd name="T6" fmla="*/ 3 w 51"/>
                <a:gd name="T7" fmla="*/ 196 h 196"/>
                <a:gd name="T8" fmla="*/ 51 w 51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6">
                  <a:moveTo>
                    <a:pt x="51" y="196"/>
                  </a:moveTo>
                  <a:cubicBezTo>
                    <a:pt x="49" y="6"/>
                    <a:pt x="49" y="6"/>
                    <a:pt x="49" y="6"/>
                  </a:cubicBezTo>
                  <a:cubicBezTo>
                    <a:pt x="35" y="3"/>
                    <a:pt x="19" y="1"/>
                    <a:pt x="0" y="0"/>
                  </a:cubicBezTo>
                  <a:cubicBezTo>
                    <a:pt x="3" y="196"/>
                    <a:pt x="3" y="196"/>
                    <a:pt x="3" y="196"/>
                  </a:cubicBezTo>
                  <a:lnTo>
                    <a:pt x="51" y="196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0" name="iṩļíḍê"/>
            <p:cNvSpPr/>
            <p:nvPr/>
          </p:nvSpPr>
          <p:spPr bwMode="auto">
            <a:xfrm>
              <a:off x="4003676" y="2763838"/>
              <a:ext cx="141288" cy="481013"/>
            </a:xfrm>
            <a:custGeom>
              <a:avLst/>
              <a:gdLst>
                <a:gd name="T0" fmla="*/ 8 w 43"/>
                <a:gd name="T1" fmla="*/ 146 h 146"/>
                <a:gd name="T2" fmla="*/ 0 w 43"/>
                <a:gd name="T3" fmla="*/ 145 h 146"/>
                <a:gd name="T4" fmla="*/ 0 w 43"/>
                <a:gd name="T5" fmla="*/ 29 h 146"/>
                <a:gd name="T6" fmla="*/ 9 w 43"/>
                <a:gd name="T7" fmla="*/ 6 h 146"/>
                <a:gd name="T8" fmla="*/ 28 w 43"/>
                <a:gd name="T9" fmla="*/ 2 h 146"/>
                <a:gd name="T10" fmla="*/ 43 w 43"/>
                <a:gd name="T11" fmla="*/ 5 h 146"/>
                <a:gd name="T12" fmla="*/ 27 w 43"/>
                <a:gd name="T13" fmla="*/ 10 h 146"/>
                <a:gd name="T14" fmla="*/ 14 w 43"/>
                <a:gd name="T15" fmla="*/ 13 h 146"/>
                <a:gd name="T16" fmla="*/ 8 w 43"/>
                <a:gd name="T17" fmla="*/ 30 h 146"/>
                <a:gd name="T18" fmla="*/ 8 w 43"/>
                <a:gd name="T1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46">
                  <a:moveTo>
                    <a:pt x="8" y="146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8"/>
                    <a:pt x="3" y="11"/>
                    <a:pt x="9" y="6"/>
                  </a:cubicBezTo>
                  <a:cubicBezTo>
                    <a:pt x="16" y="0"/>
                    <a:pt x="24" y="1"/>
                    <a:pt x="28" y="2"/>
                  </a:cubicBezTo>
                  <a:cubicBezTo>
                    <a:pt x="28" y="2"/>
                    <a:pt x="43" y="5"/>
                    <a:pt x="43" y="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19" y="8"/>
                    <a:pt x="14" y="13"/>
                  </a:cubicBezTo>
                  <a:cubicBezTo>
                    <a:pt x="10" y="16"/>
                    <a:pt x="8" y="22"/>
                    <a:pt x="8" y="30"/>
                  </a:cubicBezTo>
                  <a:lnTo>
                    <a:pt x="8" y="146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1" name="îṩļíďe"/>
            <p:cNvSpPr/>
            <p:nvPr/>
          </p:nvSpPr>
          <p:spPr bwMode="auto">
            <a:xfrm>
              <a:off x="3986213" y="3214688"/>
              <a:ext cx="60325" cy="69850"/>
            </a:xfrm>
            <a:custGeom>
              <a:avLst/>
              <a:gdLst>
                <a:gd name="T0" fmla="*/ 18 w 18"/>
                <a:gd name="T1" fmla="*/ 11 h 21"/>
                <a:gd name="T2" fmla="*/ 9 w 18"/>
                <a:gd name="T3" fmla="*/ 21 h 21"/>
                <a:gd name="T4" fmla="*/ 0 w 18"/>
                <a:gd name="T5" fmla="*/ 9 h 21"/>
                <a:gd name="T6" fmla="*/ 9 w 18"/>
                <a:gd name="T7" fmla="*/ 0 h 21"/>
                <a:gd name="T8" fmla="*/ 18 w 18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11"/>
                  </a:moveTo>
                  <a:cubicBezTo>
                    <a:pt x="18" y="17"/>
                    <a:pt x="14" y="21"/>
                    <a:pt x="9" y="21"/>
                  </a:cubicBezTo>
                  <a:cubicBezTo>
                    <a:pt x="4" y="20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1"/>
                    <a:pt x="18" y="6"/>
                    <a:pt x="18" y="11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2" name="îṩ1ïḑé"/>
            <p:cNvSpPr/>
            <p:nvPr/>
          </p:nvSpPr>
          <p:spPr bwMode="auto">
            <a:xfrm>
              <a:off x="3983038" y="3254375"/>
              <a:ext cx="69850" cy="230188"/>
            </a:xfrm>
            <a:custGeom>
              <a:avLst/>
              <a:gdLst>
                <a:gd name="T0" fmla="*/ 21 w 21"/>
                <a:gd name="T1" fmla="*/ 70 h 70"/>
                <a:gd name="T2" fmla="*/ 21 w 21"/>
                <a:gd name="T3" fmla="*/ 14 h 70"/>
                <a:gd name="T4" fmla="*/ 10 w 21"/>
                <a:gd name="T5" fmla="*/ 1 h 70"/>
                <a:gd name="T6" fmla="*/ 0 w 21"/>
                <a:gd name="T7" fmla="*/ 11 h 70"/>
                <a:gd name="T8" fmla="*/ 0 w 21"/>
                <a:gd name="T9" fmla="*/ 68 h 70"/>
                <a:gd name="T10" fmla="*/ 21 w 2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0">
                  <a:moveTo>
                    <a:pt x="21" y="70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1" y="7"/>
                    <a:pt x="16" y="2"/>
                    <a:pt x="10" y="1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21" y="7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3" name="íşḷiḍê"/>
            <p:cNvSpPr/>
            <p:nvPr/>
          </p:nvSpPr>
          <p:spPr bwMode="auto">
            <a:xfrm>
              <a:off x="5649913" y="3652838"/>
              <a:ext cx="109538" cy="303213"/>
            </a:xfrm>
            <a:custGeom>
              <a:avLst/>
              <a:gdLst>
                <a:gd name="T0" fmla="*/ 69 w 69"/>
                <a:gd name="T1" fmla="*/ 0 h 191"/>
                <a:gd name="T2" fmla="*/ 36 w 69"/>
                <a:gd name="T3" fmla="*/ 0 h 191"/>
                <a:gd name="T4" fmla="*/ 36 w 69"/>
                <a:gd name="T5" fmla="*/ 17 h 191"/>
                <a:gd name="T6" fmla="*/ 0 w 69"/>
                <a:gd name="T7" fmla="*/ 17 h 191"/>
                <a:gd name="T8" fmla="*/ 0 w 69"/>
                <a:gd name="T9" fmla="*/ 191 h 191"/>
                <a:gd name="T10" fmla="*/ 34 w 69"/>
                <a:gd name="T11" fmla="*/ 191 h 191"/>
                <a:gd name="T12" fmla="*/ 34 w 69"/>
                <a:gd name="T13" fmla="*/ 58 h 191"/>
                <a:gd name="T14" fmla="*/ 69 w 69"/>
                <a:gd name="T15" fmla="*/ 58 h 191"/>
                <a:gd name="T16" fmla="*/ 69 w 69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91">
                  <a:moveTo>
                    <a:pt x="69" y="0"/>
                  </a:moveTo>
                  <a:lnTo>
                    <a:pt x="36" y="0"/>
                  </a:lnTo>
                  <a:lnTo>
                    <a:pt x="36" y="17"/>
                  </a:lnTo>
                  <a:lnTo>
                    <a:pt x="0" y="17"/>
                  </a:lnTo>
                  <a:lnTo>
                    <a:pt x="0" y="191"/>
                  </a:lnTo>
                  <a:lnTo>
                    <a:pt x="34" y="191"/>
                  </a:lnTo>
                  <a:lnTo>
                    <a:pt x="34" y="58"/>
                  </a:lnTo>
                  <a:lnTo>
                    <a:pt x="69" y="58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4" name="íŝḷíďè"/>
            <p:cNvSpPr/>
            <p:nvPr/>
          </p:nvSpPr>
          <p:spPr bwMode="auto">
            <a:xfrm>
              <a:off x="5649913" y="3652838"/>
              <a:ext cx="109538" cy="303213"/>
            </a:xfrm>
            <a:custGeom>
              <a:avLst/>
              <a:gdLst>
                <a:gd name="T0" fmla="*/ 69 w 69"/>
                <a:gd name="T1" fmla="*/ 0 h 191"/>
                <a:gd name="T2" fmla="*/ 36 w 69"/>
                <a:gd name="T3" fmla="*/ 0 h 191"/>
                <a:gd name="T4" fmla="*/ 36 w 69"/>
                <a:gd name="T5" fmla="*/ 17 h 191"/>
                <a:gd name="T6" fmla="*/ 0 w 69"/>
                <a:gd name="T7" fmla="*/ 17 h 191"/>
                <a:gd name="T8" fmla="*/ 0 w 69"/>
                <a:gd name="T9" fmla="*/ 191 h 191"/>
                <a:gd name="T10" fmla="*/ 34 w 69"/>
                <a:gd name="T11" fmla="*/ 191 h 191"/>
                <a:gd name="T12" fmla="*/ 34 w 69"/>
                <a:gd name="T13" fmla="*/ 58 h 191"/>
                <a:gd name="T14" fmla="*/ 69 w 69"/>
                <a:gd name="T15" fmla="*/ 58 h 191"/>
                <a:gd name="T16" fmla="*/ 69 w 69"/>
                <a:gd name="T1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91">
                  <a:moveTo>
                    <a:pt x="69" y="0"/>
                  </a:moveTo>
                  <a:lnTo>
                    <a:pt x="36" y="0"/>
                  </a:lnTo>
                  <a:lnTo>
                    <a:pt x="36" y="17"/>
                  </a:lnTo>
                  <a:lnTo>
                    <a:pt x="0" y="17"/>
                  </a:lnTo>
                  <a:lnTo>
                    <a:pt x="0" y="191"/>
                  </a:lnTo>
                  <a:lnTo>
                    <a:pt x="34" y="191"/>
                  </a:lnTo>
                  <a:lnTo>
                    <a:pt x="34" y="58"/>
                  </a:lnTo>
                  <a:lnTo>
                    <a:pt x="69" y="58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5" name="îŝľiḑê"/>
            <p:cNvSpPr/>
            <p:nvPr/>
          </p:nvSpPr>
          <p:spPr bwMode="auto">
            <a:xfrm>
              <a:off x="3722688" y="3633788"/>
              <a:ext cx="1927225" cy="368300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6" name="îSḻiḓe"/>
            <p:cNvSpPr/>
            <p:nvPr/>
          </p:nvSpPr>
          <p:spPr bwMode="auto">
            <a:xfrm>
              <a:off x="3722688" y="3633788"/>
              <a:ext cx="1927225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70"/>
                    <a:pt x="5" y="82"/>
                    <a:pt x="13" y="92"/>
                  </a:cubicBezTo>
                  <a:cubicBezTo>
                    <a:pt x="13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7" name="íşḷíde"/>
            <p:cNvSpPr/>
            <p:nvPr/>
          </p:nvSpPr>
          <p:spPr bwMode="auto">
            <a:xfrm>
              <a:off x="3676651" y="3587750"/>
              <a:ext cx="2030413" cy="460375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8" name="ïśľïḋé"/>
            <p:cNvSpPr/>
            <p:nvPr/>
          </p:nvSpPr>
          <p:spPr bwMode="auto">
            <a:xfrm>
              <a:off x="3937001" y="4048125"/>
              <a:ext cx="109538" cy="23813"/>
            </a:xfrm>
            <a:custGeom>
              <a:avLst/>
              <a:gdLst>
                <a:gd name="T0" fmla="*/ 13 w 69"/>
                <a:gd name="T1" fmla="*/ 0 h 15"/>
                <a:gd name="T2" fmla="*/ 0 w 69"/>
                <a:gd name="T3" fmla="*/ 0 h 15"/>
                <a:gd name="T4" fmla="*/ 0 w 69"/>
                <a:gd name="T5" fmla="*/ 15 h 15"/>
                <a:gd name="T6" fmla="*/ 13 w 69"/>
                <a:gd name="T7" fmla="*/ 0 h 15"/>
                <a:gd name="T8" fmla="*/ 69 w 69"/>
                <a:gd name="T9" fmla="*/ 0 h 15"/>
                <a:gd name="T10" fmla="*/ 56 w 69"/>
                <a:gd name="T11" fmla="*/ 0 h 15"/>
                <a:gd name="T12" fmla="*/ 69 w 69"/>
                <a:gd name="T13" fmla="*/ 15 h 15"/>
                <a:gd name="T14" fmla="*/ 69 w 6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5">
                  <a:moveTo>
                    <a:pt x="13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3" y="0"/>
                  </a:lnTo>
                  <a:close/>
                  <a:moveTo>
                    <a:pt x="69" y="0"/>
                  </a:moveTo>
                  <a:lnTo>
                    <a:pt x="56" y="0"/>
                  </a:lnTo>
                  <a:lnTo>
                    <a:pt x="69" y="1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9" name="îs1ïdé"/>
            <p:cNvSpPr/>
            <p:nvPr/>
          </p:nvSpPr>
          <p:spPr bwMode="auto">
            <a:xfrm>
              <a:off x="3937001" y="4048125"/>
              <a:ext cx="109538" cy="23813"/>
            </a:xfrm>
            <a:custGeom>
              <a:avLst/>
              <a:gdLst>
                <a:gd name="T0" fmla="*/ 13 w 69"/>
                <a:gd name="T1" fmla="*/ 0 h 15"/>
                <a:gd name="T2" fmla="*/ 0 w 69"/>
                <a:gd name="T3" fmla="*/ 0 h 15"/>
                <a:gd name="T4" fmla="*/ 0 w 69"/>
                <a:gd name="T5" fmla="*/ 15 h 15"/>
                <a:gd name="T6" fmla="*/ 13 w 69"/>
                <a:gd name="T7" fmla="*/ 0 h 15"/>
                <a:gd name="T8" fmla="*/ 69 w 69"/>
                <a:gd name="T9" fmla="*/ 0 h 15"/>
                <a:gd name="T10" fmla="*/ 56 w 69"/>
                <a:gd name="T11" fmla="*/ 0 h 15"/>
                <a:gd name="T12" fmla="*/ 69 w 69"/>
                <a:gd name="T13" fmla="*/ 15 h 15"/>
                <a:gd name="T14" fmla="*/ 69 w 6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5">
                  <a:moveTo>
                    <a:pt x="13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3" y="0"/>
                  </a:lnTo>
                  <a:moveTo>
                    <a:pt x="69" y="0"/>
                  </a:moveTo>
                  <a:lnTo>
                    <a:pt x="56" y="0"/>
                  </a:lnTo>
                  <a:lnTo>
                    <a:pt x="69" y="15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0" name="iSļiďe"/>
            <p:cNvSpPr/>
            <p:nvPr/>
          </p:nvSpPr>
          <p:spPr bwMode="auto">
            <a:xfrm>
              <a:off x="3943351" y="3830638"/>
              <a:ext cx="119063" cy="125413"/>
            </a:xfrm>
            <a:custGeom>
              <a:avLst/>
              <a:gdLst>
                <a:gd name="T0" fmla="*/ 75 w 75"/>
                <a:gd name="T1" fmla="*/ 0 h 79"/>
                <a:gd name="T2" fmla="*/ 7 w 75"/>
                <a:gd name="T3" fmla="*/ 0 h 79"/>
                <a:gd name="T4" fmla="*/ 0 w 75"/>
                <a:gd name="T5" fmla="*/ 79 h 79"/>
                <a:gd name="T6" fmla="*/ 69 w 75"/>
                <a:gd name="T7" fmla="*/ 79 h 79"/>
                <a:gd name="T8" fmla="*/ 75 w 7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75" y="0"/>
                  </a:moveTo>
                  <a:lnTo>
                    <a:pt x="7" y="0"/>
                  </a:lnTo>
                  <a:lnTo>
                    <a:pt x="0" y="79"/>
                  </a:lnTo>
                  <a:lnTo>
                    <a:pt x="69" y="7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1" name="îṣḷíḍé"/>
            <p:cNvSpPr/>
            <p:nvPr/>
          </p:nvSpPr>
          <p:spPr bwMode="auto">
            <a:xfrm>
              <a:off x="3943351" y="3830638"/>
              <a:ext cx="119063" cy="125413"/>
            </a:xfrm>
            <a:custGeom>
              <a:avLst/>
              <a:gdLst>
                <a:gd name="T0" fmla="*/ 75 w 75"/>
                <a:gd name="T1" fmla="*/ 0 h 79"/>
                <a:gd name="T2" fmla="*/ 7 w 75"/>
                <a:gd name="T3" fmla="*/ 0 h 79"/>
                <a:gd name="T4" fmla="*/ 0 w 75"/>
                <a:gd name="T5" fmla="*/ 79 h 79"/>
                <a:gd name="T6" fmla="*/ 69 w 75"/>
                <a:gd name="T7" fmla="*/ 79 h 79"/>
                <a:gd name="T8" fmla="*/ 75 w 75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9">
                  <a:moveTo>
                    <a:pt x="75" y="0"/>
                  </a:moveTo>
                  <a:lnTo>
                    <a:pt x="7" y="0"/>
                  </a:lnTo>
                  <a:lnTo>
                    <a:pt x="0" y="79"/>
                  </a:lnTo>
                  <a:lnTo>
                    <a:pt x="69" y="79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2" name="îṡlîḑè"/>
            <p:cNvSpPr/>
            <p:nvPr/>
          </p:nvSpPr>
          <p:spPr bwMode="auto">
            <a:xfrm>
              <a:off x="3937001" y="3956050"/>
              <a:ext cx="115888" cy="92075"/>
            </a:xfrm>
            <a:custGeom>
              <a:avLst/>
              <a:gdLst>
                <a:gd name="T0" fmla="*/ 73 w 73"/>
                <a:gd name="T1" fmla="*/ 0 h 58"/>
                <a:gd name="T2" fmla="*/ 4 w 73"/>
                <a:gd name="T3" fmla="*/ 0 h 58"/>
                <a:gd name="T4" fmla="*/ 0 w 73"/>
                <a:gd name="T5" fmla="*/ 58 h 58"/>
                <a:gd name="T6" fmla="*/ 13 w 73"/>
                <a:gd name="T7" fmla="*/ 58 h 58"/>
                <a:gd name="T8" fmla="*/ 33 w 73"/>
                <a:gd name="T9" fmla="*/ 35 h 58"/>
                <a:gd name="T10" fmla="*/ 56 w 73"/>
                <a:gd name="T11" fmla="*/ 58 h 58"/>
                <a:gd name="T12" fmla="*/ 69 w 73"/>
                <a:gd name="T13" fmla="*/ 58 h 58"/>
                <a:gd name="T14" fmla="*/ 73 w 73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8">
                  <a:moveTo>
                    <a:pt x="73" y="0"/>
                  </a:moveTo>
                  <a:lnTo>
                    <a:pt x="4" y="0"/>
                  </a:lnTo>
                  <a:lnTo>
                    <a:pt x="0" y="58"/>
                  </a:lnTo>
                  <a:lnTo>
                    <a:pt x="13" y="58"/>
                  </a:lnTo>
                  <a:lnTo>
                    <a:pt x="33" y="35"/>
                  </a:lnTo>
                  <a:lnTo>
                    <a:pt x="56" y="58"/>
                  </a:lnTo>
                  <a:lnTo>
                    <a:pt x="69" y="5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3" name="iṧļîḑé"/>
            <p:cNvSpPr/>
            <p:nvPr/>
          </p:nvSpPr>
          <p:spPr bwMode="auto">
            <a:xfrm>
              <a:off x="3937001" y="3956050"/>
              <a:ext cx="115888" cy="92075"/>
            </a:xfrm>
            <a:custGeom>
              <a:avLst/>
              <a:gdLst>
                <a:gd name="T0" fmla="*/ 73 w 73"/>
                <a:gd name="T1" fmla="*/ 0 h 58"/>
                <a:gd name="T2" fmla="*/ 4 w 73"/>
                <a:gd name="T3" fmla="*/ 0 h 58"/>
                <a:gd name="T4" fmla="*/ 0 w 73"/>
                <a:gd name="T5" fmla="*/ 58 h 58"/>
                <a:gd name="T6" fmla="*/ 13 w 73"/>
                <a:gd name="T7" fmla="*/ 58 h 58"/>
                <a:gd name="T8" fmla="*/ 33 w 73"/>
                <a:gd name="T9" fmla="*/ 35 h 58"/>
                <a:gd name="T10" fmla="*/ 56 w 73"/>
                <a:gd name="T11" fmla="*/ 58 h 58"/>
                <a:gd name="T12" fmla="*/ 69 w 73"/>
                <a:gd name="T13" fmla="*/ 58 h 58"/>
                <a:gd name="T14" fmla="*/ 73 w 73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8">
                  <a:moveTo>
                    <a:pt x="73" y="0"/>
                  </a:moveTo>
                  <a:lnTo>
                    <a:pt x="4" y="0"/>
                  </a:lnTo>
                  <a:lnTo>
                    <a:pt x="0" y="58"/>
                  </a:lnTo>
                  <a:lnTo>
                    <a:pt x="13" y="58"/>
                  </a:lnTo>
                  <a:lnTo>
                    <a:pt x="33" y="35"/>
                  </a:lnTo>
                  <a:lnTo>
                    <a:pt x="56" y="58"/>
                  </a:lnTo>
                  <a:lnTo>
                    <a:pt x="69" y="58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4" name="iŝļîḍé"/>
            <p:cNvSpPr/>
            <p:nvPr/>
          </p:nvSpPr>
          <p:spPr bwMode="auto">
            <a:xfrm>
              <a:off x="3954463" y="3830638"/>
              <a:ext cx="107950" cy="241300"/>
            </a:xfrm>
            <a:custGeom>
              <a:avLst/>
              <a:gdLst>
                <a:gd name="T0" fmla="*/ 68 w 68"/>
                <a:gd name="T1" fmla="*/ 152 h 152"/>
                <a:gd name="T2" fmla="*/ 35 w 68"/>
                <a:gd name="T3" fmla="*/ 114 h 152"/>
                <a:gd name="T4" fmla="*/ 0 w 68"/>
                <a:gd name="T5" fmla="*/ 152 h 152"/>
                <a:gd name="T6" fmla="*/ 0 w 68"/>
                <a:gd name="T7" fmla="*/ 0 h 152"/>
                <a:gd name="T8" fmla="*/ 68 w 68"/>
                <a:gd name="T9" fmla="*/ 0 h 152"/>
                <a:gd name="T10" fmla="*/ 68 w 68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52">
                  <a:moveTo>
                    <a:pt x="68" y="152"/>
                  </a:moveTo>
                  <a:lnTo>
                    <a:pt x="35" y="114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152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5" name="îṣḻiďé"/>
            <p:cNvSpPr/>
            <p:nvPr/>
          </p:nvSpPr>
          <p:spPr bwMode="auto">
            <a:xfrm>
              <a:off x="6184901" y="5126038"/>
              <a:ext cx="433388" cy="642938"/>
            </a:xfrm>
            <a:custGeom>
              <a:avLst/>
              <a:gdLst>
                <a:gd name="T0" fmla="*/ 273 w 273"/>
                <a:gd name="T1" fmla="*/ 0 h 405"/>
                <a:gd name="T2" fmla="*/ 175 w 273"/>
                <a:gd name="T3" fmla="*/ 0 h 405"/>
                <a:gd name="T4" fmla="*/ 0 w 273"/>
                <a:gd name="T5" fmla="*/ 405 h 405"/>
                <a:gd name="T6" fmla="*/ 273 w 273"/>
                <a:gd name="T7" fmla="*/ 25 h 405"/>
                <a:gd name="T8" fmla="*/ 273 w 273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05">
                  <a:moveTo>
                    <a:pt x="273" y="0"/>
                  </a:moveTo>
                  <a:lnTo>
                    <a:pt x="175" y="0"/>
                  </a:lnTo>
                  <a:lnTo>
                    <a:pt x="0" y="405"/>
                  </a:lnTo>
                  <a:lnTo>
                    <a:pt x="273" y="2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6" name="îś1îḓé"/>
            <p:cNvSpPr/>
            <p:nvPr/>
          </p:nvSpPr>
          <p:spPr bwMode="auto">
            <a:xfrm>
              <a:off x="6184901" y="5126038"/>
              <a:ext cx="433388" cy="642938"/>
            </a:xfrm>
            <a:custGeom>
              <a:avLst/>
              <a:gdLst>
                <a:gd name="T0" fmla="*/ 273 w 273"/>
                <a:gd name="T1" fmla="*/ 0 h 405"/>
                <a:gd name="T2" fmla="*/ 175 w 273"/>
                <a:gd name="T3" fmla="*/ 0 h 405"/>
                <a:gd name="T4" fmla="*/ 0 w 273"/>
                <a:gd name="T5" fmla="*/ 405 h 405"/>
                <a:gd name="T6" fmla="*/ 273 w 273"/>
                <a:gd name="T7" fmla="*/ 25 h 405"/>
                <a:gd name="T8" fmla="*/ 273 w 273"/>
                <a:gd name="T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405">
                  <a:moveTo>
                    <a:pt x="273" y="0"/>
                  </a:moveTo>
                  <a:lnTo>
                    <a:pt x="175" y="0"/>
                  </a:lnTo>
                  <a:lnTo>
                    <a:pt x="0" y="405"/>
                  </a:lnTo>
                  <a:lnTo>
                    <a:pt x="273" y="25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7" name="iṥḷïḋê"/>
            <p:cNvSpPr/>
            <p:nvPr/>
          </p:nvSpPr>
          <p:spPr bwMode="auto">
            <a:xfrm>
              <a:off x="6530976" y="4773613"/>
              <a:ext cx="87313" cy="195263"/>
            </a:xfrm>
            <a:custGeom>
              <a:avLst/>
              <a:gdLst>
                <a:gd name="T0" fmla="*/ 55 w 55"/>
                <a:gd name="T1" fmla="*/ 0 h 123"/>
                <a:gd name="T2" fmla="*/ 0 w 55"/>
                <a:gd name="T3" fmla="*/ 123 h 123"/>
                <a:gd name="T4" fmla="*/ 55 w 55"/>
                <a:gd name="T5" fmla="*/ 123 h 123"/>
                <a:gd name="T6" fmla="*/ 55 w 55"/>
                <a:gd name="T7" fmla="*/ 0 h 123"/>
                <a:gd name="T8" fmla="*/ 55 w 55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3">
                  <a:moveTo>
                    <a:pt x="55" y="0"/>
                  </a:moveTo>
                  <a:lnTo>
                    <a:pt x="0" y="123"/>
                  </a:lnTo>
                  <a:lnTo>
                    <a:pt x="55" y="123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8" name="íşļîďè"/>
            <p:cNvSpPr/>
            <p:nvPr/>
          </p:nvSpPr>
          <p:spPr bwMode="auto">
            <a:xfrm>
              <a:off x="6530976" y="4773613"/>
              <a:ext cx="87313" cy="195263"/>
            </a:xfrm>
            <a:custGeom>
              <a:avLst/>
              <a:gdLst>
                <a:gd name="T0" fmla="*/ 55 w 55"/>
                <a:gd name="T1" fmla="*/ 0 h 123"/>
                <a:gd name="T2" fmla="*/ 0 w 55"/>
                <a:gd name="T3" fmla="*/ 123 h 123"/>
                <a:gd name="T4" fmla="*/ 55 w 55"/>
                <a:gd name="T5" fmla="*/ 123 h 123"/>
                <a:gd name="T6" fmla="*/ 55 w 55"/>
                <a:gd name="T7" fmla="*/ 0 h 123"/>
                <a:gd name="T8" fmla="*/ 55 w 55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23">
                  <a:moveTo>
                    <a:pt x="55" y="0"/>
                  </a:moveTo>
                  <a:lnTo>
                    <a:pt x="0" y="123"/>
                  </a:lnTo>
                  <a:lnTo>
                    <a:pt x="55" y="123"/>
                  </a:lnTo>
                  <a:lnTo>
                    <a:pt x="55" y="0"/>
                  </a:lnTo>
                  <a:lnTo>
                    <a:pt x="5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9" name="iṩľïḋe"/>
            <p:cNvSpPr/>
            <p:nvPr/>
          </p:nvSpPr>
          <p:spPr bwMode="auto">
            <a:xfrm>
              <a:off x="6496051" y="4968875"/>
              <a:ext cx="122238" cy="84138"/>
            </a:xfrm>
            <a:custGeom>
              <a:avLst/>
              <a:gdLst>
                <a:gd name="T0" fmla="*/ 77 w 77"/>
                <a:gd name="T1" fmla="*/ 0 h 53"/>
                <a:gd name="T2" fmla="*/ 22 w 77"/>
                <a:gd name="T3" fmla="*/ 0 h 53"/>
                <a:gd name="T4" fmla="*/ 0 w 77"/>
                <a:gd name="T5" fmla="*/ 53 h 53"/>
                <a:gd name="T6" fmla="*/ 77 w 77"/>
                <a:gd name="T7" fmla="*/ 53 h 53"/>
                <a:gd name="T8" fmla="*/ 77 w 7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3">
                  <a:moveTo>
                    <a:pt x="77" y="0"/>
                  </a:moveTo>
                  <a:lnTo>
                    <a:pt x="22" y="0"/>
                  </a:lnTo>
                  <a:lnTo>
                    <a:pt x="0" y="53"/>
                  </a:lnTo>
                  <a:lnTo>
                    <a:pt x="77" y="5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805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0" name="îşlíḑê"/>
            <p:cNvSpPr/>
            <p:nvPr/>
          </p:nvSpPr>
          <p:spPr bwMode="auto">
            <a:xfrm>
              <a:off x="6496051" y="4968875"/>
              <a:ext cx="122238" cy="84138"/>
            </a:xfrm>
            <a:custGeom>
              <a:avLst/>
              <a:gdLst>
                <a:gd name="T0" fmla="*/ 77 w 77"/>
                <a:gd name="T1" fmla="*/ 0 h 53"/>
                <a:gd name="T2" fmla="*/ 22 w 77"/>
                <a:gd name="T3" fmla="*/ 0 h 53"/>
                <a:gd name="T4" fmla="*/ 0 w 77"/>
                <a:gd name="T5" fmla="*/ 53 h 53"/>
                <a:gd name="T6" fmla="*/ 77 w 77"/>
                <a:gd name="T7" fmla="*/ 53 h 53"/>
                <a:gd name="T8" fmla="*/ 77 w 77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3">
                  <a:moveTo>
                    <a:pt x="77" y="0"/>
                  </a:moveTo>
                  <a:lnTo>
                    <a:pt x="22" y="0"/>
                  </a:lnTo>
                  <a:lnTo>
                    <a:pt x="0" y="53"/>
                  </a:lnTo>
                  <a:lnTo>
                    <a:pt x="77" y="53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1" name="îṩľîde"/>
            <p:cNvSpPr/>
            <p:nvPr/>
          </p:nvSpPr>
          <p:spPr bwMode="auto">
            <a:xfrm>
              <a:off x="6462713" y="5053013"/>
              <a:ext cx="155575" cy="73025"/>
            </a:xfrm>
            <a:custGeom>
              <a:avLst/>
              <a:gdLst>
                <a:gd name="T0" fmla="*/ 98 w 98"/>
                <a:gd name="T1" fmla="*/ 0 h 46"/>
                <a:gd name="T2" fmla="*/ 21 w 98"/>
                <a:gd name="T3" fmla="*/ 0 h 46"/>
                <a:gd name="T4" fmla="*/ 0 w 98"/>
                <a:gd name="T5" fmla="*/ 46 h 46"/>
                <a:gd name="T6" fmla="*/ 98 w 98"/>
                <a:gd name="T7" fmla="*/ 46 h 46"/>
                <a:gd name="T8" fmla="*/ 98 w 9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6">
                  <a:moveTo>
                    <a:pt x="98" y="0"/>
                  </a:moveTo>
                  <a:lnTo>
                    <a:pt x="21" y="0"/>
                  </a:lnTo>
                  <a:lnTo>
                    <a:pt x="0" y="46"/>
                  </a:lnTo>
                  <a:lnTo>
                    <a:pt x="98" y="4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965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2" name="íṡ1iḑe"/>
            <p:cNvSpPr/>
            <p:nvPr/>
          </p:nvSpPr>
          <p:spPr bwMode="auto">
            <a:xfrm>
              <a:off x="6462713" y="5053013"/>
              <a:ext cx="155575" cy="73025"/>
            </a:xfrm>
            <a:custGeom>
              <a:avLst/>
              <a:gdLst>
                <a:gd name="T0" fmla="*/ 98 w 98"/>
                <a:gd name="T1" fmla="*/ 0 h 46"/>
                <a:gd name="T2" fmla="*/ 21 w 98"/>
                <a:gd name="T3" fmla="*/ 0 h 46"/>
                <a:gd name="T4" fmla="*/ 0 w 98"/>
                <a:gd name="T5" fmla="*/ 46 h 46"/>
                <a:gd name="T6" fmla="*/ 98 w 98"/>
                <a:gd name="T7" fmla="*/ 46 h 46"/>
                <a:gd name="T8" fmla="*/ 98 w 9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6">
                  <a:moveTo>
                    <a:pt x="98" y="0"/>
                  </a:moveTo>
                  <a:lnTo>
                    <a:pt x="21" y="0"/>
                  </a:lnTo>
                  <a:lnTo>
                    <a:pt x="0" y="46"/>
                  </a:lnTo>
                  <a:lnTo>
                    <a:pt x="98" y="46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3" name="îsļîḋè"/>
            <p:cNvSpPr/>
            <p:nvPr/>
          </p:nvSpPr>
          <p:spPr bwMode="auto">
            <a:xfrm>
              <a:off x="4541838" y="5291138"/>
              <a:ext cx="144463" cy="39688"/>
            </a:xfrm>
            <a:custGeom>
              <a:avLst/>
              <a:gdLst>
                <a:gd name="T0" fmla="*/ 44 w 44"/>
                <a:gd name="T1" fmla="*/ 0 h 12"/>
                <a:gd name="T2" fmla="*/ 0 w 44"/>
                <a:gd name="T3" fmla="*/ 0 h 12"/>
                <a:gd name="T4" fmla="*/ 25 w 44"/>
                <a:gd name="T5" fmla="*/ 12 h 12"/>
                <a:gd name="T6" fmla="*/ 44 w 4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2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31" y="7"/>
                    <a:pt x="37" y="3"/>
                    <a:pt x="44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4" name="ïSḷîdé"/>
            <p:cNvSpPr/>
            <p:nvPr/>
          </p:nvSpPr>
          <p:spPr bwMode="auto">
            <a:xfrm>
              <a:off x="4379913" y="5214938"/>
              <a:ext cx="309563" cy="76200"/>
            </a:xfrm>
            <a:custGeom>
              <a:avLst/>
              <a:gdLst>
                <a:gd name="T0" fmla="*/ 0 w 94"/>
                <a:gd name="T1" fmla="*/ 0 h 23"/>
                <a:gd name="T2" fmla="*/ 0 w 94"/>
                <a:gd name="T3" fmla="*/ 0 h 23"/>
                <a:gd name="T4" fmla="*/ 49 w 94"/>
                <a:gd name="T5" fmla="*/ 23 h 23"/>
                <a:gd name="T6" fmla="*/ 93 w 94"/>
                <a:gd name="T7" fmla="*/ 23 h 23"/>
                <a:gd name="T8" fmla="*/ 94 w 94"/>
                <a:gd name="T9" fmla="*/ 23 h 23"/>
                <a:gd name="T10" fmla="*/ 0 w 9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4" y="23"/>
                  </a:cubicBezTo>
                  <a:cubicBezTo>
                    <a:pt x="43" y="6"/>
                    <a:pt x="0" y="0"/>
                    <a:pt x="0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5" name="iṣ1ïdê"/>
            <p:cNvSpPr/>
            <p:nvPr/>
          </p:nvSpPr>
          <p:spPr bwMode="auto">
            <a:xfrm>
              <a:off x="5287963" y="5627688"/>
              <a:ext cx="827088" cy="303213"/>
            </a:xfrm>
            <a:custGeom>
              <a:avLst/>
              <a:gdLst>
                <a:gd name="T0" fmla="*/ 2 w 251"/>
                <a:gd name="T1" fmla="*/ 0 h 92"/>
                <a:gd name="T2" fmla="*/ 0 w 251"/>
                <a:gd name="T3" fmla="*/ 0 h 92"/>
                <a:gd name="T4" fmla="*/ 0 w 251"/>
                <a:gd name="T5" fmla="*/ 4 h 92"/>
                <a:gd name="T6" fmla="*/ 236 w 251"/>
                <a:gd name="T7" fmla="*/ 92 h 92"/>
                <a:gd name="T8" fmla="*/ 251 w 251"/>
                <a:gd name="T9" fmla="*/ 71 h 92"/>
                <a:gd name="T10" fmla="*/ 246 w 251"/>
                <a:gd name="T11" fmla="*/ 69 h 92"/>
                <a:gd name="T12" fmla="*/ 236 w 251"/>
                <a:gd name="T13" fmla="*/ 92 h 92"/>
                <a:gd name="T14" fmla="*/ 108 w 251"/>
                <a:gd name="T15" fmla="*/ 25 h 92"/>
                <a:gd name="T16" fmla="*/ 84 w 251"/>
                <a:gd name="T17" fmla="*/ 16 h 92"/>
                <a:gd name="T18" fmla="*/ 2 w 251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9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51" y="71"/>
                    <a:pt x="251" y="71"/>
                    <a:pt x="251" y="71"/>
                  </a:cubicBezTo>
                  <a:cubicBezTo>
                    <a:pt x="250" y="71"/>
                    <a:pt x="248" y="70"/>
                    <a:pt x="246" y="69"/>
                  </a:cubicBezTo>
                  <a:cubicBezTo>
                    <a:pt x="236" y="92"/>
                    <a:pt x="236" y="92"/>
                    <a:pt x="236" y="92"/>
                  </a:cubicBezTo>
                  <a:cubicBezTo>
                    <a:pt x="236" y="92"/>
                    <a:pt x="176" y="53"/>
                    <a:pt x="108" y="25"/>
                  </a:cubicBezTo>
                  <a:cubicBezTo>
                    <a:pt x="96" y="21"/>
                    <a:pt x="84" y="17"/>
                    <a:pt x="84" y="16"/>
                  </a:cubicBezTo>
                  <a:cubicBezTo>
                    <a:pt x="56" y="7"/>
                    <a:pt x="27" y="0"/>
                    <a:pt x="2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6" name="íşḻïdé"/>
            <p:cNvSpPr/>
            <p:nvPr/>
          </p:nvSpPr>
          <p:spPr bwMode="auto">
            <a:xfrm>
              <a:off x="4379913" y="4111625"/>
              <a:ext cx="1284288" cy="1525588"/>
            </a:xfrm>
            <a:custGeom>
              <a:avLst/>
              <a:gdLst>
                <a:gd name="T0" fmla="*/ 145 w 389"/>
                <a:gd name="T1" fmla="*/ 0 h 463"/>
                <a:gd name="T2" fmla="*/ 0 w 389"/>
                <a:gd name="T3" fmla="*/ 335 h 463"/>
                <a:gd name="T4" fmla="*/ 253 w 389"/>
                <a:gd name="T5" fmla="*/ 463 h 463"/>
                <a:gd name="T6" fmla="*/ 389 w 389"/>
                <a:gd name="T7" fmla="*/ 147 h 463"/>
                <a:gd name="T8" fmla="*/ 145 w 389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463">
                  <a:moveTo>
                    <a:pt x="145" y="0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35"/>
                    <a:pt x="199" y="365"/>
                    <a:pt x="253" y="463"/>
                  </a:cubicBezTo>
                  <a:cubicBezTo>
                    <a:pt x="389" y="147"/>
                    <a:pt x="389" y="147"/>
                    <a:pt x="389" y="147"/>
                  </a:cubicBezTo>
                  <a:cubicBezTo>
                    <a:pt x="389" y="147"/>
                    <a:pt x="296" y="52"/>
                    <a:pt x="145" y="0"/>
                  </a:cubicBezTo>
                </a:path>
              </a:pathLst>
            </a:custGeom>
            <a:solidFill>
              <a:srgbClr val="8C6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7" name="íšḻíḋé"/>
            <p:cNvSpPr/>
            <p:nvPr/>
          </p:nvSpPr>
          <p:spPr bwMode="auto">
            <a:xfrm>
              <a:off x="4405313" y="4022725"/>
              <a:ext cx="1258888" cy="1614488"/>
            </a:xfrm>
            <a:custGeom>
              <a:avLst/>
              <a:gdLst>
                <a:gd name="T0" fmla="*/ 145 w 381"/>
                <a:gd name="T1" fmla="*/ 0 h 490"/>
                <a:gd name="T2" fmla="*/ 0 w 381"/>
                <a:gd name="T3" fmla="*/ 335 h 490"/>
                <a:gd name="T4" fmla="*/ 245 w 381"/>
                <a:gd name="T5" fmla="*/ 490 h 490"/>
                <a:gd name="T6" fmla="*/ 381 w 381"/>
                <a:gd name="T7" fmla="*/ 174 h 490"/>
                <a:gd name="T8" fmla="*/ 145 w 381"/>
                <a:gd name="T9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490">
                  <a:moveTo>
                    <a:pt x="145" y="0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335"/>
                    <a:pt x="208" y="386"/>
                    <a:pt x="245" y="490"/>
                  </a:cubicBezTo>
                  <a:cubicBezTo>
                    <a:pt x="381" y="174"/>
                    <a:pt x="381" y="174"/>
                    <a:pt x="381" y="174"/>
                  </a:cubicBezTo>
                  <a:cubicBezTo>
                    <a:pt x="381" y="174"/>
                    <a:pt x="296" y="52"/>
                    <a:pt x="145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8" name="íşḻíḋe"/>
            <p:cNvSpPr/>
            <p:nvPr/>
          </p:nvSpPr>
          <p:spPr bwMode="auto">
            <a:xfrm>
              <a:off x="5214938" y="4583113"/>
              <a:ext cx="1330325" cy="1347788"/>
            </a:xfrm>
            <a:custGeom>
              <a:avLst/>
              <a:gdLst>
                <a:gd name="T0" fmla="*/ 403 w 403"/>
                <a:gd name="T1" fmla="*/ 74 h 409"/>
                <a:gd name="T2" fmla="*/ 258 w 403"/>
                <a:gd name="T3" fmla="*/ 409 h 409"/>
                <a:gd name="T4" fmla="*/ 0 w 403"/>
                <a:gd name="T5" fmla="*/ 320 h 409"/>
                <a:gd name="T6" fmla="*/ 136 w 403"/>
                <a:gd name="T7" fmla="*/ 4 h 409"/>
                <a:gd name="T8" fmla="*/ 403 w 403"/>
                <a:gd name="T9" fmla="*/ 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9">
                  <a:moveTo>
                    <a:pt x="403" y="74"/>
                  </a:moveTo>
                  <a:cubicBezTo>
                    <a:pt x="258" y="409"/>
                    <a:pt x="258" y="409"/>
                    <a:pt x="258" y="409"/>
                  </a:cubicBezTo>
                  <a:cubicBezTo>
                    <a:pt x="258" y="409"/>
                    <a:pt x="89" y="299"/>
                    <a:pt x="0" y="320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6" y="4"/>
                    <a:pt x="263" y="0"/>
                    <a:pt x="403" y="74"/>
                  </a:cubicBezTo>
                </a:path>
              </a:pathLst>
            </a:custGeom>
            <a:solidFill>
              <a:srgbClr val="8C6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9" name="îṧḷïḍé"/>
            <p:cNvSpPr/>
            <p:nvPr/>
          </p:nvSpPr>
          <p:spPr bwMode="auto">
            <a:xfrm>
              <a:off x="5214938" y="4525963"/>
              <a:ext cx="1403350" cy="1347788"/>
            </a:xfrm>
            <a:custGeom>
              <a:avLst/>
              <a:gdLst>
                <a:gd name="T0" fmla="*/ 425 w 425"/>
                <a:gd name="T1" fmla="*/ 75 h 409"/>
                <a:gd name="T2" fmla="*/ 280 w 425"/>
                <a:gd name="T3" fmla="*/ 409 h 409"/>
                <a:gd name="T4" fmla="*/ 0 w 425"/>
                <a:gd name="T5" fmla="*/ 337 h 409"/>
                <a:gd name="T6" fmla="*/ 136 w 425"/>
                <a:gd name="T7" fmla="*/ 21 h 409"/>
                <a:gd name="T8" fmla="*/ 425 w 425"/>
                <a:gd name="T9" fmla="*/ 7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409">
                  <a:moveTo>
                    <a:pt x="425" y="75"/>
                  </a:moveTo>
                  <a:cubicBezTo>
                    <a:pt x="280" y="409"/>
                    <a:pt x="280" y="409"/>
                    <a:pt x="280" y="409"/>
                  </a:cubicBezTo>
                  <a:cubicBezTo>
                    <a:pt x="280" y="409"/>
                    <a:pt x="100" y="292"/>
                    <a:pt x="0" y="337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284" y="0"/>
                    <a:pt x="425" y="75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0" name="isľïḍè"/>
            <p:cNvSpPr/>
            <p:nvPr/>
          </p:nvSpPr>
          <p:spPr bwMode="auto">
            <a:xfrm>
              <a:off x="4511676" y="3983038"/>
              <a:ext cx="1152525" cy="1654175"/>
            </a:xfrm>
            <a:custGeom>
              <a:avLst/>
              <a:gdLst>
                <a:gd name="T0" fmla="*/ 145 w 349"/>
                <a:gd name="T1" fmla="*/ 0 h 502"/>
                <a:gd name="T2" fmla="*/ 0 w 349"/>
                <a:gd name="T3" fmla="*/ 334 h 502"/>
                <a:gd name="T4" fmla="*/ 213 w 349"/>
                <a:gd name="T5" fmla="*/ 502 h 502"/>
                <a:gd name="T6" fmla="*/ 349 w 349"/>
                <a:gd name="T7" fmla="*/ 186 h 502"/>
                <a:gd name="T8" fmla="*/ 145 w 349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502">
                  <a:moveTo>
                    <a:pt x="145" y="0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0" y="334"/>
                    <a:pt x="176" y="398"/>
                    <a:pt x="213" y="502"/>
                  </a:cubicBezTo>
                  <a:cubicBezTo>
                    <a:pt x="349" y="186"/>
                    <a:pt x="349" y="186"/>
                    <a:pt x="349" y="186"/>
                  </a:cubicBezTo>
                  <a:cubicBezTo>
                    <a:pt x="349" y="186"/>
                    <a:pt x="296" y="51"/>
                    <a:pt x="145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1" name="iṡliḓé"/>
            <p:cNvSpPr/>
            <p:nvPr/>
          </p:nvSpPr>
          <p:spPr bwMode="auto">
            <a:xfrm>
              <a:off x="5214938" y="4443413"/>
              <a:ext cx="1370013" cy="1349375"/>
            </a:xfrm>
            <a:custGeom>
              <a:avLst/>
              <a:gdLst>
                <a:gd name="T0" fmla="*/ 415 w 415"/>
                <a:gd name="T1" fmla="*/ 74 h 409"/>
                <a:gd name="T2" fmla="*/ 269 w 415"/>
                <a:gd name="T3" fmla="*/ 409 h 409"/>
                <a:gd name="T4" fmla="*/ 0 w 415"/>
                <a:gd name="T5" fmla="*/ 362 h 409"/>
                <a:gd name="T6" fmla="*/ 136 w 415"/>
                <a:gd name="T7" fmla="*/ 46 h 409"/>
                <a:gd name="T8" fmla="*/ 415 w 415"/>
                <a:gd name="T9" fmla="*/ 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9">
                  <a:moveTo>
                    <a:pt x="415" y="74"/>
                  </a:moveTo>
                  <a:cubicBezTo>
                    <a:pt x="269" y="409"/>
                    <a:pt x="269" y="409"/>
                    <a:pt x="269" y="409"/>
                  </a:cubicBezTo>
                  <a:cubicBezTo>
                    <a:pt x="269" y="409"/>
                    <a:pt x="100" y="317"/>
                    <a:pt x="0" y="362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6" y="46"/>
                    <a:pt x="274" y="0"/>
                    <a:pt x="415" y="74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2" name="iŝ1ïḋè"/>
            <p:cNvSpPr/>
            <p:nvPr/>
          </p:nvSpPr>
          <p:spPr bwMode="auto">
            <a:xfrm>
              <a:off x="5214938" y="4259263"/>
              <a:ext cx="1300163" cy="1377950"/>
            </a:xfrm>
            <a:custGeom>
              <a:avLst/>
              <a:gdLst>
                <a:gd name="T0" fmla="*/ 394 w 394"/>
                <a:gd name="T1" fmla="*/ 74 h 418"/>
                <a:gd name="T2" fmla="*/ 249 w 394"/>
                <a:gd name="T3" fmla="*/ 409 h 418"/>
                <a:gd name="T4" fmla="*/ 0 w 394"/>
                <a:gd name="T5" fmla="*/ 418 h 418"/>
                <a:gd name="T6" fmla="*/ 136 w 394"/>
                <a:gd name="T7" fmla="*/ 102 h 418"/>
                <a:gd name="T8" fmla="*/ 394 w 394"/>
                <a:gd name="T9" fmla="*/ 7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18">
                  <a:moveTo>
                    <a:pt x="394" y="74"/>
                  </a:moveTo>
                  <a:cubicBezTo>
                    <a:pt x="249" y="409"/>
                    <a:pt x="249" y="409"/>
                    <a:pt x="249" y="409"/>
                  </a:cubicBezTo>
                  <a:cubicBezTo>
                    <a:pt x="249" y="409"/>
                    <a:pt x="100" y="373"/>
                    <a:pt x="0" y="418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36" y="102"/>
                    <a:pt x="253" y="0"/>
                    <a:pt x="394" y="74"/>
                  </a:cubicBezTo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3" name="îṣḷíḍe"/>
            <p:cNvSpPr/>
            <p:nvPr/>
          </p:nvSpPr>
          <p:spPr bwMode="auto">
            <a:xfrm>
              <a:off x="5276851" y="4899025"/>
              <a:ext cx="179388" cy="419100"/>
            </a:xfrm>
            <a:custGeom>
              <a:avLst/>
              <a:gdLst>
                <a:gd name="T0" fmla="*/ 29 w 54"/>
                <a:gd name="T1" fmla="*/ 0 h 127"/>
                <a:gd name="T2" fmla="*/ 28 w 54"/>
                <a:gd name="T3" fmla="*/ 0 h 127"/>
                <a:gd name="T4" fmla="*/ 28 w 54"/>
                <a:gd name="T5" fmla="*/ 0 h 127"/>
                <a:gd name="T6" fmla="*/ 27 w 54"/>
                <a:gd name="T7" fmla="*/ 0 h 127"/>
                <a:gd name="T8" fmla="*/ 13 w 54"/>
                <a:gd name="T9" fmla="*/ 5 h 127"/>
                <a:gd name="T10" fmla="*/ 6 w 54"/>
                <a:gd name="T11" fmla="*/ 7 h 127"/>
                <a:gd name="T12" fmla="*/ 2 w 54"/>
                <a:gd name="T13" fmla="*/ 15 h 127"/>
                <a:gd name="T14" fmla="*/ 22 w 54"/>
                <a:gd name="T15" fmla="*/ 127 h 127"/>
                <a:gd name="T16" fmla="*/ 22 w 54"/>
                <a:gd name="T17" fmla="*/ 127 h 127"/>
                <a:gd name="T18" fmla="*/ 54 w 54"/>
                <a:gd name="T19" fmla="*/ 56 h 127"/>
                <a:gd name="T20" fmla="*/ 45 w 54"/>
                <a:gd name="T21" fmla="*/ 36 h 127"/>
                <a:gd name="T22" fmla="*/ 42 w 54"/>
                <a:gd name="T23" fmla="*/ 26 h 127"/>
                <a:gd name="T24" fmla="*/ 36 w 54"/>
                <a:gd name="T25" fmla="*/ 5 h 127"/>
                <a:gd name="T26" fmla="*/ 29 w 54"/>
                <a:gd name="T2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127">
                  <a:moveTo>
                    <a:pt x="29" y="0"/>
                  </a:moveTo>
                  <a:cubicBezTo>
                    <a:pt x="29" y="0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8"/>
                    <a:pt x="0" y="12"/>
                    <a:pt x="2" y="15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2"/>
                    <a:pt x="32" y="0"/>
                    <a:pt x="29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4" name="îšľiḋè"/>
            <p:cNvSpPr/>
            <p:nvPr/>
          </p:nvSpPr>
          <p:spPr bwMode="auto">
            <a:xfrm>
              <a:off x="5564188" y="5680075"/>
              <a:ext cx="79375" cy="30163"/>
            </a:xfrm>
            <a:custGeom>
              <a:avLst/>
              <a:gdLst>
                <a:gd name="T0" fmla="*/ 0 w 24"/>
                <a:gd name="T1" fmla="*/ 0 h 9"/>
                <a:gd name="T2" fmla="*/ 24 w 24"/>
                <a:gd name="T3" fmla="*/ 9 h 9"/>
                <a:gd name="T4" fmla="*/ 0 w 2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cubicBezTo>
                    <a:pt x="0" y="1"/>
                    <a:pt x="12" y="5"/>
                    <a:pt x="24" y="9"/>
                  </a:cubicBezTo>
                  <a:cubicBezTo>
                    <a:pt x="16" y="6"/>
                    <a:pt x="8" y="3"/>
                    <a:pt x="0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5" name="iṥļíďe"/>
            <p:cNvSpPr/>
            <p:nvPr/>
          </p:nvSpPr>
          <p:spPr bwMode="auto">
            <a:xfrm>
              <a:off x="5538788" y="5616575"/>
              <a:ext cx="190500" cy="128588"/>
            </a:xfrm>
            <a:custGeom>
              <a:avLst/>
              <a:gdLst>
                <a:gd name="T0" fmla="*/ 0 w 58"/>
                <a:gd name="T1" fmla="*/ 0 h 39"/>
                <a:gd name="T2" fmla="*/ 8 w 58"/>
                <a:gd name="T3" fmla="*/ 19 h 39"/>
                <a:gd name="T4" fmla="*/ 8 w 58"/>
                <a:gd name="T5" fmla="*/ 19 h 39"/>
                <a:gd name="T6" fmla="*/ 32 w 58"/>
                <a:gd name="T7" fmla="*/ 28 h 39"/>
                <a:gd name="T8" fmla="*/ 58 w 58"/>
                <a:gd name="T9" fmla="*/ 39 h 39"/>
                <a:gd name="T10" fmla="*/ 47 w 58"/>
                <a:gd name="T11" fmla="*/ 13 h 39"/>
                <a:gd name="T12" fmla="*/ 0 w 58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cubicBezTo>
                    <a:pt x="3" y="6"/>
                    <a:pt x="5" y="13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6" y="22"/>
                    <a:pt x="24" y="25"/>
                    <a:pt x="32" y="28"/>
                  </a:cubicBezTo>
                  <a:cubicBezTo>
                    <a:pt x="41" y="32"/>
                    <a:pt x="51" y="36"/>
                    <a:pt x="58" y="3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32" y="8"/>
                    <a:pt x="16" y="4"/>
                    <a:pt x="0" y="0"/>
                  </a:cubicBezTo>
                </a:path>
              </a:pathLst>
            </a:custGeom>
            <a:solidFill>
              <a:srgbClr val="5F4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6" name="íṩļíḋê"/>
            <p:cNvSpPr/>
            <p:nvPr/>
          </p:nvSpPr>
          <p:spPr bwMode="auto">
            <a:xfrm>
              <a:off x="5530851" y="5600700"/>
              <a:ext cx="161925" cy="58738"/>
            </a:xfrm>
            <a:custGeom>
              <a:avLst/>
              <a:gdLst>
                <a:gd name="T0" fmla="*/ 0 w 49"/>
                <a:gd name="T1" fmla="*/ 0 h 18"/>
                <a:gd name="T2" fmla="*/ 2 w 49"/>
                <a:gd name="T3" fmla="*/ 5 h 18"/>
                <a:gd name="T4" fmla="*/ 49 w 49"/>
                <a:gd name="T5" fmla="*/ 18 h 18"/>
                <a:gd name="T6" fmla="*/ 45 w 49"/>
                <a:gd name="T7" fmla="*/ 9 h 18"/>
                <a:gd name="T8" fmla="*/ 0 w 4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cubicBezTo>
                    <a:pt x="1" y="2"/>
                    <a:pt x="1" y="4"/>
                    <a:pt x="2" y="5"/>
                  </a:cubicBezTo>
                  <a:cubicBezTo>
                    <a:pt x="18" y="9"/>
                    <a:pt x="34" y="13"/>
                    <a:pt x="49" y="1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0" y="5"/>
                    <a:pt x="15" y="2"/>
                    <a:pt x="0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7" name="ís1íḋè"/>
            <p:cNvSpPr/>
            <p:nvPr/>
          </p:nvSpPr>
          <p:spPr bwMode="auto">
            <a:xfrm>
              <a:off x="5514976" y="5561013"/>
              <a:ext cx="165100" cy="69850"/>
            </a:xfrm>
            <a:custGeom>
              <a:avLst/>
              <a:gdLst>
                <a:gd name="T0" fmla="*/ 34 w 50"/>
                <a:gd name="T1" fmla="*/ 0 h 21"/>
                <a:gd name="T2" fmla="*/ 0 w 50"/>
                <a:gd name="T3" fmla="*/ 2 h 21"/>
                <a:gd name="T4" fmla="*/ 5 w 50"/>
                <a:gd name="T5" fmla="*/ 12 h 21"/>
                <a:gd name="T6" fmla="*/ 50 w 50"/>
                <a:gd name="T7" fmla="*/ 21 h 21"/>
                <a:gd name="T8" fmla="*/ 42 w 50"/>
                <a:gd name="T9" fmla="*/ 0 h 21"/>
                <a:gd name="T10" fmla="*/ 34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34" y="0"/>
                  </a:moveTo>
                  <a:cubicBezTo>
                    <a:pt x="23" y="0"/>
                    <a:pt x="12" y="1"/>
                    <a:pt x="0" y="2"/>
                  </a:cubicBezTo>
                  <a:cubicBezTo>
                    <a:pt x="2" y="5"/>
                    <a:pt x="3" y="9"/>
                    <a:pt x="5" y="12"/>
                  </a:cubicBezTo>
                  <a:cubicBezTo>
                    <a:pt x="20" y="14"/>
                    <a:pt x="35" y="17"/>
                    <a:pt x="50" y="2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9" y="0"/>
                    <a:pt x="37" y="0"/>
                    <a:pt x="34" y="0"/>
                  </a:cubicBezTo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8" name="ïṧľíḋê"/>
            <p:cNvSpPr/>
            <p:nvPr/>
          </p:nvSpPr>
          <p:spPr bwMode="auto">
            <a:xfrm>
              <a:off x="5349876" y="5083175"/>
              <a:ext cx="303213" cy="484188"/>
            </a:xfrm>
            <a:custGeom>
              <a:avLst/>
              <a:gdLst>
                <a:gd name="T0" fmla="*/ 32 w 92"/>
                <a:gd name="T1" fmla="*/ 0 h 147"/>
                <a:gd name="T2" fmla="*/ 0 w 92"/>
                <a:gd name="T3" fmla="*/ 71 h 147"/>
                <a:gd name="T4" fmla="*/ 50 w 92"/>
                <a:gd name="T5" fmla="*/ 147 h 147"/>
                <a:gd name="T6" fmla="*/ 84 w 92"/>
                <a:gd name="T7" fmla="*/ 145 h 147"/>
                <a:gd name="T8" fmla="*/ 92 w 92"/>
                <a:gd name="T9" fmla="*/ 145 h 147"/>
                <a:gd name="T10" fmla="*/ 32 w 92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47">
                  <a:moveTo>
                    <a:pt x="32" y="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22" y="86"/>
                    <a:pt x="50" y="147"/>
                  </a:cubicBezTo>
                  <a:cubicBezTo>
                    <a:pt x="62" y="146"/>
                    <a:pt x="73" y="145"/>
                    <a:pt x="84" y="145"/>
                  </a:cubicBezTo>
                  <a:cubicBezTo>
                    <a:pt x="87" y="145"/>
                    <a:pt x="89" y="145"/>
                    <a:pt x="92" y="14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9" name="ïṧḷiḍè"/>
            <p:cNvSpPr/>
            <p:nvPr/>
          </p:nvSpPr>
          <p:spPr bwMode="auto">
            <a:xfrm>
              <a:off x="5276851" y="4883150"/>
              <a:ext cx="515938" cy="1001713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20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20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3" y="2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0" name="iš1ïďè"/>
            <p:cNvSpPr/>
            <p:nvPr/>
          </p:nvSpPr>
          <p:spPr bwMode="auto">
            <a:xfrm>
              <a:off x="5316538" y="4886325"/>
              <a:ext cx="473075" cy="990600"/>
            </a:xfrm>
            <a:custGeom>
              <a:avLst/>
              <a:gdLst>
                <a:gd name="T0" fmla="*/ 13 w 143"/>
                <a:gd name="T1" fmla="*/ 1 h 301"/>
                <a:gd name="T2" fmla="*/ 0 w 143"/>
                <a:gd name="T3" fmla="*/ 7 h 301"/>
                <a:gd name="T4" fmla="*/ 135 w 143"/>
                <a:gd name="T5" fmla="*/ 298 h 301"/>
                <a:gd name="T6" fmla="*/ 141 w 143"/>
                <a:gd name="T7" fmla="*/ 300 h 301"/>
                <a:gd name="T8" fmla="*/ 142 w 143"/>
                <a:gd name="T9" fmla="*/ 273 h 301"/>
                <a:gd name="T10" fmla="*/ 14 w 143"/>
                <a:gd name="T11" fmla="*/ 0 h 301"/>
                <a:gd name="T12" fmla="*/ 13 w 143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01">
                  <a:moveTo>
                    <a:pt x="13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5" y="298"/>
                    <a:pt x="135" y="298"/>
                    <a:pt x="135" y="298"/>
                  </a:cubicBezTo>
                  <a:cubicBezTo>
                    <a:pt x="138" y="300"/>
                    <a:pt x="140" y="301"/>
                    <a:pt x="141" y="300"/>
                  </a:cubicBezTo>
                  <a:cubicBezTo>
                    <a:pt x="143" y="298"/>
                    <a:pt x="143" y="285"/>
                    <a:pt x="142" y="273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1" name="iŝḷïḑê"/>
            <p:cNvSpPr/>
            <p:nvPr/>
          </p:nvSpPr>
          <p:spPr bwMode="auto">
            <a:xfrm>
              <a:off x="5732463" y="5811838"/>
              <a:ext cx="57150" cy="65088"/>
            </a:xfrm>
            <a:custGeom>
              <a:avLst/>
              <a:gdLst>
                <a:gd name="T0" fmla="*/ 0 w 17"/>
                <a:gd name="T1" fmla="*/ 9 h 20"/>
                <a:gd name="T2" fmla="*/ 15 w 17"/>
                <a:gd name="T3" fmla="*/ 19 h 20"/>
                <a:gd name="T4" fmla="*/ 16 w 17"/>
                <a:gd name="T5" fmla="*/ 1 h 20"/>
                <a:gd name="T6" fmla="*/ 14 w 17"/>
                <a:gd name="T7" fmla="*/ 1 h 20"/>
                <a:gd name="T8" fmla="*/ 0 w 17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7" y="10"/>
                    <a:pt x="16" y="1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8" y="1"/>
                    <a:pt x="2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2" name="ïslïďè"/>
            <p:cNvSpPr/>
            <p:nvPr/>
          </p:nvSpPr>
          <p:spPr bwMode="auto">
            <a:xfrm>
              <a:off x="5670551" y="5726113"/>
              <a:ext cx="115888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1 w 35"/>
                <a:gd name="T11" fmla="*/ 16 h 35"/>
                <a:gd name="T12" fmla="*/ 19 w 35"/>
                <a:gd name="T13" fmla="*/ 35 h 35"/>
                <a:gd name="T14" fmla="*/ 33 w 35"/>
                <a:gd name="T15" fmla="*/ 27 h 35"/>
                <a:gd name="T16" fmla="*/ 35 w 35"/>
                <a:gd name="T17" fmla="*/ 27 h 35"/>
                <a:gd name="T18" fmla="*/ 33 w 35"/>
                <a:gd name="T19" fmla="*/ 1 h 35"/>
                <a:gd name="T20" fmla="*/ 33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4" y="2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3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1" y="27"/>
                    <a:pt x="19" y="35"/>
                  </a:cubicBezTo>
                  <a:cubicBezTo>
                    <a:pt x="21" y="29"/>
                    <a:pt x="27" y="27"/>
                    <a:pt x="33" y="27"/>
                  </a:cubicBezTo>
                  <a:cubicBezTo>
                    <a:pt x="34" y="26"/>
                    <a:pt x="35" y="27"/>
                    <a:pt x="35" y="27"/>
                  </a:cubicBezTo>
                  <a:cubicBezTo>
                    <a:pt x="35" y="15"/>
                    <a:pt x="34" y="3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"/>
                    <a:pt x="30" y="5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3" name="i$ļïdè"/>
            <p:cNvSpPr/>
            <p:nvPr/>
          </p:nvSpPr>
          <p:spPr bwMode="auto">
            <a:xfrm>
              <a:off x="5670551" y="5756275"/>
              <a:ext cx="76200" cy="85725"/>
            </a:xfrm>
            <a:custGeom>
              <a:avLst/>
              <a:gdLst>
                <a:gd name="T0" fmla="*/ 8 w 23"/>
                <a:gd name="T1" fmla="*/ 0 h 26"/>
                <a:gd name="T2" fmla="*/ 5 w 23"/>
                <a:gd name="T3" fmla="*/ 1 h 26"/>
                <a:gd name="T4" fmla="*/ 0 w 23"/>
                <a:gd name="T5" fmla="*/ 7 h 26"/>
                <a:gd name="T6" fmla="*/ 1 w 23"/>
                <a:gd name="T7" fmla="*/ 7 h 26"/>
                <a:gd name="T8" fmla="*/ 19 w 23"/>
                <a:gd name="T9" fmla="*/ 26 h 26"/>
                <a:gd name="T10" fmla="*/ 23 w 23"/>
                <a:gd name="T11" fmla="*/ 21 h 26"/>
                <a:gd name="T12" fmla="*/ 8 w 23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6">
                  <a:moveTo>
                    <a:pt x="8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11" y="18"/>
                    <a:pt x="19" y="26"/>
                  </a:cubicBezTo>
                  <a:cubicBezTo>
                    <a:pt x="20" y="24"/>
                    <a:pt x="21" y="22"/>
                    <a:pt x="23" y="21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4" name="ïšlïḑe"/>
            <p:cNvSpPr/>
            <p:nvPr/>
          </p:nvSpPr>
          <p:spPr bwMode="auto">
            <a:xfrm>
              <a:off x="5276851" y="4883150"/>
              <a:ext cx="165100" cy="174625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3" y="2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5" name="ís1iḋè"/>
            <p:cNvSpPr/>
            <p:nvPr/>
          </p:nvSpPr>
          <p:spPr bwMode="auto">
            <a:xfrm>
              <a:off x="5316538" y="4964113"/>
              <a:ext cx="125413" cy="93663"/>
            </a:xfrm>
            <a:custGeom>
              <a:avLst/>
              <a:gdLst>
                <a:gd name="T0" fmla="*/ 0 w 79"/>
                <a:gd name="T1" fmla="*/ 34 h 59"/>
                <a:gd name="T2" fmla="*/ 11 w 79"/>
                <a:gd name="T3" fmla="*/ 59 h 59"/>
                <a:gd name="T4" fmla="*/ 79 w 79"/>
                <a:gd name="T5" fmla="*/ 27 h 59"/>
                <a:gd name="T6" fmla="*/ 67 w 79"/>
                <a:gd name="T7" fmla="*/ 0 h 59"/>
                <a:gd name="T8" fmla="*/ 0 w 79"/>
                <a:gd name="T9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9">
                  <a:moveTo>
                    <a:pt x="0" y="34"/>
                  </a:moveTo>
                  <a:lnTo>
                    <a:pt x="11" y="59"/>
                  </a:lnTo>
                  <a:lnTo>
                    <a:pt x="79" y="27"/>
                  </a:lnTo>
                  <a:lnTo>
                    <a:pt x="6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6" name="ïṡ1ïḋè"/>
            <p:cNvSpPr/>
            <p:nvPr/>
          </p:nvSpPr>
          <p:spPr bwMode="auto">
            <a:xfrm>
              <a:off x="5276851" y="5637213"/>
              <a:ext cx="17463" cy="98425"/>
            </a:xfrm>
            <a:custGeom>
              <a:avLst/>
              <a:gdLst>
                <a:gd name="T0" fmla="*/ 1 w 5"/>
                <a:gd name="T1" fmla="*/ 0 h 30"/>
                <a:gd name="T2" fmla="*/ 1 w 5"/>
                <a:gd name="T3" fmla="*/ 7 h 30"/>
                <a:gd name="T4" fmla="*/ 0 w 5"/>
                <a:gd name="T5" fmla="*/ 28 h 30"/>
                <a:gd name="T6" fmla="*/ 5 w 5"/>
                <a:gd name="T7" fmla="*/ 30 h 30"/>
                <a:gd name="T8" fmla="*/ 3 w 5"/>
                <a:gd name="T9" fmla="*/ 1 h 30"/>
                <a:gd name="T10" fmla="*/ 1 w 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0">
                  <a:moveTo>
                    <a:pt x="1" y="0"/>
                  </a:moveTo>
                  <a:cubicBezTo>
                    <a:pt x="1" y="3"/>
                    <a:pt x="1" y="5"/>
                    <a:pt x="1" y="7"/>
                  </a:cubicBezTo>
                  <a:cubicBezTo>
                    <a:pt x="1" y="14"/>
                    <a:pt x="1" y="21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1"/>
                    <a:pt x="5" y="1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7" name="îSlîḍe"/>
            <p:cNvSpPr/>
            <p:nvPr/>
          </p:nvSpPr>
          <p:spPr bwMode="auto">
            <a:xfrm>
              <a:off x="5280026" y="5627688"/>
              <a:ext cx="7938" cy="1270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2 w 2"/>
                <a:gd name="T7" fmla="*/ 4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8" name="íşḷíde"/>
            <p:cNvSpPr/>
            <p:nvPr/>
          </p:nvSpPr>
          <p:spPr bwMode="auto">
            <a:xfrm>
              <a:off x="5276851" y="5613400"/>
              <a:ext cx="11113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0 h 4"/>
                <a:gd name="T4" fmla="*/ 1 w 3"/>
                <a:gd name="T5" fmla="*/ 4 h 4"/>
                <a:gd name="T6" fmla="*/ 3 w 3"/>
                <a:gd name="T7" fmla="*/ 4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2" y="3"/>
                    <a:pt x="2" y="1"/>
                    <a:pt x="2" y="0"/>
                  </a:cubicBezTo>
                </a:path>
              </a:pathLst>
            </a:custGeom>
            <a:solidFill>
              <a:srgbClr val="5F4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9" name="ï$ḷîde"/>
            <p:cNvSpPr/>
            <p:nvPr/>
          </p:nvSpPr>
          <p:spPr bwMode="auto">
            <a:xfrm>
              <a:off x="5276851" y="5610225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8686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0" name="i$1îḑè"/>
            <p:cNvSpPr/>
            <p:nvPr/>
          </p:nvSpPr>
          <p:spPr bwMode="auto">
            <a:xfrm>
              <a:off x="5276851" y="5610225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1" name="îṧḷïdé"/>
            <p:cNvSpPr/>
            <p:nvPr/>
          </p:nvSpPr>
          <p:spPr bwMode="auto">
            <a:xfrm>
              <a:off x="5267326" y="5554663"/>
              <a:ext cx="17463" cy="55563"/>
            </a:xfrm>
            <a:custGeom>
              <a:avLst/>
              <a:gdLst>
                <a:gd name="T0" fmla="*/ 0 w 5"/>
                <a:gd name="T1" fmla="*/ 0 h 17"/>
                <a:gd name="T2" fmla="*/ 3 w 5"/>
                <a:gd name="T3" fmla="*/ 17 h 17"/>
                <a:gd name="T4" fmla="*/ 5 w 5"/>
                <a:gd name="T5" fmla="*/ 17 h 17"/>
                <a:gd name="T6" fmla="*/ 0 w 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cubicBezTo>
                    <a:pt x="2" y="6"/>
                    <a:pt x="3" y="11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3" y="11"/>
                    <a:pt x="2" y="5"/>
                    <a:pt x="0" y="0"/>
                  </a:cubicBezTo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2" name="i$ḻiḋe"/>
            <p:cNvSpPr/>
            <p:nvPr/>
          </p:nvSpPr>
          <p:spPr bwMode="auto">
            <a:xfrm>
              <a:off x="4603751" y="5788025"/>
              <a:ext cx="1360488" cy="333375"/>
            </a:xfrm>
            <a:custGeom>
              <a:avLst/>
              <a:gdLst>
                <a:gd name="T0" fmla="*/ 244 w 412"/>
                <a:gd name="T1" fmla="*/ 0 h 101"/>
                <a:gd name="T2" fmla="*/ 242 w 412"/>
                <a:gd name="T3" fmla="*/ 0 h 101"/>
                <a:gd name="T4" fmla="*/ 233 w 412"/>
                <a:gd name="T5" fmla="*/ 27 h 101"/>
                <a:gd name="T6" fmla="*/ 193 w 412"/>
                <a:gd name="T7" fmla="*/ 14 h 101"/>
                <a:gd name="T8" fmla="*/ 80 w 412"/>
                <a:gd name="T9" fmla="*/ 86 h 101"/>
                <a:gd name="T10" fmla="*/ 80 w 412"/>
                <a:gd name="T11" fmla="*/ 86 h 101"/>
                <a:gd name="T12" fmla="*/ 80 w 412"/>
                <a:gd name="T13" fmla="*/ 86 h 101"/>
                <a:gd name="T14" fmla="*/ 80 w 412"/>
                <a:gd name="T15" fmla="*/ 86 h 101"/>
                <a:gd name="T16" fmla="*/ 80 w 412"/>
                <a:gd name="T17" fmla="*/ 86 h 101"/>
                <a:gd name="T18" fmla="*/ 41 w 412"/>
                <a:gd name="T19" fmla="*/ 80 h 101"/>
                <a:gd name="T20" fmla="*/ 41 w 412"/>
                <a:gd name="T21" fmla="*/ 80 h 101"/>
                <a:gd name="T22" fmla="*/ 40 w 412"/>
                <a:gd name="T23" fmla="*/ 80 h 101"/>
                <a:gd name="T24" fmla="*/ 0 w 412"/>
                <a:gd name="T25" fmla="*/ 57 h 101"/>
                <a:gd name="T26" fmla="*/ 49 w 412"/>
                <a:gd name="T27" fmla="*/ 90 h 101"/>
                <a:gd name="T28" fmla="*/ 91 w 412"/>
                <a:gd name="T29" fmla="*/ 97 h 101"/>
                <a:gd name="T30" fmla="*/ 198 w 412"/>
                <a:gd name="T31" fmla="*/ 29 h 101"/>
                <a:gd name="T32" fmla="*/ 223 w 412"/>
                <a:gd name="T33" fmla="*/ 37 h 101"/>
                <a:gd name="T34" fmla="*/ 231 w 412"/>
                <a:gd name="T35" fmla="*/ 49 h 101"/>
                <a:gd name="T36" fmla="*/ 386 w 412"/>
                <a:gd name="T37" fmla="*/ 101 h 101"/>
                <a:gd name="T38" fmla="*/ 389 w 412"/>
                <a:gd name="T39" fmla="*/ 101 h 101"/>
                <a:gd name="T40" fmla="*/ 407 w 412"/>
                <a:gd name="T41" fmla="*/ 78 h 101"/>
                <a:gd name="T42" fmla="*/ 407 w 412"/>
                <a:gd name="T43" fmla="*/ 78 h 101"/>
                <a:gd name="T44" fmla="*/ 410 w 412"/>
                <a:gd name="T45" fmla="*/ 68 h 101"/>
                <a:gd name="T46" fmla="*/ 402 w 412"/>
                <a:gd name="T47" fmla="*/ 52 h 101"/>
                <a:gd name="T48" fmla="*/ 248 w 412"/>
                <a:gd name="T49" fmla="*/ 0 h 101"/>
                <a:gd name="T50" fmla="*/ 244 w 412"/>
                <a:gd name="T5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2" h="101">
                  <a:moveTo>
                    <a:pt x="244" y="0"/>
                  </a:moveTo>
                  <a:cubicBezTo>
                    <a:pt x="243" y="0"/>
                    <a:pt x="243" y="0"/>
                    <a:pt x="242" y="0"/>
                  </a:cubicBezTo>
                  <a:cubicBezTo>
                    <a:pt x="233" y="27"/>
                    <a:pt x="233" y="27"/>
                    <a:pt x="233" y="27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73" y="59"/>
                    <a:pt x="128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67" y="86"/>
                    <a:pt x="54" y="84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0"/>
                    <a:pt x="40" y="80"/>
                  </a:cubicBezTo>
                  <a:cubicBezTo>
                    <a:pt x="25" y="75"/>
                    <a:pt x="11" y="67"/>
                    <a:pt x="0" y="57"/>
                  </a:cubicBezTo>
                  <a:cubicBezTo>
                    <a:pt x="12" y="72"/>
                    <a:pt x="29" y="83"/>
                    <a:pt x="49" y="90"/>
                  </a:cubicBezTo>
                  <a:cubicBezTo>
                    <a:pt x="63" y="94"/>
                    <a:pt x="77" y="97"/>
                    <a:pt x="91" y="97"/>
                  </a:cubicBezTo>
                  <a:cubicBezTo>
                    <a:pt x="137" y="97"/>
                    <a:pt x="178" y="72"/>
                    <a:pt x="198" y="29"/>
                  </a:cubicBezTo>
                  <a:cubicBezTo>
                    <a:pt x="223" y="37"/>
                    <a:pt x="223" y="37"/>
                    <a:pt x="223" y="37"/>
                  </a:cubicBezTo>
                  <a:cubicBezTo>
                    <a:pt x="222" y="42"/>
                    <a:pt x="226" y="47"/>
                    <a:pt x="231" y="49"/>
                  </a:cubicBezTo>
                  <a:cubicBezTo>
                    <a:pt x="386" y="101"/>
                    <a:pt x="386" y="101"/>
                    <a:pt x="386" y="101"/>
                  </a:cubicBezTo>
                  <a:cubicBezTo>
                    <a:pt x="387" y="101"/>
                    <a:pt x="388" y="101"/>
                    <a:pt x="389" y="101"/>
                  </a:cubicBezTo>
                  <a:cubicBezTo>
                    <a:pt x="400" y="101"/>
                    <a:pt x="407" y="78"/>
                    <a:pt x="407" y="78"/>
                  </a:cubicBezTo>
                  <a:cubicBezTo>
                    <a:pt x="407" y="78"/>
                    <a:pt x="407" y="78"/>
                    <a:pt x="407" y="78"/>
                  </a:cubicBezTo>
                  <a:cubicBezTo>
                    <a:pt x="410" y="68"/>
                    <a:pt x="410" y="68"/>
                    <a:pt x="410" y="68"/>
                  </a:cubicBezTo>
                  <a:cubicBezTo>
                    <a:pt x="412" y="61"/>
                    <a:pt x="409" y="54"/>
                    <a:pt x="402" y="52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6" y="0"/>
                    <a:pt x="245" y="0"/>
                    <a:pt x="2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3" name="isľiḋé"/>
            <p:cNvSpPr/>
            <p:nvPr/>
          </p:nvSpPr>
          <p:spPr bwMode="auto">
            <a:xfrm>
              <a:off x="5208588" y="5719763"/>
              <a:ext cx="196850" cy="157163"/>
            </a:xfrm>
            <a:custGeom>
              <a:avLst/>
              <a:gdLst>
                <a:gd name="T0" fmla="*/ 124 w 124"/>
                <a:gd name="T1" fmla="*/ 33 h 99"/>
                <a:gd name="T2" fmla="*/ 104 w 124"/>
                <a:gd name="T3" fmla="*/ 99 h 99"/>
                <a:gd name="T4" fmla="*/ 0 w 124"/>
                <a:gd name="T5" fmla="*/ 66 h 99"/>
                <a:gd name="T6" fmla="*/ 20 w 124"/>
                <a:gd name="T7" fmla="*/ 0 h 99"/>
                <a:gd name="T8" fmla="*/ 124 w 124"/>
                <a:gd name="T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9">
                  <a:moveTo>
                    <a:pt x="124" y="33"/>
                  </a:moveTo>
                  <a:lnTo>
                    <a:pt x="104" y="99"/>
                  </a:lnTo>
                  <a:lnTo>
                    <a:pt x="0" y="66"/>
                  </a:lnTo>
                  <a:lnTo>
                    <a:pt x="20" y="0"/>
                  </a:lnTo>
                  <a:lnTo>
                    <a:pt x="124" y="33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4" name="íş1iḋe"/>
            <p:cNvSpPr/>
            <p:nvPr/>
          </p:nvSpPr>
          <p:spPr bwMode="auto">
            <a:xfrm>
              <a:off x="5208588" y="5719763"/>
              <a:ext cx="196850" cy="157163"/>
            </a:xfrm>
            <a:custGeom>
              <a:avLst/>
              <a:gdLst>
                <a:gd name="T0" fmla="*/ 124 w 124"/>
                <a:gd name="T1" fmla="*/ 33 h 99"/>
                <a:gd name="T2" fmla="*/ 104 w 124"/>
                <a:gd name="T3" fmla="*/ 99 h 99"/>
                <a:gd name="T4" fmla="*/ 0 w 124"/>
                <a:gd name="T5" fmla="*/ 66 h 99"/>
                <a:gd name="T6" fmla="*/ 20 w 124"/>
                <a:gd name="T7" fmla="*/ 0 h 99"/>
                <a:gd name="T8" fmla="*/ 124 w 124"/>
                <a:gd name="T9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99">
                  <a:moveTo>
                    <a:pt x="124" y="33"/>
                  </a:moveTo>
                  <a:lnTo>
                    <a:pt x="104" y="99"/>
                  </a:lnTo>
                  <a:lnTo>
                    <a:pt x="0" y="66"/>
                  </a:lnTo>
                  <a:lnTo>
                    <a:pt x="20" y="0"/>
                  </a:lnTo>
                  <a:lnTo>
                    <a:pt x="12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5" name="îSliḓe"/>
            <p:cNvSpPr/>
            <p:nvPr/>
          </p:nvSpPr>
          <p:spPr bwMode="auto">
            <a:xfrm>
              <a:off x="4868863" y="5248275"/>
              <a:ext cx="131763" cy="22225"/>
            </a:xfrm>
            <a:custGeom>
              <a:avLst/>
              <a:gdLst>
                <a:gd name="T0" fmla="*/ 40 w 40"/>
                <a:gd name="T1" fmla="*/ 7 h 7"/>
                <a:gd name="T2" fmla="*/ 40 w 40"/>
                <a:gd name="T3" fmla="*/ 7 h 7"/>
                <a:gd name="T4" fmla="*/ 40 w 40"/>
                <a:gd name="T5" fmla="*/ 7 h 7"/>
                <a:gd name="T6" fmla="*/ 0 w 40"/>
                <a:gd name="T7" fmla="*/ 0 h 7"/>
                <a:gd name="T8" fmla="*/ 39 w 40"/>
                <a:gd name="T9" fmla="*/ 6 h 7"/>
                <a:gd name="T10" fmla="*/ 0 w 40"/>
                <a:gd name="T11" fmla="*/ 0 h 7"/>
                <a:gd name="T12" fmla="*/ 0 w 40"/>
                <a:gd name="T13" fmla="*/ 0 h 7"/>
                <a:gd name="T14" fmla="*/ 0 w 40"/>
                <a:gd name="T15" fmla="*/ 0 h 7"/>
                <a:gd name="T16" fmla="*/ 0 w 40"/>
                <a:gd name="T17" fmla="*/ 0 h 7"/>
                <a:gd name="T18" fmla="*/ 0 w 40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7">
                  <a:moveTo>
                    <a:pt x="40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moveTo>
                    <a:pt x="0" y="0"/>
                  </a:moveTo>
                  <a:cubicBezTo>
                    <a:pt x="13" y="0"/>
                    <a:pt x="26" y="2"/>
                    <a:pt x="39" y="6"/>
                  </a:cubicBezTo>
                  <a:cubicBezTo>
                    <a:pt x="26" y="2"/>
                    <a:pt x="13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6" name="íSľïďé"/>
            <p:cNvSpPr/>
            <p:nvPr/>
          </p:nvSpPr>
          <p:spPr bwMode="auto">
            <a:xfrm>
              <a:off x="4603751" y="5976938"/>
              <a:ext cx="265113" cy="95250"/>
            </a:xfrm>
            <a:custGeom>
              <a:avLst/>
              <a:gdLst>
                <a:gd name="T0" fmla="*/ 80 w 80"/>
                <a:gd name="T1" fmla="*/ 29 h 29"/>
                <a:gd name="T2" fmla="*/ 80 w 80"/>
                <a:gd name="T3" fmla="*/ 29 h 29"/>
                <a:gd name="T4" fmla="*/ 80 w 80"/>
                <a:gd name="T5" fmla="*/ 29 h 29"/>
                <a:gd name="T6" fmla="*/ 80 w 80"/>
                <a:gd name="T7" fmla="*/ 29 h 29"/>
                <a:gd name="T8" fmla="*/ 41 w 80"/>
                <a:gd name="T9" fmla="*/ 23 h 29"/>
                <a:gd name="T10" fmla="*/ 80 w 80"/>
                <a:gd name="T11" fmla="*/ 29 h 29"/>
                <a:gd name="T12" fmla="*/ 41 w 80"/>
                <a:gd name="T13" fmla="*/ 23 h 29"/>
                <a:gd name="T14" fmla="*/ 0 w 80"/>
                <a:gd name="T15" fmla="*/ 0 h 29"/>
                <a:gd name="T16" fmla="*/ 0 w 80"/>
                <a:gd name="T17" fmla="*/ 0 h 29"/>
                <a:gd name="T18" fmla="*/ 40 w 80"/>
                <a:gd name="T19" fmla="*/ 23 h 29"/>
                <a:gd name="T20" fmla="*/ 41 w 80"/>
                <a:gd name="T21" fmla="*/ 23 h 29"/>
                <a:gd name="T22" fmla="*/ 40 w 80"/>
                <a:gd name="T23" fmla="*/ 23 h 29"/>
                <a:gd name="T24" fmla="*/ 0 w 80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29">
                  <a:moveTo>
                    <a:pt x="80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moveTo>
                    <a:pt x="41" y="23"/>
                  </a:moveTo>
                  <a:cubicBezTo>
                    <a:pt x="54" y="27"/>
                    <a:pt x="67" y="29"/>
                    <a:pt x="80" y="29"/>
                  </a:cubicBezTo>
                  <a:cubicBezTo>
                    <a:pt x="67" y="29"/>
                    <a:pt x="54" y="27"/>
                    <a:pt x="41" y="2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0"/>
                    <a:pt x="25" y="18"/>
                    <a:pt x="4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0" y="23"/>
                  </a:cubicBezTo>
                  <a:cubicBezTo>
                    <a:pt x="25" y="18"/>
                    <a:pt x="11" y="1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7" name="íṣḻiḋê"/>
            <p:cNvSpPr/>
            <p:nvPr/>
          </p:nvSpPr>
          <p:spPr bwMode="auto">
            <a:xfrm>
              <a:off x="4481513" y="5364163"/>
              <a:ext cx="733425" cy="641350"/>
            </a:xfrm>
            <a:custGeom>
              <a:avLst/>
              <a:gdLst>
                <a:gd name="T0" fmla="*/ 64 w 222"/>
                <a:gd name="T1" fmla="*/ 0 h 195"/>
                <a:gd name="T2" fmla="*/ 18 w 222"/>
                <a:gd name="T3" fmla="*/ 57 h 195"/>
                <a:gd name="T4" fmla="*/ 84 w 222"/>
                <a:gd name="T5" fmla="*/ 189 h 195"/>
                <a:gd name="T6" fmla="*/ 117 w 222"/>
                <a:gd name="T7" fmla="*/ 195 h 195"/>
                <a:gd name="T8" fmla="*/ 216 w 222"/>
                <a:gd name="T9" fmla="*/ 123 h 195"/>
                <a:gd name="T10" fmla="*/ 221 w 222"/>
                <a:gd name="T11" fmla="*/ 82 h 195"/>
                <a:gd name="T12" fmla="*/ 215 w 222"/>
                <a:gd name="T13" fmla="*/ 71 h 195"/>
                <a:gd name="T14" fmla="*/ 212 w 222"/>
                <a:gd name="T15" fmla="*/ 70 h 195"/>
                <a:gd name="T16" fmla="*/ 213 w 222"/>
                <a:gd name="T17" fmla="*/ 75 h 195"/>
                <a:gd name="T18" fmla="*/ 210 w 222"/>
                <a:gd name="T19" fmla="*/ 69 h 195"/>
                <a:gd name="T20" fmla="*/ 103 w 222"/>
                <a:gd name="T21" fmla="*/ 18 h 195"/>
                <a:gd name="T22" fmla="*/ 31 w 222"/>
                <a:gd name="T23" fmla="*/ 82 h 195"/>
                <a:gd name="T24" fmla="*/ 28 w 222"/>
                <a:gd name="T25" fmla="*/ 128 h 195"/>
                <a:gd name="T26" fmla="*/ 25 w 222"/>
                <a:gd name="T27" fmla="*/ 59 h 195"/>
                <a:gd name="T28" fmla="*/ 73 w 222"/>
                <a:gd name="T29" fmla="*/ 4 h 195"/>
                <a:gd name="T30" fmla="*/ 64 w 222"/>
                <a:gd name="T3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2" h="195">
                  <a:moveTo>
                    <a:pt x="64" y="0"/>
                  </a:moveTo>
                  <a:cubicBezTo>
                    <a:pt x="43" y="12"/>
                    <a:pt x="26" y="32"/>
                    <a:pt x="18" y="57"/>
                  </a:cubicBezTo>
                  <a:cubicBezTo>
                    <a:pt x="0" y="112"/>
                    <a:pt x="29" y="171"/>
                    <a:pt x="84" y="189"/>
                  </a:cubicBezTo>
                  <a:cubicBezTo>
                    <a:pt x="95" y="193"/>
                    <a:pt x="106" y="195"/>
                    <a:pt x="117" y="195"/>
                  </a:cubicBezTo>
                  <a:cubicBezTo>
                    <a:pt x="161" y="195"/>
                    <a:pt x="202" y="167"/>
                    <a:pt x="216" y="123"/>
                  </a:cubicBezTo>
                  <a:cubicBezTo>
                    <a:pt x="221" y="110"/>
                    <a:pt x="222" y="96"/>
                    <a:pt x="221" y="82"/>
                  </a:cubicBezTo>
                  <a:cubicBezTo>
                    <a:pt x="219" y="78"/>
                    <a:pt x="217" y="75"/>
                    <a:pt x="215" y="71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3" y="72"/>
                    <a:pt x="213" y="74"/>
                    <a:pt x="213" y="75"/>
                  </a:cubicBezTo>
                  <a:cubicBezTo>
                    <a:pt x="212" y="73"/>
                    <a:pt x="211" y="71"/>
                    <a:pt x="210" y="6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71" y="25"/>
                    <a:pt x="43" y="49"/>
                    <a:pt x="31" y="82"/>
                  </a:cubicBezTo>
                  <a:cubicBezTo>
                    <a:pt x="26" y="98"/>
                    <a:pt x="25" y="113"/>
                    <a:pt x="28" y="128"/>
                  </a:cubicBezTo>
                  <a:cubicBezTo>
                    <a:pt x="19" y="107"/>
                    <a:pt x="17" y="83"/>
                    <a:pt x="25" y="59"/>
                  </a:cubicBezTo>
                  <a:cubicBezTo>
                    <a:pt x="33" y="34"/>
                    <a:pt x="51" y="15"/>
                    <a:pt x="73" y="4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8" name="iŝ1îḑe"/>
            <p:cNvSpPr/>
            <p:nvPr/>
          </p:nvSpPr>
          <p:spPr bwMode="auto">
            <a:xfrm>
              <a:off x="4692651" y="5337175"/>
              <a:ext cx="498475" cy="260350"/>
            </a:xfrm>
            <a:custGeom>
              <a:avLst/>
              <a:gdLst>
                <a:gd name="T0" fmla="*/ 148 w 151"/>
                <a:gd name="T1" fmla="*/ 75 h 79"/>
                <a:gd name="T2" fmla="*/ 148 w 151"/>
                <a:gd name="T3" fmla="*/ 78 h 79"/>
                <a:gd name="T4" fmla="*/ 151 w 151"/>
                <a:gd name="T5" fmla="*/ 79 h 79"/>
                <a:gd name="T6" fmla="*/ 148 w 151"/>
                <a:gd name="T7" fmla="*/ 75 h 79"/>
                <a:gd name="T8" fmla="*/ 60 w 151"/>
                <a:gd name="T9" fmla="*/ 24 h 79"/>
                <a:gd name="T10" fmla="*/ 39 w 151"/>
                <a:gd name="T11" fmla="*/ 26 h 79"/>
                <a:gd name="T12" fmla="*/ 146 w 151"/>
                <a:gd name="T13" fmla="*/ 77 h 79"/>
                <a:gd name="T14" fmla="*/ 138 w 151"/>
                <a:gd name="T15" fmla="*/ 64 h 79"/>
                <a:gd name="T16" fmla="*/ 102 w 151"/>
                <a:gd name="T17" fmla="*/ 34 h 79"/>
                <a:gd name="T18" fmla="*/ 91 w 151"/>
                <a:gd name="T19" fmla="*/ 29 h 79"/>
                <a:gd name="T20" fmla="*/ 60 w 151"/>
                <a:gd name="T21" fmla="*/ 24 h 79"/>
                <a:gd name="T22" fmla="*/ 37 w 151"/>
                <a:gd name="T23" fmla="*/ 0 h 79"/>
                <a:gd name="T24" fmla="*/ 18 w 151"/>
                <a:gd name="T25" fmla="*/ 0 h 79"/>
                <a:gd name="T26" fmla="*/ 0 w 151"/>
                <a:gd name="T27" fmla="*/ 8 h 79"/>
                <a:gd name="T28" fmla="*/ 9 w 151"/>
                <a:gd name="T29" fmla="*/ 12 h 79"/>
                <a:gd name="T30" fmla="*/ 42 w 151"/>
                <a:gd name="T31" fmla="*/ 2 h 79"/>
                <a:gd name="T32" fmla="*/ 37 w 151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79">
                  <a:moveTo>
                    <a:pt x="148" y="75"/>
                  </a:moveTo>
                  <a:cubicBezTo>
                    <a:pt x="148" y="76"/>
                    <a:pt x="148" y="77"/>
                    <a:pt x="148" y="78"/>
                  </a:cubicBezTo>
                  <a:cubicBezTo>
                    <a:pt x="151" y="79"/>
                    <a:pt x="151" y="79"/>
                    <a:pt x="151" y="79"/>
                  </a:cubicBezTo>
                  <a:cubicBezTo>
                    <a:pt x="150" y="78"/>
                    <a:pt x="149" y="76"/>
                    <a:pt x="148" y="75"/>
                  </a:cubicBezTo>
                  <a:moveTo>
                    <a:pt x="60" y="24"/>
                  </a:moveTo>
                  <a:cubicBezTo>
                    <a:pt x="53" y="24"/>
                    <a:pt x="46" y="25"/>
                    <a:pt x="39" y="26"/>
                  </a:cubicBezTo>
                  <a:cubicBezTo>
                    <a:pt x="146" y="77"/>
                    <a:pt x="146" y="77"/>
                    <a:pt x="146" y="77"/>
                  </a:cubicBezTo>
                  <a:cubicBezTo>
                    <a:pt x="144" y="73"/>
                    <a:pt x="141" y="68"/>
                    <a:pt x="138" y="64"/>
                  </a:cubicBezTo>
                  <a:cubicBezTo>
                    <a:pt x="128" y="53"/>
                    <a:pt x="116" y="43"/>
                    <a:pt x="102" y="34"/>
                  </a:cubicBezTo>
                  <a:cubicBezTo>
                    <a:pt x="98" y="32"/>
                    <a:pt x="95" y="30"/>
                    <a:pt x="91" y="29"/>
                  </a:cubicBezTo>
                  <a:cubicBezTo>
                    <a:pt x="80" y="26"/>
                    <a:pt x="70" y="24"/>
                    <a:pt x="60" y="24"/>
                  </a:cubicBezTo>
                  <a:moveTo>
                    <a:pt x="37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2"/>
                    <a:pt x="6" y="5"/>
                    <a:pt x="0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9" y="6"/>
                    <a:pt x="30" y="3"/>
                    <a:pt x="42" y="2"/>
                  </a:cubicBezTo>
                  <a:cubicBezTo>
                    <a:pt x="40" y="1"/>
                    <a:pt x="39" y="0"/>
                    <a:pt x="37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9" name="îSḻíḋé"/>
            <p:cNvSpPr/>
            <p:nvPr/>
          </p:nvSpPr>
          <p:spPr bwMode="auto">
            <a:xfrm>
              <a:off x="4752976" y="5324475"/>
              <a:ext cx="61913" cy="12700"/>
            </a:xfrm>
            <a:custGeom>
              <a:avLst/>
              <a:gdLst>
                <a:gd name="T0" fmla="*/ 11 w 19"/>
                <a:gd name="T1" fmla="*/ 0 h 4"/>
                <a:gd name="T2" fmla="*/ 0 w 19"/>
                <a:gd name="T3" fmla="*/ 4 h 4"/>
                <a:gd name="T4" fmla="*/ 19 w 19"/>
                <a:gd name="T5" fmla="*/ 4 h 4"/>
                <a:gd name="T6" fmla="*/ 11 w 1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">
                  <a:moveTo>
                    <a:pt x="11" y="0"/>
                  </a:moveTo>
                  <a:cubicBezTo>
                    <a:pt x="7" y="1"/>
                    <a:pt x="4" y="2"/>
                    <a:pt x="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3"/>
                    <a:pt x="14" y="2"/>
                    <a:pt x="11" y="0"/>
                  </a:cubicBezTo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0" name="íŝļîḋe"/>
            <p:cNvSpPr/>
            <p:nvPr/>
          </p:nvSpPr>
          <p:spPr bwMode="auto">
            <a:xfrm>
              <a:off x="4789488" y="5318125"/>
              <a:ext cx="422275" cy="315913"/>
            </a:xfrm>
            <a:custGeom>
              <a:avLst/>
              <a:gdLst>
                <a:gd name="T0" fmla="*/ 115 w 128"/>
                <a:gd name="T1" fmla="*/ 70 h 96"/>
                <a:gd name="T2" fmla="*/ 119 w 128"/>
                <a:gd name="T3" fmla="*/ 81 h 96"/>
                <a:gd name="T4" fmla="*/ 122 w 128"/>
                <a:gd name="T5" fmla="*/ 85 h 96"/>
                <a:gd name="T6" fmla="*/ 128 w 128"/>
                <a:gd name="T7" fmla="*/ 96 h 96"/>
                <a:gd name="T8" fmla="*/ 128 w 128"/>
                <a:gd name="T9" fmla="*/ 96 h 96"/>
                <a:gd name="T10" fmla="*/ 115 w 128"/>
                <a:gd name="T11" fmla="*/ 70 h 96"/>
                <a:gd name="T12" fmla="*/ 73 w 128"/>
                <a:gd name="T13" fmla="*/ 40 h 96"/>
                <a:gd name="T14" fmla="*/ 109 w 128"/>
                <a:gd name="T15" fmla="*/ 70 h 96"/>
                <a:gd name="T16" fmla="*/ 73 w 128"/>
                <a:gd name="T17" fmla="*/ 40 h 96"/>
                <a:gd name="T18" fmla="*/ 24 w 128"/>
                <a:gd name="T19" fmla="*/ 0 h 96"/>
                <a:gd name="T20" fmla="*/ 0 w 128"/>
                <a:gd name="T21" fmla="*/ 2 h 96"/>
                <a:gd name="T22" fmla="*/ 8 w 128"/>
                <a:gd name="T23" fmla="*/ 6 h 96"/>
                <a:gd name="T24" fmla="*/ 13 w 128"/>
                <a:gd name="T25" fmla="*/ 8 h 96"/>
                <a:gd name="T26" fmla="*/ 24 w 128"/>
                <a:gd name="T27" fmla="*/ 7 h 96"/>
                <a:gd name="T28" fmla="*/ 49 w 128"/>
                <a:gd name="T29" fmla="*/ 10 h 96"/>
                <a:gd name="T30" fmla="*/ 32 w 128"/>
                <a:gd name="T31" fmla="*/ 0 h 96"/>
                <a:gd name="T32" fmla="*/ 24 w 128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96">
                  <a:moveTo>
                    <a:pt x="115" y="70"/>
                  </a:moveTo>
                  <a:cubicBezTo>
                    <a:pt x="116" y="74"/>
                    <a:pt x="118" y="77"/>
                    <a:pt x="119" y="81"/>
                  </a:cubicBezTo>
                  <a:cubicBezTo>
                    <a:pt x="120" y="82"/>
                    <a:pt x="121" y="84"/>
                    <a:pt x="122" y="85"/>
                  </a:cubicBezTo>
                  <a:cubicBezTo>
                    <a:pt x="124" y="89"/>
                    <a:pt x="126" y="92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5" y="87"/>
                    <a:pt x="121" y="78"/>
                    <a:pt x="115" y="70"/>
                  </a:cubicBezTo>
                  <a:moveTo>
                    <a:pt x="73" y="40"/>
                  </a:moveTo>
                  <a:cubicBezTo>
                    <a:pt x="87" y="49"/>
                    <a:pt x="99" y="59"/>
                    <a:pt x="109" y="70"/>
                  </a:cubicBezTo>
                  <a:cubicBezTo>
                    <a:pt x="100" y="57"/>
                    <a:pt x="88" y="47"/>
                    <a:pt x="73" y="40"/>
                  </a:cubicBezTo>
                  <a:moveTo>
                    <a:pt x="24" y="0"/>
                  </a:moveTo>
                  <a:cubicBezTo>
                    <a:pt x="16" y="0"/>
                    <a:pt x="8" y="1"/>
                    <a:pt x="0" y="2"/>
                  </a:cubicBezTo>
                  <a:cubicBezTo>
                    <a:pt x="3" y="4"/>
                    <a:pt x="5" y="5"/>
                    <a:pt x="8" y="6"/>
                  </a:cubicBezTo>
                  <a:cubicBezTo>
                    <a:pt x="10" y="6"/>
                    <a:pt x="11" y="7"/>
                    <a:pt x="13" y="8"/>
                  </a:cubicBezTo>
                  <a:cubicBezTo>
                    <a:pt x="16" y="7"/>
                    <a:pt x="20" y="7"/>
                    <a:pt x="24" y="7"/>
                  </a:cubicBezTo>
                  <a:cubicBezTo>
                    <a:pt x="32" y="7"/>
                    <a:pt x="40" y="8"/>
                    <a:pt x="49" y="10"/>
                  </a:cubicBezTo>
                  <a:cubicBezTo>
                    <a:pt x="43" y="7"/>
                    <a:pt x="37" y="3"/>
                    <a:pt x="32" y="0"/>
                  </a:cubicBezTo>
                  <a:cubicBezTo>
                    <a:pt x="29" y="0"/>
                    <a:pt x="27" y="0"/>
                    <a:pt x="24" y="0"/>
                  </a:cubicBezTo>
                </a:path>
              </a:pathLst>
            </a:custGeom>
            <a:solidFill>
              <a:srgbClr val="D1C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1" name="íSľïḓe"/>
            <p:cNvSpPr/>
            <p:nvPr/>
          </p:nvSpPr>
          <p:spPr bwMode="auto">
            <a:xfrm>
              <a:off x="4894263" y="5318125"/>
              <a:ext cx="317500" cy="315913"/>
            </a:xfrm>
            <a:custGeom>
              <a:avLst/>
              <a:gdLst>
                <a:gd name="T0" fmla="*/ 82 w 96"/>
                <a:gd name="T1" fmla="*/ 66 h 96"/>
                <a:gd name="T2" fmla="*/ 83 w 96"/>
                <a:gd name="T3" fmla="*/ 70 h 96"/>
                <a:gd name="T4" fmla="*/ 96 w 96"/>
                <a:gd name="T5" fmla="*/ 96 h 96"/>
                <a:gd name="T6" fmla="*/ 96 w 96"/>
                <a:gd name="T7" fmla="*/ 96 h 96"/>
                <a:gd name="T8" fmla="*/ 82 w 96"/>
                <a:gd name="T9" fmla="*/ 66 h 96"/>
                <a:gd name="T10" fmla="*/ 0 w 96"/>
                <a:gd name="T11" fmla="*/ 0 h 96"/>
                <a:gd name="T12" fmla="*/ 17 w 96"/>
                <a:gd name="T13" fmla="*/ 10 h 96"/>
                <a:gd name="T14" fmla="*/ 23 w 96"/>
                <a:gd name="T15" fmla="*/ 12 h 96"/>
                <a:gd name="T16" fmla="*/ 41 w 96"/>
                <a:gd name="T17" fmla="*/ 20 h 96"/>
                <a:gd name="T18" fmla="*/ 21 w 96"/>
                <a:gd name="T19" fmla="*/ 4 h 96"/>
                <a:gd name="T20" fmla="*/ 0 w 96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6">
                  <a:moveTo>
                    <a:pt x="82" y="66"/>
                  </a:moveTo>
                  <a:cubicBezTo>
                    <a:pt x="82" y="67"/>
                    <a:pt x="83" y="69"/>
                    <a:pt x="83" y="70"/>
                  </a:cubicBezTo>
                  <a:cubicBezTo>
                    <a:pt x="89" y="78"/>
                    <a:pt x="93" y="87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3" y="85"/>
                    <a:pt x="88" y="75"/>
                    <a:pt x="82" y="66"/>
                  </a:cubicBezTo>
                  <a:moveTo>
                    <a:pt x="0" y="0"/>
                  </a:moveTo>
                  <a:cubicBezTo>
                    <a:pt x="5" y="3"/>
                    <a:pt x="11" y="7"/>
                    <a:pt x="17" y="10"/>
                  </a:cubicBezTo>
                  <a:cubicBezTo>
                    <a:pt x="19" y="11"/>
                    <a:pt x="21" y="11"/>
                    <a:pt x="23" y="12"/>
                  </a:cubicBezTo>
                  <a:cubicBezTo>
                    <a:pt x="29" y="14"/>
                    <a:pt x="35" y="17"/>
                    <a:pt x="41" y="20"/>
                  </a:cubicBezTo>
                  <a:cubicBezTo>
                    <a:pt x="35" y="14"/>
                    <a:pt x="28" y="9"/>
                    <a:pt x="21" y="4"/>
                  </a:cubicBezTo>
                  <a:cubicBezTo>
                    <a:pt x="14" y="2"/>
                    <a:pt x="7" y="0"/>
                    <a:pt x="0" y="0"/>
                  </a:cubicBezTo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2" name="îslîḑé"/>
            <p:cNvSpPr/>
            <p:nvPr/>
          </p:nvSpPr>
          <p:spPr bwMode="auto">
            <a:xfrm>
              <a:off x="4964113" y="5330825"/>
              <a:ext cx="247650" cy="303213"/>
            </a:xfrm>
            <a:custGeom>
              <a:avLst/>
              <a:gdLst>
                <a:gd name="T0" fmla="*/ 0 w 75"/>
                <a:gd name="T1" fmla="*/ 0 h 92"/>
                <a:gd name="T2" fmla="*/ 20 w 75"/>
                <a:gd name="T3" fmla="*/ 16 h 92"/>
                <a:gd name="T4" fmla="*/ 61 w 75"/>
                <a:gd name="T5" fmla="*/ 62 h 92"/>
                <a:gd name="T6" fmla="*/ 75 w 75"/>
                <a:gd name="T7" fmla="*/ 92 h 92"/>
                <a:gd name="T8" fmla="*/ 4 w 75"/>
                <a:gd name="T9" fmla="*/ 1 h 92"/>
                <a:gd name="T10" fmla="*/ 0 w 75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92">
                  <a:moveTo>
                    <a:pt x="0" y="0"/>
                  </a:moveTo>
                  <a:cubicBezTo>
                    <a:pt x="7" y="5"/>
                    <a:pt x="14" y="10"/>
                    <a:pt x="20" y="16"/>
                  </a:cubicBezTo>
                  <a:cubicBezTo>
                    <a:pt x="38" y="27"/>
                    <a:pt x="52" y="43"/>
                    <a:pt x="61" y="62"/>
                  </a:cubicBezTo>
                  <a:cubicBezTo>
                    <a:pt x="67" y="71"/>
                    <a:pt x="72" y="81"/>
                    <a:pt x="75" y="92"/>
                  </a:cubicBezTo>
                  <a:cubicBezTo>
                    <a:pt x="72" y="51"/>
                    <a:pt x="45" y="15"/>
                    <a:pt x="4" y="1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3" name="ï$ļiďé"/>
            <p:cNvSpPr/>
            <p:nvPr/>
          </p:nvSpPr>
          <p:spPr bwMode="auto">
            <a:xfrm>
              <a:off x="4405313" y="5199063"/>
              <a:ext cx="928688" cy="925513"/>
            </a:xfrm>
            <a:custGeom>
              <a:avLst/>
              <a:gdLst>
                <a:gd name="T0" fmla="*/ 180 w 281"/>
                <a:gd name="T1" fmla="*/ 22 h 281"/>
                <a:gd name="T2" fmla="*/ 21 w 281"/>
                <a:gd name="T3" fmla="*/ 101 h 281"/>
                <a:gd name="T4" fmla="*/ 100 w 281"/>
                <a:gd name="T5" fmla="*/ 259 h 281"/>
                <a:gd name="T6" fmla="*/ 259 w 281"/>
                <a:gd name="T7" fmla="*/ 180 h 281"/>
                <a:gd name="T8" fmla="*/ 180 w 281"/>
                <a:gd name="T9" fmla="*/ 22 h 281"/>
                <a:gd name="T10" fmla="*/ 246 w 281"/>
                <a:gd name="T11" fmla="*/ 176 h 281"/>
                <a:gd name="T12" fmla="*/ 105 w 281"/>
                <a:gd name="T13" fmla="*/ 246 h 281"/>
                <a:gd name="T14" fmla="*/ 34 w 281"/>
                <a:gd name="T15" fmla="*/ 105 h 281"/>
                <a:gd name="T16" fmla="*/ 176 w 281"/>
                <a:gd name="T17" fmla="*/ 34 h 281"/>
                <a:gd name="T18" fmla="*/ 246 w 281"/>
                <a:gd name="T19" fmla="*/ 17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81">
                  <a:moveTo>
                    <a:pt x="180" y="22"/>
                  </a:moveTo>
                  <a:cubicBezTo>
                    <a:pt x="114" y="0"/>
                    <a:pt x="43" y="35"/>
                    <a:pt x="21" y="101"/>
                  </a:cubicBezTo>
                  <a:cubicBezTo>
                    <a:pt x="0" y="166"/>
                    <a:pt x="35" y="237"/>
                    <a:pt x="100" y="259"/>
                  </a:cubicBezTo>
                  <a:cubicBezTo>
                    <a:pt x="166" y="281"/>
                    <a:pt x="237" y="245"/>
                    <a:pt x="259" y="180"/>
                  </a:cubicBezTo>
                  <a:cubicBezTo>
                    <a:pt x="281" y="114"/>
                    <a:pt x="245" y="43"/>
                    <a:pt x="180" y="22"/>
                  </a:cubicBezTo>
                  <a:moveTo>
                    <a:pt x="246" y="176"/>
                  </a:moveTo>
                  <a:cubicBezTo>
                    <a:pt x="227" y="234"/>
                    <a:pt x="163" y="266"/>
                    <a:pt x="105" y="246"/>
                  </a:cubicBezTo>
                  <a:cubicBezTo>
                    <a:pt x="46" y="227"/>
                    <a:pt x="14" y="163"/>
                    <a:pt x="34" y="105"/>
                  </a:cubicBezTo>
                  <a:cubicBezTo>
                    <a:pt x="53" y="46"/>
                    <a:pt x="117" y="14"/>
                    <a:pt x="176" y="34"/>
                  </a:cubicBezTo>
                  <a:cubicBezTo>
                    <a:pt x="234" y="54"/>
                    <a:pt x="266" y="117"/>
                    <a:pt x="246" y="176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4" name="iSľiḑé"/>
            <p:cNvSpPr/>
            <p:nvPr/>
          </p:nvSpPr>
          <p:spPr bwMode="auto">
            <a:xfrm>
              <a:off x="4435476" y="5229225"/>
              <a:ext cx="868363" cy="865188"/>
            </a:xfrm>
            <a:custGeom>
              <a:avLst/>
              <a:gdLst>
                <a:gd name="T0" fmla="*/ 168 w 263"/>
                <a:gd name="T1" fmla="*/ 20 h 263"/>
                <a:gd name="T2" fmla="*/ 20 w 263"/>
                <a:gd name="T3" fmla="*/ 94 h 263"/>
                <a:gd name="T4" fmla="*/ 94 w 263"/>
                <a:gd name="T5" fmla="*/ 242 h 263"/>
                <a:gd name="T6" fmla="*/ 242 w 263"/>
                <a:gd name="T7" fmla="*/ 168 h 263"/>
                <a:gd name="T8" fmla="*/ 168 w 263"/>
                <a:gd name="T9" fmla="*/ 20 h 263"/>
                <a:gd name="T10" fmla="*/ 230 w 263"/>
                <a:gd name="T11" fmla="*/ 164 h 263"/>
                <a:gd name="T12" fmla="*/ 98 w 263"/>
                <a:gd name="T13" fmla="*/ 230 h 263"/>
                <a:gd name="T14" fmla="*/ 32 w 263"/>
                <a:gd name="T15" fmla="*/ 98 h 263"/>
                <a:gd name="T16" fmla="*/ 164 w 263"/>
                <a:gd name="T17" fmla="*/ 32 h 263"/>
                <a:gd name="T18" fmla="*/ 230 w 263"/>
                <a:gd name="T19" fmla="*/ 16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68" y="20"/>
                  </a:moveTo>
                  <a:cubicBezTo>
                    <a:pt x="107" y="0"/>
                    <a:pt x="41" y="33"/>
                    <a:pt x="20" y="94"/>
                  </a:cubicBezTo>
                  <a:cubicBezTo>
                    <a:pt x="0" y="155"/>
                    <a:pt x="33" y="222"/>
                    <a:pt x="94" y="242"/>
                  </a:cubicBezTo>
                  <a:cubicBezTo>
                    <a:pt x="155" y="263"/>
                    <a:pt x="222" y="230"/>
                    <a:pt x="242" y="168"/>
                  </a:cubicBezTo>
                  <a:cubicBezTo>
                    <a:pt x="263" y="107"/>
                    <a:pt x="230" y="41"/>
                    <a:pt x="168" y="20"/>
                  </a:cubicBezTo>
                  <a:moveTo>
                    <a:pt x="230" y="164"/>
                  </a:moveTo>
                  <a:cubicBezTo>
                    <a:pt x="212" y="219"/>
                    <a:pt x="153" y="249"/>
                    <a:pt x="98" y="230"/>
                  </a:cubicBezTo>
                  <a:cubicBezTo>
                    <a:pt x="43" y="212"/>
                    <a:pt x="14" y="153"/>
                    <a:pt x="32" y="98"/>
                  </a:cubicBezTo>
                  <a:cubicBezTo>
                    <a:pt x="50" y="43"/>
                    <a:pt x="110" y="14"/>
                    <a:pt x="164" y="32"/>
                  </a:cubicBezTo>
                  <a:cubicBezTo>
                    <a:pt x="219" y="50"/>
                    <a:pt x="249" y="110"/>
                    <a:pt x="230" y="164"/>
                  </a:cubicBezTo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5" name="işḻîḑè"/>
            <p:cNvSpPr/>
            <p:nvPr/>
          </p:nvSpPr>
          <p:spPr bwMode="auto">
            <a:xfrm>
              <a:off x="4538663" y="5376863"/>
              <a:ext cx="646113" cy="407988"/>
            </a:xfrm>
            <a:custGeom>
              <a:avLst/>
              <a:gdLst>
                <a:gd name="T0" fmla="*/ 193 w 196"/>
                <a:gd name="T1" fmla="*/ 65 h 124"/>
                <a:gd name="T2" fmla="*/ 196 w 196"/>
                <a:gd name="T3" fmla="*/ 71 h 124"/>
                <a:gd name="T4" fmla="*/ 195 w 196"/>
                <a:gd name="T5" fmla="*/ 66 h 124"/>
                <a:gd name="T6" fmla="*/ 193 w 196"/>
                <a:gd name="T7" fmla="*/ 65 h 124"/>
                <a:gd name="T8" fmla="*/ 56 w 196"/>
                <a:gd name="T9" fmla="*/ 0 h 124"/>
                <a:gd name="T10" fmla="*/ 8 w 196"/>
                <a:gd name="T11" fmla="*/ 55 h 124"/>
                <a:gd name="T12" fmla="*/ 11 w 196"/>
                <a:gd name="T13" fmla="*/ 124 h 124"/>
                <a:gd name="T14" fmla="*/ 14 w 196"/>
                <a:gd name="T15" fmla="*/ 78 h 124"/>
                <a:gd name="T16" fmla="*/ 86 w 196"/>
                <a:gd name="T17" fmla="*/ 14 h 124"/>
                <a:gd name="T18" fmla="*/ 56 w 19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24">
                  <a:moveTo>
                    <a:pt x="193" y="65"/>
                  </a:moveTo>
                  <a:cubicBezTo>
                    <a:pt x="194" y="67"/>
                    <a:pt x="195" y="69"/>
                    <a:pt x="196" y="71"/>
                  </a:cubicBezTo>
                  <a:cubicBezTo>
                    <a:pt x="196" y="70"/>
                    <a:pt x="196" y="68"/>
                    <a:pt x="195" y="66"/>
                  </a:cubicBezTo>
                  <a:cubicBezTo>
                    <a:pt x="193" y="65"/>
                    <a:pt x="193" y="65"/>
                    <a:pt x="193" y="65"/>
                  </a:cubicBezTo>
                  <a:moveTo>
                    <a:pt x="56" y="0"/>
                  </a:moveTo>
                  <a:cubicBezTo>
                    <a:pt x="34" y="11"/>
                    <a:pt x="16" y="30"/>
                    <a:pt x="8" y="55"/>
                  </a:cubicBezTo>
                  <a:cubicBezTo>
                    <a:pt x="0" y="79"/>
                    <a:pt x="2" y="103"/>
                    <a:pt x="11" y="124"/>
                  </a:cubicBezTo>
                  <a:cubicBezTo>
                    <a:pt x="8" y="109"/>
                    <a:pt x="9" y="94"/>
                    <a:pt x="14" y="78"/>
                  </a:cubicBezTo>
                  <a:cubicBezTo>
                    <a:pt x="26" y="45"/>
                    <a:pt x="54" y="21"/>
                    <a:pt x="86" y="14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6" name="iŝľïḓè"/>
            <p:cNvSpPr/>
            <p:nvPr/>
          </p:nvSpPr>
          <p:spPr bwMode="auto">
            <a:xfrm>
              <a:off x="4722813" y="5343525"/>
              <a:ext cx="458788" cy="250825"/>
            </a:xfrm>
            <a:custGeom>
              <a:avLst/>
              <a:gdLst>
                <a:gd name="T0" fmla="*/ 129 w 139"/>
                <a:gd name="T1" fmla="*/ 62 h 76"/>
                <a:gd name="T2" fmla="*/ 137 w 139"/>
                <a:gd name="T3" fmla="*/ 75 h 76"/>
                <a:gd name="T4" fmla="*/ 139 w 139"/>
                <a:gd name="T5" fmla="*/ 76 h 76"/>
                <a:gd name="T6" fmla="*/ 139 w 139"/>
                <a:gd name="T7" fmla="*/ 73 h 76"/>
                <a:gd name="T8" fmla="*/ 129 w 139"/>
                <a:gd name="T9" fmla="*/ 62 h 76"/>
                <a:gd name="T10" fmla="*/ 33 w 139"/>
                <a:gd name="T11" fmla="*/ 0 h 76"/>
                <a:gd name="T12" fmla="*/ 0 w 139"/>
                <a:gd name="T13" fmla="*/ 10 h 76"/>
                <a:gd name="T14" fmla="*/ 30 w 139"/>
                <a:gd name="T15" fmla="*/ 24 h 76"/>
                <a:gd name="T16" fmla="*/ 51 w 139"/>
                <a:gd name="T17" fmla="*/ 22 h 76"/>
                <a:gd name="T18" fmla="*/ 82 w 139"/>
                <a:gd name="T19" fmla="*/ 27 h 76"/>
                <a:gd name="T20" fmla="*/ 93 w 139"/>
                <a:gd name="T21" fmla="*/ 32 h 76"/>
                <a:gd name="T22" fmla="*/ 33 w 139"/>
                <a:gd name="T2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76">
                  <a:moveTo>
                    <a:pt x="129" y="62"/>
                  </a:moveTo>
                  <a:cubicBezTo>
                    <a:pt x="132" y="66"/>
                    <a:pt x="135" y="71"/>
                    <a:pt x="137" y="75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39" y="75"/>
                    <a:pt x="139" y="74"/>
                    <a:pt x="139" y="73"/>
                  </a:cubicBezTo>
                  <a:cubicBezTo>
                    <a:pt x="136" y="69"/>
                    <a:pt x="133" y="66"/>
                    <a:pt x="129" y="62"/>
                  </a:cubicBezTo>
                  <a:moveTo>
                    <a:pt x="33" y="0"/>
                  </a:moveTo>
                  <a:cubicBezTo>
                    <a:pt x="21" y="1"/>
                    <a:pt x="10" y="4"/>
                    <a:pt x="0" y="1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7" y="23"/>
                    <a:pt x="44" y="22"/>
                    <a:pt x="51" y="22"/>
                  </a:cubicBezTo>
                  <a:cubicBezTo>
                    <a:pt x="61" y="22"/>
                    <a:pt x="71" y="24"/>
                    <a:pt x="82" y="27"/>
                  </a:cubicBezTo>
                  <a:cubicBezTo>
                    <a:pt x="86" y="28"/>
                    <a:pt x="89" y="30"/>
                    <a:pt x="93" y="32"/>
                  </a:cubicBezTo>
                  <a:cubicBezTo>
                    <a:pt x="74" y="19"/>
                    <a:pt x="54" y="8"/>
                    <a:pt x="33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7" name="íśḻïďé"/>
            <p:cNvSpPr/>
            <p:nvPr/>
          </p:nvSpPr>
          <p:spPr bwMode="auto">
            <a:xfrm>
              <a:off x="4832351" y="5340350"/>
              <a:ext cx="349250" cy="244475"/>
            </a:xfrm>
            <a:custGeom>
              <a:avLst/>
              <a:gdLst>
                <a:gd name="T0" fmla="*/ 11 w 106"/>
                <a:gd name="T1" fmla="*/ 0 h 74"/>
                <a:gd name="T2" fmla="*/ 0 w 106"/>
                <a:gd name="T3" fmla="*/ 1 h 74"/>
                <a:gd name="T4" fmla="*/ 60 w 106"/>
                <a:gd name="T5" fmla="*/ 33 h 74"/>
                <a:gd name="T6" fmla="*/ 96 w 106"/>
                <a:gd name="T7" fmla="*/ 63 h 74"/>
                <a:gd name="T8" fmla="*/ 106 w 106"/>
                <a:gd name="T9" fmla="*/ 74 h 74"/>
                <a:gd name="T10" fmla="*/ 102 w 106"/>
                <a:gd name="T11" fmla="*/ 63 h 74"/>
                <a:gd name="T12" fmla="*/ 36 w 106"/>
                <a:gd name="T13" fmla="*/ 3 h 74"/>
                <a:gd name="T14" fmla="*/ 11 w 106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1" y="0"/>
                  </a:moveTo>
                  <a:cubicBezTo>
                    <a:pt x="7" y="0"/>
                    <a:pt x="3" y="0"/>
                    <a:pt x="0" y="1"/>
                  </a:cubicBezTo>
                  <a:cubicBezTo>
                    <a:pt x="21" y="9"/>
                    <a:pt x="41" y="20"/>
                    <a:pt x="60" y="33"/>
                  </a:cubicBezTo>
                  <a:cubicBezTo>
                    <a:pt x="75" y="40"/>
                    <a:pt x="87" y="50"/>
                    <a:pt x="96" y="63"/>
                  </a:cubicBezTo>
                  <a:cubicBezTo>
                    <a:pt x="100" y="67"/>
                    <a:pt x="103" y="70"/>
                    <a:pt x="106" y="74"/>
                  </a:cubicBezTo>
                  <a:cubicBezTo>
                    <a:pt x="105" y="70"/>
                    <a:pt x="103" y="67"/>
                    <a:pt x="102" y="63"/>
                  </a:cubicBezTo>
                  <a:cubicBezTo>
                    <a:pt x="86" y="40"/>
                    <a:pt x="62" y="20"/>
                    <a:pt x="36" y="3"/>
                  </a:cubicBezTo>
                  <a:cubicBezTo>
                    <a:pt x="27" y="1"/>
                    <a:pt x="19" y="0"/>
                    <a:pt x="11" y="0"/>
                  </a:cubicBezTo>
                </a:path>
              </a:pathLst>
            </a:custGeom>
            <a:solidFill>
              <a:srgbClr val="ED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8" name="ïšľíḑê"/>
            <p:cNvSpPr/>
            <p:nvPr/>
          </p:nvSpPr>
          <p:spPr bwMode="auto">
            <a:xfrm>
              <a:off x="4951413" y="5349875"/>
              <a:ext cx="217488" cy="198438"/>
            </a:xfrm>
            <a:custGeom>
              <a:avLst/>
              <a:gdLst>
                <a:gd name="T0" fmla="*/ 0 w 66"/>
                <a:gd name="T1" fmla="*/ 0 h 60"/>
                <a:gd name="T2" fmla="*/ 66 w 66"/>
                <a:gd name="T3" fmla="*/ 60 h 60"/>
                <a:gd name="T4" fmla="*/ 65 w 66"/>
                <a:gd name="T5" fmla="*/ 56 h 60"/>
                <a:gd name="T6" fmla="*/ 24 w 66"/>
                <a:gd name="T7" fmla="*/ 10 h 60"/>
                <a:gd name="T8" fmla="*/ 6 w 66"/>
                <a:gd name="T9" fmla="*/ 2 h 60"/>
                <a:gd name="T10" fmla="*/ 0 w 6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0">
                  <a:moveTo>
                    <a:pt x="0" y="0"/>
                  </a:moveTo>
                  <a:cubicBezTo>
                    <a:pt x="26" y="17"/>
                    <a:pt x="50" y="37"/>
                    <a:pt x="66" y="60"/>
                  </a:cubicBezTo>
                  <a:cubicBezTo>
                    <a:pt x="66" y="59"/>
                    <a:pt x="65" y="57"/>
                    <a:pt x="65" y="56"/>
                  </a:cubicBezTo>
                  <a:cubicBezTo>
                    <a:pt x="54" y="39"/>
                    <a:pt x="40" y="24"/>
                    <a:pt x="24" y="10"/>
                  </a:cubicBezTo>
                  <a:cubicBezTo>
                    <a:pt x="18" y="7"/>
                    <a:pt x="12" y="4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9" name="iśḷïḓe"/>
            <p:cNvSpPr/>
            <p:nvPr/>
          </p:nvSpPr>
          <p:spPr bwMode="auto">
            <a:xfrm>
              <a:off x="5029201" y="5383213"/>
              <a:ext cx="136525" cy="152400"/>
            </a:xfrm>
            <a:custGeom>
              <a:avLst/>
              <a:gdLst>
                <a:gd name="T0" fmla="*/ 0 w 41"/>
                <a:gd name="T1" fmla="*/ 0 h 46"/>
                <a:gd name="T2" fmla="*/ 41 w 41"/>
                <a:gd name="T3" fmla="*/ 46 h 46"/>
                <a:gd name="T4" fmla="*/ 0 w 41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0" y="0"/>
                  </a:moveTo>
                  <a:cubicBezTo>
                    <a:pt x="16" y="14"/>
                    <a:pt x="30" y="29"/>
                    <a:pt x="41" y="46"/>
                  </a:cubicBezTo>
                  <a:cubicBezTo>
                    <a:pt x="32" y="27"/>
                    <a:pt x="18" y="11"/>
                    <a:pt x="0" y="0"/>
                  </a:cubicBez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0" name="î$ľîḓê"/>
            <p:cNvSpPr/>
            <p:nvPr/>
          </p:nvSpPr>
          <p:spPr bwMode="auto">
            <a:xfrm>
              <a:off x="5316538" y="5732463"/>
              <a:ext cx="635000" cy="346075"/>
            </a:xfrm>
            <a:custGeom>
              <a:avLst/>
              <a:gdLst>
                <a:gd name="T0" fmla="*/ 182 w 192"/>
                <a:gd name="T1" fmla="*/ 54 h 105"/>
                <a:gd name="T2" fmla="*/ 189 w 192"/>
                <a:gd name="T3" fmla="*/ 70 h 105"/>
                <a:gd name="T4" fmla="*/ 181 w 192"/>
                <a:gd name="T5" fmla="*/ 95 h 105"/>
                <a:gd name="T6" fmla="*/ 165 w 192"/>
                <a:gd name="T7" fmla="*/ 103 h 105"/>
                <a:gd name="T8" fmla="*/ 10 w 192"/>
                <a:gd name="T9" fmla="*/ 52 h 105"/>
                <a:gd name="T10" fmla="*/ 3 w 192"/>
                <a:gd name="T11" fmla="*/ 36 h 105"/>
                <a:gd name="T12" fmla="*/ 11 w 192"/>
                <a:gd name="T13" fmla="*/ 11 h 105"/>
                <a:gd name="T14" fmla="*/ 27 w 192"/>
                <a:gd name="T15" fmla="*/ 3 h 105"/>
                <a:gd name="T16" fmla="*/ 182 w 192"/>
                <a:gd name="T17" fmla="*/ 5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5">
                  <a:moveTo>
                    <a:pt x="182" y="54"/>
                  </a:moveTo>
                  <a:cubicBezTo>
                    <a:pt x="188" y="56"/>
                    <a:pt x="192" y="63"/>
                    <a:pt x="189" y="70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9" y="102"/>
                    <a:pt x="172" y="105"/>
                    <a:pt x="165" y="103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4" y="49"/>
                    <a:pt x="0" y="42"/>
                    <a:pt x="3" y="36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4"/>
                    <a:pt x="20" y="0"/>
                    <a:pt x="27" y="3"/>
                  </a:cubicBezTo>
                  <a:lnTo>
                    <a:pt x="182" y="54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1" name="íşļïḑê"/>
            <p:cNvSpPr/>
            <p:nvPr/>
          </p:nvSpPr>
          <p:spPr bwMode="auto">
            <a:xfrm>
              <a:off x="5343526" y="5732463"/>
              <a:ext cx="608013" cy="263525"/>
            </a:xfrm>
            <a:custGeom>
              <a:avLst/>
              <a:gdLst>
                <a:gd name="T0" fmla="*/ 3 w 184"/>
                <a:gd name="T1" fmla="*/ 11 h 80"/>
                <a:gd name="T2" fmla="*/ 0 w 184"/>
                <a:gd name="T3" fmla="*/ 21 h 80"/>
                <a:gd name="T4" fmla="*/ 15 w 184"/>
                <a:gd name="T5" fmla="*/ 13 h 80"/>
                <a:gd name="T6" fmla="*/ 170 w 184"/>
                <a:gd name="T7" fmla="*/ 64 h 80"/>
                <a:gd name="T8" fmla="*/ 178 w 184"/>
                <a:gd name="T9" fmla="*/ 80 h 80"/>
                <a:gd name="T10" fmla="*/ 181 w 184"/>
                <a:gd name="T11" fmla="*/ 70 h 80"/>
                <a:gd name="T12" fmla="*/ 174 w 184"/>
                <a:gd name="T13" fmla="*/ 54 h 80"/>
                <a:gd name="T14" fmla="*/ 19 w 184"/>
                <a:gd name="T15" fmla="*/ 3 h 80"/>
                <a:gd name="T16" fmla="*/ 3 w 184"/>
                <a:gd name="T17" fmla="*/ 1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80">
                  <a:moveTo>
                    <a:pt x="3" y="1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2" y="14"/>
                    <a:pt x="9" y="11"/>
                    <a:pt x="15" y="13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77" y="67"/>
                    <a:pt x="180" y="74"/>
                    <a:pt x="178" y="80"/>
                  </a:cubicBezTo>
                  <a:cubicBezTo>
                    <a:pt x="181" y="70"/>
                    <a:pt x="181" y="70"/>
                    <a:pt x="181" y="70"/>
                  </a:cubicBezTo>
                  <a:cubicBezTo>
                    <a:pt x="184" y="63"/>
                    <a:pt x="180" y="56"/>
                    <a:pt x="174" y="5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5" y="4"/>
                    <a:pt x="3" y="11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2" name="íSļíḑé"/>
            <p:cNvSpPr/>
            <p:nvPr/>
          </p:nvSpPr>
          <p:spPr bwMode="auto">
            <a:xfrm>
              <a:off x="7683501" y="4868863"/>
              <a:ext cx="1033463" cy="534988"/>
            </a:xfrm>
            <a:custGeom>
              <a:avLst/>
              <a:gdLst>
                <a:gd name="T0" fmla="*/ 112 w 313"/>
                <a:gd name="T1" fmla="*/ 0 h 162"/>
                <a:gd name="T2" fmla="*/ 110 w 313"/>
                <a:gd name="T3" fmla="*/ 1 h 162"/>
                <a:gd name="T4" fmla="*/ 108 w 313"/>
                <a:gd name="T5" fmla="*/ 2 h 162"/>
                <a:gd name="T6" fmla="*/ 104 w 313"/>
                <a:gd name="T7" fmla="*/ 4 h 162"/>
                <a:gd name="T8" fmla="*/ 102 w 313"/>
                <a:gd name="T9" fmla="*/ 5 h 162"/>
                <a:gd name="T10" fmla="*/ 96 w 313"/>
                <a:gd name="T11" fmla="*/ 8 h 162"/>
                <a:gd name="T12" fmla="*/ 90 w 313"/>
                <a:gd name="T13" fmla="*/ 11 h 162"/>
                <a:gd name="T14" fmla="*/ 72 w 313"/>
                <a:gd name="T15" fmla="*/ 22 h 162"/>
                <a:gd name="T16" fmla="*/ 66 w 313"/>
                <a:gd name="T17" fmla="*/ 26 h 162"/>
                <a:gd name="T18" fmla="*/ 4 w 313"/>
                <a:gd name="T19" fmla="*/ 158 h 162"/>
                <a:gd name="T20" fmla="*/ 129 w 313"/>
                <a:gd name="T21" fmla="*/ 121 h 162"/>
                <a:gd name="T22" fmla="*/ 238 w 313"/>
                <a:gd name="T23" fmla="*/ 97 h 162"/>
                <a:gd name="T24" fmla="*/ 270 w 313"/>
                <a:gd name="T25" fmla="*/ 89 h 162"/>
                <a:gd name="T26" fmla="*/ 312 w 313"/>
                <a:gd name="T27" fmla="*/ 79 h 162"/>
                <a:gd name="T28" fmla="*/ 305 w 313"/>
                <a:gd name="T29" fmla="*/ 79 h 162"/>
                <a:gd name="T30" fmla="*/ 229 w 313"/>
                <a:gd name="T31" fmla="*/ 89 h 162"/>
                <a:gd name="T32" fmla="*/ 199 w 313"/>
                <a:gd name="T33" fmla="*/ 92 h 162"/>
                <a:gd name="T34" fmla="*/ 195 w 313"/>
                <a:gd name="T35" fmla="*/ 92 h 162"/>
                <a:gd name="T36" fmla="*/ 190 w 313"/>
                <a:gd name="T37" fmla="*/ 93 h 162"/>
                <a:gd name="T38" fmla="*/ 183 w 313"/>
                <a:gd name="T39" fmla="*/ 93 h 162"/>
                <a:gd name="T40" fmla="*/ 175 w 313"/>
                <a:gd name="T41" fmla="*/ 95 h 162"/>
                <a:gd name="T42" fmla="*/ 142 w 313"/>
                <a:gd name="T43" fmla="*/ 99 h 162"/>
                <a:gd name="T44" fmla="*/ 250 w 313"/>
                <a:gd name="T45" fmla="*/ 26 h 162"/>
                <a:gd name="T46" fmla="*/ 242 w 313"/>
                <a:gd name="T47" fmla="*/ 29 h 162"/>
                <a:gd name="T48" fmla="*/ 234 w 313"/>
                <a:gd name="T49" fmla="*/ 32 h 162"/>
                <a:gd name="T50" fmla="*/ 227 w 313"/>
                <a:gd name="T51" fmla="*/ 34 h 162"/>
                <a:gd name="T52" fmla="*/ 217 w 313"/>
                <a:gd name="T53" fmla="*/ 37 h 162"/>
                <a:gd name="T54" fmla="*/ 209 w 313"/>
                <a:gd name="T55" fmla="*/ 40 h 162"/>
                <a:gd name="T56" fmla="*/ 203 w 313"/>
                <a:gd name="T57" fmla="*/ 42 h 162"/>
                <a:gd name="T58" fmla="*/ 197 w 313"/>
                <a:gd name="T59" fmla="*/ 44 h 162"/>
                <a:gd name="T60" fmla="*/ 192 w 313"/>
                <a:gd name="T61" fmla="*/ 46 h 162"/>
                <a:gd name="T62" fmla="*/ 184 w 313"/>
                <a:gd name="T63" fmla="*/ 49 h 162"/>
                <a:gd name="T64" fmla="*/ 178 w 313"/>
                <a:gd name="T65" fmla="*/ 51 h 162"/>
                <a:gd name="T66" fmla="*/ 170 w 313"/>
                <a:gd name="T67" fmla="*/ 54 h 162"/>
                <a:gd name="T68" fmla="*/ 165 w 313"/>
                <a:gd name="T69" fmla="*/ 55 h 162"/>
                <a:gd name="T70" fmla="*/ 159 w 313"/>
                <a:gd name="T71" fmla="*/ 58 h 162"/>
                <a:gd name="T72" fmla="*/ 150 w 313"/>
                <a:gd name="T73" fmla="*/ 60 h 162"/>
                <a:gd name="T74" fmla="*/ 143 w 313"/>
                <a:gd name="T75" fmla="*/ 63 h 162"/>
                <a:gd name="T76" fmla="*/ 135 w 313"/>
                <a:gd name="T77" fmla="*/ 66 h 162"/>
                <a:gd name="T78" fmla="*/ 128 w 313"/>
                <a:gd name="T79" fmla="*/ 68 h 162"/>
                <a:gd name="T80" fmla="*/ 120 w 313"/>
                <a:gd name="T81" fmla="*/ 71 h 162"/>
                <a:gd name="T82" fmla="*/ 115 w 313"/>
                <a:gd name="T83" fmla="*/ 73 h 162"/>
                <a:gd name="T84" fmla="*/ 107 w 313"/>
                <a:gd name="T85" fmla="*/ 75 h 162"/>
                <a:gd name="T86" fmla="*/ 101 w 313"/>
                <a:gd name="T87" fmla="*/ 78 h 162"/>
                <a:gd name="T88" fmla="*/ 132 w 313"/>
                <a:gd name="T89" fmla="*/ 63 h 162"/>
                <a:gd name="T90" fmla="*/ 136 w 313"/>
                <a:gd name="T91" fmla="*/ 60 h 162"/>
                <a:gd name="T92" fmla="*/ 144 w 313"/>
                <a:gd name="T93" fmla="*/ 56 h 162"/>
                <a:gd name="T94" fmla="*/ 148 w 313"/>
                <a:gd name="T95" fmla="*/ 53 h 162"/>
                <a:gd name="T96" fmla="*/ 150 w 313"/>
                <a:gd name="T97" fmla="*/ 50 h 162"/>
                <a:gd name="T98" fmla="*/ 164 w 313"/>
                <a:gd name="T99" fmla="*/ 44 h 162"/>
                <a:gd name="T100" fmla="*/ 186 w 313"/>
                <a:gd name="T101" fmla="*/ 38 h 162"/>
                <a:gd name="T102" fmla="*/ 222 w 313"/>
                <a:gd name="T103" fmla="*/ 6 h 162"/>
                <a:gd name="T104" fmla="*/ 152 w 313"/>
                <a:gd name="T105" fmla="*/ 33 h 162"/>
                <a:gd name="T106" fmla="*/ 137 w 313"/>
                <a:gd name="T107" fmla="*/ 40 h 162"/>
                <a:gd name="T108" fmla="*/ 59 w 313"/>
                <a:gd name="T109" fmla="*/ 78 h 162"/>
                <a:gd name="T110" fmla="*/ 101 w 313"/>
                <a:gd name="T111" fmla="*/ 36 h 162"/>
                <a:gd name="T112" fmla="*/ 112 w 313"/>
                <a:gd name="T113" fmla="*/ 7 h 162"/>
                <a:gd name="T114" fmla="*/ 114 w 313"/>
                <a:gd name="T115" fmla="*/ 2 h 162"/>
                <a:gd name="T116" fmla="*/ 114 w 313"/>
                <a:gd name="T11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3" h="162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0" y="6"/>
                    <a:pt x="100" y="6"/>
                    <a:pt x="99" y="6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7"/>
                    <a:pt x="97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5" y="9"/>
                    <a:pt x="95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3" y="10"/>
                    <a:pt x="93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1" y="11"/>
                    <a:pt x="91" y="11"/>
                    <a:pt x="90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5" y="14"/>
                    <a:pt x="81" y="17"/>
                    <a:pt x="76" y="19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3" y="21"/>
                    <a:pt x="73" y="2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71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69" y="24"/>
                    <a:pt x="69" y="2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8" y="25"/>
                    <a:pt x="67" y="25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4" y="26"/>
                    <a:pt x="63" y="27"/>
                    <a:pt x="63" y="27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1" y="65"/>
                    <a:pt x="19" y="64"/>
                    <a:pt x="16" y="64"/>
                  </a:cubicBezTo>
                  <a:cubicBezTo>
                    <a:pt x="12" y="95"/>
                    <a:pt x="8" y="127"/>
                    <a:pt x="4" y="158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26" y="154"/>
                    <a:pt x="53" y="145"/>
                    <a:pt x="80" y="137"/>
                  </a:cubicBezTo>
                  <a:cubicBezTo>
                    <a:pt x="85" y="135"/>
                    <a:pt x="90" y="134"/>
                    <a:pt x="95" y="132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106" y="129"/>
                    <a:pt x="118" y="125"/>
                    <a:pt x="129" y="121"/>
                  </a:cubicBezTo>
                  <a:cubicBezTo>
                    <a:pt x="131" y="121"/>
                    <a:pt x="133" y="120"/>
                    <a:pt x="133" y="120"/>
                  </a:cubicBezTo>
                  <a:cubicBezTo>
                    <a:pt x="134" y="120"/>
                    <a:pt x="134" y="119"/>
                    <a:pt x="134" y="118"/>
                  </a:cubicBezTo>
                  <a:cubicBezTo>
                    <a:pt x="147" y="116"/>
                    <a:pt x="160" y="114"/>
                    <a:pt x="170" y="112"/>
                  </a:cubicBezTo>
                  <a:cubicBezTo>
                    <a:pt x="198" y="107"/>
                    <a:pt x="210" y="106"/>
                    <a:pt x="212" y="103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21" y="101"/>
                    <a:pt x="229" y="99"/>
                    <a:pt x="238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48" y="96"/>
                    <a:pt x="278" y="94"/>
                    <a:pt x="284" y="94"/>
                  </a:cubicBezTo>
                  <a:cubicBezTo>
                    <a:pt x="289" y="91"/>
                    <a:pt x="310" y="82"/>
                    <a:pt x="313" y="80"/>
                  </a:cubicBezTo>
                  <a:cubicBezTo>
                    <a:pt x="274" y="86"/>
                    <a:pt x="274" y="86"/>
                    <a:pt x="274" y="86"/>
                  </a:cubicBezTo>
                  <a:cubicBezTo>
                    <a:pt x="275" y="87"/>
                    <a:pt x="274" y="89"/>
                    <a:pt x="272" y="89"/>
                  </a:cubicBezTo>
                  <a:cubicBezTo>
                    <a:pt x="271" y="89"/>
                    <a:pt x="270" y="89"/>
                    <a:pt x="270" y="89"/>
                  </a:cubicBezTo>
                  <a:cubicBezTo>
                    <a:pt x="268" y="89"/>
                    <a:pt x="266" y="89"/>
                    <a:pt x="265" y="88"/>
                  </a:cubicBezTo>
                  <a:cubicBezTo>
                    <a:pt x="263" y="86"/>
                    <a:pt x="265" y="85"/>
                    <a:pt x="267" y="85"/>
                  </a:cubicBezTo>
                  <a:cubicBezTo>
                    <a:pt x="268" y="85"/>
                    <a:pt x="268" y="85"/>
                    <a:pt x="269" y="85"/>
                  </a:cubicBezTo>
                  <a:cubicBezTo>
                    <a:pt x="271" y="85"/>
                    <a:pt x="273" y="85"/>
                    <a:pt x="274" y="86"/>
                  </a:cubicBezTo>
                  <a:cubicBezTo>
                    <a:pt x="313" y="79"/>
                    <a:pt x="313" y="79"/>
                    <a:pt x="313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1" y="79"/>
                    <a:pt x="311" y="79"/>
                    <a:pt x="311" y="79"/>
                  </a:cubicBezTo>
                  <a:cubicBezTo>
                    <a:pt x="311" y="79"/>
                    <a:pt x="310" y="79"/>
                    <a:pt x="310" y="79"/>
                  </a:cubicBezTo>
                  <a:cubicBezTo>
                    <a:pt x="310" y="79"/>
                    <a:pt x="310" y="79"/>
                    <a:pt x="310" y="79"/>
                  </a:cubicBezTo>
                  <a:cubicBezTo>
                    <a:pt x="309" y="79"/>
                    <a:pt x="308" y="79"/>
                    <a:pt x="307" y="79"/>
                  </a:cubicBezTo>
                  <a:cubicBezTo>
                    <a:pt x="307" y="79"/>
                    <a:pt x="307" y="79"/>
                    <a:pt x="307" y="79"/>
                  </a:cubicBezTo>
                  <a:cubicBezTo>
                    <a:pt x="306" y="79"/>
                    <a:pt x="306" y="79"/>
                    <a:pt x="305" y="79"/>
                  </a:cubicBezTo>
                  <a:cubicBezTo>
                    <a:pt x="305" y="79"/>
                    <a:pt x="305" y="79"/>
                    <a:pt x="305" y="79"/>
                  </a:cubicBezTo>
                  <a:cubicBezTo>
                    <a:pt x="303" y="79"/>
                    <a:pt x="302" y="79"/>
                    <a:pt x="300" y="79"/>
                  </a:cubicBezTo>
                  <a:cubicBezTo>
                    <a:pt x="300" y="79"/>
                    <a:pt x="300" y="79"/>
                    <a:pt x="300" y="79"/>
                  </a:cubicBezTo>
                  <a:cubicBezTo>
                    <a:pt x="289" y="78"/>
                    <a:pt x="274" y="78"/>
                    <a:pt x="267" y="78"/>
                  </a:cubicBezTo>
                  <a:cubicBezTo>
                    <a:pt x="263" y="79"/>
                    <a:pt x="239" y="87"/>
                    <a:pt x="230" y="89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0" y="90"/>
                    <a:pt x="211" y="91"/>
                    <a:pt x="201" y="92"/>
                  </a:cubicBezTo>
                  <a:cubicBezTo>
                    <a:pt x="201" y="92"/>
                    <a:pt x="201" y="92"/>
                    <a:pt x="201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2"/>
                    <a:pt x="198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6" y="92"/>
                    <a:pt x="196" y="92"/>
                    <a:pt x="196" y="92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5" y="92"/>
                    <a:pt x="195" y="92"/>
                    <a:pt x="195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3" y="92"/>
                    <a:pt x="193" y="92"/>
                    <a:pt x="193" y="92"/>
                  </a:cubicBezTo>
                  <a:cubicBezTo>
                    <a:pt x="192" y="92"/>
                    <a:pt x="192" y="92"/>
                    <a:pt x="192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0" y="92"/>
                    <a:pt x="190" y="92"/>
                    <a:pt x="190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6" y="93"/>
                    <a:pt x="186" y="93"/>
                    <a:pt x="185" y="93"/>
                  </a:cubicBezTo>
                  <a:cubicBezTo>
                    <a:pt x="184" y="93"/>
                    <a:pt x="184" y="93"/>
                    <a:pt x="184" y="93"/>
                  </a:cubicBezTo>
                  <a:cubicBezTo>
                    <a:pt x="184" y="93"/>
                    <a:pt x="184" y="93"/>
                    <a:pt x="183" y="93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4"/>
                    <a:pt x="181" y="94"/>
                    <a:pt x="180" y="94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79" y="94"/>
                    <a:pt x="178" y="94"/>
                    <a:pt x="178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6" y="95"/>
                    <a:pt x="175" y="95"/>
                    <a:pt x="175" y="95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72" y="95"/>
                    <a:pt x="170" y="96"/>
                    <a:pt x="168" y="96"/>
                  </a:cubicBezTo>
                  <a:cubicBezTo>
                    <a:pt x="167" y="96"/>
                    <a:pt x="167" y="96"/>
                    <a:pt x="167" y="96"/>
                  </a:cubicBezTo>
                  <a:cubicBezTo>
                    <a:pt x="164" y="97"/>
                    <a:pt x="160" y="97"/>
                    <a:pt x="156" y="98"/>
                  </a:cubicBezTo>
                  <a:cubicBezTo>
                    <a:pt x="150" y="99"/>
                    <a:pt x="142" y="100"/>
                    <a:pt x="135" y="102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53" y="25"/>
                    <a:pt x="253" y="25"/>
                    <a:pt x="253" y="25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6" y="31"/>
                    <a:pt x="236" y="31"/>
                    <a:pt x="236" y="31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28" y="34"/>
                    <a:pt x="228" y="34"/>
                    <a:pt x="228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5" y="35"/>
                    <a:pt x="225" y="35"/>
                    <a:pt x="225" y="35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7" y="37"/>
                    <a:pt x="217" y="37"/>
                    <a:pt x="217" y="37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6" y="41"/>
                    <a:pt x="206" y="41"/>
                    <a:pt x="206" y="41"/>
                  </a:cubicBezTo>
                  <a:cubicBezTo>
                    <a:pt x="205" y="41"/>
                    <a:pt x="205" y="41"/>
                    <a:pt x="205" y="41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1" y="43"/>
                    <a:pt x="201" y="43"/>
                    <a:pt x="201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5" y="45"/>
                    <a:pt x="195" y="45"/>
                    <a:pt x="195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6" y="48"/>
                    <a:pt x="186" y="48"/>
                    <a:pt x="186" y="48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70" y="54"/>
                    <a:pt x="170" y="54"/>
                    <a:pt x="170" y="54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8" y="55"/>
                    <a:pt x="168" y="55"/>
                    <a:pt x="168" y="55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59" y="57"/>
                    <a:pt x="159" y="57"/>
                    <a:pt x="159" y="57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4" y="59"/>
                    <a:pt x="154" y="59"/>
                    <a:pt x="154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0" y="64"/>
                    <a:pt x="140" y="64"/>
                    <a:pt x="140" y="64"/>
                  </a:cubicBezTo>
                  <a:cubicBezTo>
                    <a:pt x="139" y="64"/>
                    <a:pt x="139" y="64"/>
                    <a:pt x="139" y="64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0" y="74"/>
                    <a:pt x="110" y="74"/>
                    <a:pt x="110" y="74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06" y="76"/>
                    <a:pt x="106" y="76"/>
                    <a:pt x="106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10" y="74"/>
                    <a:pt x="118" y="70"/>
                    <a:pt x="126" y="66"/>
                  </a:cubicBezTo>
                  <a:cubicBezTo>
                    <a:pt x="127" y="65"/>
                    <a:pt x="128" y="65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1" y="63"/>
                    <a:pt x="131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4" y="62"/>
                    <a:pt x="134" y="62"/>
                    <a:pt x="135" y="61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36" y="61"/>
                    <a:pt x="136" y="60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38" y="60"/>
                    <a:pt x="138" y="59"/>
                    <a:pt x="139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8"/>
                    <a:pt x="141" y="58"/>
                    <a:pt x="142" y="57"/>
                  </a:cubicBezTo>
                  <a:cubicBezTo>
                    <a:pt x="142" y="57"/>
                    <a:pt x="142" y="57"/>
                    <a:pt x="142" y="57"/>
                  </a:cubicBezTo>
                  <a:cubicBezTo>
                    <a:pt x="143" y="57"/>
                    <a:pt x="143" y="56"/>
                    <a:pt x="144" y="56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4"/>
                    <a:pt x="147" y="54"/>
                    <a:pt x="147" y="54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0" y="50"/>
                    <a:pt x="150" y="50"/>
                    <a:pt x="150" y="50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7" y="48"/>
                    <a:pt x="157" y="48"/>
                    <a:pt x="157" y="47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5" y="44"/>
                    <a:pt x="165" y="44"/>
                  </a:cubicBezTo>
                  <a:cubicBezTo>
                    <a:pt x="165" y="44"/>
                    <a:pt x="165" y="43"/>
                    <a:pt x="165" y="43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74" y="39"/>
                    <a:pt x="180" y="39"/>
                    <a:pt x="186" y="38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8"/>
                    <a:pt x="187" y="39"/>
                    <a:pt x="188" y="39"/>
                  </a:cubicBezTo>
                  <a:cubicBezTo>
                    <a:pt x="193" y="39"/>
                    <a:pt x="199" y="36"/>
                    <a:pt x="204" y="33"/>
                  </a:cubicBezTo>
                  <a:cubicBezTo>
                    <a:pt x="212" y="29"/>
                    <a:pt x="223" y="17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2" y="6"/>
                    <a:pt x="221" y="6"/>
                    <a:pt x="220" y="7"/>
                  </a:cubicBezTo>
                  <a:cubicBezTo>
                    <a:pt x="203" y="14"/>
                    <a:pt x="165" y="11"/>
                    <a:pt x="167" y="18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5" y="19"/>
                    <a:pt x="164" y="20"/>
                    <a:pt x="162" y="21"/>
                  </a:cubicBezTo>
                  <a:cubicBezTo>
                    <a:pt x="155" y="25"/>
                    <a:pt x="153" y="30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5" y="36"/>
                    <a:pt x="145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8" y="40"/>
                    <a:pt x="137" y="40"/>
                  </a:cubicBezTo>
                  <a:cubicBezTo>
                    <a:pt x="137" y="40"/>
                    <a:pt x="137" y="40"/>
                    <a:pt x="136" y="40"/>
                  </a:cubicBezTo>
                  <a:cubicBezTo>
                    <a:pt x="136" y="40"/>
                    <a:pt x="136" y="40"/>
                    <a:pt x="136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5" y="44"/>
                    <a:pt x="115" y="48"/>
                    <a:pt x="100" y="55"/>
                  </a:cubicBezTo>
                  <a:cubicBezTo>
                    <a:pt x="87" y="62"/>
                    <a:pt x="72" y="70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2" y="34"/>
                    <a:pt x="107" y="2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0"/>
                    <a:pt x="112" y="9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5"/>
                    <a:pt x="113" y="4"/>
                    <a:pt x="113" y="4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3" name="îS1ïḍé"/>
            <p:cNvSpPr/>
            <p:nvPr/>
          </p:nvSpPr>
          <p:spPr bwMode="auto">
            <a:xfrm>
              <a:off x="7132638" y="4668838"/>
              <a:ext cx="654050" cy="319088"/>
            </a:xfrm>
            <a:custGeom>
              <a:avLst/>
              <a:gdLst>
                <a:gd name="T0" fmla="*/ 198 w 198"/>
                <a:gd name="T1" fmla="*/ 17 h 97"/>
                <a:gd name="T2" fmla="*/ 99 w 198"/>
                <a:gd name="T3" fmla="*/ 97 h 97"/>
                <a:gd name="T4" fmla="*/ 0 w 198"/>
                <a:gd name="T5" fmla="*/ 17 h 97"/>
                <a:gd name="T6" fmla="*/ 99 w 198"/>
                <a:gd name="T7" fmla="*/ 0 h 97"/>
                <a:gd name="T8" fmla="*/ 198 w 198"/>
                <a:gd name="T9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97">
                  <a:moveTo>
                    <a:pt x="198" y="17"/>
                  </a:moveTo>
                  <a:cubicBezTo>
                    <a:pt x="198" y="26"/>
                    <a:pt x="183" y="97"/>
                    <a:pt x="99" y="97"/>
                  </a:cubicBezTo>
                  <a:cubicBezTo>
                    <a:pt x="44" y="97"/>
                    <a:pt x="0" y="26"/>
                    <a:pt x="0" y="17"/>
                  </a:cubicBezTo>
                  <a:cubicBezTo>
                    <a:pt x="0" y="8"/>
                    <a:pt x="44" y="0"/>
                    <a:pt x="99" y="0"/>
                  </a:cubicBezTo>
                  <a:cubicBezTo>
                    <a:pt x="154" y="0"/>
                    <a:pt x="198" y="8"/>
                    <a:pt x="198" y="17"/>
                  </a:cubicBezTo>
                </a:path>
              </a:pathLst>
            </a:custGeom>
            <a:solidFill>
              <a:srgbClr val="082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4" name="íšľïḓè"/>
            <p:cNvSpPr/>
            <p:nvPr/>
          </p:nvSpPr>
          <p:spPr bwMode="auto">
            <a:xfrm>
              <a:off x="7277101" y="4886325"/>
              <a:ext cx="204788" cy="236538"/>
            </a:xfrm>
            <a:custGeom>
              <a:avLst/>
              <a:gdLst>
                <a:gd name="T0" fmla="*/ 59 w 62"/>
                <a:gd name="T1" fmla="*/ 41 h 72"/>
                <a:gd name="T2" fmla="*/ 48 w 62"/>
                <a:gd name="T3" fmla="*/ 64 h 72"/>
                <a:gd name="T4" fmla="*/ 37 w 62"/>
                <a:gd name="T5" fmla="*/ 69 h 72"/>
                <a:gd name="T6" fmla="*/ 14 w 62"/>
                <a:gd name="T7" fmla="*/ 58 h 72"/>
                <a:gd name="T8" fmla="*/ 3 w 62"/>
                <a:gd name="T9" fmla="*/ 31 h 72"/>
                <a:gd name="T10" fmla="*/ 14 w 62"/>
                <a:gd name="T11" fmla="*/ 8 h 72"/>
                <a:gd name="T12" fmla="*/ 25 w 62"/>
                <a:gd name="T13" fmla="*/ 3 h 72"/>
                <a:gd name="T14" fmla="*/ 48 w 62"/>
                <a:gd name="T15" fmla="*/ 14 h 72"/>
                <a:gd name="T16" fmla="*/ 59 w 62"/>
                <a:gd name="T17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2">
                  <a:moveTo>
                    <a:pt x="59" y="41"/>
                  </a:moveTo>
                  <a:cubicBezTo>
                    <a:pt x="62" y="51"/>
                    <a:pt x="58" y="61"/>
                    <a:pt x="48" y="6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28" y="72"/>
                    <a:pt x="17" y="68"/>
                    <a:pt x="14" y="5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21"/>
                    <a:pt x="4" y="11"/>
                    <a:pt x="14" y="8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0"/>
                    <a:pt x="44" y="4"/>
                    <a:pt x="48" y="14"/>
                  </a:cubicBezTo>
                  <a:cubicBezTo>
                    <a:pt x="59" y="41"/>
                    <a:pt x="59" y="41"/>
                    <a:pt x="59" y="4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5" name="í$ḻidé"/>
            <p:cNvSpPr/>
            <p:nvPr/>
          </p:nvSpPr>
          <p:spPr bwMode="auto">
            <a:xfrm>
              <a:off x="7040563" y="4325938"/>
              <a:ext cx="273050" cy="603250"/>
            </a:xfrm>
            <a:custGeom>
              <a:avLst/>
              <a:gdLst>
                <a:gd name="T0" fmla="*/ 172 w 172"/>
                <a:gd name="T1" fmla="*/ 369 h 380"/>
                <a:gd name="T2" fmla="*/ 141 w 172"/>
                <a:gd name="T3" fmla="*/ 380 h 380"/>
                <a:gd name="T4" fmla="*/ 0 w 172"/>
                <a:gd name="T5" fmla="*/ 10 h 380"/>
                <a:gd name="T6" fmla="*/ 31 w 172"/>
                <a:gd name="T7" fmla="*/ 0 h 380"/>
                <a:gd name="T8" fmla="*/ 172 w 172"/>
                <a:gd name="T9" fmla="*/ 36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0">
                  <a:moveTo>
                    <a:pt x="172" y="369"/>
                  </a:moveTo>
                  <a:lnTo>
                    <a:pt x="141" y="380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172" y="369"/>
                  </a:lnTo>
                  <a:close/>
                </a:path>
              </a:pathLst>
            </a:custGeom>
            <a:solidFill>
              <a:srgbClr val="FE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6" name="ïŝļiḓê"/>
            <p:cNvSpPr/>
            <p:nvPr/>
          </p:nvSpPr>
          <p:spPr bwMode="auto">
            <a:xfrm>
              <a:off x="7040563" y="4325938"/>
              <a:ext cx="273050" cy="603250"/>
            </a:xfrm>
            <a:custGeom>
              <a:avLst/>
              <a:gdLst>
                <a:gd name="T0" fmla="*/ 172 w 172"/>
                <a:gd name="T1" fmla="*/ 369 h 380"/>
                <a:gd name="T2" fmla="*/ 141 w 172"/>
                <a:gd name="T3" fmla="*/ 380 h 380"/>
                <a:gd name="T4" fmla="*/ 0 w 172"/>
                <a:gd name="T5" fmla="*/ 10 h 380"/>
                <a:gd name="T6" fmla="*/ 31 w 172"/>
                <a:gd name="T7" fmla="*/ 0 h 380"/>
                <a:gd name="T8" fmla="*/ 172 w 172"/>
                <a:gd name="T9" fmla="*/ 36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380">
                  <a:moveTo>
                    <a:pt x="172" y="369"/>
                  </a:moveTo>
                  <a:lnTo>
                    <a:pt x="141" y="380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172" y="3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7" name="ïšlídé"/>
            <p:cNvSpPr/>
            <p:nvPr/>
          </p:nvSpPr>
          <p:spPr bwMode="auto">
            <a:xfrm>
              <a:off x="7138988" y="4286250"/>
              <a:ext cx="274638" cy="606425"/>
            </a:xfrm>
            <a:custGeom>
              <a:avLst/>
              <a:gdLst>
                <a:gd name="T0" fmla="*/ 173 w 173"/>
                <a:gd name="T1" fmla="*/ 369 h 382"/>
                <a:gd name="T2" fmla="*/ 141 w 173"/>
                <a:gd name="T3" fmla="*/ 382 h 382"/>
                <a:gd name="T4" fmla="*/ 0 w 173"/>
                <a:gd name="T5" fmla="*/ 12 h 382"/>
                <a:gd name="T6" fmla="*/ 31 w 173"/>
                <a:gd name="T7" fmla="*/ 0 h 382"/>
                <a:gd name="T8" fmla="*/ 173 w 173"/>
                <a:gd name="T9" fmla="*/ 3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82">
                  <a:moveTo>
                    <a:pt x="173" y="369"/>
                  </a:moveTo>
                  <a:lnTo>
                    <a:pt x="141" y="38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173" y="369"/>
                  </a:lnTo>
                  <a:close/>
                </a:path>
              </a:pathLst>
            </a:custGeom>
            <a:solidFill>
              <a:srgbClr val="E27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8" name="íṣļíḍé"/>
            <p:cNvSpPr/>
            <p:nvPr/>
          </p:nvSpPr>
          <p:spPr bwMode="auto">
            <a:xfrm>
              <a:off x="7138988" y="4286250"/>
              <a:ext cx="274638" cy="606425"/>
            </a:xfrm>
            <a:custGeom>
              <a:avLst/>
              <a:gdLst>
                <a:gd name="T0" fmla="*/ 173 w 173"/>
                <a:gd name="T1" fmla="*/ 369 h 382"/>
                <a:gd name="T2" fmla="*/ 141 w 173"/>
                <a:gd name="T3" fmla="*/ 382 h 382"/>
                <a:gd name="T4" fmla="*/ 0 w 173"/>
                <a:gd name="T5" fmla="*/ 12 h 382"/>
                <a:gd name="T6" fmla="*/ 31 w 173"/>
                <a:gd name="T7" fmla="*/ 0 h 382"/>
                <a:gd name="T8" fmla="*/ 173 w 173"/>
                <a:gd name="T9" fmla="*/ 3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82">
                  <a:moveTo>
                    <a:pt x="173" y="369"/>
                  </a:moveTo>
                  <a:lnTo>
                    <a:pt x="141" y="382"/>
                  </a:lnTo>
                  <a:lnTo>
                    <a:pt x="0" y="12"/>
                  </a:lnTo>
                  <a:lnTo>
                    <a:pt x="31" y="0"/>
                  </a:lnTo>
                  <a:lnTo>
                    <a:pt x="173" y="3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9" name="išḷïḍê"/>
            <p:cNvSpPr/>
            <p:nvPr/>
          </p:nvSpPr>
          <p:spPr bwMode="auto">
            <a:xfrm>
              <a:off x="7080251" y="4295775"/>
              <a:ext cx="293688" cy="619125"/>
            </a:xfrm>
            <a:custGeom>
              <a:avLst/>
              <a:gdLst>
                <a:gd name="T0" fmla="*/ 185 w 185"/>
                <a:gd name="T1" fmla="*/ 374 h 390"/>
                <a:gd name="T2" fmla="*/ 143 w 185"/>
                <a:gd name="T3" fmla="*/ 390 h 390"/>
                <a:gd name="T4" fmla="*/ 0 w 185"/>
                <a:gd name="T5" fmla="*/ 17 h 390"/>
                <a:gd name="T6" fmla="*/ 41 w 185"/>
                <a:gd name="T7" fmla="*/ 0 h 390"/>
                <a:gd name="T8" fmla="*/ 185 w 185"/>
                <a:gd name="T9" fmla="*/ 37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90">
                  <a:moveTo>
                    <a:pt x="185" y="374"/>
                  </a:moveTo>
                  <a:lnTo>
                    <a:pt x="143" y="390"/>
                  </a:lnTo>
                  <a:lnTo>
                    <a:pt x="0" y="17"/>
                  </a:lnTo>
                  <a:lnTo>
                    <a:pt x="41" y="0"/>
                  </a:lnTo>
                  <a:lnTo>
                    <a:pt x="185" y="374"/>
                  </a:lnTo>
                  <a:close/>
                </a:path>
              </a:pathLst>
            </a:custGeom>
            <a:solidFill>
              <a:srgbClr val="FE9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0" name="íṡliḍè"/>
            <p:cNvSpPr/>
            <p:nvPr/>
          </p:nvSpPr>
          <p:spPr bwMode="auto">
            <a:xfrm>
              <a:off x="7080251" y="4295775"/>
              <a:ext cx="293688" cy="619125"/>
            </a:xfrm>
            <a:custGeom>
              <a:avLst/>
              <a:gdLst>
                <a:gd name="T0" fmla="*/ 185 w 185"/>
                <a:gd name="T1" fmla="*/ 374 h 390"/>
                <a:gd name="T2" fmla="*/ 143 w 185"/>
                <a:gd name="T3" fmla="*/ 390 h 390"/>
                <a:gd name="T4" fmla="*/ 0 w 185"/>
                <a:gd name="T5" fmla="*/ 17 h 390"/>
                <a:gd name="T6" fmla="*/ 41 w 185"/>
                <a:gd name="T7" fmla="*/ 0 h 390"/>
                <a:gd name="T8" fmla="*/ 185 w 185"/>
                <a:gd name="T9" fmla="*/ 37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390">
                  <a:moveTo>
                    <a:pt x="185" y="374"/>
                  </a:moveTo>
                  <a:lnTo>
                    <a:pt x="143" y="390"/>
                  </a:lnTo>
                  <a:lnTo>
                    <a:pt x="0" y="17"/>
                  </a:lnTo>
                  <a:lnTo>
                    <a:pt x="41" y="0"/>
                  </a:lnTo>
                  <a:lnTo>
                    <a:pt x="185" y="3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1" name="ïSḻïḑê"/>
            <p:cNvSpPr/>
            <p:nvPr/>
          </p:nvSpPr>
          <p:spPr bwMode="auto">
            <a:xfrm>
              <a:off x="7264401" y="4865688"/>
              <a:ext cx="192088" cy="174625"/>
            </a:xfrm>
            <a:custGeom>
              <a:avLst/>
              <a:gdLst>
                <a:gd name="T0" fmla="*/ 121 w 121"/>
                <a:gd name="T1" fmla="*/ 75 h 110"/>
                <a:gd name="T2" fmla="*/ 27 w 121"/>
                <a:gd name="T3" fmla="*/ 110 h 110"/>
                <a:gd name="T4" fmla="*/ 0 w 121"/>
                <a:gd name="T5" fmla="*/ 35 h 110"/>
                <a:gd name="T6" fmla="*/ 92 w 121"/>
                <a:gd name="T7" fmla="*/ 0 h 110"/>
                <a:gd name="T8" fmla="*/ 121 w 121"/>
                <a:gd name="T9" fmla="*/ 7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0">
                  <a:moveTo>
                    <a:pt x="121" y="75"/>
                  </a:moveTo>
                  <a:lnTo>
                    <a:pt x="27" y="110"/>
                  </a:lnTo>
                  <a:lnTo>
                    <a:pt x="0" y="35"/>
                  </a:lnTo>
                  <a:lnTo>
                    <a:pt x="92" y="0"/>
                  </a:lnTo>
                  <a:lnTo>
                    <a:pt x="121" y="7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2" name="ïṩľiďé"/>
            <p:cNvSpPr/>
            <p:nvPr/>
          </p:nvSpPr>
          <p:spPr bwMode="auto">
            <a:xfrm>
              <a:off x="7264401" y="4865688"/>
              <a:ext cx="192088" cy="174625"/>
            </a:xfrm>
            <a:custGeom>
              <a:avLst/>
              <a:gdLst>
                <a:gd name="T0" fmla="*/ 121 w 121"/>
                <a:gd name="T1" fmla="*/ 75 h 110"/>
                <a:gd name="T2" fmla="*/ 27 w 121"/>
                <a:gd name="T3" fmla="*/ 110 h 110"/>
                <a:gd name="T4" fmla="*/ 0 w 121"/>
                <a:gd name="T5" fmla="*/ 35 h 110"/>
                <a:gd name="T6" fmla="*/ 92 w 121"/>
                <a:gd name="T7" fmla="*/ 0 h 110"/>
                <a:gd name="T8" fmla="*/ 121 w 121"/>
                <a:gd name="T9" fmla="*/ 7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0">
                  <a:moveTo>
                    <a:pt x="121" y="75"/>
                  </a:moveTo>
                  <a:lnTo>
                    <a:pt x="27" y="110"/>
                  </a:lnTo>
                  <a:lnTo>
                    <a:pt x="0" y="35"/>
                  </a:lnTo>
                  <a:lnTo>
                    <a:pt x="92" y="0"/>
                  </a:lnTo>
                  <a:lnTo>
                    <a:pt x="121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3" name="íšḻïḍe"/>
            <p:cNvSpPr/>
            <p:nvPr/>
          </p:nvSpPr>
          <p:spPr bwMode="auto">
            <a:xfrm>
              <a:off x="7304088" y="4865688"/>
              <a:ext cx="152400" cy="158750"/>
            </a:xfrm>
            <a:custGeom>
              <a:avLst/>
              <a:gdLst>
                <a:gd name="T0" fmla="*/ 96 w 96"/>
                <a:gd name="T1" fmla="*/ 75 h 100"/>
                <a:gd name="T2" fmla="*/ 29 w 96"/>
                <a:gd name="T3" fmla="*/ 100 h 100"/>
                <a:gd name="T4" fmla="*/ 0 w 96"/>
                <a:gd name="T5" fmla="*/ 25 h 100"/>
                <a:gd name="T6" fmla="*/ 67 w 96"/>
                <a:gd name="T7" fmla="*/ 0 h 100"/>
                <a:gd name="T8" fmla="*/ 96 w 96"/>
                <a:gd name="T9" fmla="*/ 7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0">
                  <a:moveTo>
                    <a:pt x="96" y="75"/>
                  </a:moveTo>
                  <a:lnTo>
                    <a:pt x="29" y="100"/>
                  </a:lnTo>
                  <a:lnTo>
                    <a:pt x="0" y="25"/>
                  </a:lnTo>
                  <a:lnTo>
                    <a:pt x="67" y="0"/>
                  </a:lnTo>
                  <a:lnTo>
                    <a:pt x="96" y="75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4" name="î$ḻíde"/>
            <p:cNvSpPr/>
            <p:nvPr/>
          </p:nvSpPr>
          <p:spPr bwMode="auto">
            <a:xfrm>
              <a:off x="7304088" y="4865688"/>
              <a:ext cx="152400" cy="158750"/>
            </a:xfrm>
            <a:custGeom>
              <a:avLst/>
              <a:gdLst>
                <a:gd name="T0" fmla="*/ 96 w 96"/>
                <a:gd name="T1" fmla="*/ 75 h 100"/>
                <a:gd name="T2" fmla="*/ 29 w 96"/>
                <a:gd name="T3" fmla="*/ 100 h 100"/>
                <a:gd name="T4" fmla="*/ 0 w 96"/>
                <a:gd name="T5" fmla="*/ 25 h 100"/>
                <a:gd name="T6" fmla="*/ 67 w 96"/>
                <a:gd name="T7" fmla="*/ 0 h 100"/>
                <a:gd name="T8" fmla="*/ 96 w 96"/>
                <a:gd name="T9" fmla="*/ 7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00">
                  <a:moveTo>
                    <a:pt x="96" y="75"/>
                  </a:moveTo>
                  <a:lnTo>
                    <a:pt x="29" y="100"/>
                  </a:lnTo>
                  <a:lnTo>
                    <a:pt x="0" y="25"/>
                  </a:lnTo>
                  <a:lnTo>
                    <a:pt x="67" y="0"/>
                  </a:lnTo>
                  <a:lnTo>
                    <a:pt x="9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5" name="îşlîḓè"/>
            <p:cNvSpPr/>
            <p:nvPr/>
          </p:nvSpPr>
          <p:spPr bwMode="auto">
            <a:xfrm>
              <a:off x="7304088" y="4883150"/>
              <a:ext cx="112713" cy="141288"/>
            </a:xfrm>
            <a:custGeom>
              <a:avLst/>
              <a:gdLst>
                <a:gd name="T0" fmla="*/ 71 w 71"/>
                <a:gd name="T1" fmla="*/ 74 h 89"/>
                <a:gd name="T2" fmla="*/ 29 w 71"/>
                <a:gd name="T3" fmla="*/ 89 h 89"/>
                <a:gd name="T4" fmla="*/ 0 w 71"/>
                <a:gd name="T5" fmla="*/ 14 h 89"/>
                <a:gd name="T6" fmla="*/ 42 w 71"/>
                <a:gd name="T7" fmla="*/ 0 h 89"/>
                <a:gd name="T8" fmla="*/ 71 w 71"/>
                <a:gd name="T9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9">
                  <a:moveTo>
                    <a:pt x="71" y="74"/>
                  </a:moveTo>
                  <a:lnTo>
                    <a:pt x="29" y="89"/>
                  </a:lnTo>
                  <a:lnTo>
                    <a:pt x="0" y="14"/>
                  </a:lnTo>
                  <a:lnTo>
                    <a:pt x="42" y="0"/>
                  </a:lnTo>
                  <a:lnTo>
                    <a:pt x="71" y="74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6" name="îṧľïḍê"/>
            <p:cNvSpPr/>
            <p:nvPr/>
          </p:nvSpPr>
          <p:spPr bwMode="auto">
            <a:xfrm>
              <a:off x="7304088" y="4883150"/>
              <a:ext cx="112713" cy="141288"/>
            </a:xfrm>
            <a:custGeom>
              <a:avLst/>
              <a:gdLst>
                <a:gd name="T0" fmla="*/ 71 w 71"/>
                <a:gd name="T1" fmla="*/ 74 h 89"/>
                <a:gd name="T2" fmla="*/ 29 w 71"/>
                <a:gd name="T3" fmla="*/ 89 h 89"/>
                <a:gd name="T4" fmla="*/ 0 w 71"/>
                <a:gd name="T5" fmla="*/ 14 h 89"/>
                <a:gd name="T6" fmla="*/ 42 w 71"/>
                <a:gd name="T7" fmla="*/ 0 h 89"/>
                <a:gd name="T8" fmla="*/ 71 w 71"/>
                <a:gd name="T9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89">
                  <a:moveTo>
                    <a:pt x="71" y="74"/>
                  </a:moveTo>
                  <a:lnTo>
                    <a:pt x="29" y="89"/>
                  </a:lnTo>
                  <a:lnTo>
                    <a:pt x="0" y="14"/>
                  </a:lnTo>
                  <a:lnTo>
                    <a:pt x="42" y="0"/>
                  </a:lnTo>
                  <a:lnTo>
                    <a:pt x="71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7" name="îṩ1ïḋê"/>
            <p:cNvSpPr/>
            <p:nvPr/>
          </p:nvSpPr>
          <p:spPr bwMode="auto">
            <a:xfrm>
              <a:off x="6991351" y="4019550"/>
              <a:ext cx="203200" cy="346075"/>
            </a:xfrm>
            <a:custGeom>
              <a:avLst/>
              <a:gdLst>
                <a:gd name="T0" fmla="*/ 17 w 62"/>
                <a:gd name="T1" fmla="*/ 103 h 105"/>
                <a:gd name="T2" fmla="*/ 15 w 62"/>
                <a:gd name="T3" fmla="*/ 98 h 105"/>
                <a:gd name="T4" fmla="*/ 4 w 62"/>
                <a:gd name="T5" fmla="*/ 1 h 105"/>
                <a:gd name="T6" fmla="*/ 60 w 62"/>
                <a:gd name="T7" fmla="*/ 81 h 105"/>
                <a:gd name="T8" fmla="*/ 62 w 62"/>
                <a:gd name="T9" fmla="*/ 86 h 105"/>
                <a:gd name="T10" fmla="*/ 55 w 62"/>
                <a:gd name="T11" fmla="*/ 84 h 105"/>
                <a:gd name="T12" fmla="*/ 52 w 62"/>
                <a:gd name="T13" fmla="*/ 97 h 105"/>
                <a:gd name="T14" fmla="*/ 37 w 62"/>
                <a:gd name="T15" fmla="*/ 90 h 105"/>
                <a:gd name="T16" fmla="*/ 32 w 62"/>
                <a:gd name="T17" fmla="*/ 105 h 105"/>
                <a:gd name="T18" fmla="*/ 21 w 62"/>
                <a:gd name="T19" fmla="*/ 96 h 105"/>
                <a:gd name="T20" fmla="*/ 17 w 62"/>
                <a:gd name="T21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105">
                  <a:moveTo>
                    <a:pt x="17" y="103"/>
                  </a:moveTo>
                  <a:cubicBezTo>
                    <a:pt x="15" y="98"/>
                    <a:pt x="15" y="98"/>
                    <a:pt x="15" y="98"/>
                  </a:cubicBezTo>
                  <a:cubicBezTo>
                    <a:pt x="14" y="91"/>
                    <a:pt x="0" y="3"/>
                    <a:pt x="4" y="1"/>
                  </a:cubicBezTo>
                  <a:cubicBezTo>
                    <a:pt x="7" y="0"/>
                    <a:pt x="55" y="73"/>
                    <a:pt x="60" y="81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57" y="82"/>
                    <a:pt x="55" y="84"/>
                  </a:cubicBezTo>
                  <a:cubicBezTo>
                    <a:pt x="52" y="86"/>
                    <a:pt x="52" y="97"/>
                    <a:pt x="52" y="97"/>
                  </a:cubicBezTo>
                  <a:cubicBezTo>
                    <a:pt x="52" y="97"/>
                    <a:pt x="41" y="88"/>
                    <a:pt x="37" y="90"/>
                  </a:cubicBezTo>
                  <a:cubicBezTo>
                    <a:pt x="34" y="91"/>
                    <a:pt x="32" y="105"/>
                    <a:pt x="32" y="105"/>
                  </a:cubicBezTo>
                  <a:cubicBezTo>
                    <a:pt x="32" y="105"/>
                    <a:pt x="25" y="96"/>
                    <a:pt x="21" y="96"/>
                  </a:cubicBezTo>
                  <a:cubicBezTo>
                    <a:pt x="18" y="97"/>
                    <a:pt x="17" y="103"/>
                    <a:pt x="17" y="103"/>
                  </a:cubicBezTo>
                  <a:close/>
                </a:path>
              </a:pathLst>
            </a:custGeom>
            <a:solidFill>
              <a:srgbClr val="D39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8" name="iš1íḍé"/>
            <p:cNvSpPr/>
            <p:nvPr/>
          </p:nvSpPr>
          <p:spPr bwMode="auto">
            <a:xfrm>
              <a:off x="6997701" y="4029075"/>
              <a:ext cx="98425" cy="336550"/>
            </a:xfrm>
            <a:custGeom>
              <a:avLst/>
              <a:gdLst>
                <a:gd name="T0" fmla="*/ 13 w 30"/>
                <a:gd name="T1" fmla="*/ 95 h 102"/>
                <a:gd name="T2" fmla="*/ 15 w 30"/>
                <a:gd name="T3" fmla="*/ 100 h 102"/>
                <a:gd name="T4" fmla="*/ 19 w 30"/>
                <a:gd name="T5" fmla="*/ 93 h 102"/>
                <a:gd name="T6" fmla="*/ 30 w 30"/>
                <a:gd name="T7" fmla="*/ 102 h 102"/>
                <a:gd name="T8" fmla="*/ 30 w 30"/>
                <a:gd name="T9" fmla="*/ 101 h 102"/>
                <a:gd name="T10" fmla="*/ 7 w 30"/>
                <a:gd name="T11" fmla="*/ 20 h 102"/>
                <a:gd name="T12" fmla="*/ 1 w 30"/>
                <a:gd name="T13" fmla="*/ 0 h 102"/>
                <a:gd name="T14" fmla="*/ 13 w 30"/>
                <a:gd name="T15" fmla="*/ 9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02">
                  <a:moveTo>
                    <a:pt x="13" y="95"/>
                  </a:move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6" y="94"/>
                    <a:pt x="19" y="93"/>
                  </a:cubicBezTo>
                  <a:cubicBezTo>
                    <a:pt x="23" y="93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1"/>
                    <a:pt x="12" y="89"/>
                    <a:pt x="13" y="95"/>
                  </a:cubicBezTo>
                  <a:close/>
                </a:path>
              </a:pathLst>
            </a:custGeom>
            <a:solidFill>
              <a:srgbClr val="F9D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9" name="iṣḻiḑè"/>
            <p:cNvSpPr/>
            <p:nvPr/>
          </p:nvSpPr>
          <p:spPr bwMode="auto">
            <a:xfrm>
              <a:off x="6997701" y="4022725"/>
              <a:ext cx="68263" cy="111125"/>
            </a:xfrm>
            <a:custGeom>
              <a:avLst/>
              <a:gdLst>
                <a:gd name="T0" fmla="*/ 20 w 21"/>
                <a:gd name="T1" fmla="*/ 27 h 34"/>
                <a:gd name="T2" fmla="*/ 21 w 21"/>
                <a:gd name="T3" fmla="*/ 25 h 34"/>
                <a:gd name="T4" fmla="*/ 2 w 21"/>
                <a:gd name="T5" fmla="*/ 0 h 34"/>
                <a:gd name="T6" fmla="*/ 3 w 21"/>
                <a:gd name="T7" fmla="*/ 31 h 34"/>
                <a:gd name="T8" fmla="*/ 20 w 21"/>
                <a:gd name="T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4">
                  <a:moveTo>
                    <a:pt x="20" y="27"/>
                  </a:moveTo>
                  <a:cubicBezTo>
                    <a:pt x="20" y="26"/>
                    <a:pt x="21" y="25"/>
                    <a:pt x="21" y="25"/>
                  </a:cubicBezTo>
                  <a:cubicBezTo>
                    <a:pt x="11" y="11"/>
                    <a:pt x="3" y="0"/>
                    <a:pt x="2" y="0"/>
                  </a:cubicBezTo>
                  <a:cubicBezTo>
                    <a:pt x="0" y="1"/>
                    <a:pt x="1" y="14"/>
                    <a:pt x="3" y="31"/>
                  </a:cubicBezTo>
                  <a:cubicBezTo>
                    <a:pt x="8" y="34"/>
                    <a:pt x="16" y="31"/>
                    <a:pt x="2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0" name="íṣḻïḋé"/>
            <p:cNvSpPr/>
            <p:nvPr/>
          </p:nvSpPr>
          <p:spPr bwMode="auto">
            <a:xfrm>
              <a:off x="7270751" y="4895850"/>
              <a:ext cx="158750" cy="68263"/>
            </a:xfrm>
            <a:custGeom>
              <a:avLst/>
              <a:gdLst>
                <a:gd name="T0" fmla="*/ 48 w 48"/>
                <a:gd name="T1" fmla="*/ 1 h 21"/>
                <a:gd name="T2" fmla="*/ 47 w 48"/>
                <a:gd name="T3" fmla="*/ 3 h 21"/>
                <a:gd name="T4" fmla="*/ 2 w 48"/>
                <a:gd name="T5" fmla="*/ 20 h 21"/>
                <a:gd name="T6" fmla="*/ 1 w 48"/>
                <a:gd name="T7" fmla="*/ 20 h 21"/>
                <a:gd name="T8" fmla="*/ 1 w 48"/>
                <a:gd name="T9" fmla="*/ 18 h 21"/>
                <a:gd name="T10" fmla="*/ 46 w 48"/>
                <a:gd name="T11" fmla="*/ 0 h 21"/>
                <a:gd name="T12" fmla="*/ 48 w 48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1">
                  <a:moveTo>
                    <a:pt x="48" y="1"/>
                  </a:moveTo>
                  <a:cubicBezTo>
                    <a:pt x="48" y="2"/>
                    <a:pt x="48" y="3"/>
                    <a:pt x="47" y="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1" y="20"/>
                    <a:pt x="1" y="20"/>
                  </a:cubicBezTo>
                  <a:cubicBezTo>
                    <a:pt x="0" y="19"/>
                    <a:pt x="1" y="18"/>
                    <a:pt x="1" y="18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1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1" name="î$ḷiḑe"/>
            <p:cNvSpPr/>
            <p:nvPr/>
          </p:nvSpPr>
          <p:spPr bwMode="auto">
            <a:xfrm>
              <a:off x="7291388" y="4948238"/>
              <a:ext cx="158750" cy="66675"/>
            </a:xfrm>
            <a:custGeom>
              <a:avLst/>
              <a:gdLst>
                <a:gd name="T0" fmla="*/ 48 w 48"/>
                <a:gd name="T1" fmla="*/ 1 h 20"/>
                <a:gd name="T2" fmla="*/ 47 w 48"/>
                <a:gd name="T3" fmla="*/ 3 h 20"/>
                <a:gd name="T4" fmla="*/ 2 w 48"/>
                <a:gd name="T5" fmla="*/ 20 h 20"/>
                <a:gd name="T6" fmla="*/ 0 w 48"/>
                <a:gd name="T7" fmla="*/ 19 h 20"/>
                <a:gd name="T8" fmla="*/ 1 w 48"/>
                <a:gd name="T9" fmla="*/ 17 h 20"/>
                <a:gd name="T10" fmla="*/ 46 w 48"/>
                <a:gd name="T11" fmla="*/ 0 h 20"/>
                <a:gd name="T12" fmla="*/ 48 w 48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0">
                  <a:moveTo>
                    <a:pt x="48" y="1"/>
                  </a:moveTo>
                  <a:cubicBezTo>
                    <a:pt x="48" y="2"/>
                    <a:pt x="48" y="3"/>
                    <a:pt x="47" y="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1" y="20"/>
                    <a:pt x="0" y="19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0"/>
                    <a:pt x="48" y="1"/>
                  </a:cubicBezTo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2" name="iṡľïḋê"/>
            <p:cNvSpPr/>
            <p:nvPr/>
          </p:nvSpPr>
          <p:spPr bwMode="auto">
            <a:xfrm>
              <a:off x="7231063" y="3744913"/>
              <a:ext cx="207963" cy="403225"/>
            </a:xfrm>
            <a:custGeom>
              <a:avLst/>
              <a:gdLst>
                <a:gd name="T0" fmla="*/ 27 w 63"/>
                <a:gd name="T1" fmla="*/ 119 h 122"/>
                <a:gd name="T2" fmla="*/ 8 w 63"/>
                <a:gd name="T3" fmla="*/ 82 h 122"/>
                <a:gd name="T4" fmla="*/ 27 w 63"/>
                <a:gd name="T5" fmla="*/ 0 h 122"/>
                <a:gd name="T6" fmla="*/ 61 w 63"/>
                <a:gd name="T7" fmla="*/ 69 h 122"/>
                <a:gd name="T8" fmla="*/ 49 w 63"/>
                <a:gd name="T9" fmla="*/ 116 h 122"/>
                <a:gd name="T10" fmla="*/ 27 w 63"/>
                <a:gd name="T11" fmla="*/ 1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27" y="119"/>
                  </a:moveTo>
                  <a:cubicBezTo>
                    <a:pt x="27" y="119"/>
                    <a:pt x="12" y="103"/>
                    <a:pt x="8" y="82"/>
                  </a:cubicBezTo>
                  <a:cubicBezTo>
                    <a:pt x="0" y="43"/>
                    <a:pt x="30" y="34"/>
                    <a:pt x="27" y="0"/>
                  </a:cubicBezTo>
                  <a:cubicBezTo>
                    <a:pt x="48" y="19"/>
                    <a:pt x="60" y="55"/>
                    <a:pt x="61" y="69"/>
                  </a:cubicBezTo>
                  <a:cubicBezTo>
                    <a:pt x="63" y="98"/>
                    <a:pt x="50" y="104"/>
                    <a:pt x="49" y="116"/>
                  </a:cubicBezTo>
                  <a:cubicBezTo>
                    <a:pt x="32" y="122"/>
                    <a:pt x="27" y="119"/>
                    <a:pt x="27" y="119"/>
                  </a:cubicBezTo>
                  <a:close/>
                </a:path>
              </a:pathLst>
            </a:custGeom>
            <a:solidFill>
              <a:srgbClr val="AA6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3" name="išḻïde"/>
            <p:cNvSpPr/>
            <p:nvPr/>
          </p:nvSpPr>
          <p:spPr bwMode="auto">
            <a:xfrm>
              <a:off x="7285038" y="3744913"/>
              <a:ext cx="153988" cy="403225"/>
            </a:xfrm>
            <a:custGeom>
              <a:avLst/>
              <a:gdLst>
                <a:gd name="T0" fmla="*/ 25 w 47"/>
                <a:gd name="T1" fmla="*/ 120 h 122"/>
                <a:gd name="T2" fmla="*/ 8 w 47"/>
                <a:gd name="T3" fmla="*/ 81 h 122"/>
                <a:gd name="T4" fmla="*/ 11 w 47"/>
                <a:gd name="T5" fmla="*/ 0 h 122"/>
                <a:gd name="T6" fmla="*/ 45 w 47"/>
                <a:gd name="T7" fmla="*/ 69 h 122"/>
                <a:gd name="T8" fmla="*/ 33 w 47"/>
                <a:gd name="T9" fmla="*/ 116 h 122"/>
                <a:gd name="T10" fmla="*/ 25 w 47"/>
                <a:gd name="T11" fmla="*/ 1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122">
                  <a:moveTo>
                    <a:pt x="25" y="120"/>
                  </a:moveTo>
                  <a:cubicBezTo>
                    <a:pt x="25" y="120"/>
                    <a:pt x="12" y="102"/>
                    <a:pt x="8" y="81"/>
                  </a:cubicBezTo>
                  <a:cubicBezTo>
                    <a:pt x="0" y="42"/>
                    <a:pt x="23" y="31"/>
                    <a:pt x="11" y="0"/>
                  </a:cubicBezTo>
                  <a:cubicBezTo>
                    <a:pt x="32" y="19"/>
                    <a:pt x="44" y="55"/>
                    <a:pt x="45" y="69"/>
                  </a:cubicBezTo>
                  <a:cubicBezTo>
                    <a:pt x="47" y="98"/>
                    <a:pt x="34" y="104"/>
                    <a:pt x="33" y="116"/>
                  </a:cubicBezTo>
                  <a:cubicBezTo>
                    <a:pt x="16" y="122"/>
                    <a:pt x="25" y="120"/>
                    <a:pt x="25" y="120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4" name="iṩļîḓe"/>
            <p:cNvSpPr/>
            <p:nvPr/>
          </p:nvSpPr>
          <p:spPr bwMode="auto">
            <a:xfrm>
              <a:off x="7350126" y="4137025"/>
              <a:ext cx="17463" cy="7938"/>
            </a:xfrm>
            <a:custGeom>
              <a:avLst/>
              <a:gdLst>
                <a:gd name="T0" fmla="*/ 5 w 5"/>
                <a:gd name="T1" fmla="*/ 1 h 2"/>
                <a:gd name="T2" fmla="*/ 4 w 5"/>
                <a:gd name="T3" fmla="*/ 0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0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5" name="íṩliḑê"/>
            <p:cNvSpPr/>
            <p:nvPr/>
          </p:nvSpPr>
          <p:spPr bwMode="auto">
            <a:xfrm>
              <a:off x="7307263" y="3919538"/>
              <a:ext cx="119063" cy="217488"/>
            </a:xfrm>
            <a:custGeom>
              <a:avLst/>
              <a:gdLst>
                <a:gd name="T0" fmla="*/ 26 w 36"/>
                <a:gd name="T1" fmla="*/ 0 h 66"/>
                <a:gd name="T2" fmla="*/ 23 w 36"/>
                <a:gd name="T3" fmla="*/ 55 h 66"/>
                <a:gd name="T4" fmla="*/ 20 w 36"/>
                <a:gd name="T5" fmla="*/ 5 h 66"/>
                <a:gd name="T6" fmla="*/ 18 w 36"/>
                <a:gd name="T7" fmla="*/ 55 h 66"/>
                <a:gd name="T8" fmla="*/ 8 w 36"/>
                <a:gd name="T9" fmla="*/ 5 h 66"/>
                <a:gd name="T10" fmla="*/ 13 w 36"/>
                <a:gd name="T11" fmla="*/ 53 h 66"/>
                <a:gd name="T12" fmla="*/ 0 w 36"/>
                <a:gd name="T13" fmla="*/ 24 h 66"/>
                <a:gd name="T14" fmla="*/ 1 w 36"/>
                <a:gd name="T15" fmla="*/ 28 h 66"/>
                <a:gd name="T16" fmla="*/ 17 w 36"/>
                <a:gd name="T17" fmla="*/ 66 h 66"/>
                <a:gd name="T18" fmla="*/ 24 w 36"/>
                <a:gd name="T19" fmla="*/ 64 h 66"/>
                <a:gd name="T20" fmla="*/ 26 w 3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66">
                  <a:moveTo>
                    <a:pt x="26" y="0"/>
                  </a:moveTo>
                  <a:cubicBezTo>
                    <a:pt x="34" y="21"/>
                    <a:pt x="31" y="38"/>
                    <a:pt x="23" y="55"/>
                  </a:cubicBezTo>
                  <a:cubicBezTo>
                    <a:pt x="25" y="38"/>
                    <a:pt x="26" y="23"/>
                    <a:pt x="20" y="5"/>
                  </a:cubicBezTo>
                  <a:cubicBezTo>
                    <a:pt x="22" y="24"/>
                    <a:pt x="20" y="38"/>
                    <a:pt x="18" y="55"/>
                  </a:cubicBezTo>
                  <a:cubicBezTo>
                    <a:pt x="12" y="39"/>
                    <a:pt x="7" y="22"/>
                    <a:pt x="8" y="5"/>
                  </a:cubicBezTo>
                  <a:cubicBezTo>
                    <a:pt x="6" y="21"/>
                    <a:pt x="3" y="38"/>
                    <a:pt x="13" y="53"/>
                  </a:cubicBezTo>
                  <a:cubicBezTo>
                    <a:pt x="7" y="45"/>
                    <a:pt x="3" y="35"/>
                    <a:pt x="0" y="24"/>
                  </a:cubicBezTo>
                  <a:cubicBezTo>
                    <a:pt x="1" y="25"/>
                    <a:pt x="1" y="27"/>
                    <a:pt x="1" y="28"/>
                  </a:cubicBezTo>
                  <a:cubicBezTo>
                    <a:pt x="4" y="46"/>
                    <a:pt x="14" y="62"/>
                    <a:pt x="17" y="66"/>
                  </a:cubicBezTo>
                  <a:cubicBezTo>
                    <a:pt x="18" y="66"/>
                    <a:pt x="20" y="65"/>
                    <a:pt x="24" y="64"/>
                  </a:cubicBezTo>
                  <a:cubicBezTo>
                    <a:pt x="36" y="38"/>
                    <a:pt x="35" y="21"/>
                    <a:pt x="26" y="0"/>
                  </a:cubicBezTo>
                  <a:close/>
                </a:path>
              </a:pathLst>
            </a:custGeom>
            <a:solidFill>
              <a:srgbClr val="AF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6" name="iṧlíde"/>
            <p:cNvSpPr/>
            <p:nvPr/>
          </p:nvSpPr>
          <p:spPr bwMode="auto">
            <a:xfrm>
              <a:off x="7324726" y="4638675"/>
              <a:ext cx="12700" cy="33338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4 w 4"/>
                <a:gd name="T5" fmla="*/ 10 h 10"/>
                <a:gd name="T6" fmla="*/ 4 w 4"/>
                <a:gd name="T7" fmla="*/ 10 h 10"/>
                <a:gd name="T8" fmla="*/ 0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7" name="ísľïde"/>
            <p:cNvSpPr/>
            <p:nvPr/>
          </p:nvSpPr>
          <p:spPr bwMode="auto">
            <a:xfrm>
              <a:off x="7337426" y="46720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8" name="isľidé"/>
            <p:cNvSpPr/>
            <p:nvPr/>
          </p:nvSpPr>
          <p:spPr bwMode="auto">
            <a:xfrm>
              <a:off x="7324726" y="4638675"/>
              <a:ext cx="49213" cy="201613"/>
            </a:xfrm>
            <a:custGeom>
              <a:avLst/>
              <a:gdLst>
                <a:gd name="T0" fmla="*/ 0 w 15"/>
                <a:gd name="T1" fmla="*/ 0 h 61"/>
                <a:gd name="T2" fmla="*/ 7 w 15"/>
                <a:gd name="T3" fmla="*/ 55 h 61"/>
                <a:gd name="T4" fmla="*/ 8 w 15"/>
                <a:gd name="T5" fmla="*/ 59 h 61"/>
                <a:gd name="T6" fmla="*/ 15 w 15"/>
                <a:gd name="T7" fmla="*/ 61 h 61"/>
                <a:gd name="T8" fmla="*/ 4 w 15"/>
                <a:gd name="T9" fmla="*/ 11 h 61"/>
                <a:gd name="T10" fmla="*/ 4 w 15"/>
                <a:gd name="T11" fmla="*/ 10 h 61"/>
                <a:gd name="T12" fmla="*/ 0 w 15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1">
                  <a:moveTo>
                    <a:pt x="0" y="0"/>
                  </a:moveTo>
                  <a:cubicBezTo>
                    <a:pt x="2" y="20"/>
                    <a:pt x="4" y="39"/>
                    <a:pt x="7" y="55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0"/>
                    <a:pt x="13" y="60"/>
                    <a:pt x="15" y="61"/>
                  </a:cubicBezTo>
                  <a:cubicBezTo>
                    <a:pt x="11" y="48"/>
                    <a:pt x="7" y="30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5B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9" name="íṥļîḑê"/>
            <p:cNvSpPr/>
            <p:nvPr/>
          </p:nvSpPr>
          <p:spPr bwMode="auto">
            <a:xfrm>
              <a:off x="7346951" y="4819650"/>
              <a:ext cx="3175" cy="1270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B7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0" name="išľîḓe"/>
            <p:cNvSpPr/>
            <p:nvPr/>
          </p:nvSpPr>
          <p:spPr bwMode="auto">
            <a:xfrm>
              <a:off x="7291388" y="4206875"/>
              <a:ext cx="161925" cy="698500"/>
            </a:xfrm>
            <a:custGeom>
              <a:avLst/>
              <a:gdLst>
                <a:gd name="T0" fmla="*/ 44 w 49"/>
                <a:gd name="T1" fmla="*/ 60 h 212"/>
                <a:gd name="T2" fmla="*/ 35 w 49"/>
                <a:gd name="T3" fmla="*/ 211 h 212"/>
                <a:gd name="T4" fmla="*/ 4 w 49"/>
                <a:gd name="T5" fmla="*/ 63 h 212"/>
                <a:gd name="T6" fmla="*/ 20 w 49"/>
                <a:gd name="T7" fmla="*/ 1 h 212"/>
                <a:gd name="T8" fmla="*/ 44 w 49"/>
                <a:gd name="T9" fmla="*/ 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12">
                  <a:moveTo>
                    <a:pt x="44" y="60"/>
                  </a:moveTo>
                  <a:cubicBezTo>
                    <a:pt x="49" y="118"/>
                    <a:pt x="46" y="210"/>
                    <a:pt x="35" y="211"/>
                  </a:cubicBezTo>
                  <a:cubicBezTo>
                    <a:pt x="24" y="212"/>
                    <a:pt x="9" y="121"/>
                    <a:pt x="4" y="63"/>
                  </a:cubicBezTo>
                  <a:cubicBezTo>
                    <a:pt x="0" y="5"/>
                    <a:pt x="9" y="2"/>
                    <a:pt x="20" y="1"/>
                  </a:cubicBezTo>
                  <a:cubicBezTo>
                    <a:pt x="31" y="0"/>
                    <a:pt x="40" y="2"/>
                    <a:pt x="44" y="60"/>
                  </a:cubicBezTo>
                </a:path>
              </a:pathLst>
            </a:custGeom>
            <a:solidFill>
              <a:srgbClr val="FF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1" name="ïSḻîḓè"/>
            <p:cNvSpPr/>
            <p:nvPr/>
          </p:nvSpPr>
          <p:spPr bwMode="auto">
            <a:xfrm>
              <a:off x="7337426" y="4213225"/>
              <a:ext cx="115888" cy="688975"/>
            </a:xfrm>
            <a:custGeom>
              <a:avLst/>
              <a:gdLst>
                <a:gd name="T0" fmla="*/ 15 w 35"/>
                <a:gd name="T1" fmla="*/ 0 h 209"/>
                <a:gd name="T2" fmla="*/ 4 w 35"/>
                <a:gd name="T3" fmla="*/ 62 h 209"/>
                <a:gd name="T4" fmla="*/ 21 w 35"/>
                <a:gd name="T5" fmla="*/ 209 h 209"/>
                <a:gd name="T6" fmla="*/ 30 w 35"/>
                <a:gd name="T7" fmla="*/ 58 h 209"/>
                <a:gd name="T8" fmla="*/ 15 w 35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9">
                  <a:moveTo>
                    <a:pt x="15" y="0"/>
                  </a:moveTo>
                  <a:cubicBezTo>
                    <a:pt x="4" y="1"/>
                    <a:pt x="0" y="4"/>
                    <a:pt x="4" y="62"/>
                  </a:cubicBezTo>
                  <a:cubicBezTo>
                    <a:pt x="9" y="120"/>
                    <a:pt x="17" y="209"/>
                    <a:pt x="21" y="209"/>
                  </a:cubicBezTo>
                  <a:cubicBezTo>
                    <a:pt x="32" y="208"/>
                    <a:pt x="35" y="116"/>
                    <a:pt x="30" y="58"/>
                  </a:cubicBezTo>
                  <a:cubicBezTo>
                    <a:pt x="27" y="17"/>
                    <a:pt x="22" y="4"/>
                    <a:pt x="15" y="0"/>
                  </a:cubicBezTo>
                </a:path>
              </a:pathLst>
            </a:custGeom>
            <a:solidFill>
              <a:srgbClr val="E2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2" name="îŝḷîḑê"/>
            <p:cNvSpPr/>
            <p:nvPr/>
          </p:nvSpPr>
          <p:spPr bwMode="auto">
            <a:xfrm>
              <a:off x="7304088" y="4114800"/>
              <a:ext cx="103188" cy="128588"/>
            </a:xfrm>
            <a:custGeom>
              <a:avLst/>
              <a:gdLst>
                <a:gd name="T0" fmla="*/ 65 w 65"/>
                <a:gd name="T1" fmla="*/ 77 h 81"/>
                <a:gd name="T2" fmla="*/ 4 w 65"/>
                <a:gd name="T3" fmla="*/ 81 h 81"/>
                <a:gd name="T4" fmla="*/ 0 w 65"/>
                <a:gd name="T5" fmla="*/ 4 h 81"/>
                <a:gd name="T6" fmla="*/ 58 w 65"/>
                <a:gd name="T7" fmla="*/ 0 h 81"/>
                <a:gd name="T8" fmla="*/ 65 w 65"/>
                <a:gd name="T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1">
                  <a:moveTo>
                    <a:pt x="65" y="77"/>
                  </a:moveTo>
                  <a:lnTo>
                    <a:pt x="4" y="81"/>
                  </a:lnTo>
                  <a:lnTo>
                    <a:pt x="0" y="4"/>
                  </a:lnTo>
                  <a:lnTo>
                    <a:pt x="58" y="0"/>
                  </a:lnTo>
                  <a:lnTo>
                    <a:pt x="65" y="7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3" name="ï$lîḑé"/>
            <p:cNvSpPr/>
            <p:nvPr/>
          </p:nvSpPr>
          <p:spPr bwMode="auto">
            <a:xfrm>
              <a:off x="7331076" y="4114800"/>
              <a:ext cx="76200" cy="125413"/>
            </a:xfrm>
            <a:custGeom>
              <a:avLst/>
              <a:gdLst>
                <a:gd name="T0" fmla="*/ 48 w 48"/>
                <a:gd name="T1" fmla="*/ 77 h 79"/>
                <a:gd name="T2" fmla="*/ 4 w 48"/>
                <a:gd name="T3" fmla="*/ 79 h 79"/>
                <a:gd name="T4" fmla="*/ 0 w 48"/>
                <a:gd name="T5" fmla="*/ 2 h 79"/>
                <a:gd name="T6" fmla="*/ 41 w 48"/>
                <a:gd name="T7" fmla="*/ 0 h 79"/>
                <a:gd name="T8" fmla="*/ 48 w 48"/>
                <a:gd name="T9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9">
                  <a:moveTo>
                    <a:pt x="48" y="77"/>
                  </a:moveTo>
                  <a:lnTo>
                    <a:pt x="4" y="79"/>
                  </a:lnTo>
                  <a:lnTo>
                    <a:pt x="0" y="2"/>
                  </a:lnTo>
                  <a:lnTo>
                    <a:pt x="41" y="0"/>
                  </a:lnTo>
                  <a:lnTo>
                    <a:pt x="48" y="77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4" name="îślîḓe"/>
            <p:cNvSpPr/>
            <p:nvPr/>
          </p:nvSpPr>
          <p:spPr bwMode="auto">
            <a:xfrm>
              <a:off x="7331076" y="4114800"/>
              <a:ext cx="49213" cy="125413"/>
            </a:xfrm>
            <a:custGeom>
              <a:avLst/>
              <a:gdLst>
                <a:gd name="T0" fmla="*/ 31 w 31"/>
                <a:gd name="T1" fmla="*/ 77 h 79"/>
                <a:gd name="T2" fmla="*/ 4 w 31"/>
                <a:gd name="T3" fmla="*/ 79 h 79"/>
                <a:gd name="T4" fmla="*/ 0 w 31"/>
                <a:gd name="T5" fmla="*/ 2 h 79"/>
                <a:gd name="T6" fmla="*/ 25 w 31"/>
                <a:gd name="T7" fmla="*/ 0 h 79"/>
                <a:gd name="T8" fmla="*/ 31 w 31"/>
                <a:gd name="T9" fmla="*/ 7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9">
                  <a:moveTo>
                    <a:pt x="31" y="77"/>
                  </a:moveTo>
                  <a:lnTo>
                    <a:pt x="4" y="79"/>
                  </a:lnTo>
                  <a:lnTo>
                    <a:pt x="0" y="2"/>
                  </a:lnTo>
                  <a:lnTo>
                    <a:pt x="25" y="0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5" name="íṡ1íḋè"/>
            <p:cNvSpPr/>
            <p:nvPr/>
          </p:nvSpPr>
          <p:spPr bwMode="auto">
            <a:xfrm>
              <a:off x="7304088" y="4148138"/>
              <a:ext cx="98425" cy="15875"/>
            </a:xfrm>
            <a:custGeom>
              <a:avLst/>
              <a:gdLst>
                <a:gd name="T0" fmla="*/ 30 w 30"/>
                <a:gd name="T1" fmla="*/ 1 h 5"/>
                <a:gd name="T2" fmla="*/ 29 w 30"/>
                <a:gd name="T3" fmla="*/ 2 h 5"/>
                <a:gd name="T4" fmla="*/ 1 w 30"/>
                <a:gd name="T5" fmla="*/ 4 h 5"/>
                <a:gd name="T6" fmla="*/ 0 w 30"/>
                <a:gd name="T7" fmla="*/ 3 h 5"/>
                <a:gd name="T8" fmla="*/ 1 w 30"/>
                <a:gd name="T9" fmla="*/ 2 h 5"/>
                <a:gd name="T10" fmla="*/ 29 w 30"/>
                <a:gd name="T11" fmla="*/ 0 h 5"/>
                <a:gd name="T12" fmla="*/ 30 w 30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30" y="1"/>
                  </a:moveTo>
                  <a:cubicBezTo>
                    <a:pt x="30" y="2"/>
                    <a:pt x="30" y="2"/>
                    <a:pt x="29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6" name="îŝľíďe"/>
            <p:cNvSpPr/>
            <p:nvPr/>
          </p:nvSpPr>
          <p:spPr bwMode="auto">
            <a:xfrm>
              <a:off x="7307263" y="4197350"/>
              <a:ext cx="100013" cy="15875"/>
            </a:xfrm>
            <a:custGeom>
              <a:avLst/>
              <a:gdLst>
                <a:gd name="T0" fmla="*/ 30 w 30"/>
                <a:gd name="T1" fmla="*/ 2 h 5"/>
                <a:gd name="T2" fmla="*/ 29 w 30"/>
                <a:gd name="T3" fmla="*/ 3 h 5"/>
                <a:gd name="T4" fmla="*/ 1 w 30"/>
                <a:gd name="T5" fmla="*/ 5 h 5"/>
                <a:gd name="T6" fmla="*/ 0 w 30"/>
                <a:gd name="T7" fmla="*/ 4 h 5"/>
                <a:gd name="T8" fmla="*/ 1 w 30"/>
                <a:gd name="T9" fmla="*/ 2 h 5"/>
                <a:gd name="T10" fmla="*/ 29 w 30"/>
                <a:gd name="T11" fmla="*/ 0 h 5"/>
                <a:gd name="T12" fmla="*/ 30 w 30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30" y="2"/>
                  </a:moveTo>
                  <a:cubicBezTo>
                    <a:pt x="30" y="2"/>
                    <a:pt x="30" y="3"/>
                    <a:pt x="29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7" name="iṥľiḋè"/>
            <p:cNvSpPr/>
            <p:nvPr/>
          </p:nvSpPr>
          <p:spPr bwMode="auto">
            <a:xfrm>
              <a:off x="7202488" y="3744913"/>
              <a:ext cx="239713" cy="309563"/>
            </a:xfrm>
            <a:custGeom>
              <a:avLst/>
              <a:gdLst>
                <a:gd name="T0" fmla="*/ 36 w 73"/>
                <a:gd name="T1" fmla="*/ 0 h 94"/>
                <a:gd name="T2" fmla="*/ 15 w 73"/>
                <a:gd name="T3" fmla="*/ 72 h 94"/>
                <a:gd name="T4" fmla="*/ 22 w 73"/>
                <a:gd name="T5" fmla="*/ 70 h 94"/>
                <a:gd name="T6" fmla="*/ 29 w 73"/>
                <a:gd name="T7" fmla="*/ 48 h 94"/>
                <a:gd name="T8" fmla="*/ 41 w 73"/>
                <a:gd name="T9" fmla="*/ 66 h 94"/>
                <a:gd name="T10" fmla="*/ 48 w 73"/>
                <a:gd name="T11" fmla="*/ 51 h 94"/>
                <a:gd name="T12" fmla="*/ 53 w 73"/>
                <a:gd name="T13" fmla="*/ 63 h 94"/>
                <a:gd name="T14" fmla="*/ 64 w 73"/>
                <a:gd name="T15" fmla="*/ 91 h 94"/>
                <a:gd name="T16" fmla="*/ 67 w 73"/>
                <a:gd name="T17" fmla="*/ 94 h 94"/>
                <a:gd name="T18" fmla="*/ 72 w 73"/>
                <a:gd name="T19" fmla="*/ 68 h 94"/>
                <a:gd name="T20" fmla="*/ 36 w 73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94">
                  <a:moveTo>
                    <a:pt x="36" y="0"/>
                  </a:moveTo>
                  <a:cubicBezTo>
                    <a:pt x="39" y="31"/>
                    <a:pt x="0" y="61"/>
                    <a:pt x="15" y="72"/>
                  </a:cubicBezTo>
                  <a:cubicBezTo>
                    <a:pt x="18" y="72"/>
                    <a:pt x="21" y="72"/>
                    <a:pt x="22" y="70"/>
                  </a:cubicBezTo>
                  <a:cubicBezTo>
                    <a:pt x="27" y="64"/>
                    <a:pt x="24" y="55"/>
                    <a:pt x="29" y="48"/>
                  </a:cubicBezTo>
                  <a:cubicBezTo>
                    <a:pt x="32" y="55"/>
                    <a:pt x="30" y="69"/>
                    <a:pt x="41" y="66"/>
                  </a:cubicBezTo>
                  <a:cubicBezTo>
                    <a:pt x="48" y="64"/>
                    <a:pt x="42" y="51"/>
                    <a:pt x="48" y="51"/>
                  </a:cubicBezTo>
                  <a:cubicBezTo>
                    <a:pt x="52" y="51"/>
                    <a:pt x="50" y="62"/>
                    <a:pt x="53" y="63"/>
                  </a:cubicBezTo>
                  <a:cubicBezTo>
                    <a:pt x="70" y="68"/>
                    <a:pt x="60" y="83"/>
                    <a:pt x="64" y="91"/>
                  </a:cubicBezTo>
                  <a:cubicBezTo>
                    <a:pt x="64" y="94"/>
                    <a:pt x="66" y="94"/>
                    <a:pt x="67" y="94"/>
                  </a:cubicBezTo>
                  <a:cubicBezTo>
                    <a:pt x="73" y="92"/>
                    <a:pt x="73" y="79"/>
                    <a:pt x="72" y="68"/>
                  </a:cubicBezTo>
                  <a:cubicBezTo>
                    <a:pt x="71" y="54"/>
                    <a:pt x="57" y="19"/>
                    <a:pt x="36" y="0"/>
                  </a:cubicBezTo>
                  <a:close/>
                </a:path>
              </a:pathLst>
            </a:custGeom>
            <a:solidFill>
              <a:srgbClr val="FFB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8" name="ïŝḻîďè"/>
            <p:cNvSpPr/>
            <p:nvPr/>
          </p:nvSpPr>
          <p:spPr bwMode="auto">
            <a:xfrm>
              <a:off x="7202488" y="3744913"/>
              <a:ext cx="230188" cy="303213"/>
            </a:xfrm>
            <a:custGeom>
              <a:avLst/>
              <a:gdLst>
                <a:gd name="T0" fmla="*/ 62 w 70"/>
                <a:gd name="T1" fmla="*/ 66 h 92"/>
                <a:gd name="T2" fmla="*/ 53 w 70"/>
                <a:gd name="T3" fmla="*/ 50 h 92"/>
                <a:gd name="T4" fmla="*/ 39 w 70"/>
                <a:gd name="T5" fmla="*/ 43 h 92"/>
                <a:gd name="T6" fmla="*/ 37 w 70"/>
                <a:gd name="T7" fmla="*/ 1 h 92"/>
                <a:gd name="T8" fmla="*/ 36 w 70"/>
                <a:gd name="T9" fmla="*/ 0 h 92"/>
                <a:gd name="T10" fmla="*/ 15 w 70"/>
                <a:gd name="T11" fmla="*/ 72 h 92"/>
                <a:gd name="T12" fmla="*/ 22 w 70"/>
                <a:gd name="T13" fmla="*/ 70 h 92"/>
                <a:gd name="T14" fmla="*/ 29 w 70"/>
                <a:gd name="T15" fmla="*/ 48 h 92"/>
                <a:gd name="T16" fmla="*/ 41 w 70"/>
                <a:gd name="T17" fmla="*/ 66 h 92"/>
                <a:gd name="T18" fmla="*/ 48 w 70"/>
                <a:gd name="T19" fmla="*/ 51 h 92"/>
                <a:gd name="T20" fmla="*/ 53 w 70"/>
                <a:gd name="T21" fmla="*/ 63 h 92"/>
                <a:gd name="T22" fmla="*/ 64 w 70"/>
                <a:gd name="T23" fmla="*/ 91 h 92"/>
                <a:gd name="T24" fmla="*/ 64 w 70"/>
                <a:gd name="T25" fmla="*/ 92 h 92"/>
                <a:gd name="T26" fmla="*/ 62 w 70"/>
                <a:gd name="T27" fmla="*/ 6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92">
                  <a:moveTo>
                    <a:pt x="62" y="66"/>
                  </a:moveTo>
                  <a:cubicBezTo>
                    <a:pt x="58" y="60"/>
                    <a:pt x="55" y="59"/>
                    <a:pt x="53" y="50"/>
                  </a:cubicBezTo>
                  <a:cubicBezTo>
                    <a:pt x="52" y="43"/>
                    <a:pt x="40" y="47"/>
                    <a:pt x="39" y="43"/>
                  </a:cubicBezTo>
                  <a:cubicBezTo>
                    <a:pt x="35" y="30"/>
                    <a:pt x="43" y="15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ubicBezTo>
                    <a:pt x="39" y="31"/>
                    <a:pt x="0" y="61"/>
                    <a:pt x="15" y="72"/>
                  </a:cubicBezTo>
                  <a:cubicBezTo>
                    <a:pt x="18" y="72"/>
                    <a:pt x="21" y="72"/>
                    <a:pt x="22" y="70"/>
                  </a:cubicBezTo>
                  <a:cubicBezTo>
                    <a:pt x="27" y="64"/>
                    <a:pt x="24" y="55"/>
                    <a:pt x="29" y="48"/>
                  </a:cubicBezTo>
                  <a:cubicBezTo>
                    <a:pt x="32" y="55"/>
                    <a:pt x="30" y="69"/>
                    <a:pt x="41" y="66"/>
                  </a:cubicBezTo>
                  <a:cubicBezTo>
                    <a:pt x="48" y="64"/>
                    <a:pt x="42" y="51"/>
                    <a:pt x="48" y="51"/>
                  </a:cubicBezTo>
                  <a:cubicBezTo>
                    <a:pt x="52" y="51"/>
                    <a:pt x="50" y="62"/>
                    <a:pt x="53" y="63"/>
                  </a:cubicBezTo>
                  <a:cubicBezTo>
                    <a:pt x="70" y="68"/>
                    <a:pt x="60" y="83"/>
                    <a:pt x="64" y="91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6" y="83"/>
                    <a:pt x="67" y="74"/>
                    <a:pt x="62" y="66"/>
                  </a:cubicBezTo>
                  <a:close/>
                </a:path>
              </a:pathLst>
            </a:custGeom>
            <a:solidFill>
              <a:srgbClr val="FFD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9" name="îṥlïďé"/>
            <p:cNvSpPr/>
            <p:nvPr/>
          </p:nvSpPr>
          <p:spPr bwMode="auto">
            <a:xfrm>
              <a:off x="7392988" y="4332288"/>
              <a:ext cx="49213" cy="517525"/>
            </a:xfrm>
            <a:custGeom>
              <a:avLst/>
              <a:gdLst>
                <a:gd name="T0" fmla="*/ 11 w 15"/>
                <a:gd name="T1" fmla="*/ 0 h 157"/>
                <a:gd name="T2" fmla="*/ 0 w 15"/>
                <a:gd name="T3" fmla="*/ 155 h 157"/>
                <a:gd name="T4" fmla="*/ 7 w 15"/>
                <a:gd name="T5" fmla="*/ 157 h 157"/>
                <a:gd name="T6" fmla="*/ 15 w 15"/>
                <a:gd name="T7" fmla="*/ 67 h 157"/>
                <a:gd name="T8" fmla="*/ 13 w 15"/>
                <a:gd name="T9" fmla="*/ 22 h 157"/>
                <a:gd name="T10" fmla="*/ 13 w 15"/>
                <a:gd name="T11" fmla="*/ 22 h 157"/>
                <a:gd name="T12" fmla="*/ 11 w 15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7">
                  <a:moveTo>
                    <a:pt x="11" y="0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" y="156"/>
                    <a:pt x="5" y="157"/>
                    <a:pt x="7" y="15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51"/>
                    <a:pt x="14" y="35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13"/>
                    <a:pt x="12" y="6"/>
                    <a:pt x="11" y="0"/>
                  </a:cubicBezTo>
                </a:path>
              </a:pathLst>
            </a:custGeom>
            <a:solidFill>
              <a:srgbClr val="A7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0" name="ïṩľïḋè"/>
            <p:cNvSpPr/>
            <p:nvPr/>
          </p:nvSpPr>
          <p:spPr bwMode="auto">
            <a:xfrm>
              <a:off x="7410451" y="3778250"/>
              <a:ext cx="342900" cy="1154113"/>
            </a:xfrm>
            <a:custGeom>
              <a:avLst/>
              <a:gdLst>
                <a:gd name="T0" fmla="*/ 149 w 216"/>
                <a:gd name="T1" fmla="*/ 727 h 727"/>
                <a:gd name="T2" fmla="*/ 0 w 216"/>
                <a:gd name="T3" fmla="*/ 714 h 727"/>
                <a:gd name="T4" fmla="*/ 66 w 216"/>
                <a:gd name="T5" fmla="*/ 0 h 727"/>
                <a:gd name="T6" fmla="*/ 216 w 216"/>
                <a:gd name="T7" fmla="*/ 15 h 727"/>
                <a:gd name="T8" fmla="*/ 149 w 216"/>
                <a:gd name="T9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27">
                  <a:moveTo>
                    <a:pt x="149" y="727"/>
                  </a:moveTo>
                  <a:lnTo>
                    <a:pt x="0" y="714"/>
                  </a:lnTo>
                  <a:lnTo>
                    <a:pt x="66" y="0"/>
                  </a:lnTo>
                  <a:lnTo>
                    <a:pt x="216" y="15"/>
                  </a:lnTo>
                  <a:lnTo>
                    <a:pt x="149" y="727"/>
                  </a:lnTo>
                  <a:close/>
                </a:path>
              </a:pathLst>
            </a:custGeom>
            <a:solidFill>
              <a:srgbClr val="8DD8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1" name="iṡľídê"/>
            <p:cNvSpPr/>
            <p:nvPr/>
          </p:nvSpPr>
          <p:spPr bwMode="auto">
            <a:xfrm>
              <a:off x="7410451" y="3778250"/>
              <a:ext cx="342900" cy="1154113"/>
            </a:xfrm>
            <a:custGeom>
              <a:avLst/>
              <a:gdLst>
                <a:gd name="T0" fmla="*/ 149 w 216"/>
                <a:gd name="T1" fmla="*/ 727 h 727"/>
                <a:gd name="T2" fmla="*/ 0 w 216"/>
                <a:gd name="T3" fmla="*/ 714 h 727"/>
                <a:gd name="T4" fmla="*/ 66 w 216"/>
                <a:gd name="T5" fmla="*/ 0 h 727"/>
                <a:gd name="T6" fmla="*/ 216 w 216"/>
                <a:gd name="T7" fmla="*/ 15 h 727"/>
                <a:gd name="T8" fmla="*/ 149 w 216"/>
                <a:gd name="T9" fmla="*/ 72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727">
                  <a:moveTo>
                    <a:pt x="149" y="727"/>
                  </a:moveTo>
                  <a:lnTo>
                    <a:pt x="0" y="714"/>
                  </a:lnTo>
                  <a:lnTo>
                    <a:pt x="66" y="0"/>
                  </a:lnTo>
                  <a:lnTo>
                    <a:pt x="216" y="15"/>
                  </a:lnTo>
                  <a:lnTo>
                    <a:pt x="149" y="7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2" name="îṥliḍe"/>
            <p:cNvSpPr/>
            <p:nvPr/>
          </p:nvSpPr>
          <p:spPr bwMode="auto">
            <a:xfrm>
              <a:off x="7505701" y="3787775"/>
              <a:ext cx="247650" cy="1144588"/>
            </a:xfrm>
            <a:custGeom>
              <a:avLst/>
              <a:gdLst>
                <a:gd name="T0" fmla="*/ 89 w 156"/>
                <a:gd name="T1" fmla="*/ 721 h 721"/>
                <a:gd name="T2" fmla="*/ 0 w 156"/>
                <a:gd name="T3" fmla="*/ 712 h 721"/>
                <a:gd name="T4" fmla="*/ 69 w 156"/>
                <a:gd name="T5" fmla="*/ 0 h 721"/>
                <a:gd name="T6" fmla="*/ 156 w 156"/>
                <a:gd name="T7" fmla="*/ 9 h 721"/>
                <a:gd name="T8" fmla="*/ 89 w 156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721">
                  <a:moveTo>
                    <a:pt x="89" y="721"/>
                  </a:moveTo>
                  <a:lnTo>
                    <a:pt x="0" y="712"/>
                  </a:lnTo>
                  <a:lnTo>
                    <a:pt x="69" y="0"/>
                  </a:lnTo>
                  <a:lnTo>
                    <a:pt x="156" y="9"/>
                  </a:lnTo>
                  <a:lnTo>
                    <a:pt x="89" y="721"/>
                  </a:lnTo>
                  <a:close/>
                </a:path>
              </a:pathLst>
            </a:custGeom>
            <a:solidFill>
              <a:srgbClr val="72BC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3" name="iṣḻïḑe"/>
            <p:cNvSpPr/>
            <p:nvPr/>
          </p:nvSpPr>
          <p:spPr bwMode="auto">
            <a:xfrm>
              <a:off x="7505701" y="3787775"/>
              <a:ext cx="247650" cy="1144588"/>
            </a:xfrm>
            <a:custGeom>
              <a:avLst/>
              <a:gdLst>
                <a:gd name="T0" fmla="*/ 89 w 156"/>
                <a:gd name="T1" fmla="*/ 721 h 721"/>
                <a:gd name="T2" fmla="*/ 0 w 156"/>
                <a:gd name="T3" fmla="*/ 712 h 721"/>
                <a:gd name="T4" fmla="*/ 69 w 156"/>
                <a:gd name="T5" fmla="*/ 0 h 721"/>
                <a:gd name="T6" fmla="*/ 156 w 156"/>
                <a:gd name="T7" fmla="*/ 9 h 721"/>
                <a:gd name="T8" fmla="*/ 89 w 156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721">
                  <a:moveTo>
                    <a:pt x="89" y="721"/>
                  </a:moveTo>
                  <a:lnTo>
                    <a:pt x="0" y="712"/>
                  </a:lnTo>
                  <a:lnTo>
                    <a:pt x="69" y="0"/>
                  </a:lnTo>
                  <a:lnTo>
                    <a:pt x="156" y="9"/>
                  </a:lnTo>
                  <a:lnTo>
                    <a:pt x="89" y="7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4" name="iŝļîḓê"/>
            <p:cNvSpPr/>
            <p:nvPr/>
          </p:nvSpPr>
          <p:spPr bwMode="auto">
            <a:xfrm>
              <a:off x="7410451" y="3790949"/>
              <a:ext cx="168274" cy="1114426"/>
            </a:xfrm>
            <a:custGeom>
              <a:avLst/>
              <a:gdLst>
                <a:gd name="connsiteX0" fmla="*/ 0 w 168274"/>
                <a:gd name="connsiteY0" fmla="*/ 1104901 h 1114426"/>
                <a:gd name="connsiteX1" fmla="*/ 71438 w 168274"/>
                <a:gd name="connsiteY1" fmla="*/ 1111251 h 1114426"/>
                <a:gd name="connsiteX2" fmla="*/ 68263 w 168274"/>
                <a:gd name="connsiteY2" fmla="*/ 1114426 h 1114426"/>
                <a:gd name="connsiteX3" fmla="*/ 0 w 168274"/>
                <a:gd name="connsiteY3" fmla="*/ 1108076 h 1114426"/>
                <a:gd name="connsiteX4" fmla="*/ 3175 w 168274"/>
                <a:gd name="connsiteY4" fmla="*/ 1092200 h 1114426"/>
                <a:gd name="connsiteX5" fmla="*/ 52388 w 168274"/>
                <a:gd name="connsiteY5" fmla="*/ 1095375 h 1114426"/>
                <a:gd name="connsiteX6" fmla="*/ 52388 w 168274"/>
                <a:gd name="connsiteY6" fmla="*/ 1095376 h 1114426"/>
                <a:gd name="connsiteX7" fmla="*/ 52388 w 168274"/>
                <a:gd name="connsiteY7" fmla="*/ 1098550 h 1114426"/>
                <a:gd name="connsiteX8" fmla="*/ 52388 w 168274"/>
                <a:gd name="connsiteY8" fmla="*/ 1098551 h 1114426"/>
                <a:gd name="connsiteX9" fmla="*/ 3175 w 168274"/>
                <a:gd name="connsiteY9" fmla="*/ 1095376 h 1114426"/>
                <a:gd name="connsiteX10" fmla="*/ 3175 w 168274"/>
                <a:gd name="connsiteY10" fmla="*/ 1095375 h 1114426"/>
                <a:gd name="connsiteX11" fmla="*/ 3175 w 168274"/>
                <a:gd name="connsiteY11" fmla="*/ 1092201 h 1114426"/>
                <a:gd name="connsiteX12" fmla="*/ 3174 w 168274"/>
                <a:gd name="connsiteY12" fmla="*/ 1077913 h 1114426"/>
                <a:gd name="connsiteX13" fmla="*/ 3175 w 168274"/>
                <a:gd name="connsiteY13" fmla="*/ 1077913 h 1114426"/>
                <a:gd name="connsiteX14" fmla="*/ 52388 w 168274"/>
                <a:gd name="connsiteY14" fmla="*/ 1081088 h 1114426"/>
                <a:gd name="connsiteX15" fmla="*/ 52388 w 168274"/>
                <a:gd name="connsiteY15" fmla="*/ 1084263 h 1114426"/>
                <a:gd name="connsiteX16" fmla="*/ 52387 w 168274"/>
                <a:gd name="connsiteY16" fmla="*/ 1084263 h 1114426"/>
                <a:gd name="connsiteX17" fmla="*/ 3174 w 168274"/>
                <a:gd name="connsiteY17" fmla="*/ 1081088 h 1114426"/>
                <a:gd name="connsiteX18" fmla="*/ 6349 w 168274"/>
                <a:gd name="connsiteY18" fmla="*/ 1062038 h 1114426"/>
                <a:gd name="connsiteX19" fmla="*/ 55562 w 168274"/>
                <a:gd name="connsiteY19" fmla="*/ 1068388 h 1114426"/>
                <a:gd name="connsiteX20" fmla="*/ 55562 w 168274"/>
                <a:gd name="connsiteY20" fmla="*/ 1071563 h 1114426"/>
                <a:gd name="connsiteX21" fmla="*/ 6349 w 168274"/>
                <a:gd name="connsiteY21" fmla="*/ 1065213 h 1114426"/>
                <a:gd name="connsiteX22" fmla="*/ 6349 w 168274"/>
                <a:gd name="connsiteY22" fmla="*/ 1049338 h 1114426"/>
                <a:gd name="connsiteX23" fmla="*/ 55562 w 168274"/>
                <a:gd name="connsiteY23" fmla="*/ 1055688 h 1114426"/>
                <a:gd name="connsiteX24" fmla="*/ 55562 w 168274"/>
                <a:gd name="connsiteY24" fmla="*/ 1058863 h 1114426"/>
                <a:gd name="connsiteX25" fmla="*/ 6349 w 168274"/>
                <a:gd name="connsiteY25" fmla="*/ 1052513 h 1114426"/>
                <a:gd name="connsiteX26" fmla="*/ 6349 w 168274"/>
                <a:gd name="connsiteY26" fmla="*/ 1035050 h 1114426"/>
                <a:gd name="connsiteX27" fmla="*/ 77787 w 168274"/>
                <a:gd name="connsiteY27" fmla="*/ 1041400 h 1114426"/>
                <a:gd name="connsiteX28" fmla="*/ 74612 w 168274"/>
                <a:gd name="connsiteY28" fmla="*/ 1044575 h 1114426"/>
                <a:gd name="connsiteX29" fmla="*/ 6349 w 168274"/>
                <a:gd name="connsiteY29" fmla="*/ 1038225 h 1114426"/>
                <a:gd name="connsiteX30" fmla="*/ 9524 w 168274"/>
                <a:gd name="connsiteY30" fmla="*/ 1022350 h 1114426"/>
                <a:gd name="connsiteX31" fmla="*/ 58737 w 168274"/>
                <a:gd name="connsiteY31" fmla="*/ 1025525 h 1114426"/>
                <a:gd name="connsiteX32" fmla="*/ 58737 w 168274"/>
                <a:gd name="connsiteY32" fmla="*/ 1028700 h 1114426"/>
                <a:gd name="connsiteX33" fmla="*/ 9524 w 168274"/>
                <a:gd name="connsiteY33" fmla="*/ 1025525 h 1114426"/>
                <a:gd name="connsiteX34" fmla="*/ 9524 w 168274"/>
                <a:gd name="connsiteY34" fmla="*/ 1009650 h 1114426"/>
                <a:gd name="connsiteX35" fmla="*/ 58737 w 168274"/>
                <a:gd name="connsiteY35" fmla="*/ 1012825 h 1114426"/>
                <a:gd name="connsiteX36" fmla="*/ 58737 w 168274"/>
                <a:gd name="connsiteY36" fmla="*/ 1016000 h 1114426"/>
                <a:gd name="connsiteX37" fmla="*/ 9524 w 168274"/>
                <a:gd name="connsiteY37" fmla="*/ 1012825 h 1114426"/>
                <a:gd name="connsiteX38" fmla="*/ 12699 w 168274"/>
                <a:gd name="connsiteY38" fmla="*/ 992188 h 1114426"/>
                <a:gd name="connsiteX39" fmla="*/ 61912 w 168274"/>
                <a:gd name="connsiteY39" fmla="*/ 998538 h 1114426"/>
                <a:gd name="connsiteX40" fmla="*/ 61912 w 168274"/>
                <a:gd name="connsiteY40" fmla="*/ 1001713 h 1114426"/>
                <a:gd name="connsiteX41" fmla="*/ 12699 w 168274"/>
                <a:gd name="connsiteY41" fmla="*/ 995363 h 1114426"/>
                <a:gd name="connsiteX42" fmla="*/ 12699 w 168274"/>
                <a:gd name="connsiteY42" fmla="*/ 979488 h 1114426"/>
                <a:gd name="connsiteX43" fmla="*/ 61912 w 168274"/>
                <a:gd name="connsiteY43" fmla="*/ 982663 h 1114426"/>
                <a:gd name="connsiteX44" fmla="*/ 61912 w 168274"/>
                <a:gd name="connsiteY44" fmla="*/ 985838 h 1114426"/>
                <a:gd name="connsiteX45" fmla="*/ 12699 w 168274"/>
                <a:gd name="connsiteY45" fmla="*/ 982663 h 1114426"/>
                <a:gd name="connsiteX46" fmla="*/ 12699 w 168274"/>
                <a:gd name="connsiteY46" fmla="*/ 966788 h 1114426"/>
                <a:gd name="connsiteX47" fmla="*/ 85724 w 168274"/>
                <a:gd name="connsiteY47" fmla="*/ 973138 h 1114426"/>
                <a:gd name="connsiteX48" fmla="*/ 82549 w 168274"/>
                <a:gd name="connsiteY48" fmla="*/ 976313 h 1114426"/>
                <a:gd name="connsiteX49" fmla="*/ 12699 w 168274"/>
                <a:gd name="connsiteY49" fmla="*/ 969963 h 1114426"/>
                <a:gd name="connsiteX50" fmla="*/ 15874 w 168274"/>
                <a:gd name="connsiteY50" fmla="*/ 952500 h 1114426"/>
                <a:gd name="connsiteX51" fmla="*/ 65087 w 168274"/>
                <a:gd name="connsiteY51" fmla="*/ 955675 h 1114426"/>
                <a:gd name="connsiteX52" fmla="*/ 65087 w 168274"/>
                <a:gd name="connsiteY52" fmla="*/ 958850 h 1114426"/>
                <a:gd name="connsiteX53" fmla="*/ 15874 w 168274"/>
                <a:gd name="connsiteY53" fmla="*/ 955675 h 1114426"/>
                <a:gd name="connsiteX54" fmla="*/ 15874 w 168274"/>
                <a:gd name="connsiteY54" fmla="*/ 936625 h 1114426"/>
                <a:gd name="connsiteX55" fmla="*/ 65087 w 168274"/>
                <a:gd name="connsiteY55" fmla="*/ 942975 h 1114426"/>
                <a:gd name="connsiteX56" fmla="*/ 65087 w 168274"/>
                <a:gd name="connsiteY56" fmla="*/ 946150 h 1114426"/>
                <a:gd name="connsiteX57" fmla="*/ 15874 w 168274"/>
                <a:gd name="connsiteY57" fmla="*/ 939800 h 1114426"/>
                <a:gd name="connsiteX58" fmla="*/ 19049 w 168274"/>
                <a:gd name="connsiteY58" fmla="*/ 923925 h 1114426"/>
                <a:gd name="connsiteX59" fmla="*/ 68262 w 168274"/>
                <a:gd name="connsiteY59" fmla="*/ 927100 h 1114426"/>
                <a:gd name="connsiteX60" fmla="*/ 68262 w 168274"/>
                <a:gd name="connsiteY60" fmla="*/ 930275 h 1114426"/>
                <a:gd name="connsiteX61" fmla="*/ 19049 w 168274"/>
                <a:gd name="connsiteY61" fmla="*/ 927100 h 1114426"/>
                <a:gd name="connsiteX62" fmla="*/ 19049 w 168274"/>
                <a:gd name="connsiteY62" fmla="*/ 909638 h 1114426"/>
                <a:gd name="connsiteX63" fmla="*/ 68262 w 168274"/>
                <a:gd name="connsiteY63" fmla="*/ 912813 h 1114426"/>
                <a:gd name="connsiteX64" fmla="*/ 68262 w 168274"/>
                <a:gd name="connsiteY64" fmla="*/ 917576 h 1114426"/>
                <a:gd name="connsiteX65" fmla="*/ 19049 w 168274"/>
                <a:gd name="connsiteY65" fmla="*/ 912813 h 1114426"/>
                <a:gd name="connsiteX66" fmla="*/ 19049 w 168274"/>
                <a:gd name="connsiteY66" fmla="*/ 896938 h 1114426"/>
                <a:gd name="connsiteX67" fmla="*/ 92074 w 168274"/>
                <a:gd name="connsiteY67" fmla="*/ 903288 h 1114426"/>
                <a:gd name="connsiteX68" fmla="*/ 88899 w 168274"/>
                <a:gd name="connsiteY68" fmla="*/ 906463 h 1114426"/>
                <a:gd name="connsiteX69" fmla="*/ 19049 w 168274"/>
                <a:gd name="connsiteY69" fmla="*/ 900113 h 1114426"/>
                <a:gd name="connsiteX70" fmla="*/ 22224 w 168274"/>
                <a:gd name="connsiteY70" fmla="*/ 881063 h 1114426"/>
                <a:gd name="connsiteX71" fmla="*/ 71437 w 168274"/>
                <a:gd name="connsiteY71" fmla="*/ 887413 h 1114426"/>
                <a:gd name="connsiteX72" fmla="*/ 71437 w 168274"/>
                <a:gd name="connsiteY72" fmla="*/ 890588 h 1114426"/>
                <a:gd name="connsiteX73" fmla="*/ 22224 w 168274"/>
                <a:gd name="connsiteY73" fmla="*/ 884238 h 1114426"/>
                <a:gd name="connsiteX74" fmla="*/ 22224 w 168274"/>
                <a:gd name="connsiteY74" fmla="*/ 866775 h 1114426"/>
                <a:gd name="connsiteX75" fmla="*/ 71437 w 168274"/>
                <a:gd name="connsiteY75" fmla="*/ 869950 h 1114426"/>
                <a:gd name="connsiteX76" fmla="*/ 71437 w 168274"/>
                <a:gd name="connsiteY76" fmla="*/ 874713 h 1114426"/>
                <a:gd name="connsiteX77" fmla="*/ 22224 w 168274"/>
                <a:gd name="connsiteY77" fmla="*/ 869950 h 1114426"/>
                <a:gd name="connsiteX78" fmla="*/ 25399 w 168274"/>
                <a:gd name="connsiteY78" fmla="*/ 854075 h 1114426"/>
                <a:gd name="connsiteX79" fmla="*/ 74612 w 168274"/>
                <a:gd name="connsiteY79" fmla="*/ 857250 h 1114426"/>
                <a:gd name="connsiteX80" fmla="*/ 74612 w 168274"/>
                <a:gd name="connsiteY80" fmla="*/ 860425 h 1114426"/>
                <a:gd name="connsiteX81" fmla="*/ 22224 w 168274"/>
                <a:gd name="connsiteY81" fmla="*/ 857250 h 1114426"/>
                <a:gd name="connsiteX82" fmla="*/ 25399 w 168274"/>
                <a:gd name="connsiteY82" fmla="*/ 838200 h 1114426"/>
                <a:gd name="connsiteX83" fmla="*/ 74612 w 168274"/>
                <a:gd name="connsiteY83" fmla="*/ 844550 h 1114426"/>
                <a:gd name="connsiteX84" fmla="*/ 74612 w 168274"/>
                <a:gd name="connsiteY84" fmla="*/ 847725 h 1114426"/>
                <a:gd name="connsiteX85" fmla="*/ 25399 w 168274"/>
                <a:gd name="connsiteY85" fmla="*/ 844550 h 1114426"/>
                <a:gd name="connsiteX86" fmla="*/ 25399 w 168274"/>
                <a:gd name="connsiteY86" fmla="*/ 823913 h 1114426"/>
                <a:gd name="connsiteX87" fmla="*/ 95249 w 168274"/>
                <a:gd name="connsiteY87" fmla="*/ 831851 h 1114426"/>
                <a:gd name="connsiteX88" fmla="*/ 95249 w 168274"/>
                <a:gd name="connsiteY88" fmla="*/ 835026 h 1114426"/>
                <a:gd name="connsiteX89" fmla="*/ 25399 w 168274"/>
                <a:gd name="connsiteY89" fmla="*/ 827088 h 1114426"/>
                <a:gd name="connsiteX90" fmla="*/ 28574 w 168274"/>
                <a:gd name="connsiteY90" fmla="*/ 811213 h 1114426"/>
                <a:gd name="connsiteX91" fmla="*/ 77787 w 168274"/>
                <a:gd name="connsiteY91" fmla="*/ 817563 h 1114426"/>
                <a:gd name="connsiteX92" fmla="*/ 77787 w 168274"/>
                <a:gd name="connsiteY92" fmla="*/ 820738 h 1114426"/>
                <a:gd name="connsiteX93" fmla="*/ 28574 w 168274"/>
                <a:gd name="connsiteY93" fmla="*/ 814388 h 1114426"/>
                <a:gd name="connsiteX94" fmla="*/ 28574 w 168274"/>
                <a:gd name="connsiteY94" fmla="*/ 798513 h 1114426"/>
                <a:gd name="connsiteX95" fmla="*/ 77787 w 168274"/>
                <a:gd name="connsiteY95" fmla="*/ 801688 h 1114426"/>
                <a:gd name="connsiteX96" fmla="*/ 77787 w 168274"/>
                <a:gd name="connsiteY96" fmla="*/ 804863 h 1114426"/>
                <a:gd name="connsiteX97" fmla="*/ 28574 w 168274"/>
                <a:gd name="connsiteY97" fmla="*/ 801688 h 1114426"/>
                <a:gd name="connsiteX98" fmla="*/ 31749 w 168274"/>
                <a:gd name="connsiteY98" fmla="*/ 784225 h 1114426"/>
                <a:gd name="connsiteX99" fmla="*/ 82549 w 168274"/>
                <a:gd name="connsiteY99" fmla="*/ 788988 h 1114426"/>
                <a:gd name="connsiteX100" fmla="*/ 82549 w 168274"/>
                <a:gd name="connsiteY100" fmla="*/ 792163 h 1114426"/>
                <a:gd name="connsiteX101" fmla="*/ 28574 w 168274"/>
                <a:gd name="connsiteY101" fmla="*/ 788988 h 1114426"/>
                <a:gd name="connsiteX102" fmla="*/ 31749 w 168274"/>
                <a:gd name="connsiteY102" fmla="*/ 768350 h 1114426"/>
                <a:gd name="connsiteX103" fmla="*/ 82549 w 168274"/>
                <a:gd name="connsiteY103" fmla="*/ 774700 h 1114426"/>
                <a:gd name="connsiteX104" fmla="*/ 82549 w 168274"/>
                <a:gd name="connsiteY104" fmla="*/ 777875 h 1114426"/>
                <a:gd name="connsiteX105" fmla="*/ 31749 w 168274"/>
                <a:gd name="connsiteY105" fmla="*/ 771525 h 1114426"/>
                <a:gd name="connsiteX106" fmla="*/ 31749 w 168274"/>
                <a:gd name="connsiteY106" fmla="*/ 755650 h 1114426"/>
                <a:gd name="connsiteX107" fmla="*/ 101599 w 168274"/>
                <a:gd name="connsiteY107" fmla="*/ 762000 h 1114426"/>
                <a:gd name="connsiteX108" fmla="*/ 101599 w 168274"/>
                <a:gd name="connsiteY108" fmla="*/ 765175 h 1114426"/>
                <a:gd name="connsiteX109" fmla="*/ 31749 w 168274"/>
                <a:gd name="connsiteY109" fmla="*/ 758825 h 1114426"/>
                <a:gd name="connsiteX110" fmla="*/ 34924 w 168274"/>
                <a:gd name="connsiteY110" fmla="*/ 741363 h 1114426"/>
                <a:gd name="connsiteX111" fmla="*/ 85724 w 168274"/>
                <a:gd name="connsiteY111" fmla="*/ 746126 h 1114426"/>
                <a:gd name="connsiteX112" fmla="*/ 85724 w 168274"/>
                <a:gd name="connsiteY112" fmla="*/ 749301 h 1114426"/>
                <a:gd name="connsiteX113" fmla="*/ 34924 w 168274"/>
                <a:gd name="connsiteY113" fmla="*/ 746126 h 1114426"/>
                <a:gd name="connsiteX114" fmla="*/ 34924 w 168274"/>
                <a:gd name="connsiteY114" fmla="*/ 728663 h 1114426"/>
                <a:gd name="connsiteX115" fmla="*/ 85724 w 168274"/>
                <a:gd name="connsiteY115" fmla="*/ 731838 h 1114426"/>
                <a:gd name="connsiteX116" fmla="*/ 85724 w 168274"/>
                <a:gd name="connsiteY116" fmla="*/ 735013 h 1114426"/>
                <a:gd name="connsiteX117" fmla="*/ 34924 w 168274"/>
                <a:gd name="connsiteY117" fmla="*/ 731838 h 1114426"/>
                <a:gd name="connsiteX118" fmla="*/ 39686 w 168274"/>
                <a:gd name="connsiteY118" fmla="*/ 712788 h 1114426"/>
                <a:gd name="connsiteX119" fmla="*/ 88899 w 168274"/>
                <a:gd name="connsiteY119" fmla="*/ 719138 h 1114426"/>
                <a:gd name="connsiteX120" fmla="*/ 88899 w 168274"/>
                <a:gd name="connsiteY120" fmla="*/ 722313 h 1114426"/>
                <a:gd name="connsiteX121" fmla="*/ 34924 w 168274"/>
                <a:gd name="connsiteY121" fmla="*/ 715963 h 1114426"/>
                <a:gd name="connsiteX122" fmla="*/ 39686 w 168274"/>
                <a:gd name="connsiteY122" fmla="*/ 698500 h 1114426"/>
                <a:gd name="connsiteX123" fmla="*/ 88899 w 168274"/>
                <a:gd name="connsiteY123" fmla="*/ 703263 h 1114426"/>
                <a:gd name="connsiteX124" fmla="*/ 88899 w 168274"/>
                <a:gd name="connsiteY124" fmla="*/ 706438 h 1114426"/>
                <a:gd name="connsiteX125" fmla="*/ 39686 w 168274"/>
                <a:gd name="connsiteY125" fmla="*/ 703263 h 1114426"/>
                <a:gd name="connsiteX126" fmla="*/ 39686 w 168274"/>
                <a:gd name="connsiteY126" fmla="*/ 685800 h 1114426"/>
                <a:gd name="connsiteX127" fmla="*/ 107949 w 168274"/>
                <a:gd name="connsiteY127" fmla="*/ 692150 h 1114426"/>
                <a:gd name="connsiteX128" fmla="*/ 107949 w 168274"/>
                <a:gd name="connsiteY128" fmla="*/ 695325 h 1114426"/>
                <a:gd name="connsiteX129" fmla="*/ 39686 w 168274"/>
                <a:gd name="connsiteY129" fmla="*/ 688975 h 1114426"/>
                <a:gd name="connsiteX130" fmla="*/ 42861 w 168274"/>
                <a:gd name="connsiteY130" fmla="*/ 673100 h 1114426"/>
                <a:gd name="connsiteX131" fmla="*/ 92074 w 168274"/>
                <a:gd name="connsiteY131" fmla="*/ 676275 h 1114426"/>
                <a:gd name="connsiteX132" fmla="*/ 92074 w 168274"/>
                <a:gd name="connsiteY132" fmla="*/ 679450 h 1114426"/>
                <a:gd name="connsiteX133" fmla="*/ 42861 w 168274"/>
                <a:gd name="connsiteY133" fmla="*/ 676275 h 1114426"/>
                <a:gd name="connsiteX134" fmla="*/ 42861 w 168274"/>
                <a:gd name="connsiteY134" fmla="*/ 657225 h 1114426"/>
                <a:gd name="connsiteX135" fmla="*/ 92074 w 168274"/>
                <a:gd name="connsiteY135" fmla="*/ 663575 h 1114426"/>
                <a:gd name="connsiteX136" fmla="*/ 92074 w 168274"/>
                <a:gd name="connsiteY136" fmla="*/ 666750 h 1114426"/>
                <a:gd name="connsiteX137" fmla="*/ 42861 w 168274"/>
                <a:gd name="connsiteY137" fmla="*/ 660400 h 1114426"/>
                <a:gd name="connsiteX138" fmla="*/ 46036 w 168274"/>
                <a:gd name="connsiteY138" fmla="*/ 642938 h 1114426"/>
                <a:gd name="connsiteX139" fmla="*/ 95249 w 168274"/>
                <a:gd name="connsiteY139" fmla="*/ 649288 h 1114426"/>
                <a:gd name="connsiteX140" fmla="*/ 95249 w 168274"/>
                <a:gd name="connsiteY140" fmla="*/ 652463 h 1114426"/>
                <a:gd name="connsiteX141" fmla="*/ 42861 w 168274"/>
                <a:gd name="connsiteY141" fmla="*/ 646113 h 1114426"/>
                <a:gd name="connsiteX142" fmla="*/ 46036 w 168274"/>
                <a:gd name="connsiteY142" fmla="*/ 630238 h 1114426"/>
                <a:gd name="connsiteX143" fmla="*/ 95249 w 168274"/>
                <a:gd name="connsiteY143" fmla="*/ 633413 h 1114426"/>
                <a:gd name="connsiteX144" fmla="*/ 95249 w 168274"/>
                <a:gd name="connsiteY144" fmla="*/ 636588 h 1114426"/>
                <a:gd name="connsiteX145" fmla="*/ 46036 w 168274"/>
                <a:gd name="connsiteY145" fmla="*/ 633413 h 1114426"/>
                <a:gd name="connsiteX146" fmla="*/ 46036 w 168274"/>
                <a:gd name="connsiteY146" fmla="*/ 617538 h 1114426"/>
                <a:gd name="connsiteX147" fmla="*/ 114299 w 168274"/>
                <a:gd name="connsiteY147" fmla="*/ 623888 h 1114426"/>
                <a:gd name="connsiteX148" fmla="*/ 114299 w 168274"/>
                <a:gd name="connsiteY148" fmla="*/ 627063 h 1114426"/>
                <a:gd name="connsiteX149" fmla="*/ 46036 w 168274"/>
                <a:gd name="connsiteY149" fmla="*/ 620713 h 1114426"/>
                <a:gd name="connsiteX150" fmla="*/ 49211 w 168274"/>
                <a:gd name="connsiteY150" fmla="*/ 600075 h 1114426"/>
                <a:gd name="connsiteX151" fmla="*/ 98424 w 168274"/>
                <a:gd name="connsiteY151" fmla="*/ 606425 h 1114426"/>
                <a:gd name="connsiteX152" fmla="*/ 98424 w 168274"/>
                <a:gd name="connsiteY152" fmla="*/ 609600 h 1114426"/>
                <a:gd name="connsiteX153" fmla="*/ 49211 w 168274"/>
                <a:gd name="connsiteY153" fmla="*/ 603250 h 1114426"/>
                <a:gd name="connsiteX154" fmla="*/ 49211 w 168274"/>
                <a:gd name="connsiteY154" fmla="*/ 587375 h 1114426"/>
                <a:gd name="connsiteX155" fmla="*/ 98424 w 168274"/>
                <a:gd name="connsiteY155" fmla="*/ 593725 h 1114426"/>
                <a:gd name="connsiteX156" fmla="*/ 98424 w 168274"/>
                <a:gd name="connsiteY156" fmla="*/ 596900 h 1114426"/>
                <a:gd name="connsiteX157" fmla="*/ 49211 w 168274"/>
                <a:gd name="connsiteY157" fmla="*/ 590550 h 1114426"/>
                <a:gd name="connsiteX158" fmla="*/ 52386 w 168274"/>
                <a:gd name="connsiteY158" fmla="*/ 574675 h 1114426"/>
                <a:gd name="connsiteX159" fmla="*/ 101599 w 168274"/>
                <a:gd name="connsiteY159" fmla="*/ 577850 h 1114426"/>
                <a:gd name="connsiteX160" fmla="*/ 101599 w 168274"/>
                <a:gd name="connsiteY160" fmla="*/ 581025 h 1114426"/>
                <a:gd name="connsiteX161" fmla="*/ 49211 w 168274"/>
                <a:gd name="connsiteY161" fmla="*/ 577850 h 1114426"/>
                <a:gd name="connsiteX162" fmla="*/ 52386 w 168274"/>
                <a:gd name="connsiteY162" fmla="*/ 560388 h 1114426"/>
                <a:gd name="connsiteX163" fmla="*/ 101599 w 168274"/>
                <a:gd name="connsiteY163" fmla="*/ 563563 h 1114426"/>
                <a:gd name="connsiteX164" fmla="*/ 101599 w 168274"/>
                <a:gd name="connsiteY164" fmla="*/ 566738 h 1114426"/>
                <a:gd name="connsiteX165" fmla="*/ 52386 w 168274"/>
                <a:gd name="connsiteY165" fmla="*/ 563563 h 1114426"/>
                <a:gd name="connsiteX166" fmla="*/ 52386 w 168274"/>
                <a:gd name="connsiteY166" fmla="*/ 547688 h 1114426"/>
                <a:gd name="connsiteX167" fmla="*/ 122236 w 168274"/>
                <a:gd name="connsiteY167" fmla="*/ 554038 h 1114426"/>
                <a:gd name="connsiteX168" fmla="*/ 122236 w 168274"/>
                <a:gd name="connsiteY168" fmla="*/ 557213 h 1114426"/>
                <a:gd name="connsiteX169" fmla="*/ 52386 w 168274"/>
                <a:gd name="connsiteY169" fmla="*/ 550863 h 1114426"/>
                <a:gd name="connsiteX170" fmla="*/ 55561 w 168274"/>
                <a:gd name="connsiteY170" fmla="*/ 531813 h 1114426"/>
                <a:gd name="connsiteX171" fmla="*/ 104774 w 168274"/>
                <a:gd name="connsiteY171" fmla="*/ 538163 h 1114426"/>
                <a:gd name="connsiteX172" fmla="*/ 104774 w 168274"/>
                <a:gd name="connsiteY172" fmla="*/ 541338 h 1114426"/>
                <a:gd name="connsiteX173" fmla="*/ 55561 w 168274"/>
                <a:gd name="connsiteY173" fmla="*/ 534988 h 1114426"/>
                <a:gd name="connsiteX174" fmla="*/ 55561 w 168274"/>
                <a:gd name="connsiteY174" fmla="*/ 517525 h 1114426"/>
                <a:gd name="connsiteX175" fmla="*/ 104774 w 168274"/>
                <a:gd name="connsiteY175" fmla="*/ 520700 h 1114426"/>
                <a:gd name="connsiteX176" fmla="*/ 104774 w 168274"/>
                <a:gd name="connsiteY176" fmla="*/ 523875 h 1114426"/>
                <a:gd name="connsiteX177" fmla="*/ 55561 w 168274"/>
                <a:gd name="connsiteY177" fmla="*/ 520700 h 1114426"/>
                <a:gd name="connsiteX178" fmla="*/ 58736 w 168274"/>
                <a:gd name="connsiteY178" fmla="*/ 504825 h 1114426"/>
                <a:gd name="connsiteX179" fmla="*/ 107949 w 168274"/>
                <a:gd name="connsiteY179" fmla="*/ 508000 h 1114426"/>
                <a:gd name="connsiteX180" fmla="*/ 107949 w 168274"/>
                <a:gd name="connsiteY180" fmla="*/ 511175 h 1114426"/>
                <a:gd name="connsiteX181" fmla="*/ 55561 w 168274"/>
                <a:gd name="connsiteY181" fmla="*/ 508000 h 1114426"/>
                <a:gd name="connsiteX182" fmla="*/ 58736 w 168274"/>
                <a:gd name="connsiteY182" fmla="*/ 488950 h 1114426"/>
                <a:gd name="connsiteX183" fmla="*/ 107949 w 168274"/>
                <a:gd name="connsiteY183" fmla="*/ 495300 h 1114426"/>
                <a:gd name="connsiteX184" fmla="*/ 107949 w 168274"/>
                <a:gd name="connsiteY184" fmla="*/ 498475 h 1114426"/>
                <a:gd name="connsiteX185" fmla="*/ 58736 w 168274"/>
                <a:gd name="connsiteY185" fmla="*/ 492125 h 1114426"/>
                <a:gd name="connsiteX186" fmla="*/ 58736 w 168274"/>
                <a:gd name="connsiteY186" fmla="*/ 474663 h 1114426"/>
                <a:gd name="connsiteX187" fmla="*/ 128586 w 168274"/>
                <a:gd name="connsiteY187" fmla="*/ 481014 h 1114426"/>
                <a:gd name="connsiteX188" fmla="*/ 128586 w 168274"/>
                <a:gd name="connsiteY188" fmla="*/ 485776 h 1114426"/>
                <a:gd name="connsiteX189" fmla="*/ 58736 w 168274"/>
                <a:gd name="connsiteY189" fmla="*/ 477838 h 1114426"/>
                <a:gd name="connsiteX190" fmla="*/ 61911 w 168274"/>
                <a:gd name="connsiteY190" fmla="*/ 461963 h 1114426"/>
                <a:gd name="connsiteX191" fmla="*/ 111124 w 168274"/>
                <a:gd name="connsiteY191" fmla="*/ 465138 h 1114426"/>
                <a:gd name="connsiteX192" fmla="*/ 111124 w 168274"/>
                <a:gd name="connsiteY192" fmla="*/ 468313 h 1114426"/>
                <a:gd name="connsiteX193" fmla="*/ 61911 w 168274"/>
                <a:gd name="connsiteY193" fmla="*/ 465138 h 1114426"/>
                <a:gd name="connsiteX194" fmla="*/ 61911 w 168274"/>
                <a:gd name="connsiteY194" fmla="*/ 449263 h 1114426"/>
                <a:gd name="connsiteX195" fmla="*/ 111124 w 168274"/>
                <a:gd name="connsiteY195" fmla="*/ 452438 h 1114426"/>
                <a:gd name="connsiteX196" fmla="*/ 111124 w 168274"/>
                <a:gd name="connsiteY196" fmla="*/ 455613 h 1114426"/>
                <a:gd name="connsiteX197" fmla="*/ 61911 w 168274"/>
                <a:gd name="connsiteY197" fmla="*/ 452438 h 1114426"/>
                <a:gd name="connsiteX198" fmla="*/ 65086 w 168274"/>
                <a:gd name="connsiteY198" fmla="*/ 431800 h 1114426"/>
                <a:gd name="connsiteX199" fmla="*/ 114299 w 168274"/>
                <a:gd name="connsiteY199" fmla="*/ 438150 h 1114426"/>
                <a:gd name="connsiteX200" fmla="*/ 114299 w 168274"/>
                <a:gd name="connsiteY200" fmla="*/ 442913 h 1114426"/>
                <a:gd name="connsiteX201" fmla="*/ 61911 w 168274"/>
                <a:gd name="connsiteY201" fmla="*/ 434975 h 1114426"/>
                <a:gd name="connsiteX202" fmla="*/ 65086 w 168274"/>
                <a:gd name="connsiteY202" fmla="*/ 419100 h 1114426"/>
                <a:gd name="connsiteX203" fmla="*/ 114299 w 168274"/>
                <a:gd name="connsiteY203" fmla="*/ 425450 h 1114426"/>
                <a:gd name="connsiteX204" fmla="*/ 114299 w 168274"/>
                <a:gd name="connsiteY204" fmla="*/ 428625 h 1114426"/>
                <a:gd name="connsiteX205" fmla="*/ 65086 w 168274"/>
                <a:gd name="connsiteY205" fmla="*/ 422275 h 1114426"/>
                <a:gd name="connsiteX206" fmla="*/ 65086 w 168274"/>
                <a:gd name="connsiteY206" fmla="*/ 406400 h 1114426"/>
                <a:gd name="connsiteX207" fmla="*/ 134936 w 168274"/>
                <a:gd name="connsiteY207" fmla="*/ 412750 h 1114426"/>
                <a:gd name="connsiteX208" fmla="*/ 134936 w 168274"/>
                <a:gd name="connsiteY208" fmla="*/ 415925 h 1114426"/>
                <a:gd name="connsiteX209" fmla="*/ 65086 w 168274"/>
                <a:gd name="connsiteY209" fmla="*/ 409575 h 1114426"/>
                <a:gd name="connsiteX210" fmla="*/ 68261 w 168274"/>
                <a:gd name="connsiteY210" fmla="*/ 392113 h 1114426"/>
                <a:gd name="connsiteX211" fmla="*/ 117474 w 168274"/>
                <a:gd name="connsiteY211" fmla="*/ 396876 h 1114426"/>
                <a:gd name="connsiteX212" fmla="*/ 117474 w 168274"/>
                <a:gd name="connsiteY212" fmla="*/ 400051 h 1114426"/>
                <a:gd name="connsiteX213" fmla="*/ 68261 w 168274"/>
                <a:gd name="connsiteY213" fmla="*/ 396876 h 1114426"/>
                <a:gd name="connsiteX214" fmla="*/ 68261 w 168274"/>
                <a:gd name="connsiteY214" fmla="*/ 379413 h 1114426"/>
                <a:gd name="connsiteX215" fmla="*/ 117474 w 168274"/>
                <a:gd name="connsiteY215" fmla="*/ 382588 h 1114426"/>
                <a:gd name="connsiteX216" fmla="*/ 117474 w 168274"/>
                <a:gd name="connsiteY216" fmla="*/ 385763 h 1114426"/>
                <a:gd name="connsiteX217" fmla="*/ 68261 w 168274"/>
                <a:gd name="connsiteY217" fmla="*/ 382588 h 1114426"/>
                <a:gd name="connsiteX218" fmla="*/ 71436 w 168274"/>
                <a:gd name="connsiteY218" fmla="*/ 363538 h 1114426"/>
                <a:gd name="connsiteX219" fmla="*/ 122236 w 168274"/>
                <a:gd name="connsiteY219" fmla="*/ 369888 h 1114426"/>
                <a:gd name="connsiteX220" fmla="*/ 122236 w 168274"/>
                <a:gd name="connsiteY220" fmla="*/ 373063 h 1114426"/>
                <a:gd name="connsiteX221" fmla="*/ 68261 w 168274"/>
                <a:gd name="connsiteY221" fmla="*/ 366713 h 1114426"/>
                <a:gd name="connsiteX222" fmla="*/ 71436 w 168274"/>
                <a:gd name="connsiteY222" fmla="*/ 349250 h 1114426"/>
                <a:gd name="connsiteX223" fmla="*/ 122236 w 168274"/>
                <a:gd name="connsiteY223" fmla="*/ 354013 h 1114426"/>
                <a:gd name="connsiteX224" fmla="*/ 122236 w 168274"/>
                <a:gd name="connsiteY224" fmla="*/ 357188 h 1114426"/>
                <a:gd name="connsiteX225" fmla="*/ 71436 w 168274"/>
                <a:gd name="connsiteY225" fmla="*/ 354013 h 1114426"/>
                <a:gd name="connsiteX226" fmla="*/ 71436 w 168274"/>
                <a:gd name="connsiteY226" fmla="*/ 336550 h 1114426"/>
                <a:gd name="connsiteX227" fmla="*/ 141286 w 168274"/>
                <a:gd name="connsiteY227" fmla="*/ 342900 h 1114426"/>
                <a:gd name="connsiteX228" fmla="*/ 141286 w 168274"/>
                <a:gd name="connsiteY228" fmla="*/ 346075 h 1114426"/>
                <a:gd name="connsiteX229" fmla="*/ 71436 w 168274"/>
                <a:gd name="connsiteY229" fmla="*/ 339725 h 1114426"/>
                <a:gd name="connsiteX230" fmla="*/ 74611 w 168274"/>
                <a:gd name="connsiteY230" fmla="*/ 323850 h 1114426"/>
                <a:gd name="connsiteX231" fmla="*/ 125411 w 168274"/>
                <a:gd name="connsiteY231" fmla="*/ 327025 h 1114426"/>
                <a:gd name="connsiteX232" fmla="*/ 125411 w 168274"/>
                <a:gd name="connsiteY232" fmla="*/ 330200 h 1114426"/>
                <a:gd name="connsiteX233" fmla="*/ 74611 w 168274"/>
                <a:gd name="connsiteY233" fmla="*/ 327025 h 1114426"/>
                <a:gd name="connsiteX234" fmla="*/ 74611 w 168274"/>
                <a:gd name="connsiteY234" fmla="*/ 306388 h 1114426"/>
                <a:gd name="connsiteX235" fmla="*/ 125411 w 168274"/>
                <a:gd name="connsiteY235" fmla="*/ 314326 h 1114426"/>
                <a:gd name="connsiteX236" fmla="*/ 125411 w 168274"/>
                <a:gd name="connsiteY236" fmla="*/ 317501 h 1114426"/>
                <a:gd name="connsiteX237" fmla="*/ 74611 w 168274"/>
                <a:gd name="connsiteY237" fmla="*/ 311151 h 1114426"/>
                <a:gd name="connsiteX238" fmla="*/ 77786 w 168274"/>
                <a:gd name="connsiteY238" fmla="*/ 293688 h 1114426"/>
                <a:gd name="connsiteX239" fmla="*/ 128586 w 168274"/>
                <a:gd name="connsiteY239" fmla="*/ 296863 h 1114426"/>
                <a:gd name="connsiteX240" fmla="*/ 128586 w 168274"/>
                <a:gd name="connsiteY240" fmla="*/ 300038 h 1114426"/>
                <a:gd name="connsiteX241" fmla="*/ 74611 w 168274"/>
                <a:gd name="connsiteY241" fmla="*/ 296863 h 1114426"/>
                <a:gd name="connsiteX242" fmla="*/ 77786 w 168274"/>
                <a:gd name="connsiteY242" fmla="*/ 280988 h 1114426"/>
                <a:gd name="connsiteX243" fmla="*/ 128586 w 168274"/>
                <a:gd name="connsiteY243" fmla="*/ 284163 h 1114426"/>
                <a:gd name="connsiteX244" fmla="*/ 128586 w 168274"/>
                <a:gd name="connsiteY244" fmla="*/ 287338 h 1114426"/>
                <a:gd name="connsiteX245" fmla="*/ 77786 w 168274"/>
                <a:gd name="connsiteY245" fmla="*/ 284163 h 1114426"/>
                <a:gd name="connsiteX246" fmla="*/ 77786 w 168274"/>
                <a:gd name="connsiteY246" fmla="*/ 268288 h 1114426"/>
                <a:gd name="connsiteX247" fmla="*/ 147636 w 168274"/>
                <a:gd name="connsiteY247" fmla="*/ 274638 h 1114426"/>
                <a:gd name="connsiteX248" fmla="*/ 147636 w 168274"/>
                <a:gd name="connsiteY248" fmla="*/ 277813 h 1114426"/>
                <a:gd name="connsiteX249" fmla="*/ 77786 w 168274"/>
                <a:gd name="connsiteY249" fmla="*/ 271463 h 1114426"/>
                <a:gd name="connsiteX250" fmla="*/ 82549 w 168274"/>
                <a:gd name="connsiteY250" fmla="*/ 250825 h 1114426"/>
                <a:gd name="connsiteX251" fmla="*/ 131762 w 168274"/>
                <a:gd name="connsiteY251" fmla="*/ 257175 h 1114426"/>
                <a:gd name="connsiteX252" fmla="*/ 131762 w 168274"/>
                <a:gd name="connsiteY252" fmla="*/ 260350 h 1114426"/>
                <a:gd name="connsiteX253" fmla="*/ 82549 w 168274"/>
                <a:gd name="connsiteY253" fmla="*/ 254000 h 1114426"/>
                <a:gd name="connsiteX254" fmla="*/ 82549 w 168274"/>
                <a:gd name="connsiteY254" fmla="*/ 238125 h 1114426"/>
                <a:gd name="connsiteX255" fmla="*/ 131762 w 168274"/>
                <a:gd name="connsiteY255" fmla="*/ 241300 h 1114426"/>
                <a:gd name="connsiteX256" fmla="*/ 131762 w 168274"/>
                <a:gd name="connsiteY256" fmla="*/ 244475 h 1114426"/>
                <a:gd name="connsiteX257" fmla="*/ 82549 w 168274"/>
                <a:gd name="connsiteY257" fmla="*/ 241300 h 1114426"/>
                <a:gd name="connsiteX258" fmla="*/ 85724 w 168274"/>
                <a:gd name="connsiteY258" fmla="*/ 225425 h 1114426"/>
                <a:gd name="connsiteX259" fmla="*/ 134937 w 168274"/>
                <a:gd name="connsiteY259" fmla="*/ 228600 h 1114426"/>
                <a:gd name="connsiteX260" fmla="*/ 134937 w 168274"/>
                <a:gd name="connsiteY260" fmla="*/ 231775 h 1114426"/>
                <a:gd name="connsiteX261" fmla="*/ 82549 w 168274"/>
                <a:gd name="connsiteY261" fmla="*/ 228600 h 1114426"/>
                <a:gd name="connsiteX262" fmla="*/ 85724 w 168274"/>
                <a:gd name="connsiteY262" fmla="*/ 211138 h 1114426"/>
                <a:gd name="connsiteX263" fmla="*/ 134937 w 168274"/>
                <a:gd name="connsiteY263" fmla="*/ 214313 h 1114426"/>
                <a:gd name="connsiteX264" fmla="*/ 134937 w 168274"/>
                <a:gd name="connsiteY264" fmla="*/ 217488 h 1114426"/>
                <a:gd name="connsiteX265" fmla="*/ 85724 w 168274"/>
                <a:gd name="connsiteY265" fmla="*/ 214313 h 1114426"/>
                <a:gd name="connsiteX266" fmla="*/ 85724 w 168274"/>
                <a:gd name="connsiteY266" fmla="*/ 195263 h 1114426"/>
                <a:gd name="connsiteX267" fmla="*/ 153987 w 168274"/>
                <a:gd name="connsiteY267" fmla="*/ 201613 h 1114426"/>
                <a:gd name="connsiteX268" fmla="*/ 153987 w 168274"/>
                <a:gd name="connsiteY268" fmla="*/ 204788 h 1114426"/>
                <a:gd name="connsiteX269" fmla="*/ 85724 w 168274"/>
                <a:gd name="connsiteY269" fmla="*/ 198438 h 1114426"/>
                <a:gd name="connsiteX270" fmla="*/ 88899 w 168274"/>
                <a:gd name="connsiteY270" fmla="*/ 182563 h 1114426"/>
                <a:gd name="connsiteX271" fmla="*/ 138112 w 168274"/>
                <a:gd name="connsiteY271" fmla="*/ 188913 h 1114426"/>
                <a:gd name="connsiteX272" fmla="*/ 138112 w 168274"/>
                <a:gd name="connsiteY272" fmla="*/ 192088 h 1114426"/>
                <a:gd name="connsiteX273" fmla="*/ 88899 w 168274"/>
                <a:gd name="connsiteY273" fmla="*/ 185738 h 1114426"/>
                <a:gd name="connsiteX274" fmla="*/ 88899 w 168274"/>
                <a:gd name="connsiteY274" fmla="*/ 168275 h 1114426"/>
                <a:gd name="connsiteX275" fmla="*/ 138112 w 168274"/>
                <a:gd name="connsiteY275" fmla="*/ 171450 h 1114426"/>
                <a:gd name="connsiteX276" fmla="*/ 138112 w 168274"/>
                <a:gd name="connsiteY276" fmla="*/ 174625 h 1114426"/>
                <a:gd name="connsiteX277" fmla="*/ 88899 w 168274"/>
                <a:gd name="connsiteY277" fmla="*/ 171450 h 1114426"/>
                <a:gd name="connsiteX278" fmla="*/ 92074 w 168274"/>
                <a:gd name="connsiteY278" fmla="*/ 155575 h 1114426"/>
                <a:gd name="connsiteX279" fmla="*/ 141287 w 168274"/>
                <a:gd name="connsiteY279" fmla="*/ 158750 h 1114426"/>
                <a:gd name="connsiteX280" fmla="*/ 141287 w 168274"/>
                <a:gd name="connsiteY280" fmla="*/ 161925 h 1114426"/>
                <a:gd name="connsiteX281" fmla="*/ 88899 w 168274"/>
                <a:gd name="connsiteY281" fmla="*/ 158750 h 1114426"/>
                <a:gd name="connsiteX282" fmla="*/ 92074 w 168274"/>
                <a:gd name="connsiteY282" fmla="*/ 139700 h 1114426"/>
                <a:gd name="connsiteX283" fmla="*/ 141287 w 168274"/>
                <a:gd name="connsiteY283" fmla="*/ 146050 h 1114426"/>
                <a:gd name="connsiteX284" fmla="*/ 141287 w 168274"/>
                <a:gd name="connsiteY284" fmla="*/ 149225 h 1114426"/>
                <a:gd name="connsiteX285" fmla="*/ 92074 w 168274"/>
                <a:gd name="connsiteY285" fmla="*/ 142875 h 1114426"/>
                <a:gd name="connsiteX286" fmla="*/ 92074 w 168274"/>
                <a:gd name="connsiteY286" fmla="*/ 125413 h 1114426"/>
                <a:gd name="connsiteX287" fmla="*/ 160337 w 168274"/>
                <a:gd name="connsiteY287" fmla="*/ 131763 h 1114426"/>
                <a:gd name="connsiteX288" fmla="*/ 160337 w 168274"/>
                <a:gd name="connsiteY288" fmla="*/ 134938 h 1114426"/>
                <a:gd name="connsiteX289" fmla="*/ 92074 w 168274"/>
                <a:gd name="connsiteY289" fmla="*/ 128588 h 1114426"/>
                <a:gd name="connsiteX290" fmla="*/ 95249 w 168274"/>
                <a:gd name="connsiteY290" fmla="*/ 112713 h 1114426"/>
                <a:gd name="connsiteX291" fmla="*/ 144462 w 168274"/>
                <a:gd name="connsiteY291" fmla="*/ 115888 h 1114426"/>
                <a:gd name="connsiteX292" fmla="*/ 144462 w 168274"/>
                <a:gd name="connsiteY292" fmla="*/ 119063 h 1114426"/>
                <a:gd name="connsiteX293" fmla="*/ 95249 w 168274"/>
                <a:gd name="connsiteY293" fmla="*/ 115888 h 1114426"/>
                <a:gd name="connsiteX294" fmla="*/ 95249 w 168274"/>
                <a:gd name="connsiteY294" fmla="*/ 100013 h 1114426"/>
                <a:gd name="connsiteX295" fmla="*/ 144462 w 168274"/>
                <a:gd name="connsiteY295" fmla="*/ 103188 h 1114426"/>
                <a:gd name="connsiteX296" fmla="*/ 144462 w 168274"/>
                <a:gd name="connsiteY296" fmla="*/ 106363 h 1114426"/>
                <a:gd name="connsiteX297" fmla="*/ 95249 w 168274"/>
                <a:gd name="connsiteY297" fmla="*/ 103188 h 1114426"/>
                <a:gd name="connsiteX298" fmla="*/ 98424 w 168274"/>
                <a:gd name="connsiteY298" fmla="*/ 82550 h 1114426"/>
                <a:gd name="connsiteX299" fmla="*/ 147637 w 168274"/>
                <a:gd name="connsiteY299" fmla="*/ 88900 h 1114426"/>
                <a:gd name="connsiteX300" fmla="*/ 147637 w 168274"/>
                <a:gd name="connsiteY300" fmla="*/ 93663 h 1114426"/>
                <a:gd name="connsiteX301" fmla="*/ 95249 w 168274"/>
                <a:gd name="connsiteY301" fmla="*/ 85725 h 1114426"/>
                <a:gd name="connsiteX302" fmla="*/ 98424 w 168274"/>
                <a:gd name="connsiteY302" fmla="*/ 69850 h 1114426"/>
                <a:gd name="connsiteX303" fmla="*/ 147637 w 168274"/>
                <a:gd name="connsiteY303" fmla="*/ 73025 h 1114426"/>
                <a:gd name="connsiteX304" fmla="*/ 147637 w 168274"/>
                <a:gd name="connsiteY304" fmla="*/ 76200 h 1114426"/>
                <a:gd name="connsiteX305" fmla="*/ 98424 w 168274"/>
                <a:gd name="connsiteY305" fmla="*/ 73025 h 1114426"/>
                <a:gd name="connsiteX306" fmla="*/ 98424 w 168274"/>
                <a:gd name="connsiteY306" fmla="*/ 57150 h 1114426"/>
                <a:gd name="connsiteX307" fmla="*/ 168274 w 168274"/>
                <a:gd name="connsiteY307" fmla="*/ 63500 h 1114426"/>
                <a:gd name="connsiteX308" fmla="*/ 168274 w 168274"/>
                <a:gd name="connsiteY308" fmla="*/ 66675 h 1114426"/>
                <a:gd name="connsiteX309" fmla="*/ 98424 w 168274"/>
                <a:gd name="connsiteY309" fmla="*/ 60325 h 1114426"/>
                <a:gd name="connsiteX310" fmla="*/ 101599 w 168274"/>
                <a:gd name="connsiteY310" fmla="*/ 42863 h 1114426"/>
                <a:gd name="connsiteX311" fmla="*/ 150812 w 168274"/>
                <a:gd name="connsiteY311" fmla="*/ 46038 h 1114426"/>
                <a:gd name="connsiteX312" fmla="*/ 150812 w 168274"/>
                <a:gd name="connsiteY312" fmla="*/ 50801 h 1114426"/>
                <a:gd name="connsiteX313" fmla="*/ 101599 w 168274"/>
                <a:gd name="connsiteY313" fmla="*/ 46038 h 1114426"/>
                <a:gd name="connsiteX314" fmla="*/ 101599 w 168274"/>
                <a:gd name="connsiteY314" fmla="*/ 26988 h 1114426"/>
                <a:gd name="connsiteX315" fmla="*/ 150812 w 168274"/>
                <a:gd name="connsiteY315" fmla="*/ 33338 h 1114426"/>
                <a:gd name="connsiteX316" fmla="*/ 150812 w 168274"/>
                <a:gd name="connsiteY316" fmla="*/ 36513 h 1114426"/>
                <a:gd name="connsiteX317" fmla="*/ 101599 w 168274"/>
                <a:gd name="connsiteY317" fmla="*/ 30163 h 1114426"/>
                <a:gd name="connsiteX318" fmla="*/ 104774 w 168274"/>
                <a:gd name="connsiteY318" fmla="*/ 14288 h 1114426"/>
                <a:gd name="connsiteX319" fmla="*/ 153987 w 168274"/>
                <a:gd name="connsiteY319" fmla="*/ 20638 h 1114426"/>
                <a:gd name="connsiteX320" fmla="*/ 153987 w 168274"/>
                <a:gd name="connsiteY320" fmla="*/ 23813 h 1114426"/>
                <a:gd name="connsiteX321" fmla="*/ 101599 w 168274"/>
                <a:gd name="connsiteY321" fmla="*/ 17463 h 1114426"/>
                <a:gd name="connsiteX322" fmla="*/ 104774 w 168274"/>
                <a:gd name="connsiteY322" fmla="*/ 0 h 1114426"/>
                <a:gd name="connsiteX323" fmla="*/ 153987 w 168274"/>
                <a:gd name="connsiteY323" fmla="*/ 3175 h 1114426"/>
                <a:gd name="connsiteX324" fmla="*/ 153987 w 168274"/>
                <a:gd name="connsiteY324" fmla="*/ 7938 h 1114426"/>
                <a:gd name="connsiteX325" fmla="*/ 104774 w 168274"/>
                <a:gd name="connsiteY325" fmla="*/ 3175 h 111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68274" h="1114426">
                  <a:moveTo>
                    <a:pt x="0" y="1104901"/>
                  </a:moveTo>
                  <a:lnTo>
                    <a:pt x="71438" y="1111251"/>
                  </a:lnTo>
                  <a:lnTo>
                    <a:pt x="68263" y="1114426"/>
                  </a:lnTo>
                  <a:lnTo>
                    <a:pt x="0" y="1108076"/>
                  </a:lnTo>
                  <a:close/>
                  <a:moveTo>
                    <a:pt x="3175" y="1092200"/>
                  </a:moveTo>
                  <a:lnTo>
                    <a:pt x="52388" y="1095375"/>
                  </a:lnTo>
                  <a:lnTo>
                    <a:pt x="52388" y="1095376"/>
                  </a:lnTo>
                  <a:lnTo>
                    <a:pt x="52388" y="1098550"/>
                  </a:lnTo>
                  <a:lnTo>
                    <a:pt x="52388" y="1098551"/>
                  </a:lnTo>
                  <a:lnTo>
                    <a:pt x="3175" y="1095376"/>
                  </a:lnTo>
                  <a:lnTo>
                    <a:pt x="3175" y="1095375"/>
                  </a:lnTo>
                  <a:lnTo>
                    <a:pt x="3175" y="1092201"/>
                  </a:lnTo>
                  <a:close/>
                  <a:moveTo>
                    <a:pt x="3174" y="1077913"/>
                  </a:moveTo>
                  <a:lnTo>
                    <a:pt x="3175" y="1077913"/>
                  </a:lnTo>
                  <a:lnTo>
                    <a:pt x="52388" y="1081088"/>
                  </a:lnTo>
                  <a:lnTo>
                    <a:pt x="52388" y="1084263"/>
                  </a:lnTo>
                  <a:lnTo>
                    <a:pt x="52387" y="1084263"/>
                  </a:lnTo>
                  <a:lnTo>
                    <a:pt x="3174" y="1081088"/>
                  </a:lnTo>
                  <a:close/>
                  <a:moveTo>
                    <a:pt x="6349" y="1062038"/>
                  </a:moveTo>
                  <a:lnTo>
                    <a:pt x="55562" y="1068388"/>
                  </a:lnTo>
                  <a:lnTo>
                    <a:pt x="55562" y="1071563"/>
                  </a:lnTo>
                  <a:lnTo>
                    <a:pt x="6349" y="1065213"/>
                  </a:lnTo>
                  <a:close/>
                  <a:moveTo>
                    <a:pt x="6349" y="1049338"/>
                  </a:moveTo>
                  <a:lnTo>
                    <a:pt x="55562" y="1055688"/>
                  </a:lnTo>
                  <a:lnTo>
                    <a:pt x="55562" y="1058863"/>
                  </a:lnTo>
                  <a:lnTo>
                    <a:pt x="6349" y="1052513"/>
                  </a:lnTo>
                  <a:close/>
                  <a:moveTo>
                    <a:pt x="6349" y="1035050"/>
                  </a:moveTo>
                  <a:lnTo>
                    <a:pt x="77787" y="1041400"/>
                  </a:lnTo>
                  <a:lnTo>
                    <a:pt x="74612" y="1044575"/>
                  </a:lnTo>
                  <a:lnTo>
                    <a:pt x="6349" y="1038225"/>
                  </a:lnTo>
                  <a:close/>
                  <a:moveTo>
                    <a:pt x="9524" y="1022350"/>
                  </a:moveTo>
                  <a:lnTo>
                    <a:pt x="58737" y="1025525"/>
                  </a:lnTo>
                  <a:lnTo>
                    <a:pt x="58737" y="1028700"/>
                  </a:lnTo>
                  <a:lnTo>
                    <a:pt x="9524" y="1025525"/>
                  </a:lnTo>
                  <a:close/>
                  <a:moveTo>
                    <a:pt x="9524" y="1009650"/>
                  </a:moveTo>
                  <a:lnTo>
                    <a:pt x="58737" y="1012825"/>
                  </a:lnTo>
                  <a:lnTo>
                    <a:pt x="58737" y="1016000"/>
                  </a:lnTo>
                  <a:lnTo>
                    <a:pt x="9524" y="1012825"/>
                  </a:lnTo>
                  <a:close/>
                  <a:moveTo>
                    <a:pt x="12699" y="992188"/>
                  </a:moveTo>
                  <a:lnTo>
                    <a:pt x="61912" y="998538"/>
                  </a:lnTo>
                  <a:lnTo>
                    <a:pt x="61912" y="1001713"/>
                  </a:lnTo>
                  <a:lnTo>
                    <a:pt x="12699" y="995363"/>
                  </a:lnTo>
                  <a:close/>
                  <a:moveTo>
                    <a:pt x="12699" y="979488"/>
                  </a:moveTo>
                  <a:lnTo>
                    <a:pt x="61912" y="982663"/>
                  </a:lnTo>
                  <a:lnTo>
                    <a:pt x="61912" y="985838"/>
                  </a:lnTo>
                  <a:lnTo>
                    <a:pt x="12699" y="982663"/>
                  </a:lnTo>
                  <a:close/>
                  <a:moveTo>
                    <a:pt x="12699" y="966788"/>
                  </a:moveTo>
                  <a:lnTo>
                    <a:pt x="85724" y="973138"/>
                  </a:lnTo>
                  <a:lnTo>
                    <a:pt x="82549" y="976313"/>
                  </a:lnTo>
                  <a:lnTo>
                    <a:pt x="12699" y="969963"/>
                  </a:lnTo>
                  <a:close/>
                  <a:moveTo>
                    <a:pt x="15874" y="952500"/>
                  </a:moveTo>
                  <a:lnTo>
                    <a:pt x="65087" y="955675"/>
                  </a:lnTo>
                  <a:lnTo>
                    <a:pt x="65087" y="958850"/>
                  </a:lnTo>
                  <a:lnTo>
                    <a:pt x="15874" y="955675"/>
                  </a:lnTo>
                  <a:close/>
                  <a:moveTo>
                    <a:pt x="15874" y="936625"/>
                  </a:moveTo>
                  <a:lnTo>
                    <a:pt x="65087" y="942975"/>
                  </a:lnTo>
                  <a:lnTo>
                    <a:pt x="65087" y="946150"/>
                  </a:lnTo>
                  <a:lnTo>
                    <a:pt x="15874" y="939800"/>
                  </a:lnTo>
                  <a:close/>
                  <a:moveTo>
                    <a:pt x="19049" y="923925"/>
                  </a:moveTo>
                  <a:lnTo>
                    <a:pt x="68262" y="927100"/>
                  </a:lnTo>
                  <a:lnTo>
                    <a:pt x="68262" y="930275"/>
                  </a:lnTo>
                  <a:lnTo>
                    <a:pt x="19049" y="927100"/>
                  </a:lnTo>
                  <a:close/>
                  <a:moveTo>
                    <a:pt x="19049" y="909638"/>
                  </a:moveTo>
                  <a:lnTo>
                    <a:pt x="68262" y="912813"/>
                  </a:lnTo>
                  <a:lnTo>
                    <a:pt x="68262" y="917576"/>
                  </a:lnTo>
                  <a:lnTo>
                    <a:pt x="19049" y="912813"/>
                  </a:lnTo>
                  <a:close/>
                  <a:moveTo>
                    <a:pt x="19049" y="896938"/>
                  </a:moveTo>
                  <a:lnTo>
                    <a:pt x="92074" y="903288"/>
                  </a:lnTo>
                  <a:lnTo>
                    <a:pt x="88899" y="906463"/>
                  </a:lnTo>
                  <a:lnTo>
                    <a:pt x="19049" y="900113"/>
                  </a:lnTo>
                  <a:close/>
                  <a:moveTo>
                    <a:pt x="22224" y="881063"/>
                  </a:moveTo>
                  <a:lnTo>
                    <a:pt x="71437" y="887413"/>
                  </a:lnTo>
                  <a:lnTo>
                    <a:pt x="71437" y="890588"/>
                  </a:lnTo>
                  <a:lnTo>
                    <a:pt x="22224" y="884238"/>
                  </a:lnTo>
                  <a:close/>
                  <a:moveTo>
                    <a:pt x="22224" y="866775"/>
                  </a:moveTo>
                  <a:lnTo>
                    <a:pt x="71437" y="869950"/>
                  </a:lnTo>
                  <a:lnTo>
                    <a:pt x="71437" y="874713"/>
                  </a:lnTo>
                  <a:lnTo>
                    <a:pt x="22224" y="869950"/>
                  </a:lnTo>
                  <a:close/>
                  <a:moveTo>
                    <a:pt x="25399" y="854075"/>
                  </a:moveTo>
                  <a:lnTo>
                    <a:pt x="74612" y="857250"/>
                  </a:lnTo>
                  <a:lnTo>
                    <a:pt x="74612" y="860425"/>
                  </a:lnTo>
                  <a:lnTo>
                    <a:pt x="22224" y="857250"/>
                  </a:lnTo>
                  <a:close/>
                  <a:moveTo>
                    <a:pt x="25399" y="838200"/>
                  </a:moveTo>
                  <a:lnTo>
                    <a:pt x="74612" y="844550"/>
                  </a:lnTo>
                  <a:lnTo>
                    <a:pt x="74612" y="847725"/>
                  </a:lnTo>
                  <a:lnTo>
                    <a:pt x="25399" y="844550"/>
                  </a:lnTo>
                  <a:close/>
                  <a:moveTo>
                    <a:pt x="25399" y="823913"/>
                  </a:moveTo>
                  <a:lnTo>
                    <a:pt x="95249" y="831851"/>
                  </a:lnTo>
                  <a:lnTo>
                    <a:pt x="95249" y="835026"/>
                  </a:lnTo>
                  <a:lnTo>
                    <a:pt x="25399" y="827088"/>
                  </a:lnTo>
                  <a:close/>
                  <a:moveTo>
                    <a:pt x="28574" y="811213"/>
                  </a:moveTo>
                  <a:lnTo>
                    <a:pt x="77787" y="817563"/>
                  </a:lnTo>
                  <a:lnTo>
                    <a:pt x="77787" y="820738"/>
                  </a:lnTo>
                  <a:lnTo>
                    <a:pt x="28574" y="814388"/>
                  </a:lnTo>
                  <a:close/>
                  <a:moveTo>
                    <a:pt x="28574" y="798513"/>
                  </a:moveTo>
                  <a:lnTo>
                    <a:pt x="77787" y="801688"/>
                  </a:lnTo>
                  <a:lnTo>
                    <a:pt x="77787" y="804863"/>
                  </a:lnTo>
                  <a:lnTo>
                    <a:pt x="28574" y="801688"/>
                  </a:lnTo>
                  <a:close/>
                  <a:moveTo>
                    <a:pt x="31749" y="784225"/>
                  </a:moveTo>
                  <a:lnTo>
                    <a:pt x="82549" y="788988"/>
                  </a:lnTo>
                  <a:lnTo>
                    <a:pt x="82549" y="792163"/>
                  </a:lnTo>
                  <a:lnTo>
                    <a:pt x="28574" y="788988"/>
                  </a:lnTo>
                  <a:close/>
                  <a:moveTo>
                    <a:pt x="31749" y="768350"/>
                  </a:moveTo>
                  <a:lnTo>
                    <a:pt x="82549" y="774700"/>
                  </a:lnTo>
                  <a:lnTo>
                    <a:pt x="82549" y="777875"/>
                  </a:lnTo>
                  <a:lnTo>
                    <a:pt x="31749" y="771525"/>
                  </a:lnTo>
                  <a:close/>
                  <a:moveTo>
                    <a:pt x="31749" y="755650"/>
                  </a:moveTo>
                  <a:lnTo>
                    <a:pt x="101599" y="762000"/>
                  </a:lnTo>
                  <a:lnTo>
                    <a:pt x="101599" y="765175"/>
                  </a:lnTo>
                  <a:lnTo>
                    <a:pt x="31749" y="758825"/>
                  </a:lnTo>
                  <a:close/>
                  <a:moveTo>
                    <a:pt x="34924" y="741363"/>
                  </a:moveTo>
                  <a:lnTo>
                    <a:pt x="85724" y="746126"/>
                  </a:lnTo>
                  <a:lnTo>
                    <a:pt x="85724" y="749301"/>
                  </a:lnTo>
                  <a:lnTo>
                    <a:pt x="34924" y="746126"/>
                  </a:lnTo>
                  <a:close/>
                  <a:moveTo>
                    <a:pt x="34924" y="728663"/>
                  </a:moveTo>
                  <a:lnTo>
                    <a:pt x="85724" y="731838"/>
                  </a:lnTo>
                  <a:lnTo>
                    <a:pt x="85724" y="735013"/>
                  </a:lnTo>
                  <a:lnTo>
                    <a:pt x="34924" y="731838"/>
                  </a:lnTo>
                  <a:close/>
                  <a:moveTo>
                    <a:pt x="39686" y="712788"/>
                  </a:moveTo>
                  <a:lnTo>
                    <a:pt x="88899" y="719138"/>
                  </a:lnTo>
                  <a:lnTo>
                    <a:pt x="88899" y="722313"/>
                  </a:lnTo>
                  <a:lnTo>
                    <a:pt x="34924" y="715963"/>
                  </a:lnTo>
                  <a:close/>
                  <a:moveTo>
                    <a:pt x="39686" y="698500"/>
                  </a:moveTo>
                  <a:lnTo>
                    <a:pt x="88899" y="703263"/>
                  </a:lnTo>
                  <a:lnTo>
                    <a:pt x="88899" y="706438"/>
                  </a:lnTo>
                  <a:lnTo>
                    <a:pt x="39686" y="703263"/>
                  </a:lnTo>
                  <a:close/>
                  <a:moveTo>
                    <a:pt x="39686" y="685800"/>
                  </a:moveTo>
                  <a:lnTo>
                    <a:pt x="107949" y="692150"/>
                  </a:lnTo>
                  <a:lnTo>
                    <a:pt x="107949" y="695325"/>
                  </a:lnTo>
                  <a:lnTo>
                    <a:pt x="39686" y="688975"/>
                  </a:lnTo>
                  <a:close/>
                  <a:moveTo>
                    <a:pt x="42861" y="673100"/>
                  </a:moveTo>
                  <a:lnTo>
                    <a:pt x="92074" y="676275"/>
                  </a:lnTo>
                  <a:lnTo>
                    <a:pt x="92074" y="679450"/>
                  </a:lnTo>
                  <a:lnTo>
                    <a:pt x="42861" y="676275"/>
                  </a:lnTo>
                  <a:close/>
                  <a:moveTo>
                    <a:pt x="42861" y="657225"/>
                  </a:moveTo>
                  <a:lnTo>
                    <a:pt x="92074" y="663575"/>
                  </a:lnTo>
                  <a:lnTo>
                    <a:pt x="92074" y="666750"/>
                  </a:lnTo>
                  <a:lnTo>
                    <a:pt x="42861" y="660400"/>
                  </a:lnTo>
                  <a:close/>
                  <a:moveTo>
                    <a:pt x="46036" y="642938"/>
                  </a:moveTo>
                  <a:lnTo>
                    <a:pt x="95249" y="649288"/>
                  </a:lnTo>
                  <a:lnTo>
                    <a:pt x="95249" y="652463"/>
                  </a:lnTo>
                  <a:lnTo>
                    <a:pt x="42861" y="646113"/>
                  </a:lnTo>
                  <a:close/>
                  <a:moveTo>
                    <a:pt x="46036" y="630238"/>
                  </a:moveTo>
                  <a:lnTo>
                    <a:pt x="95249" y="633413"/>
                  </a:lnTo>
                  <a:lnTo>
                    <a:pt x="95249" y="636588"/>
                  </a:lnTo>
                  <a:lnTo>
                    <a:pt x="46036" y="633413"/>
                  </a:lnTo>
                  <a:close/>
                  <a:moveTo>
                    <a:pt x="46036" y="617538"/>
                  </a:moveTo>
                  <a:lnTo>
                    <a:pt x="114299" y="623888"/>
                  </a:lnTo>
                  <a:lnTo>
                    <a:pt x="114299" y="627063"/>
                  </a:lnTo>
                  <a:lnTo>
                    <a:pt x="46036" y="620713"/>
                  </a:lnTo>
                  <a:close/>
                  <a:moveTo>
                    <a:pt x="49211" y="600075"/>
                  </a:moveTo>
                  <a:lnTo>
                    <a:pt x="98424" y="606425"/>
                  </a:lnTo>
                  <a:lnTo>
                    <a:pt x="98424" y="609600"/>
                  </a:lnTo>
                  <a:lnTo>
                    <a:pt x="49211" y="603250"/>
                  </a:lnTo>
                  <a:close/>
                  <a:moveTo>
                    <a:pt x="49211" y="587375"/>
                  </a:moveTo>
                  <a:lnTo>
                    <a:pt x="98424" y="593725"/>
                  </a:lnTo>
                  <a:lnTo>
                    <a:pt x="98424" y="596900"/>
                  </a:lnTo>
                  <a:lnTo>
                    <a:pt x="49211" y="590550"/>
                  </a:lnTo>
                  <a:close/>
                  <a:moveTo>
                    <a:pt x="52386" y="574675"/>
                  </a:moveTo>
                  <a:lnTo>
                    <a:pt x="101599" y="577850"/>
                  </a:lnTo>
                  <a:lnTo>
                    <a:pt x="101599" y="581025"/>
                  </a:lnTo>
                  <a:lnTo>
                    <a:pt x="49211" y="577850"/>
                  </a:lnTo>
                  <a:close/>
                  <a:moveTo>
                    <a:pt x="52386" y="560388"/>
                  </a:moveTo>
                  <a:lnTo>
                    <a:pt x="101599" y="563563"/>
                  </a:lnTo>
                  <a:lnTo>
                    <a:pt x="101599" y="566738"/>
                  </a:lnTo>
                  <a:lnTo>
                    <a:pt x="52386" y="563563"/>
                  </a:lnTo>
                  <a:close/>
                  <a:moveTo>
                    <a:pt x="52386" y="547688"/>
                  </a:moveTo>
                  <a:lnTo>
                    <a:pt x="122236" y="554038"/>
                  </a:lnTo>
                  <a:lnTo>
                    <a:pt x="122236" y="557213"/>
                  </a:lnTo>
                  <a:lnTo>
                    <a:pt x="52386" y="550863"/>
                  </a:lnTo>
                  <a:close/>
                  <a:moveTo>
                    <a:pt x="55561" y="531813"/>
                  </a:moveTo>
                  <a:lnTo>
                    <a:pt x="104774" y="538163"/>
                  </a:lnTo>
                  <a:lnTo>
                    <a:pt x="104774" y="541338"/>
                  </a:lnTo>
                  <a:lnTo>
                    <a:pt x="55561" y="534988"/>
                  </a:lnTo>
                  <a:close/>
                  <a:moveTo>
                    <a:pt x="55561" y="517525"/>
                  </a:moveTo>
                  <a:lnTo>
                    <a:pt x="104774" y="520700"/>
                  </a:lnTo>
                  <a:lnTo>
                    <a:pt x="104774" y="523875"/>
                  </a:lnTo>
                  <a:lnTo>
                    <a:pt x="55561" y="520700"/>
                  </a:lnTo>
                  <a:close/>
                  <a:moveTo>
                    <a:pt x="58736" y="504825"/>
                  </a:moveTo>
                  <a:lnTo>
                    <a:pt x="107949" y="508000"/>
                  </a:lnTo>
                  <a:lnTo>
                    <a:pt x="107949" y="511175"/>
                  </a:lnTo>
                  <a:lnTo>
                    <a:pt x="55561" y="508000"/>
                  </a:lnTo>
                  <a:close/>
                  <a:moveTo>
                    <a:pt x="58736" y="488950"/>
                  </a:moveTo>
                  <a:lnTo>
                    <a:pt x="107949" y="495300"/>
                  </a:lnTo>
                  <a:lnTo>
                    <a:pt x="107949" y="498475"/>
                  </a:lnTo>
                  <a:lnTo>
                    <a:pt x="58736" y="492125"/>
                  </a:lnTo>
                  <a:close/>
                  <a:moveTo>
                    <a:pt x="58736" y="474663"/>
                  </a:moveTo>
                  <a:lnTo>
                    <a:pt x="128586" y="481014"/>
                  </a:lnTo>
                  <a:lnTo>
                    <a:pt x="128586" y="485776"/>
                  </a:lnTo>
                  <a:lnTo>
                    <a:pt x="58736" y="477838"/>
                  </a:lnTo>
                  <a:close/>
                  <a:moveTo>
                    <a:pt x="61911" y="461963"/>
                  </a:moveTo>
                  <a:lnTo>
                    <a:pt x="111124" y="465138"/>
                  </a:lnTo>
                  <a:lnTo>
                    <a:pt x="111124" y="468313"/>
                  </a:lnTo>
                  <a:lnTo>
                    <a:pt x="61911" y="465138"/>
                  </a:lnTo>
                  <a:close/>
                  <a:moveTo>
                    <a:pt x="61911" y="449263"/>
                  </a:moveTo>
                  <a:lnTo>
                    <a:pt x="111124" y="452438"/>
                  </a:lnTo>
                  <a:lnTo>
                    <a:pt x="111124" y="455613"/>
                  </a:lnTo>
                  <a:lnTo>
                    <a:pt x="61911" y="452438"/>
                  </a:lnTo>
                  <a:close/>
                  <a:moveTo>
                    <a:pt x="65086" y="431800"/>
                  </a:moveTo>
                  <a:lnTo>
                    <a:pt x="114299" y="438150"/>
                  </a:lnTo>
                  <a:lnTo>
                    <a:pt x="114299" y="442913"/>
                  </a:lnTo>
                  <a:lnTo>
                    <a:pt x="61911" y="434975"/>
                  </a:lnTo>
                  <a:close/>
                  <a:moveTo>
                    <a:pt x="65086" y="419100"/>
                  </a:moveTo>
                  <a:lnTo>
                    <a:pt x="114299" y="425450"/>
                  </a:lnTo>
                  <a:lnTo>
                    <a:pt x="114299" y="428625"/>
                  </a:lnTo>
                  <a:lnTo>
                    <a:pt x="65086" y="422275"/>
                  </a:lnTo>
                  <a:close/>
                  <a:moveTo>
                    <a:pt x="65086" y="406400"/>
                  </a:moveTo>
                  <a:lnTo>
                    <a:pt x="134936" y="412750"/>
                  </a:lnTo>
                  <a:lnTo>
                    <a:pt x="134936" y="415925"/>
                  </a:lnTo>
                  <a:lnTo>
                    <a:pt x="65086" y="409575"/>
                  </a:lnTo>
                  <a:close/>
                  <a:moveTo>
                    <a:pt x="68261" y="392113"/>
                  </a:moveTo>
                  <a:lnTo>
                    <a:pt x="117474" y="396876"/>
                  </a:lnTo>
                  <a:lnTo>
                    <a:pt x="117474" y="400051"/>
                  </a:lnTo>
                  <a:lnTo>
                    <a:pt x="68261" y="396876"/>
                  </a:lnTo>
                  <a:close/>
                  <a:moveTo>
                    <a:pt x="68261" y="379413"/>
                  </a:moveTo>
                  <a:lnTo>
                    <a:pt x="117474" y="382588"/>
                  </a:lnTo>
                  <a:lnTo>
                    <a:pt x="117474" y="385763"/>
                  </a:lnTo>
                  <a:lnTo>
                    <a:pt x="68261" y="382588"/>
                  </a:lnTo>
                  <a:close/>
                  <a:moveTo>
                    <a:pt x="71436" y="363538"/>
                  </a:moveTo>
                  <a:lnTo>
                    <a:pt x="122236" y="369888"/>
                  </a:lnTo>
                  <a:lnTo>
                    <a:pt x="122236" y="373063"/>
                  </a:lnTo>
                  <a:lnTo>
                    <a:pt x="68261" y="366713"/>
                  </a:lnTo>
                  <a:close/>
                  <a:moveTo>
                    <a:pt x="71436" y="349250"/>
                  </a:moveTo>
                  <a:lnTo>
                    <a:pt x="122236" y="354013"/>
                  </a:lnTo>
                  <a:lnTo>
                    <a:pt x="122236" y="357188"/>
                  </a:lnTo>
                  <a:lnTo>
                    <a:pt x="71436" y="354013"/>
                  </a:lnTo>
                  <a:close/>
                  <a:moveTo>
                    <a:pt x="71436" y="336550"/>
                  </a:moveTo>
                  <a:lnTo>
                    <a:pt x="141286" y="342900"/>
                  </a:lnTo>
                  <a:lnTo>
                    <a:pt x="141286" y="346075"/>
                  </a:lnTo>
                  <a:lnTo>
                    <a:pt x="71436" y="339725"/>
                  </a:lnTo>
                  <a:close/>
                  <a:moveTo>
                    <a:pt x="74611" y="323850"/>
                  </a:moveTo>
                  <a:lnTo>
                    <a:pt x="125411" y="327025"/>
                  </a:lnTo>
                  <a:lnTo>
                    <a:pt x="125411" y="330200"/>
                  </a:lnTo>
                  <a:lnTo>
                    <a:pt x="74611" y="327025"/>
                  </a:lnTo>
                  <a:close/>
                  <a:moveTo>
                    <a:pt x="74611" y="306388"/>
                  </a:moveTo>
                  <a:lnTo>
                    <a:pt x="125411" y="314326"/>
                  </a:lnTo>
                  <a:lnTo>
                    <a:pt x="125411" y="317501"/>
                  </a:lnTo>
                  <a:lnTo>
                    <a:pt x="74611" y="311151"/>
                  </a:lnTo>
                  <a:close/>
                  <a:moveTo>
                    <a:pt x="77786" y="293688"/>
                  </a:moveTo>
                  <a:lnTo>
                    <a:pt x="128586" y="296863"/>
                  </a:lnTo>
                  <a:lnTo>
                    <a:pt x="128586" y="300038"/>
                  </a:lnTo>
                  <a:lnTo>
                    <a:pt x="74611" y="296863"/>
                  </a:lnTo>
                  <a:close/>
                  <a:moveTo>
                    <a:pt x="77786" y="280988"/>
                  </a:moveTo>
                  <a:lnTo>
                    <a:pt x="128586" y="284163"/>
                  </a:lnTo>
                  <a:lnTo>
                    <a:pt x="128586" y="287338"/>
                  </a:lnTo>
                  <a:lnTo>
                    <a:pt x="77786" y="284163"/>
                  </a:lnTo>
                  <a:close/>
                  <a:moveTo>
                    <a:pt x="77786" y="268288"/>
                  </a:moveTo>
                  <a:lnTo>
                    <a:pt x="147636" y="274638"/>
                  </a:lnTo>
                  <a:lnTo>
                    <a:pt x="147636" y="277813"/>
                  </a:lnTo>
                  <a:lnTo>
                    <a:pt x="77786" y="271463"/>
                  </a:lnTo>
                  <a:close/>
                  <a:moveTo>
                    <a:pt x="82549" y="250825"/>
                  </a:moveTo>
                  <a:lnTo>
                    <a:pt x="131762" y="257175"/>
                  </a:lnTo>
                  <a:lnTo>
                    <a:pt x="131762" y="260350"/>
                  </a:lnTo>
                  <a:lnTo>
                    <a:pt x="82549" y="254000"/>
                  </a:lnTo>
                  <a:close/>
                  <a:moveTo>
                    <a:pt x="82549" y="238125"/>
                  </a:moveTo>
                  <a:lnTo>
                    <a:pt x="131762" y="241300"/>
                  </a:lnTo>
                  <a:lnTo>
                    <a:pt x="131762" y="244475"/>
                  </a:lnTo>
                  <a:lnTo>
                    <a:pt x="82549" y="241300"/>
                  </a:lnTo>
                  <a:close/>
                  <a:moveTo>
                    <a:pt x="85724" y="225425"/>
                  </a:moveTo>
                  <a:lnTo>
                    <a:pt x="134937" y="228600"/>
                  </a:lnTo>
                  <a:lnTo>
                    <a:pt x="134937" y="231775"/>
                  </a:lnTo>
                  <a:lnTo>
                    <a:pt x="82549" y="228600"/>
                  </a:lnTo>
                  <a:close/>
                  <a:moveTo>
                    <a:pt x="85724" y="211138"/>
                  </a:moveTo>
                  <a:lnTo>
                    <a:pt x="134937" y="214313"/>
                  </a:lnTo>
                  <a:lnTo>
                    <a:pt x="134937" y="217488"/>
                  </a:lnTo>
                  <a:lnTo>
                    <a:pt x="85724" y="214313"/>
                  </a:lnTo>
                  <a:close/>
                  <a:moveTo>
                    <a:pt x="85724" y="195263"/>
                  </a:moveTo>
                  <a:lnTo>
                    <a:pt x="153987" y="201613"/>
                  </a:lnTo>
                  <a:lnTo>
                    <a:pt x="153987" y="204788"/>
                  </a:lnTo>
                  <a:lnTo>
                    <a:pt x="85724" y="198438"/>
                  </a:lnTo>
                  <a:close/>
                  <a:moveTo>
                    <a:pt x="88899" y="182563"/>
                  </a:moveTo>
                  <a:lnTo>
                    <a:pt x="138112" y="188913"/>
                  </a:lnTo>
                  <a:lnTo>
                    <a:pt x="138112" y="192088"/>
                  </a:lnTo>
                  <a:lnTo>
                    <a:pt x="88899" y="185738"/>
                  </a:lnTo>
                  <a:close/>
                  <a:moveTo>
                    <a:pt x="88899" y="168275"/>
                  </a:moveTo>
                  <a:lnTo>
                    <a:pt x="138112" y="171450"/>
                  </a:lnTo>
                  <a:lnTo>
                    <a:pt x="138112" y="174625"/>
                  </a:lnTo>
                  <a:lnTo>
                    <a:pt x="88899" y="171450"/>
                  </a:lnTo>
                  <a:close/>
                  <a:moveTo>
                    <a:pt x="92074" y="155575"/>
                  </a:moveTo>
                  <a:lnTo>
                    <a:pt x="141287" y="158750"/>
                  </a:lnTo>
                  <a:lnTo>
                    <a:pt x="141287" y="161925"/>
                  </a:lnTo>
                  <a:lnTo>
                    <a:pt x="88899" y="158750"/>
                  </a:lnTo>
                  <a:close/>
                  <a:moveTo>
                    <a:pt x="92074" y="139700"/>
                  </a:moveTo>
                  <a:lnTo>
                    <a:pt x="141287" y="146050"/>
                  </a:lnTo>
                  <a:lnTo>
                    <a:pt x="141287" y="149225"/>
                  </a:lnTo>
                  <a:lnTo>
                    <a:pt x="92074" y="142875"/>
                  </a:lnTo>
                  <a:close/>
                  <a:moveTo>
                    <a:pt x="92074" y="125413"/>
                  </a:moveTo>
                  <a:lnTo>
                    <a:pt x="160337" y="131763"/>
                  </a:lnTo>
                  <a:lnTo>
                    <a:pt x="160337" y="134938"/>
                  </a:lnTo>
                  <a:lnTo>
                    <a:pt x="92074" y="128588"/>
                  </a:lnTo>
                  <a:close/>
                  <a:moveTo>
                    <a:pt x="95249" y="112713"/>
                  </a:moveTo>
                  <a:lnTo>
                    <a:pt x="144462" y="115888"/>
                  </a:lnTo>
                  <a:lnTo>
                    <a:pt x="144462" y="119063"/>
                  </a:lnTo>
                  <a:lnTo>
                    <a:pt x="95249" y="115888"/>
                  </a:lnTo>
                  <a:close/>
                  <a:moveTo>
                    <a:pt x="95249" y="100013"/>
                  </a:moveTo>
                  <a:lnTo>
                    <a:pt x="144462" y="103188"/>
                  </a:lnTo>
                  <a:lnTo>
                    <a:pt x="144462" y="106363"/>
                  </a:lnTo>
                  <a:lnTo>
                    <a:pt x="95249" y="103188"/>
                  </a:lnTo>
                  <a:close/>
                  <a:moveTo>
                    <a:pt x="98424" y="82550"/>
                  </a:moveTo>
                  <a:lnTo>
                    <a:pt x="147637" y="88900"/>
                  </a:lnTo>
                  <a:lnTo>
                    <a:pt x="147637" y="93663"/>
                  </a:lnTo>
                  <a:lnTo>
                    <a:pt x="95249" y="85725"/>
                  </a:lnTo>
                  <a:close/>
                  <a:moveTo>
                    <a:pt x="98424" y="69850"/>
                  </a:moveTo>
                  <a:lnTo>
                    <a:pt x="147637" y="73025"/>
                  </a:lnTo>
                  <a:lnTo>
                    <a:pt x="147637" y="76200"/>
                  </a:lnTo>
                  <a:lnTo>
                    <a:pt x="98424" y="73025"/>
                  </a:lnTo>
                  <a:close/>
                  <a:moveTo>
                    <a:pt x="98424" y="57150"/>
                  </a:moveTo>
                  <a:lnTo>
                    <a:pt x="168274" y="63500"/>
                  </a:lnTo>
                  <a:lnTo>
                    <a:pt x="168274" y="66675"/>
                  </a:lnTo>
                  <a:lnTo>
                    <a:pt x="98424" y="60325"/>
                  </a:lnTo>
                  <a:close/>
                  <a:moveTo>
                    <a:pt x="101599" y="42863"/>
                  </a:moveTo>
                  <a:lnTo>
                    <a:pt x="150812" y="46038"/>
                  </a:lnTo>
                  <a:lnTo>
                    <a:pt x="150812" y="50801"/>
                  </a:lnTo>
                  <a:lnTo>
                    <a:pt x="101599" y="46038"/>
                  </a:lnTo>
                  <a:close/>
                  <a:moveTo>
                    <a:pt x="101599" y="26988"/>
                  </a:moveTo>
                  <a:lnTo>
                    <a:pt x="150812" y="33338"/>
                  </a:lnTo>
                  <a:lnTo>
                    <a:pt x="150812" y="36513"/>
                  </a:lnTo>
                  <a:lnTo>
                    <a:pt x="101599" y="30163"/>
                  </a:lnTo>
                  <a:close/>
                  <a:moveTo>
                    <a:pt x="104774" y="14288"/>
                  </a:moveTo>
                  <a:lnTo>
                    <a:pt x="153987" y="20638"/>
                  </a:lnTo>
                  <a:lnTo>
                    <a:pt x="153987" y="23813"/>
                  </a:lnTo>
                  <a:lnTo>
                    <a:pt x="101599" y="17463"/>
                  </a:lnTo>
                  <a:close/>
                  <a:moveTo>
                    <a:pt x="104774" y="0"/>
                  </a:moveTo>
                  <a:lnTo>
                    <a:pt x="153987" y="3175"/>
                  </a:lnTo>
                  <a:lnTo>
                    <a:pt x="153987" y="7938"/>
                  </a:lnTo>
                  <a:lnTo>
                    <a:pt x="104774" y="3175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6" name="ïŝḷïḍé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43 w 45"/>
                <a:gd name="T1" fmla="*/ 6 h 6"/>
                <a:gd name="T2" fmla="*/ 0 w 45"/>
                <a:gd name="T3" fmla="*/ 2 h 6"/>
                <a:gd name="T4" fmla="*/ 0 w 45"/>
                <a:gd name="T5" fmla="*/ 0 h 6"/>
                <a:gd name="T6" fmla="*/ 45 w 45"/>
                <a:gd name="T7" fmla="*/ 4 h 6"/>
                <a:gd name="T8" fmla="*/ 43 w 4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43" y="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45" y="4"/>
                  </a:lnTo>
                  <a:lnTo>
                    <a:pt x="4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7" name="îślïḓê"/>
            <p:cNvSpPr/>
            <p:nvPr/>
          </p:nvSpPr>
          <p:spPr bwMode="auto">
            <a:xfrm>
              <a:off x="7845426" y="3946525"/>
              <a:ext cx="168275" cy="339725"/>
            </a:xfrm>
            <a:custGeom>
              <a:avLst/>
              <a:gdLst>
                <a:gd name="T0" fmla="*/ 48 w 51"/>
                <a:gd name="T1" fmla="*/ 0 h 103"/>
                <a:gd name="T2" fmla="*/ 30 w 51"/>
                <a:gd name="T3" fmla="*/ 47 h 103"/>
                <a:gd name="T4" fmla="*/ 33 w 51"/>
                <a:gd name="T5" fmla="*/ 55 h 103"/>
                <a:gd name="T6" fmla="*/ 25 w 51"/>
                <a:gd name="T7" fmla="*/ 58 h 103"/>
                <a:gd name="T8" fmla="*/ 21 w 51"/>
                <a:gd name="T9" fmla="*/ 50 h 103"/>
                <a:gd name="T10" fmla="*/ 29 w 51"/>
                <a:gd name="T11" fmla="*/ 47 h 103"/>
                <a:gd name="T12" fmla="*/ 47 w 51"/>
                <a:gd name="T13" fmla="*/ 0 h 103"/>
                <a:gd name="T14" fmla="*/ 9 w 51"/>
                <a:gd name="T15" fmla="*/ 37 h 103"/>
                <a:gd name="T16" fmla="*/ 0 w 51"/>
                <a:gd name="T17" fmla="*/ 96 h 103"/>
                <a:gd name="T18" fmla="*/ 9 w 51"/>
                <a:gd name="T19" fmla="*/ 99 h 103"/>
                <a:gd name="T20" fmla="*/ 18 w 51"/>
                <a:gd name="T21" fmla="*/ 103 h 103"/>
                <a:gd name="T22" fmla="*/ 51 w 51"/>
                <a:gd name="T23" fmla="*/ 53 h 103"/>
                <a:gd name="T24" fmla="*/ 48 w 51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03">
                  <a:moveTo>
                    <a:pt x="48" y="0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33" y="49"/>
                    <a:pt x="34" y="52"/>
                    <a:pt x="33" y="55"/>
                  </a:cubicBezTo>
                  <a:cubicBezTo>
                    <a:pt x="32" y="58"/>
                    <a:pt x="28" y="59"/>
                    <a:pt x="25" y="58"/>
                  </a:cubicBezTo>
                  <a:cubicBezTo>
                    <a:pt x="22" y="57"/>
                    <a:pt x="20" y="53"/>
                    <a:pt x="21" y="50"/>
                  </a:cubicBezTo>
                  <a:cubicBezTo>
                    <a:pt x="23" y="47"/>
                    <a:pt x="26" y="46"/>
                    <a:pt x="29" y="4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3"/>
                    <a:pt x="18" y="28"/>
                    <a:pt x="9" y="37"/>
                  </a:cubicBezTo>
                  <a:cubicBezTo>
                    <a:pt x="8" y="46"/>
                    <a:pt x="0" y="96"/>
                    <a:pt x="0" y="96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3"/>
                    <a:pt x="46" y="60"/>
                    <a:pt x="51" y="53"/>
                  </a:cubicBezTo>
                  <a:cubicBezTo>
                    <a:pt x="51" y="44"/>
                    <a:pt x="49" y="7"/>
                    <a:pt x="48" y="0"/>
                  </a:cubicBezTo>
                  <a:close/>
                </a:path>
              </a:pathLst>
            </a:custGeom>
            <a:solidFill>
              <a:srgbClr val="513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8" name="iṩļïdè"/>
            <p:cNvSpPr/>
            <p:nvPr/>
          </p:nvSpPr>
          <p:spPr bwMode="auto">
            <a:xfrm>
              <a:off x="7854951" y="3946525"/>
              <a:ext cx="158750" cy="339725"/>
            </a:xfrm>
            <a:custGeom>
              <a:avLst/>
              <a:gdLst>
                <a:gd name="T0" fmla="*/ 45 w 48"/>
                <a:gd name="T1" fmla="*/ 0 h 103"/>
                <a:gd name="T2" fmla="*/ 27 w 48"/>
                <a:gd name="T3" fmla="*/ 47 h 103"/>
                <a:gd name="T4" fmla="*/ 30 w 48"/>
                <a:gd name="T5" fmla="*/ 55 h 103"/>
                <a:gd name="T6" fmla="*/ 22 w 48"/>
                <a:gd name="T7" fmla="*/ 58 h 103"/>
                <a:gd name="T8" fmla="*/ 18 w 48"/>
                <a:gd name="T9" fmla="*/ 50 h 103"/>
                <a:gd name="T10" fmla="*/ 26 w 48"/>
                <a:gd name="T11" fmla="*/ 47 h 103"/>
                <a:gd name="T12" fmla="*/ 44 w 48"/>
                <a:gd name="T13" fmla="*/ 0 h 103"/>
                <a:gd name="T14" fmla="*/ 33 w 48"/>
                <a:gd name="T15" fmla="*/ 10 h 103"/>
                <a:gd name="T16" fmla="*/ 0 w 48"/>
                <a:gd name="T17" fmla="*/ 97 h 103"/>
                <a:gd name="T18" fmla="*/ 6 w 48"/>
                <a:gd name="T19" fmla="*/ 99 h 103"/>
                <a:gd name="T20" fmla="*/ 15 w 48"/>
                <a:gd name="T21" fmla="*/ 103 h 103"/>
                <a:gd name="T22" fmla="*/ 48 w 48"/>
                <a:gd name="T23" fmla="*/ 53 h 103"/>
                <a:gd name="T24" fmla="*/ 45 w 48"/>
                <a:gd name="T2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103">
                  <a:moveTo>
                    <a:pt x="45" y="0"/>
                  </a:moveTo>
                  <a:cubicBezTo>
                    <a:pt x="27" y="47"/>
                    <a:pt x="27" y="47"/>
                    <a:pt x="27" y="47"/>
                  </a:cubicBezTo>
                  <a:cubicBezTo>
                    <a:pt x="30" y="49"/>
                    <a:pt x="31" y="52"/>
                    <a:pt x="30" y="55"/>
                  </a:cubicBezTo>
                  <a:cubicBezTo>
                    <a:pt x="29" y="58"/>
                    <a:pt x="25" y="59"/>
                    <a:pt x="22" y="58"/>
                  </a:cubicBezTo>
                  <a:cubicBezTo>
                    <a:pt x="19" y="57"/>
                    <a:pt x="17" y="53"/>
                    <a:pt x="18" y="50"/>
                  </a:cubicBezTo>
                  <a:cubicBezTo>
                    <a:pt x="20" y="47"/>
                    <a:pt x="23" y="46"/>
                    <a:pt x="26" y="4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38" y="5"/>
                    <a:pt x="33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3"/>
                    <a:pt x="43" y="60"/>
                    <a:pt x="48" y="53"/>
                  </a:cubicBezTo>
                  <a:cubicBezTo>
                    <a:pt x="48" y="44"/>
                    <a:pt x="46" y="7"/>
                    <a:pt x="45" y="0"/>
                  </a:cubicBezTo>
                  <a:close/>
                </a:path>
              </a:pathLst>
            </a:custGeom>
            <a:solidFill>
              <a:srgbClr val="875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9" name="iṡ1iḓè"/>
            <p:cNvSpPr/>
            <p:nvPr/>
          </p:nvSpPr>
          <p:spPr bwMode="auto">
            <a:xfrm>
              <a:off x="7875588" y="3946525"/>
              <a:ext cx="138113" cy="339725"/>
            </a:xfrm>
            <a:custGeom>
              <a:avLst/>
              <a:gdLst>
                <a:gd name="T0" fmla="*/ 39 w 42"/>
                <a:gd name="T1" fmla="*/ 0 h 103"/>
                <a:gd name="T2" fmla="*/ 21 w 42"/>
                <a:gd name="T3" fmla="*/ 47 h 103"/>
                <a:gd name="T4" fmla="*/ 24 w 42"/>
                <a:gd name="T5" fmla="*/ 55 h 103"/>
                <a:gd name="T6" fmla="*/ 16 w 42"/>
                <a:gd name="T7" fmla="*/ 58 h 103"/>
                <a:gd name="T8" fmla="*/ 16 w 42"/>
                <a:gd name="T9" fmla="*/ 58 h 103"/>
                <a:gd name="T10" fmla="*/ 0 w 42"/>
                <a:gd name="T11" fmla="*/ 99 h 103"/>
                <a:gd name="T12" fmla="*/ 0 w 42"/>
                <a:gd name="T13" fmla="*/ 99 h 103"/>
                <a:gd name="T14" fmla="*/ 9 w 42"/>
                <a:gd name="T15" fmla="*/ 103 h 103"/>
                <a:gd name="T16" fmla="*/ 42 w 42"/>
                <a:gd name="T17" fmla="*/ 53 h 103"/>
                <a:gd name="T18" fmla="*/ 39 w 42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03">
                  <a:moveTo>
                    <a:pt x="39" y="0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4" y="49"/>
                    <a:pt x="25" y="52"/>
                    <a:pt x="24" y="55"/>
                  </a:cubicBezTo>
                  <a:cubicBezTo>
                    <a:pt x="23" y="58"/>
                    <a:pt x="19" y="59"/>
                    <a:pt x="16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9" y="103"/>
                    <a:pt x="37" y="60"/>
                    <a:pt x="42" y="53"/>
                  </a:cubicBezTo>
                  <a:cubicBezTo>
                    <a:pt x="42" y="44"/>
                    <a:pt x="40" y="7"/>
                    <a:pt x="39" y="0"/>
                  </a:cubicBezTo>
                  <a:close/>
                </a:path>
              </a:pathLst>
            </a:custGeom>
            <a:solidFill>
              <a:srgbClr val="352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0" name="îşḻíḓé"/>
            <p:cNvSpPr/>
            <p:nvPr/>
          </p:nvSpPr>
          <p:spPr bwMode="auto">
            <a:xfrm>
              <a:off x="7680326" y="4565650"/>
              <a:ext cx="1588" cy="9525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1" name="ïṥļîḍè"/>
            <p:cNvSpPr/>
            <p:nvPr/>
          </p:nvSpPr>
          <p:spPr bwMode="auto">
            <a:xfrm>
              <a:off x="7680326" y="4565650"/>
              <a:ext cx="1588" cy="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2" name="iŝ1îḍe"/>
            <p:cNvSpPr/>
            <p:nvPr/>
          </p:nvSpPr>
          <p:spPr bwMode="auto">
            <a:xfrm>
              <a:off x="7677151" y="4575175"/>
              <a:ext cx="3175" cy="30163"/>
            </a:xfrm>
            <a:custGeom>
              <a:avLst/>
              <a:gdLst>
                <a:gd name="T0" fmla="*/ 2 w 2"/>
                <a:gd name="T1" fmla="*/ 0 h 19"/>
                <a:gd name="T2" fmla="*/ 2 w 2"/>
                <a:gd name="T3" fmla="*/ 0 h 19"/>
                <a:gd name="T4" fmla="*/ 0 w 2"/>
                <a:gd name="T5" fmla="*/ 19 h 19"/>
                <a:gd name="T6" fmla="*/ 0 w 2"/>
                <a:gd name="T7" fmla="*/ 19 h 19"/>
                <a:gd name="T8" fmla="*/ 2 w 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3" name="ïśḷiḓe"/>
            <p:cNvSpPr/>
            <p:nvPr/>
          </p:nvSpPr>
          <p:spPr bwMode="auto">
            <a:xfrm>
              <a:off x="7677151" y="4575175"/>
              <a:ext cx="3175" cy="30163"/>
            </a:xfrm>
            <a:custGeom>
              <a:avLst/>
              <a:gdLst>
                <a:gd name="T0" fmla="*/ 2 w 2"/>
                <a:gd name="T1" fmla="*/ 0 h 19"/>
                <a:gd name="T2" fmla="*/ 2 w 2"/>
                <a:gd name="T3" fmla="*/ 0 h 19"/>
                <a:gd name="T4" fmla="*/ 0 w 2"/>
                <a:gd name="T5" fmla="*/ 19 h 19"/>
                <a:gd name="T6" fmla="*/ 0 w 2"/>
                <a:gd name="T7" fmla="*/ 19 h 19"/>
                <a:gd name="T8" fmla="*/ 2 w 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9">
                  <a:moveTo>
                    <a:pt x="2" y="0"/>
                  </a:moveTo>
                  <a:lnTo>
                    <a:pt x="2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4" name="í$ļiḑè"/>
            <p:cNvSpPr/>
            <p:nvPr/>
          </p:nvSpPr>
          <p:spPr bwMode="auto">
            <a:xfrm>
              <a:off x="7548563" y="4565650"/>
              <a:ext cx="131763" cy="300038"/>
            </a:xfrm>
            <a:custGeom>
              <a:avLst/>
              <a:gdLst>
                <a:gd name="T0" fmla="*/ 40 w 40"/>
                <a:gd name="T1" fmla="*/ 0 h 91"/>
                <a:gd name="T2" fmla="*/ 0 w 40"/>
                <a:gd name="T3" fmla="*/ 91 h 91"/>
                <a:gd name="T4" fmla="*/ 12 w 40"/>
                <a:gd name="T5" fmla="*/ 90 h 91"/>
                <a:gd name="T6" fmla="*/ 39 w 40"/>
                <a:gd name="T7" fmla="*/ 12 h 91"/>
                <a:gd name="T8" fmla="*/ 40 w 4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1">
                  <a:moveTo>
                    <a:pt x="40" y="0"/>
                  </a:moveTo>
                  <a:cubicBezTo>
                    <a:pt x="29" y="27"/>
                    <a:pt x="12" y="62"/>
                    <a:pt x="0" y="91"/>
                  </a:cubicBezTo>
                  <a:cubicBezTo>
                    <a:pt x="4" y="91"/>
                    <a:pt x="8" y="91"/>
                    <a:pt x="12" y="90"/>
                  </a:cubicBezTo>
                  <a:cubicBezTo>
                    <a:pt x="19" y="65"/>
                    <a:pt x="30" y="37"/>
                    <a:pt x="39" y="1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548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5" name="îṧ1îḋè"/>
            <p:cNvSpPr/>
            <p:nvPr/>
          </p:nvSpPr>
          <p:spPr bwMode="auto">
            <a:xfrm>
              <a:off x="7512051" y="4332288"/>
              <a:ext cx="396875" cy="747713"/>
            </a:xfrm>
            <a:custGeom>
              <a:avLst/>
              <a:gdLst>
                <a:gd name="T0" fmla="*/ 97 w 120"/>
                <a:gd name="T1" fmla="*/ 71 h 227"/>
                <a:gd name="T2" fmla="*/ 19 w 120"/>
                <a:gd name="T3" fmla="*/ 220 h 227"/>
                <a:gd name="T4" fmla="*/ 60 w 120"/>
                <a:gd name="T5" fmla="*/ 57 h 227"/>
                <a:gd name="T6" fmla="*/ 100 w 120"/>
                <a:gd name="T7" fmla="*/ 7 h 227"/>
                <a:gd name="T8" fmla="*/ 97 w 120"/>
                <a:gd name="T9" fmla="*/ 7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27">
                  <a:moveTo>
                    <a:pt x="97" y="71"/>
                  </a:moveTo>
                  <a:cubicBezTo>
                    <a:pt x="77" y="126"/>
                    <a:pt x="38" y="227"/>
                    <a:pt x="19" y="220"/>
                  </a:cubicBezTo>
                  <a:cubicBezTo>
                    <a:pt x="0" y="213"/>
                    <a:pt x="39" y="111"/>
                    <a:pt x="60" y="57"/>
                  </a:cubicBezTo>
                  <a:cubicBezTo>
                    <a:pt x="81" y="2"/>
                    <a:pt x="81" y="0"/>
                    <a:pt x="100" y="7"/>
                  </a:cubicBezTo>
                  <a:cubicBezTo>
                    <a:pt x="120" y="15"/>
                    <a:pt x="118" y="17"/>
                    <a:pt x="97" y="71"/>
                  </a:cubicBezTo>
                </a:path>
              </a:pathLst>
            </a:custGeom>
            <a:solidFill>
              <a:srgbClr val="D39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6" name="îṡļîďè"/>
            <p:cNvSpPr/>
            <p:nvPr/>
          </p:nvSpPr>
          <p:spPr bwMode="auto">
            <a:xfrm>
              <a:off x="7512051" y="4332288"/>
              <a:ext cx="330200" cy="725488"/>
            </a:xfrm>
            <a:custGeom>
              <a:avLst/>
              <a:gdLst>
                <a:gd name="T0" fmla="*/ 77 w 100"/>
                <a:gd name="T1" fmla="*/ 57 h 220"/>
                <a:gd name="T2" fmla="*/ 100 w 100"/>
                <a:gd name="T3" fmla="*/ 7 h 220"/>
                <a:gd name="T4" fmla="*/ 60 w 100"/>
                <a:gd name="T5" fmla="*/ 57 h 220"/>
                <a:gd name="T6" fmla="*/ 19 w 100"/>
                <a:gd name="T7" fmla="*/ 220 h 220"/>
                <a:gd name="T8" fmla="*/ 22 w 100"/>
                <a:gd name="T9" fmla="*/ 220 h 220"/>
                <a:gd name="T10" fmla="*/ 77 w 100"/>
                <a:gd name="T11" fmla="*/ 5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20">
                  <a:moveTo>
                    <a:pt x="77" y="57"/>
                  </a:moveTo>
                  <a:cubicBezTo>
                    <a:pt x="89" y="27"/>
                    <a:pt x="94" y="13"/>
                    <a:pt x="100" y="7"/>
                  </a:cubicBezTo>
                  <a:cubicBezTo>
                    <a:pt x="81" y="0"/>
                    <a:pt x="81" y="3"/>
                    <a:pt x="60" y="57"/>
                  </a:cubicBezTo>
                  <a:cubicBezTo>
                    <a:pt x="39" y="111"/>
                    <a:pt x="0" y="213"/>
                    <a:pt x="19" y="220"/>
                  </a:cubicBezTo>
                  <a:cubicBezTo>
                    <a:pt x="20" y="220"/>
                    <a:pt x="21" y="220"/>
                    <a:pt x="22" y="220"/>
                  </a:cubicBezTo>
                  <a:cubicBezTo>
                    <a:pt x="19" y="199"/>
                    <a:pt x="68" y="79"/>
                    <a:pt x="77" y="57"/>
                  </a:cubicBezTo>
                </a:path>
              </a:pathLst>
            </a:custGeom>
            <a:solidFill>
              <a:srgbClr val="EDAE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7" name="íṡḻiḓè"/>
            <p:cNvSpPr/>
            <p:nvPr/>
          </p:nvSpPr>
          <p:spPr bwMode="auto">
            <a:xfrm>
              <a:off x="7789863" y="4246563"/>
              <a:ext cx="128588" cy="141288"/>
            </a:xfrm>
            <a:custGeom>
              <a:avLst/>
              <a:gdLst>
                <a:gd name="T0" fmla="*/ 39 w 39"/>
                <a:gd name="T1" fmla="*/ 9 h 43"/>
                <a:gd name="T2" fmla="*/ 16 w 39"/>
                <a:gd name="T3" fmla="*/ 0 h 43"/>
                <a:gd name="T4" fmla="*/ 0 w 39"/>
                <a:gd name="T5" fmla="*/ 32 h 43"/>
                <a:gd name="T6" fmla="*/ 30 w 39"/>
                <a:gd name="T7" fmla="*/ 43 h 43"/>
                <a:gd name="T8" fmla="*/ 39 w 39"/>
                <a:gd name="T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39" y="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11"/>
                    <a:pt x="7" y="22"/>
                    <a:pt x="0" y="32"/>
                  </a:cubicBezTo>
                  <a:cubicBezTo>
                    <a:pt x="10" y="38"/>
                    <a:pt x="19" y="41"/>
                    <a:pt x="30" y="43"/>
                  </a:cubicBezTo>
                  <a:cubicBezTo>
                    <a:pt x="32" y="31"/>
                    <a:pt x="34" y="20"/>
                    <a:pt x="39" y="9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8" name="iṥḻïḋè"/>
            <p:cNvSpPr/>
            <p:nvPr/>
          </p:nvSpPr>
          <p:spPr bwMode="auto">
            <a:xfrm>
              <a:off x="7789863" y="4246563"/>
              <a:ext cx="82550" cy="122238"/>
            </a:xfrm>
            <a:custGeom>
              <a:avLst/>
              <a:gdLst>
                <a:gd name="T0" fmla="*/ 10 w 25"/>
                <a:gd name="T1" fmla="*/ 37 h 37"/>
                <a:gd name="T2" fmla="*/ 25 w 25"/>
                <a:gd name="T3" fmla="*/ 4 h 37"/>
                <a:gd name="T4" fmla="*/ 16 w 25"/>
                <a:gd name="T5" fmla="*/ 0 h 37"/>
                <a:gd name="T6" fmla="*/ 0 w 25"/>
                <a:gd name="T7" fmla="*/ 32 h 37"/>
                <a:gd name="T8" fmla="*/ 10 w 25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7">
                  <a:moveTo>
                    <a:pt x="10" y="37"/>
                  </a:moveTo>
                  <a:cubicBezTo>
                    <a:pt x="16" y="27"/>
                    <a:pt x="22" y="14"/>
                    <a:pt x="2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11"/>
                    <a:pt x="7" y="22"/>
                    <a:pt x="0" y="32"/>
                  </a:cubicBezTo>
                  <a:cubicBezTo>
                    <a:pt x="4" y="34"/>
                    <a:pt x="7" y="36"/>
                    <a:pt x="10" y="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9" name="îṩ1ïďè"/>
            <p:cNvSpPr/>
            <p:nvPr/>
          </p:nvSpPr>
          <p:spPr bwMode="auto">
            <a:xfrm>
              <a:off x="7786688" y="472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0" name="ïŝ1íďé"/>
            <p:cNvSpPr/>
            <p:nvPr/>
          </p:nvSpPr>
          <p:spPr bwMode="auto">
            <a:xfrm>
              <a:off x="7185026" y="4945063"/>
              <a:ext cx="571500" cy="484188"/>
            </a:xfrm>
            <a:custGeom>
              <a:avLst/>
              <a:gdLst>
                <a:gd name="T0" fmla="*/ 139 w 173"/>
                <a:gd name="T1" fmla="*/ 55 h 147"/>
                <a:gd name="T2" fmla="*/ 0 w 173"/>
                <a:gd name="T3" fmla="*/ 55 h 147"/>
                <a:gd name="T4" fmla="*/ 11 w 173"/>
                <a:gd name="T5" fmla="*/ 135 h 147"/>
                <a:gd name="T6" fmla="*/ 11 w 173"/>
                <a:gd name="T7" fmla="*/ 135 h 147"/>
                <a:gd name="T8" fmla="*/ 83 w 173"/>
                <a:gd name="T9" fmla="*/ 147 h 147"/>
                <a:gd name="T10" fmla="*/ 151 w 173"/>
                <a:gd name="T11" fmla="*/ 139 h 147"/>
                <a:gd name="T12" fmla="*/ 148 w 173"/>
                <a:gd name="T13" fmla="*/ 140 h 147"/>
                <a:gd name="T14" fmla="*/ 148 w 173"/>
                <a:gd name="T15" fmla="*/ 140 h 147"/>
                <a:gd name="T16" fmla="*/ 146 w 173"/>
                <a:gd name="T17" fmla="*/ 140 h 147"/>
                <a:gd name="T18" fmla="*/ 97 w 173"/>
                <a:gd name="T19" fmla="*/ 123 h 147"/>
                <a:gd name="T20" fmla="*/ 76 w 173"/>
                <a:gd name="T21" fmla="*/ 113 h 147"/>
                <a:gd name="T22" fmla="*/ 76 w 173"/>
                <a:gd name="T23" fmla="*/ 113 h 147"/>
                <a:gd name="T24" fmla="*/ 74 w 173"/>
                <a:gd name="T25" fmla="*/ 111 h 147"/>
                <a:gd name="T26" fmla="*/ 73 w 173"/>
                <a:gd name="T27" fmla="*/ 111 h 147"/>
                <a:gd name="T28" fmla="*/ 71 w 173"/>
                <a:gd name="T29" fmla="*/ 110 h 147"/>
                <a:gd name="T30" fmla="*/ 70 w 173"/>
                <a:gd name="T31" fmla="*/ 109 h 147"/>
                <a:gd name="T32" fmla="*/ 68 w 173"/>
                <a:gd name="T33" fmla="*/ 108 h 147"/>
                <a:gd name="T34" fmla="*/ 67 w 173"/>
                <a:gd name="T35" fmla="*/ 107 h 147"/>
                <a:gd name="T36" fmla="*/ 66 w 173"/>
                <a:gd name="T37" fmla="*/ 106 h 147"/>
                <a:gd name="T38" fmla="*/ 65 w 173"/>
                <a:gd name="T39" fmla="*/ 106 h 147"/>
                <a:gd name="T40" fmla="*/ 63 w 173"/>
                <a:gd name="T41" fmla="*/ 105 h 147"/>
                <a:gd name="T42" fmla="*/ 63 w 173"/>
                <a:gd name="T43" fmla="*/ 105 h 147"/>
                <a:gd name="T44" fmla="*/ 62 w 173"/>
                <a:gd name="T45" fmla="*/ 104 h 147"/>
                <a:gd name="T46" fmla="*/ 62 w 173"/>
                <a:gd name="T47" fmla="*/ 103 h 147"/>
                <a:gd name="T48" fmla="*/ 61 w 173"/>
                <a:gd name="T49" fmla="*/ 102 h 147"/>
                <a:gd name="T50" fmla="*/ 60 w 173"/>
                <a:gd name="T51" fmla="*/ 102 h 147"/>
                <a:gd name="T52" fmla="*/ 60 w 173"/>
                <a:gd name="T53" fmla="*/ 102 h 147"/>
                <a:gd name="T54" fmla="*/ 60 w 173"/>
                <a:gd name="T55" fmla="*/ 101 h 147"/>
                <a:gd name="T56" fmla="*/ 59 w 173"/>
                <a:gd name="T57" fmla="*/ 101 h 147"/>
                <a:gd name="T58" fmla="*/ 59 w 173"/>
                <a:gd name="T59" fmla="*/ 101 h 147"/>
                <a:gd name="T60" fmla="*/ 59 w 173"/>
                <a:gd name="T61" fmla="*/ 100 h 147"/>
                <a:gd name="T62" fmla="*/ 59 w 173"/>
                <a:gd name="T63" fmla="*/ 100 h 147"/>
                <a:gd name="T64" fmla="*/ 60 w 173"/>
                <a:gd name="T65" fmla="*/ 100 h 147"/>
                <a:gd name="T66" fmla="*/ 60 w 173"/>
                <a:gd name="T67" fmla="*/ 100 h 147"/>
                <a:gd name="T68" fmla="*/ 122 w 173"/>
                <a:gd name="T69" fmla="*/ 64 h 147"/>
                <a:gd name="T70" fmla="*/ 128 w 173"/>
                <a:gd name="T71" fmla="*/ 61 h 147"/>
                <a:gd name="T72" fmla="*/ 139 w 173"/>
                <a:gd name="T73" fmla="*/ 55 h 147"/>
                <a:gd name="T74" fmla="*/ 173 w 173"/>
                <a:gd name="T75" fmla="*/ 0 h 147"/>
                <a:gd name="T76" fmla="*/ 141 w 173"/>
                <a:gd name="T77" fmla="*/ 15 h 147"/>
                <a:gd name="T78" fmla="*/ 141 w 173"/>
                <a:gd name="T79" fmla="*/ 53 h 147"/>
                <a:gd name="T80" fmla="*/ 162 w 173"/>
                <a:gd name="T81" fmla="*/ 41 h 147"/>
                <a:gd name="T82" fmla="*/ 163 w 173"/>
                <a:gd name="T83" fmla="*/ 41 h 147"/>
                <a:gd name="T84" fmla="*/ 165 w 173"/>
                <a:gd name="T85" fmla="*/ 41 h 147"/>
                <a:gd name="T86" fmla="*/ 167 w 173"/>
                <a:gd name="T87" fmla="*/ 41 h 147"/>
                <a:gd name="T88" fmla="*/ 173 w 173"/>
                <a:gd name="T8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147">
                  <a:moveTo>
                    <a:pt x="139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4" y="82"/>
                    <a:pt x="7" y="108"/>
                    <a:pt x="11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42"/>
                    <a:pt x="43" y="147"/>
                    <a:pt x="83" y="147"/>
                  </a:cubicBezTo>
                  <a:cubicBezTo>
                    <a:pt x="115" y="147"/>
                    <a:pt x="141" y="144"/>
                    <a:pt x="151" y="139"/>
                  </a:cubicBezTo>
                  <a:cubicBezTo>
                    <a:pt x="150" y="139"/>
                    <a:pt x="149" y="140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40"/>
                    <a:pt x="147" y="140"/>
                    <a:pt x="146" y="140"/>
                  </a:cubicBezTo>
                  <a:cubicBezTo>
                    <a:pt x="140" y="140"/>
                    <a:pt x="119" y="133"/>
                    <a:pt x="97" y="123"/>
                  </a:cubicBezTo>
                  <a:cubicBezTo>
                    <a:pt x="89" y="119"/>
                    <a:pt x="82" y="116"/>
                    <a:pt x="76" y="113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5" y="112"/>
                    <a:pt x="75" y="112"/>
                    <a:pt x="74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2" y="110"/>
                    <a:pt x="72" y="110"/>
                    <a:pt x="71" y="110"/>
                  </a:cubicBezTo>
                  <a:cubicBezTo>
                    <a:pt x="70" y="109"/>
                    <a:pt x="70" y="109"/>
                    <a:pt x="70" y="109"/>
                  </a:cubicBezTo>
                  <a:cubicBezTo>
                    <a:pt x="69" y="109"/>
                    <a:pt x="69" y="108"/>
                    <a:pt x="68" y="108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7"/>
                    <a:pt x="66" y="107"/>
                    <a:pt x="66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5" y="106"/>
                    <a:pt x="64" y="105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1" y="103"/>
                    <a:pt x="61" y="103"/>
                    <a:pt x="61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81" y="88"/>
                    <a:pt x="101" y="76"/>
                    <a:pt x="122" y="64"/>
                  </a:cubicBezTo>
                  <a:cubicBezTo>
                    <a:pt x="124" y="63"/>
                    <a:pt x="126" y="62"/>
                    <a:pt x="128" y="61"/>
                  </a:cubicBezTo>
                  <a:cubicBezTo>
                    <a:pt x="131" y="59"/>
                    <a:pt x="135" y="57"/>
                    <a:pt x="139" y="55"/>
                  </a:cubicBezTo>
                  <a:moveTo>
                    <a:pt x="173" y="0"/>
                  </a:moveTo>
                  <a:cubicBezTo>
                    <a:pt x="141" y="15"/>
                    <a:pt x="141" y="15"/>
                    <a:pt x="141" y="15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8" y="49"/>
                    <a:pt x="155" y="45"/>
                    <a:pt x="162" y="41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63" y="41"/>
                    <a:pt x="164" y="41"/>
                    <a:pt x="165" y="41"/>
                  </a:cubicBezTo>
                  <a:cubicBezTo>
                    <a:pt x="165" y="41"/>
                    <a:pt x="166" y="41"/>
                    <a:pt x="167" y="41"/>
                  </a:cubicBezTo>
                  <a:cubicBezTo>
                    <a:pt x="169" y="27"/>
                    <a:pt x="171" y="14"/>
                    <a:pt x="173" y="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1" name="íṣľîďe"/>
            <p:cNvSpPr/>
            <p:nvPr/>
          </p:nvSpPr>
          <p:spPr bwMode="auto">
            <a:xfrm>
              <a:off x="7650163" y="4743450"/>
              <a:ext cx="133350" cy="250825"/>
            </a:xfrm>
            <a:custGeom>
              <a:avLst/>
              <a:gdLst>
                <a:gd name="T0" fmla="*/ 40 w 40"/>
                <a:gd name="T1" fmla="*/ 0 h 76"/>
                <a:gd name="T2" fmla="*/ 13 w 40"/>
                <a:gd name="T3" fmla="*/ 48 h 76"/>
                <a:gd name="T4" fmla="*/ 0 w 40"/>
                <a:gd name="T5" fmla="*/ 72 h 76"/>
                <a:gd name="T6" fmla="*/ 0 w 40"/>
                <a:gd name="T7" fmla="*/ 76 h 76"/>
                <a:gd name="T8" fmla="*/ 32 w 40"/>
                <a:gd name="T9" fmla="*/ 61 h 76"/>
                <a:gd name="T10" fmla="*/ 40 w 40"/>
                <a:gd name="T1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6">
                  <a:moveTo>
                    <a:pt x="40" y="0"/>
                  </a:moveTo>
                  <a:cubicBezTo>
                    <a:pt x="38" y="11"/>
                    <a:pt x="31" y="31"/>
                    <a:pt x="13" y="48"/>
                  </a:cubicBezTo>
                  <a:cubicBezTo>
                    <a:pt x="9" y="57"/>
                    <a:pt x="5" y="65"/>
                    <a:pt x="0" y="7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5" y="41"/>
                    <a:pt x="37" y="20"/>
                    <a:pt x="40" y="0"/>
                  </a:cubicBez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2" name="îṡlíḓè"/>
            <p:cNvSpPr/>
            <p:nvPr/>
          </p:nvSpPr>
          <p:spPr bwMode="auto">
            <a:xfrm>
              <a:off x="7132638" y="4727575"/>
              <a:ext cx="147638" cy="241300"/>
            </a:xfrm>
            <a:custGeom>
              <a:avLst/>
              <a:gdLst>
                <a:gd name="T0" fmla="*/ 0 w 45"/>
                <a:gd name="T1" fmla="*/ 0 h 73"/>
                <a:gd name="T2" fmla="*/ 10 w 45"/>
                <a:gd name="T3" fmla="*/ 73 h 73"/>
                <a:gd name="T4" fmla="*/ 45 w 45"/>
                <a:gd name="T5" fmla="*/ 73 h 73"/>
                <a:gd name="T6" fmla="*/ 44 w 45"/>
                <a:gd name="T7" fmla="*/ 71 h 73"/>
                <a:gd name="T8" fmla="*/ 44 w 45"/>
                <a:gd name="T9" fmla="*/ 71 h 73"/>
                <a:gd name="T10" fmla="*/ 43 w 45"/>
                <a:gd name="T11" fmla="*/ 71 h 73"/>
                <a:gd name="T12" fmla="*/ 43 w 45"/>
                <a:gd name="T13" fmla="*/ 69 h 73"/>
                <a:gd name="T14" fmla="*/ 40 w 45"/>
                <a:gd name="T15" fmla="*/ 61 h 73"/>
                <a:gd name="T16" fmla="*/ 40 w 45"/>
                <a:gd name="T17" fmla="*/ 61 h 73"/>
                <a:gd name="T18" fmla="*/ 36 w 45"/>
                <a:gd name="T19" fmla="*/ 49 h 73"/>
                <a:gd name="T20" fmla="*/ 0 w 45"/>
                <a:gd name="T2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73">
                  <a:moveTo>
                    <a:pt x="0" y="0"/>
                  </a:moveTo>
                  <a:cubicBezTo>
                    <a:pt x="3" y="24"/>
                    <a:pt x="6" y="48"/>
                    <a:pt x="10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0"/>
                    <a:pt x="43" y="69"/>
                    <a:pt x="43" y="6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15" y="30"/>
                    <a:pt x="1" y="7"/>
                    <a:pt x="0" y="0"/>
                  </a:cubicBezTo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3" name="i$ľíde"/>
            <p:cNvSpPr/>
            <p:nvPr/>
          </p:nvSpPr>
          <p:spPr bwMode="auto">
            <a:xfrm>
              <a:off x="7165976" y="4968875"/>
              <a:ext cx="484188" cy="153988"/>
            </a:xfrm>
            <a:custGeom>
              <a:avLst/>
              <a:gdLst>
                <a:gd name="T0" fmla="*/ 106 w 147"/>
                <a:gd name="T1" fmla="*/ 5 h 47"/>
                <a:gd name="T2" fmla="*/ 89 w 147"/>
                <a:gd name="T3" fmla="*/ 6 h 47"/>
                <a:gd name="T4" fmla="*/ 89 w 147"/>
                <a:gd name="T5" fmla="*/ 6 h 47"/>
                <a:gd name="T6" fmla="*/ 93 w 147"/>
                <a:gd name="T7" fmla="*/ 16 h 47"/>
                <a:gd name="T8" fmla="*/ 94 w 147"/>
                <a:gd name="T9" fmla="*/ 26 h 47"/>
                <a:gd name="T10" fmla="*/ 122 w 147"/>
                <a:gd name="T11" fmla="*/ 26 h 47"/>
                <a:gd name="T12" fmla="*/ 119 w 147"/>
                <a:gd name="T13" fmla="*/ 16 h 47"/>
                <a:gd name="T14" fmla="*/ 106 w 147"/>
                <a:gd name="T15" fmla="*/ 5 h 47"/>
                <a:gd name="T16" fmla="*/ 147 w 147"/>
                <a:gd name="T17" fmla="*/ 4 h 47"/>
                <a:gd name="T18" fmla="*/ 128 w 147"/>
                <a:gd name="T19" fmla="*/ 27 h 47"/>
                <a:gd name="T20" fmla="*/ 147 w 147"/>
                <a:gd name="T21" fmla="*/ 47 h 47"/>
                <a:gd name="T22" fmla="*/ 147 w 147"/>
                <a:gd name="T23" fmla="*/ 46 h 47"/>
                <a:gd name="T24" fmla="*/ 147 w 147"/>
                <a:gd name="T25" fmla="*/ 8 h 47"/>
                <a:gd name="T26" fmla="*/ 147 w 147"/>
                <a:gd name="T27" fmla="*/ 4 h 47"/>
                <a:gd name="T28" fmla="*/ 35 w 147"/>
                <a:gd name="T29" fmla="*/ 0 h 47"/>
                <a:gd name="T30" fmla="*/ 0 w 147"/>
                <a:gd name="T31" fmla="*/ 0 h 47"/>
                <a:gd name="T32" fmla="*/ 3 w 147"/>
                <a:gd name="T33" fmla="*/ 26 h 47"/>
                <a:gd name="T34" fmla="*/ 45 w 147"/>
                <a:gd name="T35" fmla="*/ 26 h 47"/>
                <a:gd name="T36" fmla="*/ 44 w 147"/>
                <a:gd name="T37" fmla="*/ 22 h 47"/>
                <a:gd name="T38" fmla="*/ 43 w 147"/>
                <a:gd name="T39" fmla="*/ 22 h 47"/>
                <a:gd name="T40" fmla="*/ 40 w 147"/>
                <a:gd name="T41" fmla="*/ 14 h 47"/>
                <a:gd name="T42" fmla="*/ 40 w 147"/>
                <a:gd name="T43" fmla="*/ 14 h 47"/>
                <a:gd name="T44" fmla="*/ 38 w 147"/>
                <a:gd name="T45" fmla="*/ 13 h 47"/>
                <a:gd name="T46" fmla="*/ 39 w 147"/>
                <a:gd name="T47" fmla="*/ 11 h 47"/>
                <a:gd name="T48" fmla="*/ 35 w 147"/>
                <a:gd name="T4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47">
                  <a:moveTo>
                    <a:pt x="106" y="5"/>
                  </a:moveTo>
                  <a:cubicBezTo>
                    <a:pt x="101" y="5"/>
                    <a:pt x="95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9"/>
                    <a:pt x="94" y="23"/>
                    <a:pt x="94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0" y="24"/>
                    <a:pt x="119" y="20"/>
                    <a:pt x="119" y="16"/>
                  </a:cubicBezTo>
                  <a:cubicBezTo>
                    <a:pt x="106" y="5"/>
                    <a:pt x="106" y="5"/>
                    <a:pt x="106" y="5"/>
                  </a:cubicBezTo>
                  <a:moveTo>
                    <a:pt x="147" y="4"/>
                  </a:moveTo>
                  <a:cubicBezTo>
                    <a:pt x="140" y="17"/>
                    <a:pt x="133" y="25"/>
                    <a:pt x="128" y="2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6"/>
                    <a:pt x="147" y="46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4"/>
                    <a:pt x="147" y="4"/>
                    <a:pt x="147" y="4"/>
                  </a:cubicBezTo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8"/>
                    <a:pt x="2" y="17"/>
                    <a:pt x="3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8" y="13"/>
                  </a:cubicBezTo>
                  <a:cubicBezTo>
                    <a:pt x="38" y="12"/>
                    <a:pt x="39" y="12"/>
                    <a:pt x="39" y="11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8B5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4" name="íŝľîďê"/>
            <p:cNvSpPr/>
            <p:nvPr/>
          </p:nvSpPr>
          <p:spPr bwMode="auto">
            <a:xfrm>
              <a:off x="7515226" y="4975225"/>
              <a:ext cx="46038" cy="46038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3 h 14"/>
                <a:gd name="T4" fmla="*/ 13 w 14"/>
                <a:gd name="T5" fmla="*/ 14 h 14"/>
                <a:gd name="T6" fmla="*/ 13 w 14"/>
                <a:gd name="T7" fmla="*/ 12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0" y="1"/>
                    <a:pt x="5" y="2"/>
                    <a:pt x="0" y="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9"/>
                    <a:pt x="13" y="5"/>
                    <a:pt x="14" y="0"/>
                  </a:cubicBezTo>
                </a:path>
              </a:pathLst>
            </a:custGeom>
            <a:solidFill>
              <a:srgbClr val="A36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5" name="íşľiḑè"/>
            <p:cNvSpPr/>
            <p:nvPr/>
          </p:nvSpPr>
          <p:spPr bwMode="auto">
            <a:xfrm>
              <a:off x="7175501" y="5053013"/>
              <a:ext cx="474663" cy="73025"/>
            </a:xfrm>
            <a:custGeom>
              <a:avLst/>
              <a:gdLst>
                <a:gd name="T0" fmla="*/ 119 w 144"/>
                <a:gd name="T1" fmla="*/ 0 h 22"/>
                <a:gd name="T2" fmla="*/ 91 w 144"/>
                <a:gd name="T3" fmla="*/ 0 h 22"/>
                <a:gd name="T4" fmla="*/ 79 w 144"/>
                <a:gd name="T5" fmla="*/ 13 h 22"/>
                <a:gd name="T6" fmla="*/ 68 w 144"/>
                <a:gd name="T7" fmla="*/ 18 h 22"/>
                <a:gd name="T8" fmla="*/ 62 w 144"/>
                <a:gd name="T9" fmla="*/ 19 h 22"/>
                <a:gd name="T10" fmla="*/ 45 w 144"/>
                <a:gd name="T11" fmla="*/ 7 h 22"/>
                <a:gd name="T12" fmla="*/ 42 w 144"/>
                <a:gd name="T13" fmla="*/ 0 h 22"/>
                <a:gd name="T14" fmla="*/ 0 w 144"/>
                <a:gd name="T15" fmla="*/ 0 h 22"/>
                <a:gd name="T16" fmla="*/ 3 w 144"/>
                <a:gd name="T17" fmla="*/ 22 h 22"/>
                <a:gd name="T18" fmla="*/ 142 w 144"/>
                <a:gd name="T19" fmla="*/ 22 h 22"/>
                <a:gd name="T20" fmla="*/ 144 w 144"/>
                <a:gd name="T21" fmla="*/ 21 h 22"/>
                <a:gd name="T22" fmla="*/ 125 w 144"/>
                <a:gd name="T23" fmla="*/ 1 h 22"/>
                <a:gd name="T24" fmla="*/ 124 w 144"/>
                <a:gd name="T25" fmla="*/ 1 h 22"/>
                <a:gd name="T26" fmla="*/ 124 w 144"/>
                <a:gd name="T27" fmla="*/ 1 h 22"/>
                <a:gd name="T28" fmla="*/ 123 w 144"/>
                <a:gd name="T29" fmla="*/ 1 h 22"/>
                <a:gd name="T30" fmla="*/ 121 w 144"/>
                <a:gd name="T31" fmla="*/ 1 h 22"/>
                <a:gd name="T32" fmla="*/ 121 w 144"/>
                <a:gd name="T33" fmla="*/ 1 h 22"/>
                <a:gd name="T34" fmla="*/ 119 w 14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22">
                  <a:moveTo>
                    <a:pt x="11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0" y="6"/>
                    <a:pt x="85" y="11"/>
                    <a:pt x="79" y="13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6" y="19"/>
                    <a:pt x="64" y="19"/>
                    <a:pt x="62" y="19"/>
                  </a:cubicBezTo>
                  <a:cubicBezTo>
                    <a:pt x="54" y="19"/>
                    <a:pt x="48" y="15"/>
                    <a:pt x="45" y="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2" y="14"/>
                    <a:pt x="3" y="22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2" y="21"/>
                    <a:pt x="143" y="21"/>
                    <a:pt x="144" y="2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4" y="1"/>
                    <a:pt x="123" y="1"/>
                    <a:pt x="123" y="1"/>
                  </a:cubicBezTo>
                  <a:cubicBezTo>
                    <a:pt x="122" y="1"/>
                    <a:pt x="122" y="1"/>
                    <a:pt x="121" y="1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0" y="1"/>
                    <a:pt x="119" y="0"/>
                    <a:pt x="119" y="0"/>
                  </a:cubicBezTo>
                </a:path>
              </a:pathLst>
            </a:custGeom>
            <a:solidFill>
              <a:srgbClr val="A36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6" name="íşľíďe"/>
            <p:cNvSpPr/>
            <p:nvPr/>
          </p:nvSpPr>
          <p:spPr bwMode="auto">
            <a:xfrm>
              <a:off x="7380288" y="5080000"/>
              <a:ext cx="355600" cy="327025"/>
            </a:xfrm>
            <a:custGeom>
              <a:avLst/>
              <a:gdLst>
                <a:gd name="T0" fmla="*/ 106 w 108"/>
                <a:gd name="T1" fmla="*/ 0 h 99"/>
                <a:gd name="T2" fmla="*/ 104 w 108"/>
                <a:gd name="T3" fmla="*/ 0 h 99"/>
                <a:gd name="T4" fmla="*/ 103 w 108"/>
                <a:gd name="T5" fmla="*/ 0 h 99"/>
                <a:gd name="T6" fmla="*/ 82 w 108"/>
                <a:gd name="T7" fmla="*/ 12 h 99"/>
                <a:gd name="T8" fmla="*/ 82 w 108"/>
                <a:gd name="T9" fmla="*/ 14 h 99"/>
                <a:gd name="T10" fmla="*/ 80 w 108"/>
                <a:gd name="T11" fmla="*/ 14 h 99"/>
                <a:gd name="T12" fmla="*/ 69 w 108"/>
                <a:gd name="T13" fmla="*/ 20 h 99"/>
                <a:gd name="T14" fmla="*/ 63 w 108"/>
                <a:gd name="T15" fmla="*/ 23 h 99"/>
                <a:gd name="T16" fmla="*/ 1 w 108"/>
                <a:gd name="T17" fmla="*/ 59 h 99"/>
                <a:gd name="T18" fmla="*/ 1 w 108"/>
                <a:gd name="T19" fmla="*/ 59 h 99"/>
                <a:gd name="T20" fmla="*/ 0 w 108"/>
                <a:gd name="T21" fmla="*/ 59 h 99"/>
                <a:gd name="T22" fmla="*/ 0 w 108"/>
                <a:gd name="T23" fmla="*/ 59 h 99"/>
                <a:gd name="T24" fmla="*/ 0 w 108"/>
                <a:gd name="T25" fmla="*/ 60 h 99"/>
                <a:gd name="T26" fmla="*/ 0 w 108"/>
                <a:gd name="T27" fmla="*/ 60 h 99"/>
                <a:gd name="T28" fmla="*/ 1 w 108"/>
                <a:gd name="T29" fmla="*/ 60 h 99"/>
                <a:gd name="T30" fmla="*/ 1 w 108"/>
                <a:gd name="T31" fmla="*/ 61 h 99"/>
                <a:gd name="T32" fmla="*/ 1 w 108"/>
                <a:gd name="T33" fmla="*/ 61 h 99"/>
                <a:gd name="T34" fmla="*/ 2 w 108"/>
                <a:gd name="T35" fmla="*/ 61 h 99"/>
                <a:gd name="T36" fmla="*/ 3 w 108"/>
                <a:gd name="T37" fmla="*/ 62 h 99"/>
                <a:gd name="T38" fmla="*/ 3 w 108"/>
                <a:gd name="T39" fmla="*/ 63 h 99"/>
                <a:gd name="T40" fmla="*/ 4 w 108"/>
                <a:gd name="T41" fmla="*/ 64 h 99"/>
                <a:gd name="T42" fmla="*/ 4 w 108"/>
                <a:gd name="T43" fmla="*/ 64 h 99"/>
                <a:gd name="T44" fmla="*/ 6 w 108"/>
                <a:gd name="T45" fmla="*/ 65 h 99"/>
                <a:gd name="T46" fmla="*/ 7 w 108"/>
                <a:gd name="T47" fmla="*/ 65 h 99"/>
                <a:gd name="T48" fmla="*/ 8 w 108"/>
                <a:gd name="T49" fmla="*/ 66 h 99"/>
                <a:gd name="T50" fmla="*/ 9 w 108"/>
                <a:gd name="T51" fmla="*/ 67 h 99"/>
                <a:gd name="T52" fmla="*/ 11 w 108"/>
                <a:gd name="T53" fmla="*/ 68 h 99"/>
                <a:gd name="T54" fmla="*/ 12 w 108"/>
                <a:gd name="T55" fmla="*/ 69 h 99"/>
                <a:gd name="T56" fmla="*/ 14 w 108"/>
                <a:gd name="T57" fmla="*/ 70 h 99"/>
                <a:gd name="T58" fmla="*/ 15 w 108"/>
                <a:gd name="T59" fmla="*/ 70 h 99"/>
                <a:gd name="T60" fmla="*/ 17 w 108"/>
                <a:gd name="T61" fmla="*/ 72 h 99"/>
                <a:gd name="T62" fmla="*/ 17 w 108"/>
                <a:gd name="T63" fmla="*/ 72 h 99"/>
                <a:gd name="T64" fmla="*/ 38 w 108"/>
                <a:gd name="T65" fmla="*/ 82 h 99"/>
                <a:gd name="T66" fmla="*/ 87 w 108"/>
                <a:gd name="T67" fmla="*/ 99 h 99"/>
                <a:gd name="T68" fmla="*/ 89 w 108"/>
                <a:gd name="T69" fmla="*/ 99 h 99"/>
                <a:gd name="T70" fmla="*/ 89 w 108"/>
                <a:gd name="T71" fmla="*/ 99 h 99"/>
                <a:gd name="T72" fmla="*/ 92 w 108"/>
                <a:gd name="T73" fmla="*/ 98 h 99"/>
                <a:gd name="T74" fmla="*/ 96 w 108"/>
                <a:gd name="T75" fmla="*/ 94 h 99"/>
                <a:gd name="T76" fmla="*/ 96 w 108"/>
                <a:gd name="T77" fmla="*/ 94 h 99"/>
                <a:gd name="T78" fmla="*/ 108 w 108"/>
                <a:gd name="T79" fmla="*/ 0 h 99"/>
                <a:gd name="T80" fmla="*/ 106 w 108"/>
                <a:gd name="T8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99">
                  <a:moveTo>
                    <a:pt x="106" y="0"/>
                  </a:moveTo>
                  <a:cubicBezTo>
                    <a:pt x="105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4"/>
                    <a:pt x="89" y="8"/>
                    <a:pt x="82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6" y="16"/>
                    <a:pt x="72" y="18"/>
                    <a:pt x="69" y="20"/>
                  </a:cubicBezTo>
                  <a:cubicBezTo>
                    <a:pt x="67" y="21"/>
                    <a:pt x="65" y="22"/>
                    <a:pt x="63" y="23"/>
                  </a:cubicBezTo>
                  <a:cubicBezTo>
                    <a:pt x="42" y="35"/>
                    <a:pt x="22" y="47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3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4" y="63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4"/>
                    <a:pt x="6" y="65"/>
                    <a:pt x="6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7"/>
                    <a:pt x="10" y="68"/>
                    <a:pt x="11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69"/>
                    <a:pt x="13" y="69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75"/>
                    <a:pt x="30" y="78"/>
                    <a:pt x="38" y="82"/>
                  </a:cubicBezTo>
                  <a:cubicBezTo>
                    <a:pt x="60" y="92"/>
                    <a:pt x="81" y="99"/>
                    <a:pt x="87" y="99"/>
                  </a:cubicBezTo>
                  <a:cubicBezTo>
                    <a:pt x="88" y="99"/>
                    <a:pt x="89" y="99"/>
                    <a:pt x="89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99"/>
                    <a:pt x="91" y="98"/>
                    <a:pt x="92" y="98"/>
                  </a:cubicBezTo>
                  <a:cubicBezTo>
                    <a:pt x="94" y="97"/>
                    <a:pt x="96" y="96"/>
                    <a:pt x="96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00" y="63"/>
                    <a:pt x="104" y="31"/>
                    <a:pt x="108" y="0"/>
                  </a:cubicBezTo>
                  <a:cubicBezTo>
                    <a:pt x="107" y="0"/>
                    <a:pt x="106" y="0"/>
                    <a:pt x="106" y="0"/>
                  </a:cubicBezTo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7" name="ïṥļïḍê"/>
            <p:cNvSpPr/>
            <p:nvPr/>
          </p:nvSpPr>
          <p:spPr bwMode="auto">
            <a:xfrm>
              <a:off x="7650163" y="5119688"/>
              <a:ext cx="0" cy="6350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31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8" name="iSļîḑé"/>
            <p:cNvSpPr/>
            <p:nvPr/>
          </p:nvSpPr>
          <p:spPr bwMode="auto">
            <a:xfrm>
              <a:off x="7643813" y="5122863"/>
              <a:ext cx="6350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83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9" name="ïṣļiďè"/>
            <p:cNvSpPr/>
            <p:nvPr/>
          </p:nvSpPr>
          <p:spPr bwMode="auto">
            <a:xfrm>
              <a:off x="7132638" y="4724400"/>
              <a:ext cx="654050" cy="263525"/>
            </a:xfrm>
            <a:custGeom>
              <a:avLst/>
              <a:gdLst>
                <a:gd name="T0" fmla="*/ 90 w 198"/>
                <a:gd name="T1" fmla="*/ 57 h 80"/>
                <a:gd name="T2" fmla="*/ 94 w 198"/>
                <a:gd name="T3" fmla="*/ 68 h 80"/>
                <a:gd name="T4" fmla="*/ 94 w 198"/>
                <a:gd name="T5" fmla="*/ 68 h 80"/>
                <a:gd name="T6" fmla="*/ 96 w 198"/>
                <a:gd name="T7" fmla="*/ 69 h 80"/>
                <a:gd name="T8" fmla="*/ 95 w 198"/>
                <a:gd name="T9" fmla="*/ 71 h 80"/>
                <a:gd name="T10" fmla="*/ 98 w 198"/>
                <a:gd name="T11" fmla="*/ 79 h 80"/>
                <a:gd name="T12" fmla="*/ 98 w 198"/>
                <a:gd name="T13" fmla="*/ 79 h 80"/>
                <a:gd name="T14" fmla="*/ 99 w 198"/>
                <a:gd name="T15" fmla="*/ 80 h 80"/>
                <a:gd name="T16" fmla="*/ 99 w 198"/>
                <a:gd name="T17" fmla="*/ 80 h 80"/>
                <a:gd name="T18" fmla="*/ 116 w 198"/>
                <a:gd name="T19" fmla="*/ 79 h 80"/>
                <a:gd name="T20" fmla="*/ 130 w 198"/>
                <a:gd name="T21" fmla="*/ 76 h 80"/>
                <a:gd name="T22" fmla="*/ 133 w 198"/>
                <a:gd name="T23" fmla="*/ 61 h 80"/>
                <a:gd name="T24" fmla="*/ 118 w 198"/>
                <a:gd name="T25" fmla="*/ 60 h 80"/>
                <a:gd name="T26" fmla="*/ 118 w 198"/>
                <a:gd name="T27" fmla="*/ 60 h 80"/>
                <a:gd name="T28" fmla="*/ 113 w 198"/>
                <a:gd name="T29" fmla="*/ 59 h 80"/>
                <a:gd name="T30" fmla="*/ 90 w 198"/>
                <a:gd name="T31" fmla="*/ 57 h 80"/>
                <a:gd name="T32" fmla="*/ 198 w 198"/>
                <a:gd name="T33" fmla="*/ 1 h 80"/>
                <a:gd name="T34" fmla="*/ 184 w 198"/>
                <a:gd name="T35" fmla="*/ 23 h 80"/>
                <a:gd name="T36" fmla="*/ 170 w 198"/>
                <a:gd name="T37" fmla="*/ 54 h 80"/>
                <a:gd name="T38" fmla="*/ 197 w 198"/>
                <a:gd name="T39" fmla="*/ 6 h 80"/>
                <a:gd name="T40" fmla="*/ 198 w 198"/>
                <a:gd name="T41" fmla="*/ 1 h 80"/>
                <a:gd name="T42" fmla="*/ 0 w 198"/>
                <a:gd name="T43" fmla="*/ 0 h 80"/>
                <a:gd name="T44" fmla="*/ 0 w 198"/>
                <a:gd name="T45" fmla="*/ 0 h 80"/>
                <a:gd name="T46" fmla="*/ 0 w 198"/>
                <a:gd name="T47" fmla="*/ 0 h 80"/>
                <a:gd name="T48" fmla="*/ 0 w 198"/>
                <a:gd name="T49" fmla="*/ 1 h 80"/>
                <a:gd name="T50" fmla="*/ 36 w 198"/>
                <a:gd name="T51" fmla="*/ 50 h 80"/>
                <a:gd name="T52" fmla="*/ 23 w 198"/>
                <a:gd name="T53" fmla="*/ 16 h 80"/>
                <a:gd name="T54" fmla="*/ 0 w 198"/>
                <a:gd name="T5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8" h="80">
                  <a:moveTo>
                    <a:pt x="90" y="57"/>
                  </a:moveTo>
                  <a:cubicBezTo>
                    <a:pt x="94" y="68"/>
                    <a:pt x="94" y="68"/>
                    <a:pt x="94" y="68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5" y="68"/>
                    <a:pt x="96" y="68"/>
                    <a:pt x="96" y="69"/>
                  </a:cubicBezTo>
                  <a:cubicBezTo>
                    <a:pt x="96" y="70"/>
                    <a:pt x="96" y="70"/>
                    <a:pt x="95" y="7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105" y="80"/>
                    <a:pt x="111" y="79"/>
                    <a:pt x="116" y="79"/>
                  </a:cubicBezTo>
                  <a:cubicBezTo>
                    <a:pt x="121" y="78"/>
                    <a:pt x="126" y="77"/>
                    <a:pt x="130" y="76"/>
                  </a:cubicBezTo>
                  <a:cubicBezTo>
                    <a:pt x="131" y="71"/>
                    <a:pt x="132" y="67"/>
                    <a:pt x="133" y="61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3" y="59"/>
                    <a:pt x="113" y="59"/>
                    <a:pt x="113" y="59"/>
                  </a:cubicBezTo>
                  <a:cubicBezTo>
                    <a:pt x="90" y="57"/>
                    <a:pt x="90" y="57"/>
                    <a:pt x="90" y="57"/>
                  </a:cubicBezTo>
                  <a:moveTo>
                    <a:pt x="198" y="1"/>
                  </a:moveTo>
                  <a:cubicBezTo>
                    <a:pt x="197" y="5"/>
                    <a:pt x="193" y="14"/>
                    <a:pt x="184" y="23"/>
                  </a:cubicBezTo>
                  <a:cubicBezTo>
                    <a:pt x="180" y="34"/>
                    <a:pt x="175" y="44"/>
                    <a:pt x="170" y="54"/>
                  </a:cubicBezTo>
                  <a:cubicBezTo>
                    <a:pt x="188" y="37"/>
                    <a:pt x="195" y="17"/>
                    <a:pt x="197" y="6"/>
                  </a:cubicBezTo>
                  <a:cubicBezTo>
                    <a:pt x="197" y="4"/>
                    <a:pt x="198" y="3"/>
                    <a:pt x="198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8"/>
                    <a:pt x="15" y="31"/>
                    <a:pt x="36" y="5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9" y="9"/>
                    <a:pt x="0" y="3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0" name="iṣļîḋê"/>
            <p:cNvSpPr/>
            <p:nvPr/>
          </p:nvSpPr>
          <p:spPr bwMode="auto">
            <a:xfrm>
              <a:off x="7310438" y="4984750"/>
              <a:ext cx="165100" cy="131763"/>
            </a:xfrm>
            <a:custGeom>
              <a:avLst/>
              <a:gdLst>
                <a:gd name="T0" fmla="*/ 44 w 50"/>
                <a:gd name="T1" fmla="*/ 0 h 40"/>
                <a:gd name="T2" fmla="*/ 12 w 50"/>
                <a:gd name="T3" fmla="*/ 12 h 40"/>
                <a:gd name="T4" fmla="*/ 0 w 50"/>
                <a:gd name="T5" fmla="*/ 17 h 40"/>
                <a:gd name="T6" fmla="*/ 1 w 50"/>
                <a:gd name="T7" fmla="*/ 21 h 40"/>
                <a:gd name="T8" fmla="*/ 4 w 50"/>
                <a:gd name="T9" fmla="*/ 28 h 40"/>
                <a:gd name="T10" fmla="*/ 21 w 50"/>
                <a:gd name="T11" fmla="*/ 40 h 40"/>
                <a:gd name="T12" fmla="*/ 27 w 50"/>
                <a:gd name="T13" fmla="*/ 39 h 40"/>
                <a:gd name="T14" fmla="*/ 38 w 50"/>
                <a:gd name="T15" fmla="*/ 34 h 40"/>
                <a:gd name="T16" fmla="*/ 50 w 50"/>
                <a:gd name="T17" fmla="*/ 21 h 40"/>
                <a:gd name="T18" fmla="*/ 49 w 50"/>
                <a:gd name="T19" fmla="*/ 11 h 40"/>
                <a:gd name="T20" fmla="*/ 45 w 50"/>
                <a:gd name="T21" fmla="*/ 1 h 40"/>
                <a:gd name="T22" fmla="*/ 44 w 50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0">
                  <a:moveTo>
                    <a:pt x="44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7" y="36"/>
                    <a:pt x="13" y="40"/>
                    <a:pt x="21" y="40"/>
                  </a:cubicBezTo>
                  <a:cubicBezTo>
                    <a:pt x="23" y="40"/>
                    <a:pt x="25" y="40"/>
                    <a:pt x="27" y="39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4" y="32"/>
                    <a:pt x="49" y="27"/>
                    <a:pt x="50" y="21"/>
                  </a:cubicBezTo>
                  <a:cubicBezTo>
                    <a:pt x="50" y="18"/>
                    <a:pt x="50" y="14"/>
                    <a:pt x="49" y="1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1A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1" name="îṡḷiḋê"/>
            <p:cNvSpPr/>
            <p:nvPr/>
          </p:nvSpPr>
          <p:spPr bwMode="auto">
            <a:xfrm>
              <a:off x="7208838" y="4776788"/>
              <a:ext cx="95250" cy="152400"/>
            </a:xfrm>
            <a:custGeom>
              <a:avLst/>
              <a:gdLst>
                <a:gd name="T0" fmla="*/ 0 w 29"/>
                <a:gd name="T1" fmla="*/ 0 h 46"/>
                <a:gd name="T2" fmla="*/ 13 w 29"/>
                <a:gd name="T3" fmla="*/ 34 h 46"/>
                <a:gd name="T4" fmla="*/ 17 w 29"/>
                <a:gd name="T5" fmla="*/ 46 h 46"/>
                <a:gd name="T6" fmla="*/ 17 w 29"/>
                <a:gd name="T7" fmla="*/ 46 h 46"/>
                <a:gd name="T8" fmla="*/ 17 w 29"/>
                <a:gd name="T9" fmla="*/ 44 h 46"/>
                <a:gd name="T10" fmla="*/ 29 w 29"/>
                <a:gd name="T11" fmla="*/ 39 h 46"/>
                <a:gd name="T12" fmla="*/ 17 w 29"/>
                <a:gd name="T13" fmla="*/ 8 h 46"/>
                <a:gd name="T14" fmla="*/ 0 w 29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6">
                  <a:moveTo>
                    <a:pt x="0" y="0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1" y="5"/>
                    <a:pt x="5" y="3"/>
                    <a:pt x="0" y="0"/>
                  </a:cubicBezTo>
                </a:path>
              </a:pathLst>
            </a:custGeom>
            <a:solidFill>
              <a:srgbClr val="BB8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2" name="iṧlíḍé"/>
            <p:cNvSpPr/>
            <p:nvPr/>
          </p:nvSpPr>
          <p:spPr bwMode="auto">
            <a:xfrm>
              <a:off x="7264401" y="4803775"/>
              <a:ext cx="92075" cy="101600"/>
            </a:xfrm>
            <a:custGeom>
              <a:avLst/>
              <a:gdLst>
                <a:gd name="T0" fmla="*/ 0 w 28"/>
                <a:gd name="T1" fmla="*/ 0 h 31"/>
                <a:gd name="T2" fmla="*/ 12 w 28"/>
                <a:gd name="T3" fmla="*/ 31 h 31"/>
                <a:gd name="T4" fmla="*/ 28 w 28"/>
                <a:gd name="T5" fmla="*/ 25 h 31"/>
                <a:gd name="T6" fmla="*/ 25 w 28"/>
                <a:gd name="T7" fmla="*/ 9 h 31"/>
                <a:gd name="T8" fmla="*/ 0 w 2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1">
                  <a:moveTo>
                    <a:pt x="0" y="0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0"/>
                    <a:pt x="26" y="15"/>
                    <a:pt x="25" y="9"/>
                  </a:cubicBezTo>
                  <a:cubicBezTo>
                    <a:pt x="16" y="6"/>
                    <a:pt x="8" y="3"/>
                    <a:pt x="0" y="0"/>
                  </a:cubicBezTo>
                </a:path>
              </a:pathLst>
            </a:custGeom>
            <a:solidFill>
              <a:srgbClr val="BB7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3" name="íṩlíḑê"/>
            <p:cNvSpPr/>
            <p:nvPr/>
          </p:nvSpPr>
          <p:spPr bwMode="auto">
            <a:xfrm>
              <a:off x="7264401" y="4886325"/>
              <a:ext cx="92075" cy="153988"/>
            </a:xfrm>
            <a:custGeom>
              <a:avLst/>
              <a:gdLst>
                <a:gd name="T0" fmla="*/ 23 w 28"/>
                <a:gd name="T1" fmla="*/ 34 h 47"/>
                <a:gd name="T2" fmla="*/ 10 w 28"/>
                <a:gd name="T3" fmla="*/ 39 h 47"/>
                <a:gd name="T4" fmla="*/ 10 w 28"/>
                <a:gd name="T5" fmla="*/ 39 h 47"/>
                <a:gd name="T6" fmla="*/ 13 w 28"/>
                <a:gd name="T7" fmla="*/ 47 h 47"/>
                <a:gd name="T8" fmla="*/ 14 w 28"/>
                <a:gd name="T9" fmla="*/ 47 h 47"/>
                <a:gd name="T10" fmla="*/ 26 w 28"/>
                <a:gd name="T11" fmla="*/ 42 h 47"/>
                <a:gd name="T12" fmla="*/ 23 w 28"/>
                <a:gd name="T13" fmla="*/ 34 h 47"/>
                <a:gd name="T14" fmla="*/ 17 w 28"/>
                <a:gd name="T15" fmla="*/ 19 h 47"/>
                <a:gd name="T16" fmla="*/ 4 w 28"/>
                <a:gd name="T17" fmla="*/ 23 h 47"/>
                <a:gd name="T18" fmla="*/ 4 w 28"/>
                <a:gd name="T19" fmla="*/ 23 h 47"/>
                <a:gd name="T20" fmla="*/ 5 w 28"/>
                <a:gd name="T21" fmla="*/ 25 h 47"/>
                <a:gd name="T22" fmla="*/ 9 w 28"/>
                <a:gd name="T23" fmla="*/ 36 h 47"/>
                <a:gd name="T24" fmla="*/ 9 w 28"/>
                <a:gd name="T25" fmla="*/ 36 h 47"/>
                <a:gd name="T26" fmla="*/ 22 w 28"/>
                <a:gd name="T27" fmla="*/ 31 h 47"/>
                <a:gd name="T28" fmla="*/ 17 w 28"/>
                <a:gd name="T29" fmla="*/ 19 h 47"/>
                <a:gd name="T30" fmla="*/ 28 w 28"/>
                <a:gd name="T31" fmla="*/ 0 h 47"/>
                <a:gd name="T32" fmla="*/ 12 w 28"/>
                <a:gd name="T33" fmla="*/ 6 h 47"/>
                <a:gd name="T34" fmla="*/ 0 w 28"/>
                <a:gd name="T35" fmla="*/ 11 h 47"/>
                <a:gd name="T36" fmla="*/ 0 w 28"/>
                <a:gd name="T37" fmla="*/ 13 h 47"/>
                <a:gd name="T38" fmla="*/ 3 w 28"/>
                <a:gd name="T39" fmla="*/ 21 h 47"/>
                <a:gd name="T40" fmla="*/ 3 w 28"/>
                <a:gd name="T41" fmla="*/ 21 h 47"/>
                <a:gd name="T42" fmla="*/ 16 w 28"/>
                <a:gd name="T43" fmla="*/ 16 h 47"/>
                <a:gd name="T44" fmla="*/ 12 w 28"/>
                <a:gd name="T45" fmla="*/ 6 h 47"/>
                <a:gd name="T46" fmla="*/ 28 w 28"/>
                <a:gd name="T47" fmla="*/ 0 h 47"/>
                <a:gd name="T48" fmla="*/ 28 w 28"/>
                <a:gd name="T4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47">
                  <a:moveTo>
                    <a:pt x="23" y="34"/>
                  </a:move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3" y="34"/>
                    <a:pt x="23" y="34"/>
                    <a:pt x="23" y="34"/>
                  </a:cubicBezTo>
                  <a:moveTo>
                    <a:pt x="17" y="19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17" y="19"/>
                    <a:pt x="17" y="19"/>
                    <a:pt x="17" y="19"/>
                  </a:cubicBezTo>
                  <a:moveTo>
                    <a:pt x="28" y="0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4" name="iṣlîdê"/>
            <p:cNvSpPr/>
            <p:nvPr/>
          </p:nvSpPr>
          <p:spPr bwMode="auto">
            <a:xfrm>
              <a:off x="7340601" y="4883150"/>
              <a:ext cx="115888" cy="141288"/>
            </a:xfrm>
            <a:custGeom>
              <a:avLst/>
              <a:gdLst>
                <a:gd name="T0" fmla="*/ 32 w 35"/>
                <a:gd name="T1" fmla="*/ 23 h 43"/>
                <a:gd name="T2" fmla="*/ 32 w 35"/>
                <a:gd name="T3" fmla="*/ 23 h 43"/>
                <a:gd name="T4" fmla="*/ 20 w 35"/>
                <a:gd name="T5" fmla="*/ 28 h 43"/>
                <a:gd name="T6" fmla="*/ 23 w 35"/>
                <a:gd name="T7" fmla="*/ 36 h 43"/>
                <a:gd name="T8" fmla="*/ 3 w 35"/>
                <a:gd name="T9" fmla="*/ 43 h 43"/>
                <a:gd name="T10" fmla="*/ 0 w 35"/>
                <a:gd name="T11" fmla="*/ 35 h 43"/>
                <a:gd name="T12" fmla="*/ 3 w 35"/>
                <a:gd name="T13" fmla="*/ 43 h 43"/>
                <a:gd name="T14" fmla="*/ 35 w 35"/>
                <a:gd name="T15" fmla="*/ 31 h 43"/>
                <a:gd name="T16" fmla="*/ 35 w 35"/>
                <a:gd name="T17" fmla="*/ 31 h 43"/>
                <a:gd name="T18" fmla="*/ 32 w 35"/>
                <a:gd name="T19" fmla="*/ 23 h 43"/>
                <a:gd name="T20" fmla="*/ 22 w 35"/>
                <a:gd name="T21" fmla="*/ 9 h 43"/>
                <a:gd name="T22" fmla="*/ 14 w 35"/>
                <a:gd name="T23" fmla="*/ 12 h 43"/>
                <a:gd name="T24" fmla="*/ 19 w 35"/>
                <a:gd name="T25" fmla="*/ 25 h 43"/>
                <a:gd name="T26" fmla="*/ 31 w 35"/>
                <a:gd name="T27" fmla="*/ 20 h 43"/>
                <a:gd name="T28" fmla="*/ 31 w 35"/>
                <a:gd name="T29" fmla="*/ 20 h 43"/>
                <a:gd name="T30" fmla="*/ 27 w 35"/>
                <a:gd name="T31" fmla="*/ 9 h 43"/>
                <a:gd name="T32" fmla="*/ 22 w 35"/>
                <a:gd name="T33" fmla="*/ 9 h 43"/>
                <a:gd name="T34" fmla="*/ 15 w 35"/>
                <a:gd name="T35" fmla="*/ 0 h 43"/>
                <a:gd name="T36" fmla="*/ 10 w 35"/>
                <a:gd name="T37" fmla="*/ 2 h 43"/>
                <a:gd name="T38" fmla="*/ 10 w 35"/>
                <a:gd name="T39" fmla="*/ 2 h 43"/>
                <a:gd name="T40" fmla="*/ 10 w 35"/>
                <a:gd name="T41" fmla="*/ 2 h 43"/>
                <a:gd name="T42" fmla="*/ 10 w 35"/>
                <a:gd name="T43" fmla="*/ 2 h 43"/>
                <a:gd name="T44" fmla="*/ 13 w 35"/>
                <a:gd name="T45" fmla="*/ 9 h 43"/>
                <a:gd name="T46" fmla="*/ 21 w 35"/>
                <a:gd name="T47" fmla="*/ 6 h 43"/>
                <a:gd name="T48" fmla="*/ 21 w 35"/>
                <a:gd name="T49" fmla="*/ 6 h 43"/>
                <a:gd name="T50" fmla="*/ 20 w 35"/>
                <a:gd name="T51" fmla="*/ 6 h 43"/>
                <a:gd name="T52" fmla="*/ 20 w 35"/>
                <a:gd name="T53" fmla="*/ 6 h 43"/>
                <a:gd name="T54" fmla="*/ 20 w 35"/>
                <a:gd name="T55" fmla="*/ 6 h 43"/>
                <a:gd name="T56" fmla="*/ 15 w 35"/>
                <a:gd name="T57" fmla="*/ 1 h 43"/>
                <a:gd name="T58" fmla="*/ 15 w 35"/>
                <a:gd name="T59" fmla="*/ 1 h 43"/>
                <a:gd name="T60" fmla="*/ 15 w 35"/>
                <a:gd name="T6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43"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22" y="9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5" y="0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7" y="4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5" name="î$1idè"/>
            <p:cNvSpPr/>
            <p:nvPr/>
          </p:nvSpPr>
          <p:spPr bwMode="auto">
            <a:xfrm>
              <a:off x="7304088" y="4886325"/>
              <a:ext cx="112713" cy="138113"/>
            </a:xfrm>
            <a:custGeom>
              <a:avLst/>
              <a:gdLst>
                <a:gd name="T0" fmla="*/ 31 w 34"/>
                <a:gd name="T1" fmla="*/ 27 h 42"/>
                <a:gd name="T2" fmla="*/ 11 w 34"/>
                <a:gd name="T3" fmla="*/ 34 h 42"/>
                <a:gd name="T4" fmla="*/ 14 w 34"/>
                <a:gd name="T5" fmla="*/ 42 h 42"/>
                <a:gd name="T6" fmla="*/ 34 w 34"/>
                <a:gd name="T7" fmla="*/ 35 h 42"/>
                <a:gd name="T8" fmla="*/ 31 w 34"/>
                <a:gd name="T9" fmla="*/ 27 h 42"/>
                <a:gd name="T10" fmla="*/ 25 w 34"/>
                <a:gd name="T11" fmla="*/ 11 h 42"/>
                <a:gd name="T12" fmla="*/ 5 w 34"/>
                <a:gd name="T13" fmla="*/ 19 h 42"/>
                <a:gd name="T14" fmla="*/ 10 w 34"/>
                <a:gd name="T15" fmla="*/ 31 h 42"/>
                <a:gd name="T16" fmla="*/ 30 w 34"/>
                <a:gd name="T17" fmla="*/ 24 h 42"/>
                <a:gd name="T18" fmla="*/ 25 w 34"/>
                <a:gd name="T19" fmla="*/ 11 h 42"/>
                <a:gd name="T20" fmla="*/ 21 w 34"/>
                <a:gd name="T21" fmla="*/ 1 h 42"/>
                <a:gd name="T22" fmla="*/ 21 w 34"/>
                <a:gd name="T23" fmla="*/ 1 h 42"/>
                <a:gd name="T24" fmla="*/ 21 w 34"/>
                <a:gd name="T25" fmla="*/ 1 h 42"/>
                <a:gd name="T26" fmla="*/ 21 w 34"/>
                <a:gd name="T27" fmla="*/ 1 h 42"/>
                <a:gd name="T28" fmla="*/ 16 w 34"/>
                <a:gd name="T29" fmla="*/ 0 h 42"/>
                <a:gd name="T30" fmla="*/ 0 w 34"/>
                <a:gd name="T31" fmla="*/ 6 h 42"/>
                <a:gd name="T32" fmla="*/ 4 w 34"/>
                <a:gd name="T33" fmla="*/ 16 h 42"/>
                <a:gd name="T34" fmla="*/ 24 w 34"/>
                <a:gd name="T35" fmla="*/ 8 h 42"/>
                <a:gd name="T36" fmla="*/ 21 w 34"/>
                <a:gd name="T37" fmla="*/ 1 h 42"/>
                <a:gd name="T38" fmla="*/ 17 w 34"/>
                <a:gd name="T39" fmla="*/ 3 h 42"/>
                <a:gd name="T40" fmla="*/ 16 w 34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42">
                  <a:moveTo>
                    <a:pt x="31" y="27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25" y="11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5" y="11"/>
                    <a:pt x="25" y="11"/>
                    <a:pt x="25" y="1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1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6" y="0"/>
                  </a:cubicBezTo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6" name="îṡlîḍe"/>
            <p:cNvSpPr/>
            <p:nvPr/>
          </p:nvSpPr>
          <p:spPr bwMode="auto">
            <a:xfrm>
              <a:off x="7270751" y="4902200"/>
              <a:ext cx="142875" cy="58738"/>
            </a:xfrm>
            <a:custGeom>
              <a:avLst/>
              <a:gdLst>
                <a:gd name="T0" fmla="*/ 42 w 43"/>
                <a:gd name="T1" fmla="*/ 0 h 18"/>
                <a:gd name="T2" fmla="*/ 34 w 43"/>
                <a:gd name="T3" fmla="*/ 3 h 18"/>
                <a:gd name="T4" fmla="*/ 14 w 43"/>
                <a:gd name="T5" fmla="*/ 11 h 18"/>
                <a:gd name="T6" fmla="*/ 1 w 43"/>
                <a:gd name="T7" fmla="*/ 16 h 18"/>
                <a:gd name="T8" fmla="*/ 1 w 43"/>
                <a:gd name="T9" fmla="*/ 16 h 18"/>
                <a:gd name="T10" fmla="*/ 1 w 43"/>
                <a:gd name="T11" fmla="*/ 18 h 18"/>
                <a:gd name="T12" fmla="*/ 2 w 43"/>
                <a:gd name="T13" fmla="*/ 18 h 18"/>
                <a:gd name="T14" fmla="*/ 2 w 43"/>
                <a:gd name="T15" fmla="*/ 18 h 18"/>
                <a:gd name="T16" fmla="*/ 2 w 43"/>
                <a:gd name="T17" fmla="*/ 18 h 18"/>
                <a:gd name="T18" fmla="*/ 15 w 43"/>
                <a:gd name="T19" fmla="*/ 14 h 18"/>
                <a:gd name="T20" fmla="*/ 35 w 43"/>
                <a:gd name="T21" fmla="*/ 6 h 18"/>
                <a:gd name="T22" fmla="*/ 43 w 43"/>
                <a:gd name="T23" fmla="*/ 3 h 18"/>
                <a:gd name="T24" fmla="*/ 42 w 43"/>
                <a:gd name="T25" fmla="*/ 3 h 18"/>
                <a:gd name="T26" fmla="*/ 42 w 43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18">
                  <a:moveTo>
                    <a:pt x="42" y="0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7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7" name="iSḻïḓê"/>
            <p:cNvSpPr/>
            <p:nvPr/>
          </p:nvSpPr>
          <p:spPr bwMode="auto">
            <a:xfrm>
              <a:off x="7291388" y="4948238"/>
              <a:ext cx="158750" cy="66675"/>
            </a:xfrm>
            <a:custGeom>
              <a:avLst/>
              <a:gdLst>
                <a:gd name="T0" fmla="*/ 46 w 48"/>
                <a:gd name="T1" fmla="*/ 0 h 20"/>
                <a:gd name="T2" fmla="*/ 46 w 48"/>
                <a:gd name="T3" fmla="*/ 0 h 20"/>
                <a:gd name="T4" fmla="*/ 46 w 48"/>
                <a:gd name="T5" fmla="*/ 0 h 20"/>
                <a:gd name="T6" fmla="*/ 34 w 48"/>
                <a:gd name="T7" fmla="*/ 5 h 20"/>
                <a:gd name="T8" fmla="*/ 14 w 48"/>
                <a:gd name="T9" fmla="*/ 12 h 20"/>
                <a:gd name="T10" fmla="*/ 1 w 48"/>
                <a:gd name="T11" fmla="*/ 17 h 20"/>
                <a:gd name="T12" fmla="*/ 1 w 48"/>
                <a:gd name="T13" fmla="*/ 17 h 20"/>
                <a:gd name="T14" fmla="*/ 0 w 48"/>
                <a:gd name="T15" fmla="*/ 19 h 20"/>
                <a:gd name="T16" fmla="*/ 2 w 48"/>
                <a:gd name="T17" fmla="*/ 20 h 20"/>
                <a:gd name="T18" fmla="*/ 2 w 48"/>
                <a:gd name="T19" fmla="*/ 20 h 20"/>
                <a:gd name="T20" fmla="*/ 2 w 48"/>
                <a:gd name="T21" fmla="*/ 20 h 20"/>
                <a:gd name="T22" fmla="*/ 15 w 48"/>
                <a:gd name="T23" fmla="*/ 15 h 20"/>
                <a:gd name="T24" fmla="*/ 35 w 48"/>
                <a:gd name="T25" fmla="*/ 8 h 20"/>
                <a:gd name="T26" fmla="*/ 47 w 48"/>
                <a:gd name="T27" fmla="*/ 3 h 20"/>
                <a:gd name="T28" fmla="*/ 47 w 48"/>
                <a:gd name="T29" fmla="*/ 3 h 20"/>
                <a:gd name="T30" fmla="*/ 48 w 48"/>
                <a:gd name="T31" fmla="*/ 1 h 20"/>
                <a:gd name="T32" fmla="*/ 46 w 48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0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8"/>
                    <a:pt x="0" y="19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2"/>
                    <a:pt x="48" y="2"/>
                    <a:pt x="48" y="1"/>
                  </a:cubicBezTo>
                  <a:cubicBezTo>
                    <a:pt x="48" y="0"/>
                    <a:pt x="47" y="0"/>
                    <a:pt x="46" y="0"/>
                  </a:cubicBezTo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8" name="íŝ1iḑè"/>
            <p:cNvSpPr/>
            <p:nvPr/>
          </p:nvSpPr>
          <p:spPr bwMode="auto">
            <a:xfrm>
              <a:off x="7350126" y="4832350"/>
              <a:ext cx="36513" cy="50800"/>
            </a:xfrm>
            <a:custGeom>
              <a:avLst/>
              <a:gdLst>
                <a:gd name="T0" fmla="*/ 0 w 11"/>
                <a:gd name="T1" fmla="*/ 0 h 15"/>
                <a:gd name="T2" fmla="*/ 6 w 11"/>
                <a:gd name="T3" fmla="*/ 15 h 15"/>
                <a:gd name="T4" fmla="*/ 11 w 11"/>
                <a:gd name="T5" fmla="*/ 13 h 15"/>
                <a:gd name="T6" fmla="*/ 7 w 11"/>
                <a:gd name="T7" fmla="*/ 2 h 15"/>
                <a:gd name="T8" fmla="*/ 0 w 11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0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0"/>
                    <a:pt x="8" y="6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solidFill>
              <a:srgbClr val="7B4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9" name="iṧ1îḋé"/>
            <p:cNvSpPr/>
            <p:nvPr/>
          </p:nvSpPr>
          <p:spPr bwMode="auto">
            <a:xfrm>
              <a:off x="7346951" y="4832350"/>
              <a:ext cx="23813" cy="53975"/>
            </a:xfrm>
            <a:custGeom>
              <a:avLst/>
              <a:gdLst>
                <a:gd name="T0" fmla="*/ 0 w 7"/>
                <a:gd name="T1" fmla="*/ 0 h 16"/>
                <a:gd name="T2" fmla="*/ 3 w 7"/>
                <a:gd name="T3" fmla="*/ 16 h 16"/>
                <a:gd name="T4" fmla="*/ 7 w 7"/>
                <a:gd name="T5" fmla="*/ 15 h 16"/>
                <a:gd name="T6" fmla="*/ 1 w 7"/>
                <a:gd name="T7" fmla="*/ 0 h 16"/>
                <a:gd name="T8" fmla="*/ 0 w 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0" y="0"/>
                  </a:moveTo>
                  <a:cubicBezTo>
                    <a:pt x="1" y="6"/>
                    <a:pt x="2" y="11"/>
                    <a:pt x="3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8A5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0" name="îṧlïḍê"/>
            <p:cNvSpPr/>
            <p:nvPr/>
          </p:nvSpPr>
          <p:spPr bwMode="auto">
            <a:xfrm>
              <a:off x="7356476" y="4875213"/>
              <a:ext cx="30163" cy="11113"/>
            </a:xfrm>
            <a:custGeom>
              <a:avLst/>
              <a:gdLst>
                <a:gd name="T0" fmla="*/ 9 w 9"/>
                <a:gd name="T1" fmla="*/ 0 h 3"/>
                <a:gd name="T2" fmla="*/ 4 w 9"/>
                <a:gd name="T3" fmla="*/ 2 h 3"/>
                <a:gd name="T4" fmla="*/ 0 w 9"/>
                <a:gd name="T5" fmla="*/ 3 h 3"/>
                <a:gd name="T6" fmla="*/ 0 w 9"/>
                <a:gd name="T7" fmla="*/ 3 h 3"/>
                <a:gd name="T8" fmla="*/ 4 w 9"/>
                <a:gd name="T9" fmla="*/ 2 h 3"/>
                <a:gd name="T10" fmla="*/ 4 w 9"/>
                <a:gd name="T11" fmla="*/ 2 h 3"/>
                <a:gd name="T12" fmla="*/ 9 w 9"/>
                <a:gd name="T13" fmla="*/ 0 h 3"/>
                <a:gd name="T14" fmla="*/ 9 w 9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1" name="îšḷïḓe"/>
            <p:cNvSpPr/>
            <p:nvPr/>
          </p:nvSpPr>
          <p:spPr bwMode="auto">
            <a:xfrm>
              <a:off x="7370763" y="4875213"/>
              <a:ext cx="19050" cy="14288"/>
            </a:xfrm>
            <a:custGeom>
              <a:avLst/>
              <a:gdLst>
                <a:gd name="T0" fmla="*/ 1 w 6"/>
                <a:gd name="T1" fmla="*/ 4 h 4"/>
                <a:gd name="T2" fmla="*/ 1 w 6"/>
                <a:gd name="T3" fmla="*/ 4 h 4"/>
                <a:gd name="T4" fmla="*/ 1 w 6"/>
                <a:gd name="T5" fmla="*/ 4 h 4"/>
                <a:gd name="T6" fmla="*/ 1 w 6"/>
                <a:gd name="T7" fmla="*/ 4 h 4"/>
                <a:gd name="T8" fmla="*/ 5 w 6"/>
                <a:gd name="T9" fmla="*/ 0 h 4"/>
                <a:gd name="T10" fmla="*/ 0 w 6"/>
                <a:gd name="T11" fmla="*/ 2 h 4"/>
                <a:gd name="T12" fmla="*/ 1 w 6"/>
                <a:gd name="T13" fmla="*/ 4 h 4"/>
                <a:gd name="T14" fmla="*/ 6 w 6"/>
                <a:gd name="T15" fmla="*/ 2 h 4"/>
                <a:gd name="T16" fmla="*/ 5 w 6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2" name="íş1iḋé"/>
            <p:cNvSpPr/>
            <p:nvPr/>
          </p:nvSpPr>
          <p:spPr bwMode="auto">
            <a:xfrm>
              <a:off x="7356476" y="4883150"/>
              <a:ext cx="17463" cy="12700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1 h 4"/>
                <a:gd name="T4" fmla="*/ 1 w 5"/>
                <a:gd name="T5" fmla="*/ 4 h 4"/>
                <a:gd name="T6" fmla="*/ 5 w 5"/>
                <a:gd name="T7" fmla="*/ 2 h 4"/>
                <a:gd name="T8" fmla="*/ 5 w 5"/>
                <a:gd name="T9" fmla="*/ 2 h 4"/>
                <a:gd name="T10" fmla="*/ 5 w 5"/>
                <a:gd name="T11" fmla="*/ 2 h 4"/>
                <a:gd name="T12" fmla="*/ 5 w 5"/>
                <a:gd name="T13" fmla="*/ 2 h 4"/>
                <a:gd name="T14" fmla="*/ 4 w 5"/>
                <a:gd name="T15" fmla="*/ 0 h 4"/>
                <a:gd name="T16" fmla="*/ 4 w 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3" name="iṩḻíḋè"/>
            <p:cNvSpPr/>
            <p:nvPr/>
          </p:nvSpPr>
          <p:spPr bwMode="auto">
            <a:xfrm>
              <a:off x="7373938" y="4840288"/>
              <a:ext cx="19050" cy="46038"/>
            </a:xfrm>
            <a:custGeom>
              <a:avLst/>
              <a:gdLst>
                <a:gd name="T0" fmla="*/ 0 w 6"/>
                <a:gd name="T1" fmla="*/ 0 h 14"/>
                <a:gd name="T2" fmla="*/ 4 w 6"/>
                <a:gd name="T3" fmla="*/ 11 h 14"/>
                <a:gd name="T4" fmla="*/ 4 w 6"/>
                <a:gd name="T5" fmla="*/ 11 h 14"/>
                <a:gd name="T6" fmla="*/ 5 w 6"/>
                <a:gd name="T7" fmla="*/ 13 h 14"/>
                <a:gd name="T8" fmla="*/ 5 w 6"/>
                <a:gd name="T9" fmla="*/ 14 h 14"/>
                <a:gd name="T10" fmla="*/ 6 w 6"/>
                <a:gd name="T11" fmla="*/ 3 h 14"/>
                <a:gd name="T12" fmla="*/ 6 w 6"/>
                <a:gd name="T13" fmla="*/ 1 h 14"/>
                <a:gd name="T14" fmla="*/ 0 w 6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1" y="4"/>
                    <a:pt x="2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BC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4" name="ïṣḷîdè"/>
            <p:cNvSpPr/>
            <p:nvPr/>
          </p:nvSpPr>
          <p:spPr bwMode="auto">
            <a:xfrm>
              <a:off x="7392988" y="4843463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7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5" name="iš1îďé"/>
            <p:cNvSpPr/>
            <p:nvPr/>
          </p:nvSpPr>
          <p:spPr bwMode="auto">
            <a:xfrm>
              <a:off x="7389813" y="4886325"/>
              <a:ext cx="17463" cy="1587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5 w 5"/>
                <a:gd name="T5" fmla="*/ 5 h 5"/>
                <a:gd name="T6" fmla="*/ 5 w 5"/>
                <a:gd name="T7" fmla="*/ 5 h 5"/>
                <a:gd name="T8" fmla="*/ 5 w 5"/>
                <a:gd name="T9" fmla="*/ 5 h 5"/>
                <a:gd name="T10" fmla="*/ 0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6" name="îśļïdê"/>
            <p:cNvSpPr/>
            <p:nvPr/>
          </p:nvSpPr>
          <p:spPr bwMode="auto">
            <a:xfrm>
              <a:off x="7389813" y="4849813"/>
              <a:ext cx="17463" cy="52388"/>
            </a:xfrm>
            <a:custGeom>
              <a:avLst/>
              <a:gdLst>
                <a:gd name="T0" fmla="*/ 1 w 5"/>
                <a:gd name="T1" fmla="*/ 0 h 16"/>
                <a:gd name="T2" fmla="*/ 0 w 5"/>
                <a:gd name="T3" fmla="*/ 11 h 16"/>
                <a:gd name="T4" fmla="*/ 5 w 5"/>
                <a:gd name="T5" fmla="*/ 16 h 16"/>
                <a:gd name="T6" fmla="*/ 5 w 5"/>
                <a:gd name="T7" fmla="*/ 16 h 16"/>
                <a:gd name="T8" fmla="*/ 5 w 5"/>
                <a:gd name="T9" fmla="*/ 16 h 16"/>
                <a:gd name="T10" fmla="*/ 5 w 5"/>
                <a:gd name="T11" fmla="*/ 16 h 16"/>
                <a:gd name="T12" fmla="*/ 1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4"/>
                    <a:pt x="4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3" y="10"/>
                    <a:pt x="1" y="0"/>
                  </a:cubicBezTo>
                </a:path>
              </a:pathLst>
            </a:custGeom>
            <a:solidFill>
              <a:srgbClr val="8B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7" name="iṩḻiḓé"/>
            <p:cNvSpPr/>
            <p:nvPr/>
          </p:nvSpPr>
          <p:spPr bwMode="auto">
            <a:xfrm>
              <a:off x="7392988" y="4843463"/>
              <a:ext cx="23813" cy="58738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2 h 18"/>
                <a:gd name="T4" fmla="*/ 4 w 7"/>
                <a:gd name="T5" fmla="*/ 18 h 18"/>
                <a:gd name="T6" fmla="*/ 4 w 7"/>
                <a:gd name="T7" fmla="*/ 18 h 18"/>
                <a:gd name="T8" fmla="*/ 4 w 7"/>
                <a:gd name="T9" fmla="*/ 18 h 18"/>
                <a:gd name="T10" fmla="*/ 5 w 7"/>
                <a:gd name="T11" fmla="*/ 18 h 18"/>
                <a:gd name="T12" fmla="*/ 5 w 7"/>
                <a:gd name="T13" fmla="*/ 17 h 18"/>
                <a:gd name="T14" fmla="*/ 5 w 7"/>
                <a:gd name="T15" fmla="*/ 16 h 18"/>
                <a:gd name="T16" fmla="*/ 5 w 7"/>
                <a:gd name="T17" fmla="*/ 16 h 18"/>
                <a:gd name="T18" fmla="*/ 6 w 7"/>
                <a:gd name="T19" fmla="*/ 13 h 18"/>
                <a:gd name="T20" fmla="*/ 6 w 7"/>
                <a:gd name="T21" fmla="*/ 13 h 18"/>
                <a:gd name="T22" fmla="*/ 6 w 7"/>
                <a:gd name="T23" fmla="*/ 12 h 18"/>
                <a:gd name="T24" fmla="*/ 6 w 7"/>
                <a:gd name="T25" fmla="*/ 12 h 18"/>
                <a:gd name="T26" fmla="*/ 6 w 7"/>
                <a:gd name="T27" fmla="*/ 9 h 18"/>
                <a:gd name="T28" fmla="*/ 6 w 7"/>
                <a:gd name="T29" fmla="*/ 9 h 18"/>
                <a:gd name="T30" fmla="*/ 6 w 7"/>
                <a:gd name="T31" fmla="*/ 8 h 18"/>
                <a:gd name="T32" fmla="*/ 6 w 7"/>
                <a:gd name="T33" fmla="*/ 8 h 18"/>
                <a:gd name="T34" fmla="*/ 7 w 7"/>
                <a:gd name="T35" fmla="*/ 4 h 18"/>
                <a:gd name="T36" fmla="*/ 7 w 7"/>
                <a:gd name="T37" fmla="*/ 4 h 18"/>
                <a:gd name="T38" fmla="*/ 7 w 7"/>
                <a:gd name="T39" fmla="*/ 4 h 18"/>
                <a:gd name="T40" fmla="*/ 7 w 7"/>
                <a:gd name="T41" fmla="*/ 2 h 18"/>
                <a:gd name="T42" fmla="*/ 0 w 7"/>
                <a:gd name="T4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2"/>
                    <a:pt x="3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7B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8" name="íšľíḑê"/>
            <p:cNvSpPr/>
            <p:nvPr/>
          </p:nvSpPr>
          <p:spPr bwMode="auto">
            <a:xfrm>
              <a:off x="7410451" y="4849813"/>
              <a:ext cx="101600" cy="68263"/>
            </a:xfrm>
            <a:custGeom>
              <a:avLst/>
              <a:gdLst>
                <a:gd name="T0" fmla="*/ 2 w 31"/>
                <a:gd name="T1" fmla="*/ 0 h 21"/>
                <a:gd name="T2" fmla="*/ 2 w 31"/>
                <a:gd name="T3" fmla="*/ 2 h 21"/>
                <a:gd name="T4" fmla="*/ 2 w 31"/>
                <a:gd name="T5" fmla="*/ 1 h 21"/>
                <a:gd name="T6" fmla="*/ 17 w 31"/>
                <a:gd name="T7" fmla="*/ 3 h 21"/>
                <a:gd name="T8" fmla="*/ 17 w 31"/>
                <a:gd name="T9" fmla="*/ 4 h 21"/>
                <a:gd name="T10" fmla="*/ 2 w 31"/>
                <a:gd name="T11" fmla="*/ 2 h 21"/>
                <a:gd name="T12" fmla="*/ 1 w 31"/>
                <a:gd name="T13" fmla="*/ 6 h 21"/>
                <a:gd name="T14" fmla="*/ 16 w 31"/>
                <a:gd name="T15" fmla="*/ 7 h 21"/>
                <a:gd name="T16" fmla="*/ 16 w 31"/>
                <a:gd name="T17" fmla="*/ 8 h 21"/>
                <a:gd name="T18" fmla="*/ 1 w 31"/>
                <a:gd name="T19" fmla="*/ 7 h 21"/>
                <a:gd name="T20" fmla="*/ 1 w 31"/>
                <a:gd name="T21" fmla="*/ 10 h 21"/>
                <a:gd name="T22" fmla="*/ 16 w 31"/>
                <a:gd name="T23" fmla="*/ 11 h 21"/>
                <a:gd name="T24" fmla="*/ 16 w 31"/>
                <a:gd name="T25" fmla="*/ 12 h 21"/>
                <a:gd name="T26" fmla="*/ 1 w 31"/>
                <a:gd name="T27" fmla="*/ 11 h 21"/>
                <a:gd name="T28" fmla="*/ 0 w 31"/>
                <a:gd name="T29" fmla="*/ 14 h 21"/>
                <a:gd name="T30" fmla="*/ 22 w 31"/>
                <a:gd name="T31" fmla="*/ 16 h 21"/>
                <a:gd name="T32" fmla="*/ 21 w 31"/>
                <a:gd name="T33" fmla="*/ 17 h 21"/>
                <a:gd name="T34" fmla="*/ 0 w 31"/>
                <a:gd name="T35" fmla="*/ 15 h 21"/>
                <a:gd name="T36" fmla="*/ 0 w 31"/>
                <a:gd name="T37" fmla="*/ 15 h 21"/>
                <a:gd name="T38" fmla="*/ 0 w 31"/>
                <a:gd name="T39" fmla="*/ 16 h 21"/>
                <a:gd name="T40" fmla="*/ 0 w 31"/>
                <a:gd name="T41" fmla="*/ 16 h 21"/>
                <a:gd name="T42" fmla="*/ 0 w 31"/>
                <a:gd name="T43" fmla="*/ 19 h 21"/>
                <a:gd name="T44" fmla="*/ 1 w 31"/>
                <a:gd name="T45" fmla="*/ 19 h 21"/>
                <a:gd name="T46" fmla="*/ 6 w 31"/>
                <a:gd name="T47" fmla="*/ 19 h 21"/>
                <a:gd name="T48" fmla="*/ 29 w 31"/>
                <a:gd name="T49" fmla="*/ 21 h 21"/>
                <a:gd name="T50" fmla="*/ 31 w 31"/>
                <a:gd name="T51" fmla="*/ 4 h 21"/>
                <a:gd name="T52" fmla="*/ 2 w 31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21">
                  <a:moveTo>
                    <a:pt x="2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1" y="4"/>
                    <a:pt x="11" y="2"/>
                    <a:pt x="2" y="0"/>
                  </a:cubicBezTo>
                </a:path>
              </a:pathLst>
            </a:custGeom>
            <a:solidFill>
              <a:srgbClr val="689F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9" name="ï$ļïdê"/>
            <p:cNvSpPr/>
            <p:nvPr/>
          </p:nvSpPr>
          <p:spPr bwMode="auto">
            <a:xfrm>
              <a:off x="7505701" y="4862513"/>
              <a:ext cx="42863" cy="58738"/>
            </a:xfrm>
            <a:custGeom>
              <a:avLst/>
              <a:gdLst>
                <a:gd name="T0" fmla="*/ 2 w 13"/>
                <a:gd name="T1" fmla="*/ 0 h 18"/>
                <a:gd name="T2" fmla="*/ 0 w 13"/>
                <a:gd name="T3" fmla="*/ 17 h 18"/>
                <a:gd name="T4" fmla="*/ 5 w 13"/>
                <a:gd name="T5" fmla="*/ 18 h 18"/>
                <a:gd name="T6" fmla="*/ 13 w 13"/>
                <a:gd name="T7" fmla="*/ 1 h 18"/>
                <a:gd name="T8" fmla="*/ 13 w 13"/>
                <a:gd name="T9" fmla="*/ 1 h 18"/>
                <a:gd name="T10" fmla="*/ 2 w 13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2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3"/>
                    <a:pt x="10" y="7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5" y="1"/>
                    <a:pt x="2" y="0"/>
                  </a:cubicBezTo>
                </a:path>
              </a:pathLst>
            </a:custGeom>
            <a:solidFill>
              <a:srgbClr val="548B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0" name="íSḻîḓê"/>
            <p:cNvSpPr/>
            <p:nvPr/>
          </p:nvSpPr>
          <p:spPr bwMode="auto">
            <a:xfrm>
              <a:off x="7416801" y="4852988"/>
              <a:ext cx="49213" cy="9525"/>
            </a:xfrm>
            <a:custGeom>
              <a:avLst/>
              <a:gdLst>
                <a:gd name="T0" fmla="*/ 0 w 31"/>
                <a:gd name="T1" fmla="*/ 0 h 6"/>
                <a:gd name="T2" fmla="*/ 0 w 31"/>
                <a:gd name="T3" fmla="*/ 2 h 6"/>
                <a:gd name="T4" fmla="*/ 0 w 31"/>
                <a:gd name="T5" fmla="*/ 2 h 6"/>
                <a:gd name="T6" fmla="*/ 0 w 31"/>
                <a:gd name="T7" fmla="*/ 2 h 6"/>
                <a:gd name="T8" fmla="*/ 31 w 31"/>
                <a:gd name="T9" fmla="*/ 6 h 6"/>
                <a:gd name="T10" fmla="*/ 31 w 31"/>
                <a:gd name="T11" fmla="*/ 4 h 6"/>
                <a:gd name="T12" fmla="*/ 0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1" name="iṧ1îḍe"/>
            <p:cNvSpPr/>
            <p:nvPr/>
          </p:nvSpPr>
          <p:spPr bwMode="auto">
            <a:xfrm>
              <a:off x="7416801" y="4852988"/>
              <a:ext cx="49213" cy="9525"/>
            </a:xfrm>
            <a:custGeom>
              <a:avLst/>
              <a:gdLst>
                <a:gd name="T0" fmla="*/ 0 w 31"/>
                <a:gd name="T1" fmla="*/ 0 h 6"/>
                <a:gd name="T2" fmla="*/ 0 w 31"/>
                <a:gd name="T3" fmla="*/ 2 h 6"/>
                <a:gd name="T4" fmla="*/ 0 w 31"/>
                <a:gd name="T5" fmla="*/ 2 h 6"/>
                <a:gd name="T6" fmla="*/ 0 w 31"/>
                <a:gd name="T7" fmla="*/ 2 h 6"/>
                <a:gd name="T8" fmla="*/ 31 w 31"/>
                <a:gd name="T9" fmla="*/ 6 h 6"/>
                <a:gd name="T10" fmla="*/ 31 w 31"/>
                <a:gd name="T11" fmla="*/ 4 h 6"/>
                <a:gd name="T12" fmla="*/ 0 w 3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2" name="ïsľiḍê"/>
            <p:cNvSpPr/>
            <p:nvPr/>
          </p:nvSpPr>
          <p:spPr bwMode="auto">
            <a:xfrm>
              <a:off x="7413626" y="4868863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0 w 31"/>
                <a:gd name="T5" fmla="*/ 2 h 4"/>
                <a:gd name="T6" fmla="*/ 31 w 31"/>
                <a:gd name="T7" fmla="*/ 4 h 4"/>
                <a:gd name="T8" fmla="*/ 31 w 31"/>
                <a:gd name="T9" fmla="*/ 2 h 4"/>
                <a:gd name="T10" fmla="*/ 0 w 31"/>
                <a:gd name="T11" fmla="*/ 0 h 4"/>
                <a:gd name="T12" fmla="*/ 0 w 3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3" name="íṧḻiḍe"/>
            <p:cNvSpPr/>
            <p:nvPr/>
          </p:nvSpPr>
          <p:spPr bwMode="auto">
            <a:xfrm>
              <a:off x="7413626" y="4868863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0 w 31"/>
                <a:gd name="T5" fmla="*/ 2 h 4"/>
                <a:gd name="T6" fmla="*/ 31 w 31"/>
                <a:gd name="T7" fmla="*/ 4 h 4"/>
                <a:gd name="T8" fmla="*/ 31 w 31"/>
                <a:gd name="T9" fmla="*/ 2 h 4"/>
                <a:gd name="T10" fmla="*/ 0 w 31"/>
                <a:gd name="T11" fmla="*/ 0 h 4"/>
                <a:gd name="T12" fmla="*/ 0 w 3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4" name="ïṧlíḓé"/>
            <p:cNvSpPr/>
            <p:nvPr/>
          </p:nvSpPr>
          <p:spPr bwMode="auto">
            <a:xfrm>
              <a:off x="7413626" y="4883150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31 w 31"/>
                <a:gd name="T5" fmla="*/ 4 h 4"/>
                <a:gd name="T6" fmla="*/ 31 w 31"/>
                <a:gd name="T7" fmla="*/ 2 h 4"/>
                <a:gd name="T8" fmla="*/ 0 w 31"/>
                <a:gd name="T9" fmla="*/ 0 h 4"/>
                <a:gd name="T10" fmla="*/ 0 w 3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5" name="işlïḑe"/>
            <p:cNvSpPr/>
            <p:nvPr/>
          </p:nvSpPr>
          <p:spPr bwMode="auto">
            <a:xfrm>
              <a:off x="7413626" y="4883150"/>
              <a:ext cx="49213" cy="6350"/>
            </a:xfrm>
            <a:custGeom>
              <a:avLst/>
              <a:gdLst>
                <a:gd name="T0" fmla="*/ 0 w 31"/>
                <a:gd name="T1" fmla="*/ 0 h 4"/>
                <a:gd name="T2" fmla="*/ 0 w 31"/>
                <a:gd name="T3" fmla="*/ 2 h 4"/>
                <a:gd name="T4" fmla="*/ 31 w 31"/>
                <a:gd name="T5" fmla="*/ 4 h 4"/>
                <a:gd name="T6" fmla="*/ 31 w 31"/>
                <a:gd name="T7" fmla="*/ 2 h 4"/>
                <a:gd name="T8" fmla="*/ 0 w 31"/>
                <a:gd name="T9" fmla="*/ 0 h 4"/>
                <a:gd name="T10" fmla="*/ 0 w 3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">
                  <a:moveTo>
                    <a:pt x="0" y="0"/>
                  </a:moveTo>
                  <a:lnTo>
                    <a:pt x="0" y="2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6" name="ïṥḷiďê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0 w 45"/>
                <a:gd name="T1" fmla="*/ 0 h 6"/>
                <a:gd name="T2" fmla="*/ 0 w 45"/>
                <a:gd name="T3" fmla="*/ 2 h 6"/>
                <a:gd name="T4" fmla="*/ 0 w 45"/>
                <a:gd name="T5" fmla="*/ 2 h 6"/>
                <a:gd name="T6" fmla="*/ 43 w 45"/>
                <a:gd name="T7" fmla="*/ 6 h 6"/>
                <a:gd name="T8" fmla="*/ 45 w 45"/>
                <a:gd name="T9" fmla="*/ 4 h 6"/>
                <a:gd name="T10" fmla="*/ 0 w 45"/>
                <a:gd name="T11" fmla="*/ 0 h 6"/>
                <a:gd name="T12" fmla="*/ 0 w 4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7" name="îŝľíḑè"/>
            <p:cNvSpPr/>
            <p:nvPr/>
          </p:nvSpPr>
          <p:spPr bwMode="auto">
            <a:xfrm>
              <a:off x="7410451" y="4895850"/>
              <a:ext cx="71438" cy="9525"/>
            </a:xfrm>
            <a:custGeom>
              <a:avLst/>
              <a:gdLst>
                <a:gd name="T0" fmla="*/ 0 w 45"/>
                <a:gd name="T1" fmla="*/ 0 h 6"/>
                <a:gd name="T2" fmla="*/ 0 w 45"/>
                <a:gd name="T3" fmla="*/ 2 h 6"/>
                <a:gd name="T4" fmla="*/ 0 w 45"/>
                <a:gd name="T5" fmla="*/ 2 h 6"/>
                <a:gd name="T6" fmla="*/ 43 w 45"/>
                <a:gd name="T7" fmla="*/ 6 h 6"/>
                <a:gd name="T8" fmla="*/ 45 w 45"/>
                <a:gd name="T9" fmla="*/ 4 h 6"/>
                <a:gd name="T10" fmla="*/ 0 w 45"/>
                <a:gd name="T11" fmla="*/ 0 h 6"/>
                <a:gd name="T12" fmla="*/ 0 w 4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8" name="íŝḷïḍe"/>
            <p:cNvSpPr/>
            <p:nvPr/>
          </p:nvSpPr>
          <p:spPr bwMode="auto">
            <a:xfrm>
              <a:off x="7521576" y="4921250"/>
              <a:ext cx="49213" cy="4763"/>
            </a:xfrm>
            <a:custGeom>
              <a:avLst/>
              <a:gdLst>
                <a:gd name="T0" fmla="*/ 0 w 31"/>
                <a:gd name="T1" fmla="*/ 0 h 3"/>
                <a:gd name="T2" fmla="*/ 0 w 31"/>
                <a:gd name="T3" fmla="*/ 0 h 3"/>
                <a:gd name="T4" fmla="*/ 31 w 31"/>
                <a:gd name="T5" fmla="*/ 3 h 3"/>
                <a:gd name="T6" fmla="*/ 31 w 31"/>
                <a:gd name="T7" fmla="*/ 3 h 3"/>
                <a:gd name="T8" fmla="*/ 0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0"/>
                  </a:moveTo>
                  <a:lnTo>
                    <a:pt x="0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1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9" name="ï$ļîḓê"/>
            <p:cNvSpPr/>
            <p:nvPr/>
          </p:nvSpPr>
          <p:spPr bwMode="auto">
            <a:xfrm>
              <a:off x="7521576" y="4921250"/>
              <a:ext cx="49213" cy="4763"/>
            </a:xfrm>
            <a:custGeom>
              <a:avLst/>
              <a:gdLst>
                <a:gd name="T0" fmla="*/ 0 w 31"/>
                <a:gd name="T1" fmla="*/ 0 h 3"/>
                <a:gd name="T2" fmla="*/ 0 w 31"/>
                <a:gd name="T3" fmla="*/ 0 h 3"/>
                <a:gd name="T4" fmla="*/ 31 w 31"/>
                <a:gd name="T5" fmla="*/ 3 h 3"/>
                <a:gd name="T6" fmla="*/ 31 w 31"/>
                <a:gd name="T7" fmla="*/ 3 h 3"/>
                <a:gd name="T8" fmla="*/ 0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0" y="0"/>
                  </a:moveTo>
                  <a:lnTo>
                    <a:pt x="0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0" name="îŝḻíḑé"/>
            <p:cNvSpPr/>
            <p:nvPr/>
          </p:nvSpPr>
          <p:spPr bwMode="auto">
            <a:xfrm>
              <a:off x="7521576" y="4862513"/>
              <a:ext cx="66675" cy="63500"/>
            </a:xfrm>
            <a:custGeom>
              <a:avLst/>
              <a:gdLst>
                <a:gd name="T0" fmla="*/ 20 w 20"/>
                <a:gd name="T1" fmla="*/ 0 h 19"/>
                <a:gd name="T2" fmla="*/ 8 w 20"/>
                <a:gd name="T3" fmla="*/ 1 h 19"/>
                <a:gd name="T4" fmla="*/ 0 w 20"/>
                <a:gd name="T5" fmla="*/ 18 h 19"/>
                <a:gd name="T6" fmla="*/ 15 w 20"/>
                <a:gd name="T7" fmla="*/ 19 h 19"/>
                <a:gd name="T8" fmla="*/ 20 w 2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20" y="0"/>
                  </a:moveTo>
                  <a:cubicBezTo>
                    <a:pt x="16" y="1"/>
                    <a:pt x="12" y="1"/>
                    <a:pt x="8" y="1"/>
                  </a:cubicBezTo>
                  <a:cubicBezTo>
                    <a:pt x="5" y="7"/>
                    <a:pt x="3" y="13"/>
                    <a:pt x="0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3"/>
                    <a:pt x="18" y="7"/>
                    <a:pt x="20" y="0"/>
                  </a:cubicBezTo>
                </a:path>
              </a:pathLst>
            </a:custGeom>
            <a:solidFill>
              <a:srgbClr val="3E6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1" name="ïSļídê"/>
            <p:cNvSpPr/>
            <p:nvPr/>
          </p:nvSpPr>
          <p:spPr bwMode="auto">
            <a:xfrm>
              <a:off x="7581901" y="4800600"/>
              <a:ext cx="158750" cy="257175"/>
            </a:xfrm>
            <a:custGeom>
              <a:avLst/>
              <a:gdLst>
                <a:gd name="T0" fmla="*/ 48 w 48"/>
                <a:gd name="T1" fmla="*/ 0 h 78"/>
                <a:gd name="T2" fmla="*/ 17 w 48"/>
                <a:gd name="T3" fmla="*/ 16 h 78"/>
                <a:gd name="T4" fmla="*/ 1 w 48"/>
                <a:gd name="T5" fmla="*/ 78 h 78"/>
                <a:gd name="T6" fmla="*/ 2 w 48"/>
                <a:gd name="T7" fmla="*/ 78 h 78"/>
                <a:gd name="T8" fmla="*/ 21 w 48"/>
                <a:gd name="T9" fmla="*/ 55 h 78"/>
                <a:gd name="T10" fmla="*/ 34 w 48"/>
                <a:gd name="T11" fmla="*/ 31 h 78"/>
                <a:gd name="T12" fmla="*/ 48 w 48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8">
                  <a:moveTo>
                    <a:pt x="48" y="0"/>
                  </a:moveTo>
                  <a:cubicBezTo>
                    <a:pt x="41" y="6"/>
                    <a:pt x="31" y="13"/>
                    <a:pt x="17" y="16"/>
                  </a:cubicBezTo>
                  <a:cubicBezTo>
                    <a:pt x="7" y="44"/>
                    <a:pt x="0" y="69"/>
                    <a:pt x="1" y="78"/>
                  </a:cubicBezTo>
                  <a:cubicBezTo>
                    <a:pt x="1" y="78"/>
                    <a:pt x="1" y="78"/>
                    <a:pt x="2" y="78"/>
                  </a:cubicBezTo>
                  <a:cubicBezTo>
                    <a:pt x="7" y="76"/>
                    <a:pt x="14" y="68"/>
                    <a:pt x="21" y="55"/>
                  </a:cubicBezTo>
                  <a:cubicBezTo>
                    <a:pt x="26" y="48"/>
                    <a:pt x="30" y="40"/>
                    <a:pt x="34" y="31"/>
                  </a:cubicBezTo>
                  <a:cubicBezTo>
                    <a:pt x="39" y="21"/>
                    <a:pt x="44" y="11"/>
                    <a:pt x="48" y="0"/>
                  </a:cubicBezTo>
                </a:path>
              </a:pathLst>
            </a:custGeom>
            <a:solidFill>
              <a:srgbClr val="9C6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2" name="iśḷïḑé"/>
            <p:cNvSpPr/>
            <p:nvPr/>
          </p:nvSpPr>
          <p:spPr bwMode="auto">
            <a:xfrm>
              <a:off x="7786688" y="47244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06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3" name="ïṡlîḓe"/>
            <p:cNvSpPr/>
            <p:nvPr/>
          </p:nvSpPr>
          <p:spPr bwMode="auto">
            <a:xfrm>
              <a:off x="7558088" y="4852988"/>
              <a:ext cx="79375" cy="204788"/>
            </a:xfrm>
            <a:custGeom>
              <a:avLst/>
              <a:gdLst>
                <a:gd name="T0" fmla="*/ 24 w 24"/>
                <a:gd name="T1" fmla="*/ 0 h 62"/>
                <a:gd name="T2" fmla="*/ 9 w 24"/>
                <a:gd name="T3" fmla="*/ 3 h 62"/>
                <a:gd name="T4" fmla="*/ 4 w 24"/>
                <a:gd name="T5" fmla="*/ 22 h 62"/>
                <a:gd name="T6" fmla="*/ 4 w 24"/>
                <a:gd name="T7" fmla="*/ 22 h 62"/>
                <a:gd name="T8" fmla="*/ 1 w 24"/>
                <a:gd name="T9" fmla="*/ 37 h 62"/>
                <a:gd name="T10" fmla="*/ 0 w 24"/>
                <a:gd name="T11" fmla="*/ 49 h 62"/>
                <a:gd name="T12" fmla="*/ 5 w 24"/>
                <a:gd name="T13" fmla="*/ 62 h 62"/>
                <a:gd name="T14" fmla="*/ 5 w 24"/>
                <a:gd name="T15" fmla="*/ 62 h 62"/>
                <a:gd name="T16" fmla="*/ 7 w 24"/>
                <a:gd name="T17" fmla="*/ 62 h 62"/>
                <a:gd name="T18" fmla="*/ 8 w 24"/>
                <a:gd name="T19" fmla="*/ 62 h 62"/>
                <a:gd name="T20" fmla="*/ 8 w 24"/>
                <a:gd name="T21" fmla="*/ 62 h 62"/>
                <a:gd name="T22" fmla="*/ 24 w 24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cubicBezTo>
                    <a:pt x="20" y="2"/>
                    <a:pt x="15" y="3"/>
                    <a:pt x="9" y="3"/>
                  </a:cubicBezTo>
                  <a:cubicBezTo>
                    <a:pt x="7" y="10"/>
                    <a:pt x="5" y="16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8"/>
                    <a:pt x="2" y="32"/>
                    <a:pt x="1" y="37"/>
                  </a:cubicBezTo>
                  <a:cubicBezTo>
                    <a:pt x="0" y="42"/>
                    <a:pt x="0" y="46"/>
                    <a:pt x="0" y="49"/>
                  </a:cubicBezTo>
                  <a:cubicBezTo>
                    <a:pt x="0" y="56"/>
                    <a:pt x="1" y="61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6" y="62"/>
                    <a:pt x="6" y="62"/>
                    <a:pt x="7" y="62"/>
                  </a:cubicBezTo>
                  <a:cubicBezTo>
                    <a:pt x="7" y="62"/>
                    <a:pt x="8" y="6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53"/>
                    <a:pt x="14" y="28"/>
                    <a:pt x="24" y="0"/>
                  </a:cubicBezTo>
                </a:path>
              </a:pathLst>
            </a:custGeom>
            <a:solidFill>
              <a:srgbClr val="AF8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4" name="ï$ļidè"/>
            <p:cNvSpPr/>
            <p:nvPr/>
          </p:nvSpPr>
          <p:spPr bwMode="auto">
            <a:xfrm>
              <a:off x="7132638" y="4724400"/>
              <a:ext cx="654050" cy="704850"/>
            </a:xfrm>
            <a:custGeom>
              <a:avLst/>
              <a:gdLst>
                <a:gd name="T0" fmla="*/ 127 w 198"/>
                <a:gd name="T1" fmla="*/ 51 h 214"/>
                <a:gd name="T2" fmla="*/ 0 w 198"/>
                <a:gd name="T3" fmla="*/ 0 h 214"/>
                <a:gd name="T4" fmla="*/ 0 w 198"/>
                <a:gd name="T5" fmla="*/ 0 h 214"/>
                <a:gd name="T6" fmla="*/ 27 w 198"/>
                <a:gd name="T7" fmla="*/ 202 h 214"/>
                <a:gd name="T8" fmla="*/ 27 w 198"/>
                <a:gd name="T9" fmla="*/ 202 h 214"/>
                <a:gd name="T10" fmla="*/ 99 w 198"/>
                <a:gd name="T11" fmla="*/ 214 h 214"/>
                <a:gd name="T12" fmla="*/ 171 w 198"/>
                <a:gd name="T13" fmla="*/ 202 h 214"/>
                <a:gd name="T14" fmla="*/ 171 w 198"/>
                <a:gd name="T15" fmla="*/ 202 h 214"/>
                <a:gd name="T16" fmla="*/ 198 w 198"/>
                <a:gd name="T17" fmla="*/ 0 h 214"/>
                <a:gd name="T18" fmla="*/ 198 w 198"/>
                <a:gd name="T19" fmla="*/ 0 h 214"/>
                <a:gd name="T20" fmla="*/ 127 w 198"/>
                <a:gd name="T21" fmla="*/ 5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14">
                  <a:moveTo>
                    <a:pt x="127" y="51"/>
                  </a:moveTo>
                  <a:cubicBezTo>
                    <a:pt x="72" y="51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67"/>
                    <a:pt x="18" y="135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7" y="209"/>
                    <a:pt x="59" y="214"/>
                    <a:pt x="99" y="214"/>
                  </a:cubicBezTo>
                  <a:cubicBezTo>
                    <a:pt x="139" y="214"/>
                    <a:pt x="171" y="209"/>
                    <a:pt x="171" y="202"/>
                  </a:cubicBezTo>
                  <a:cubicBezTo>
                    <a:pt x="171" y="202"/>
                    <a:pt x="171" y="202"/>
                    <a:pt x="171" y="202"/>
                  </a:cubicBezTo>
                  <a:cubicBezTo>
                    <a:pt x="180" y="135"/>
                    <a:pt x="189" y="67"/>
                    <a:pt x="19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7" y="9"/>
                    <a:pt x="181" y="51"/>
                    <a:pt x="127" y="51"/>
                  </a:cubicBezTo>
                  <a:close/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5" name="í$ḻïḑe"/>
            <p:cNvSpPr/>
            <p:nvPr/>
          </p:nvSpPr>
          <p:spPr bwMode="auto">
            <a:xfrm>
              <a:off x="7786688" y="472440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6" name="islïḓé"/>
            <p:cNvSpPr/>
            <p:nvPr/>
          </p:nvSpPr>
          <p:spPr bwMode="auto">
            <a:xfrm>
              <a:off x="7132638" y="4724400"/>
              <a:ext cx="211138" cy="701675"/>
            </a:xfrm>
            <a:custGeom>
              <a:avLst/>
              <a:gdLst>
                <a:gd name="T0" fmla="*/ 0 w 64"/>
                <a:gd name="T1" fmla="*/ 0 h 213"/>
                <a:gd name="T2" fmla="*/ 0 w 64"/>
                <a:gd name="T3" fmla="*/ 0 h 213"/>
                <a:gd name="T4" fmla="*/ 27 w 64"/>
                <a:gd name="T5" fmla="*/ 202 h 213"/>
                <a:gd name="T6" fmla="*/ 27 w 64"/>
                <a:gd name="T7" fmla="*/ 202 h 213"/>
                <a:gd name="T8" fmla="*/ 64 w 64"/>
                <a:gd name="T9" fmla="*/ 213 h 213"/>
                <a:gd name="T10" fmla="*/ 54 w 64"/>
                <a:gd name="T11" fmla="*/ 34 h 213"/>
                <a:gd name="T12" fmla="*/ 0 w 64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67"/>
                    <a:pt x="18" y="135"/>
                    <a:pt x="27" y="202"/>
                  </a:cubicBezTo>
                  <a:cubicBezTo>
                    <a:pt x="27" y="202"/>
                    <a:pt x="27" y="202"/>
                    <a:pt x="27" y="202"/>
                  </a:cubicBezTo>
                  <a:cubicBezTo>
                    <a:pt x="27" y="207"/>
                    <a:pt x="42" y="211"/>
                    <a:pt x="64" y="213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24" y="21"/>
                    <a:pt x="0" y="5"/>
                    <a:pt x="0" y="0"/>
                  </a:cubicBezTo>
                  <a:close/>
                </a:path>
              </a:pathLst>
            </a:custGeom>
            <a:solidFill>
              <a:srgbClr val="426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7" name="ïsļïḓe"/>
            <p:cNvSpPr/>
            <p:nvPr/>
          </p:nvSpPr>
          <p:spPr bwMode="auto">
            <a:xfrm>
              <a:off x="7786688" y="4727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4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8" name="íşḷïďè"/>
            <p:cNvSpPr/>
            <p:nvPr/>
          </p:nvSpPr>
          <p:spPr bwMode="auto">
            <a:xfrm>
              <a:off x="7199313" y="5224463"/>
              <a:ext cx="520700" cy="93663"/>
            </a:xfrm>
            <a:custGeom>
              <a:avLst/>
              <a:gdLst>
                <a:gd name="T0" fmla="*/ 155 w 158"/>
                <a:gd name="T1" fmla="*/ 19 h 28"/>
                <a:gd name="T2" fmla="*/ 158 w 158"/>
                <a:gd name="T3" fmla="*/ 0 h 28"/>
                <a:gd name="T4" fmla="*/ 79 w 158"/>
                <a:gd name="T5" fmla="*/ 10 h 28"/>
                <a:gd name="T6" fmla="*/ 0 w 158"/>
                <a:gd name="T7" fmla="*/ 0 h 28"/>
                <a:gd name="T8" fmla="*/ 3 w 158"/>
                <a:gd name="T9" fmla="*/ 19 h 28"/>
                <a:gd name="T10" fmla="*/ 79 w 158"/>
                <a:gd name="T11" fmla="*/ 28 h 28"/>
                <a:gd name="T12" fmla="*/ 155 w 158"/>
                <a:gd name="T13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8">
                  <a:moveTo>
                    <a:pt x="155" y="19"/>
                  </a:moveTo>
                  <a:cubicBezTo>
                    <a:pt x="156" y="12"/>
                    <a:pt x="157" y="6"/>
                    <a:pt x="158" y="0"/>
                  </a:cubicBezTo>
                  <a:cubicBezTo>
                    <a:pt x="149" y="6"/>
                    <a:pt x="117" y="10"/>
                    <a:pt x="79" y="10"/>
                  </a:cubicBezTo>
                  <a:cubicBezTo>
                    <a:pt x="41" y="10"/>
                    <a:pt x="9" y="6"/>
                    <a:pt x="0" y="0"/>
                  </a:cubicBezTo>
                  <a:cubicBezTo>
                    <a:pt x="1" y="6"/>
                    <a:pt x="2" y="12"/>
                    <a:pt x="3" y="19"/>
                  </a:cubicBezTo>
                  <a:cubicBezTo>
                    <a:pt x="14" y="24"/>
                    <a:pt x="44" y="28"/>
                    <a:pt x="79" y="28"/>
                  </a:cubicBezTo>
                  <a:cubicBezTo>
                    <a:pt x="114" y="28"/>
                    <a:pt x="144" y="24"/>
                    <a:pt x="155" y="1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9" name="îšḻïḍè"/>
            <p:cNvSpPr/>
            <p:nvPr/>
          </p:nvSpPr>
          <p:spPr bwMode="auto">
            <a:xfrm>
              <a:off x="7154863" y="4911725"/>
              <a:ext cx="604838" cy="112713"/>
            </a:xfrm>
            <a:custGeom>
              <a:avLst/>
              <a:gdLst>
                <a:gd name="T0" fmla="*/ 4 w 183"/>
                <a:gd name="T1" fmla="*/ 23 h 34"/>
                <a:gd name="T2" fmla="*/ 92 w 183"/>
                <a:gd name="T3" fmla="*/ 34 h 34"/>
                <a:gd name="T4" fmla="*/ 180 w 183"/>
                <a:gd name="T5" fmla="*/ 23 h 34"/>
                <a:gd name="T6" fmla="*/ 183 w 183"/>
                <a:gd name="T7" fmla="*/ 0 h 34"/>
                <a:gd name="T8" fmla="*/ 92 w 183"/>
                <a:gd name="T9" fmla="*/ 13 h 34"/>
                <a:gd name="T10" fmla="*/ 0 w 183"/>
                <a:gd name="T11" fmla="*/ 0 h 34"/>
                <a:gd name="T12" fmla="*/ 4 w 183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34">
                  <a:moveTo>
                    <a:pt x="4" y="23"/>
                  </a:moveTo>
                  <a:cubicBezTo>
                    <a:pt x="15" y="29"/>
                    <a:pt x="50" y="34"/>
                    <a:pt x="92" y="34"/>
                  </a:cubicBezTo>
                  <a:cubicBezTo>
                    <a:pt x="134" y="34"/>
                    <a:pt x="169" y="29"/>
                    <a:pt x="180" y="23"/>
                  </a:cubicBezTo>
                  <a:cubicBezTo>
                    <a:pt x="181" y="15"/>
                    <a:pt x="182" y="8"/>
                    <a:pt x="183" y="0"/>
                  </a:cubicBezTo>
                  <a:cubicBezTo>
                    <a:pt x="177" y="8"/>
                    <a:pt x="139" y="13"/>
                    <a:pt x="92" y="13"/>
                  </a:cubicBezTo>
                  <a:cubicBezTo>
                    <a:pt x="45" y="13"/>
                    <a:pt x="7" y="8"/>
                    <a:pt x="0" y="0"/>
                  </a:cubicBezTo>
                  <a:cubicBezTo>
                    <a:pt x="1" y="8"/>
                    <a:pt x="2" y="15"/>
                    <a:pt x="4" y="2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170" y="180975"/>
            <a:ext cx="11786235" cy="6543040"/>
            <a:chOff x="225" y="240"/>
            <a:chExt cx="18950" cy="10520"/>
          </a:xfrm>
        </p:grpSpPr>
        <p:sp>
          <p:nvSpPr>
            <p:cNvPr id="6" name="矩形 5"/>
            <p:cNvSpPr/>
            <p:nvPr/>
          </p:nvSpPr>
          <p:spPr>
            <a:xfrm>
              <a:off x="225" y="2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25" y="4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sp useBgFill="1">
        <p:nvSpPr>
          <p:cNvPr id="9" name="文本框 8"/>
          <p:cNvSpPr txBox="1"/>
          <p:nvPr/>
        </p:nvSpPr>
        <p:spPr>
          <a:xfrm>
            <a:off x="1064895" y="1971040"/>
            <a:ext cx="9958070" cy="14452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solidFill>
                  <a:srgbClr val="4A5B9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stA="60000" endA="900" endPos="43000" dist="38100" dir="5400000" sy="-100000" algn="bl" rotWithShape="0"/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感谢您的观看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76106">
            <a:off x="8613414" y="3763429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64260" y="1632585"/>
            <a:ext cx="9968230" cy="336550"/>
            <a:chOff x="1640" y="2571"/>
            <a:chExt cx="15698" cy="530"/>
          </a:xfrm>
        </p:grpSpPr>
        <p:sp>
          <p:nvSpPr>
            <p:cNvPr id="15" name="TextBox 30"/>
            <p:cNvSpPr txBox="1"/>
            <p:nvPr/>
          </p:nvSpPr>
          <p:spPr>
            <a:xfrm>
              <a:off x="1656" y="2571"/>
              <a:ext cx="15666" cy="5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rgbClr val="4A5B92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endParaRPr lang="en-US" altLang="zh-CN" sz="1600" b="1" spc="300" dirty="0">
                <a:solidFill>
                  <a:srgbClr val="4A5B92"/>
                </a:solidFill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40" y="2830"/>
              <a:ext cx="15698" cy="0"/>
              <a:chOff x="1640" y="2830"/>
              <a:chExt cx="15698" cy="0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173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640" y="2830"/>
                <a:ext cx="5608" cy="0"/>
              </a:xfrm>
              <a:prstGeom prst="line">
                <a:avLst/>
              </a:prstGeom>
              <a:ln>
                <a:solidFill>
                  <a:srgbClr val="4A5B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3963670" y="4443095"/>
            <a:ext cx="4679315" cy="2156460"/>
            <a:chOff x="3703" y="5400"/>
            <a:chExt cx="11718" cy="54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75" b="99756" l="5666" r="90227">
                          <a14:foregroundMark x1="19692" y1="22814" x2="7365" y2="39912"/>
                          <a14:foregroundMark x1="33286" y1="3957" x2="22559" y2="18837"/>
                          <a14:foregroundMark x1="7365" y1="39912" x2="5949" y2="31558"/>
                          <a14:foregroundMark x1="5949" y1="31558" x2="6657" y2="31265"/>
                          <a14:foregroundMark x1="17847" y1="4934" x2="55666" y2="3029"/>
                          <a14:foregroundMark x1="92776" y1="14362" x2="90227" y2="24231"/>
                          <a14:foregroundMark x1="90227" y1="24231" x2="81020" y2="32487"/>
                          <a14:foregroundMark x1="81020" y1="32487" x2="66856" y2="38007"/>
                          <a14:foregroundMark x1="89235" y1="11920" x2="87960" y2="21299"/>
                          <a14:foregroundMark x1="87960" y1="21299" x2="78754" y2="26673"/>
                          <a14:foregroundMark x1="55666" y1="1563" x2="32011" y2="1075"/>
                          <a14:foregroundMark x1="32011" y1="1075" x2="13031" y2="2785"/>
                          <a14:foregroundMark x1="24221" y1="88911" x2="18555" y2="99756"/>
                          <a14:foregroundMark x1="50850" y1="85296" x2="50850" y2="94724"/>
                          <a14:foregroundMark x1="50850" y1="94724" x2="54958" y2="99756"/>
                          <a14:foregroundMark x1="27665" y1="22400" x2="23513" y2="58769"/>
                          <a14:foregroundMark x1="28470" y1="15340" x2="28060" y2="18934"/>
                          <a14:backgroundMark x1="25637" y1="20371" x2="24221" y2="20371"/>
                          <a14:backgroundMark x1="47309" y1="20371" x2="51416" y2="21348"/>
                          <a14:backgroundMark x1="27762" y1="19883" x2="22096" y2="22814"/>
                          <a14:backgroundMark x1="21388" y1="19883" x2="21388" y2="22814"/>
                          <a14:backgroundMark x1="19972" y1="19883" x2="28470" y2="21837"/>
                          <a14:backgroundMark x1="29745" y1="19199" x2="25637" y2="22081"/>
                          <a14:backgroundMark x1="25637" y1="19638" x2="21388" y2="19443"/>
                          <a14:backgroundMark x1="29745" y1="19638" x2="29745" y2="19638"/>
                          <a14:backgroundMark x1="28470" y1="19443" x2="28470" y2="194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171"/>
            <a:stretch>
              <a:fillRect/>
            </a:stretch>
          </p:blipFill>
          <p:spPr>
            <a:xfrm>
              <a:off x="12153" y="7311"/>
              <a:ext cx="3268" cy="348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233"/>
            <a:stretch>
              <a:fillRect/>
            </a:stretch>
          </p:blipFill>
          <p:spPr>
            <a:xfrm>
              <a:off x="3703" y="7311"/>
              <a:ext cx="3307" cy="348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>
              <a:off x="7418" y="5400"/>
              <a:ext cx="4326" cy="5400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5090160" y="3712210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汇报人：</a:t>
            </a:r>
            <a:r>
              <a:rPr lang="en-US" altLang="zh-CN" smtClean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PPT818</a:t>
            </a:r>
            <a:endParaRPr lang="en-US" altLang="zh-CN">
              <a:solidFill>
                <a:srgbClr val="4A5B92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7170" y="180975"/>
            <a:ext cx="11786235" cy="6543040"/>
            <a:chOff x="225" y="240"/>
            <a:chExt cx="18950" cy="10520"/>
          </a:xfrm>
        </p:grpSpPr>
        <p:sp>
          <p:nvSpPr>
            <p:cNvPr id="6" name="矩形 5"/>
            <p:cNvSpPr/>
            <p:nvPr/>
          </p:nvSpPr>
          <p:spPr>
            <a:xfrm>
              <a:off x="225" y="2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25" y="440"/>
              <a:ext cx="18750" cy="10320"/>
            </a:xfrm>
            <a:prstGeom prst="rect">
              <a:avLst/>
            </a:prstGeom>
            <a:noFill/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803140" y="2763520"/>
            <a:ext cx="4152900" cy="601345"/>
            <a:chOff x="6826" y="3251"/>
            <a:chExt cx="6540" cy="947"/>
          </a:xfrm>
        </p:grpSpPr>
        <p:sp>
          <p:nvSpPr>
            <p:cNvPr id="21" name="文本框 20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02.</a:t>
              </a:r>
              <a:r>
                <a:rPr lang="zh-CN" altLang="en-US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单击此处添加标题</a:t>
              </a:r>
            </a:p>
          </p:txBody>
        </p:sp>
        <p:grpSp>
          <p:nvGrpSpPr>
            <p:cNvPr id="22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23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4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5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6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7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8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29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0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4803140" y="3753485"/>
            <a:ext cx="4152900" cy="601345"/>
            <a:chOff x="6826" y="3251"/>
            <a:chExt cx="6540" cy="947"/>
          </a:xfrm>
        </p:grpSpPr>
        <p:sp>
          <p:nvSpPr>
            <p:cNvPr id="32" name="文本框 31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03.</a:t>
              </a:r>
              <a:r>
                <a:rPr lang="zh-CN" altLang="en-US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单击此处添加标题</a:t>
              </a:r>
            </a:p>
          </p:txBody>
        </p:sp>
        <p:grpSp>
          <p:nvGrpSpPr>
            <p:cNvPr id="33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34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5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6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7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8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39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0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2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803140" y="4743450"/>
            <a:ext cx="4152900" cy="601345"/>
            <a:chOff x="6826" y="3251"/>
            <a:chExt cx="6540" cy="947"/>
          </a:xfrm>
        </p:grpSpPr>
        <p:sp>
          <p:nvSpPr>
            <p:cNvPr id="44" name="文本框 43"/>
            <p:cNvSpPr txBox="1"/>
            <p:nvPr/>
          </p:nvSpPr>
          <p:spPr>
            <a:xfrm>
              <a:off x="7439" y="3376"/>
              <a:ext cx="59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04.</a:t>
              </a:r>
              <a:r>
                <a:rPr lang="zh-CN" altLang="en-US" sz="28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cs typeface="站酷快乐体2016修订版" panose="02010600030101010101" charset="-122"/>
                </a:rPr>
                <a:t>单击此处添加标题</a:t>
              </a:r>
            </a:p>
          </p:txBody>
        </p:sp>
        <p:grpSp>
          <p:nvGrpSpPr>
            <p:cNvPr id="4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6826" y="3251"/>
              <a:ext cx="584" cy="731"/>
              <a:chOff x="4122738" y="895351"/>
              <a:chExt cx="3990975" cy="4997450"/>
            </a:xfrm>
          </p:grpSpPr>
          <p:sp>
            <p:nvSpPr>
              <p:cNvPr id="46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7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8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49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50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51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52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53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1346616" y="1773869"/>
            <a:ext cx="252917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目录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506301" y="2841625"/>
            <a:ext cx="2209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CONTENTS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192395" y="1852930"/>
            <a:ext cx="376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01.</a:t>
            </a:r>
            <a:r>
              <a:rPr lang="zh-CN" altLang="en-US" sz="2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</a:rPr>
              <a:t>单击此处添加标题</a:t>
            </a:r>
          </a:p>
        </p:txBody>
      </p:sp>
      <p:grpSp>
        <p:nvGrpSpPr>
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flipH="1">
            <a:off x="4803140" y="1773555"/>
            <a:ext cx="370840" cy="464185"/>
            <a:chOff x="4122738" y="895351"/>
            <a:chExt cx="3990975" cy="4997450"/>
          </a:xfrm>
        </p:grpSpPr>
        <p:sp>
          <p:nvSpPr>
            <p:cNvPr id="9" name="íšľîḋe"/>
            <p:cNvSpPr/>
            <p:nvPr/>
          </p:nvSpPr>
          <p:spPr bwMode="auto">
            <a:xfrm>
              <a:off x="4640263" y="5448301"/>
              <a:ext cx="3403600" cy="444500"/>
            </a:xfrm>
            <a:prstGeom prst="rect">
              <a:avLst/>
            </a:prstGeom>
            <a:solidFill>
              <a:srgbClr val="D1D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" name="îš1idé"/>
            <p:cNvSpPr/>
            <p:nvPr/>
          </p:nvSpPr>
          <p:spPr bwMode="auto">
            <a:xfrm>
              <a:off x="4122738" y="4024313"/>
              <a:ext cx="2182813" cy="1868488"/>
            </a:xfrm>
            <a:custGeom>
              <a:avLst/>
              <a:gdLst>
                <a:gd name="T0" fmla="*/ 0 w 93"/>
                <a:gd name="T1" fmla="*/ 23 h 80"/>
                <a:gd name="T2" fmla="*/ 19 w 93"/>
                <a:gd name="T3" fmla="*/ 77 h 80"/>
                <a:gd name="T4" fmla="*/ 24 w 93"/>
                <a:gd name="T5" fmla="*/ 79 h 80"/>
                <a:gd name="T6" fmla="*/ 80 w 93"/>
                <a:gd name="T7" fmla="*/ 69 h 80"/>
                <a:gd name="T8" fmla="*/ 93 w 93"/>
                <a:gd name="T9" fmla="*/ 47 h 80"/>
                <a:gd name="T10" fmla="*/ 12 w 93"/>
                <a:gd name="T11" fmla="*/ 0 h 80"/>
                <a:gd name="T12" fmla="*/ 0 w 93"/>
                <a:gd name="T13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0">
                  <a:moveTo>
                    <a:pt x="0" y="23"/>
                  </a:moveTo>
                  <a:cubicBezTo>
                    <a:pt x="19" y="77"/>
                    <a:pt x="19" y="77"/>
                    <a:pt x="19" y="77"/>
                  </a:cubicBezTo>
                  <a:cubicBezTo>
                    <a:pt x="19" y="79"/>
                    <a:pt x="22" y="80"/>
                    <a:pt x="24" y="79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" name="i$lïďè"/>
            <p:cNvSpPr/>
            <p:nvPr/>
          </p:nvSpPr>
          <p:spPr bwMode="auto">
            <a:xfrm>
              <a:off x="4381500" y="5214938"/>
              <a:ext cx="820738" cy="677863"/>
            </a:xfrm>
            <a:custGeom>
              <a:avLst/>
              <a:gdLst>
                <a:gd name="T0" fmla="*/ 23 w 35"/>
                <a:gd name="T1" fmla="*/ 4 h 29"/>
                <a:gd name="T2" fmla="*/ 0 w 35"/>
                <a:gd name="T3" fmla="*/ 4 h 29"/>
                <a:gd name="T4" fmla="*/ 8 w 35"/>
                <a:gd name="T5" fmla="*/ 26 h 29"/>
                <a:gd name="T6" fmla="*/ 13 w 35"/>
                <a:gd name="T7" fmla="*/ 28 h 29"/>
                <a:gd name="T8" fmla="*/ 35 w 35"/>
                <a:gd name="T9" fmla="*/ 24 h 29"/>
                <a:gd name="T10" fmla="*/ 23 w 35"/>
                <a:gd name="T1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23" y="4"/>
                  </a:moveTo>
                  <a:cubicBezTo>
                    <a:pt x="16" y="0"/>
                    <a:pt x="8" y="1"/>
                    <a:pt x="0" y="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8"/>
                    <a:pt x="11" y="29"/>
                    <a:pt x="13" y="28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16"/>
                    <a:pt x="30" y="8"/>
                    <a:pt x="23" y="4"/>
                  </a:cubicBezTo>
                  <a:close/>
                </a:path>
              </a:pathLst>
            </a:custGeom>
            <a:solidFill>
              <a:srgbClr val="18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" name="íṡļîďe"/>
            <p:cNvSpPr/>
            <p:nvPr/>
          </p:nvSpPr>
          <p:spPr bwMode="auto">
            <a:xfrm>
              <a:off x="4122738" y="1735138"/>
              <a:ext cx="2182813" cy="2825750"/>
            </a:xfrm>
            <a:custGeom>
              <a:avLst/>
              <a:gdLst>
                <a:gd name="T0" fmla="*/ 488 w 1375"/>
                <a:gd name="T1" fmla="*/ 1722 h 1780"/>
                <a:gd name="T2" fmla="*/ 0 w 1375"/>
                <a:gd name="T3" fmla="*/ 1780 h 1780"/>
                <a:gd name="T4" fmla="*/ 1021 w 1375"/>
                <a:gd name="T5" fmla="*/ 0 h 1780"/>
                <a:gd name="T6" fmla="*/ 1375 w 1375"/>
                <a:gd name="T7" fmla="*/ 191 h 1780"/>
                <a:gd name="T8" fmla="*/ 488 w 1375"/>
                <a:gd name="T9" fmla="*/ 1722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5" h="1780">
                  <a:moveTo>
                    <a:pt x="488" y="1722"/>
                  </a:moveTo>
                  <a:lnTo>
                    <a:pt x="0" y="1780"/>
                  </a:lnTo>
                  <a:lnTo>
                    <a:pt x="1021" y="0"/>
                  </a:lnTo>
                  <a:lnTo>
                    <a:pt x="1375" y="191"/>
                  </a:lnTo>
                  <a:lnTo>
                    <a:pt x="488" y="1722"/>
                  </a:lnTo>
                  <a:close/>
                </a:path>
              </a:pathLst>
            </a:cu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" name="ïsḻîḓé"/>
            <p:cNvSpPr/>
            <p:nvPr/>
          </p:nvSpPr>
          <p:spPr bwMode="auto">
            <a:xfrm>
              <a:off x="4897438" y="2038351"/>
              <a:ext cx="2182813" cy="3060700"/>
            </a:xfrm>
            <a:custGeom>
              <a:avLst/>
              <a:gdLst>
                <a:gd name="T0" fmla="*/ 488 w 1375"/>
                <a:gd name="T1" fmla="*/ 1810 h 1928"/>
                <a:gd name="T2" fmla="*/ 104 w 1375"/>
                <a:gd name="T3" fmla="*/ 1928 h 1928"/>
                <a:gd name="T4" fmla="*/ 0 w 1375"/>
                <a:gd name="T5" fmla="*/ 1531 h 1928"/>
                <a:gd name="T6" fmla="*/ 887 w 1375"/>
                <a:gd name="T7" fmla="*/ 0 h 1928"/>
                <a:gd name="T8" fmla="*/ 1375 w 1375"/>
                <a:gd name="T9" fmla="*/ 295 h 1928"/>
                <a:gd name="T10" fmla="*/ 488 w 1375"/>
                <a:gd name="T11" fmla="*/ 181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5" h="1928">
                  <a:moveTo>
                    <a:pt x="488" y="1810"/>
                  </a:moveTo>
                  <a:lnTo>
                    <a:pt x="104" y="1928"/>
                  </a:lnTo>
                  <a:lnTo>
                    <a:pt x="0" y="1531"/>
                  </a:lnTo>
                  <a:lnTo>
                    <a:pt x="887" y="0"/>
                  </a:lnTo>
                  <a:lnTo>
                    <a:pt x="1375" y="295"/>
                  </a:lnTo>
                  <a:lnTo>
                    <a:pt x="488" y="1810"/>
                  </a:lnTo>
                  <a:close/>
                </a:path>
              </a:pathLst>
            </a:custGeom>
            <a:solidFill>
              <a:srgbClr val="FD81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" name="îṩḻiďe"/>
            <p:cNvSpPr/>
            <p:nvPr/>
          </p:nvSpPr>
          <p:spPr bwMode="auto">
            <a:xfrm>
              <a:off x="5672138" y="2506663"/>
              <a:ext cx="1971675" cy="3128963"/>
            </a:xfrm>
            <a:custGeom>
              <a:avLst/>
              <a:gdLst>
                <a:gd name="T0" fmla="*/ 207 w 1242"/>
                <a:gd name="T1" fmla="*/ 1971 h 1971"/>
                <a:gd name="T2" fmla="*/ 0 w 1242"/>
                <a:gd name="T3" fmla="*/ 1515 h 1971"/>
                <a:gd name="T4" fmla="*/ 887 w 1242"/>
                <a:gd name="T5" fmla="*/ 0 h 1971"/>
                <a:gd name="T6" fmla="*/ 1242 w 1242"/>
                <a:gd name="T7" fmla="*/ 191 h 1971"/>
                <a:gd name="T8" fmla="*/ 207 w 1242"/>
                <a:gd name="T9" fmla="*/ 1971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2" h="1971">
                  <a:moveTo>
                    <a:pt x="207" y="1971"/>
                  </a:moveTo>
                  <a:lnTo>
                    <a:pt x="0" y="1515"/>
                  </a:lnTo>
                  <a:lnTo>
                    <a:pt x="887" y="0"/>
                  </a:lnTo>
                  <a:lnTo>
                    <a:pt x="1242" y="191"/>
                  </a:lnTo>
                  <a:lnTo>
                    <a:pt x="207" y="1971"/>
                  </a:lnTo>
                  <a:close/>
                </a:path>
              </a:pathLst>
            </a:custGeom>
            <a:solidFill>
              <a:srgbClr val="FDA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" name="ïṣḻîḑé"/>
            <p:cNvSpPr/>
            <p:nvPr/>
          </p:nvSpPr>
          <p:spPr bwMode="auto">
            <a:xfrm>
              <a:off x="5743575" y="1455738"/>
              <a:ext cx="2041525" cy="1354138"/>
            </a:xfrm>
            <a:custGeom>
              <a:avLst/>
              <a:gdLst>
                <a:gd name="T0" fmla="*/ 1286 w 1286"/>
                <a:gd name="T1" fmla="*/ 691 h 853"/>
                <a:gd name="T2" fmla="*/ 103 w 1286"/>
                <a:gd name="T3" fmla="*/ 0 h 853"/>
                <a:gd name="T4" fmla="*/ 0 w 1286"/>
                <a:gd name="T5" fmla="*/ 176 h 853"/>
                <a:gd name="T6" fmla="*/ 1197 w 1286"/>
                <a:gd name="T7" fmla="*/ 853 h 853"/>
                <a:gd name="T8" fmla="*/ 1286 w 1286"/>
                <a:gd name="T9" fmla="*/ 69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853">
                  <a:moveTo>
                    <a:pt x="1286" y="691"/>
                  </a:moveTo>
                  <a:lnTo>
                    <a:pt x="103" y="0"/>
                  </a:lnTo>
                  <a:lnTo>
                    <a:pt x="0" y="176"/>
                  </a:lnTo>
                  <a:lnTo>
                    <a:pt x="1197" y="853"/>
                  </a:lnTo>
                  <a:lnTo>
                    <a:pt x="1286" y="691"/>
                  </a:lnTo>
                  <a:close/>
                </a:path>
              </a:pathLst>
            </a:custGeom>
            <a:solidFill>
              <a:srgbClr val="D1DC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" name="ïšlïḍe"/>
            <p:cNvSpPr/>
            <p:nvPr/>
          </p:nvSpPr>
          <p:spPr bwMode="auto">
            <a:xfrm>
              <a:off x="5907088" y="895351"/>
              <a:ext cx="2206625" cy="1657350"/>
            </a:xfrm>
            <a:custGeom>
              <a:avLst/>
              <a:gdLst>
                <a:gd name="T0" fmla="*/ 88 w 94"/>
                <a:gd name="T1" fmla="*/ 41 h 71"/>
                <a:gd name="T2" fmla="*/ 22 w 94"/>
                <a:gd name="T3" fmla="*/ 2 h 71"/>
                <a:gd name="T4" fmla="*/ 11 w 94"/>
                <a:gd name="T5" fmla="*/ 5 h 71"/>
                <a:gd name="T6" fmla="*/ 0 w 94"/>
                <a:gd name="T7" fmla="*/ 24 h 71"/>
                <a:gd name="T8" fmla="*/ 80 w 94"/>
                <a:gd name="T9" fmla="*/ 71 h 71"/>
                <a:gd name="T10" fmla="*/ 91 w 94"/>
                <a:gd name="T11" fmla="*/ 51 h 71"/>
                <a:gd name="T12" fmla="*/ 88 w 94"/>
                <a:gd name="T13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71">
                  <a:moveTo>
                    <a:pt x="88" y="41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8" y="0"/>
                    <a:pt x="13" y="1"/>
                    <a:pt x="11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4" y="48"/>
                    <a:pt x="92" y="43"/>
                    <a:pt x="88" y="41"/>
                  </a:cubicBezTo>
                  <a:close/>
                </a:path>
              </a:pathLst>
            </a:custGeom>
            <a:solidFill>
              <a:srgbClr val="18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302" y="3592917"/>
            <a:ext cx="384429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添加标题信息</a:t>
            </a: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Lorem Ipsum has been </a:t>
            </a: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22696" y="2466870"/>
            <a:ext cx="2824703" cy="957185"/>
            <a:chOff x="3624779" y="2412339"/>
            <a:chExt cx="2824703" cy="957185"/>
          </a:xfrm>
        </p:grpSpPr>
        <p:sp>
          <p:nvSpPr>
            <p:cNvPr id="35" name="文本框 34"/>
            <p:cNvSpPr txBox="1"/>
            <p:nvPr/>
          </p:nvSpPr>
          <p:spPr>
            <a:xfrm>
              <a:off x="3624780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22696" y="4098070"/>
            <a:ext cx="2824703" cy="957185"/>
            <a:chOff x="3624779" y="2412339"/>
            <a:chExt cx="2824703" cy="957185"/>
          </a:xfrm>
        </p:grpSpPr>
        <p:sp>
          <p:nvSpPr>
            <p:cNvPr id="38" name="文本框 37"/>
            <p:cNvSpPr txBox="1"/>
            <p:nvPr/>
          </p:nvSpPr>
          <p:spPr>
            <a:xfrm>
              <a:off x="3624780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71602" y="2466870"/>
            <a:ext cx="2824703" cy="957185"/>
            <a:chOff x="3624779" y="2412339"/>
            <a:chExt cx="2824703" cy="957185"/>
          </a:xfrm>
        </p:grpSpPr>
        <p:sp>
          <p:nvSpPr>
            <p:cNvPr id="41" name="文本框 40"/>
            <p:cNvSpPr txBox="1"/>
            <p:nvPr/>
          </p:nvSpPr>
          <p:spPr>
            <a:xfrm>
              <a:off x="4315701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71602" y="4098070"/>
            <a:ext cx="2824703" cy="957185"/>
            <a:chOff x="3624779" y="2412339"/>
            <a:chExt cx="2824703" cy="957185"/>
          </a:xfrm>
        </p:grpSpPr>
        <p:sp>
          <p:nvSpPr>
            <p:cNvPr id="44" name="文本框 43"/>
            <p:cNvSpPr txBox="1"/>
            <p:nvPr/>
          </p:nvSpPr>
          <p:spPr>
            <a:xfrm>
              <a:off x="4315701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624779" y="2750893"/>
              <a:ext cx="282470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" name="ff74b34b-91cf-4e8f-b014-5600274680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97985" y="2164715"/>
            <a:ext cx="3793490" cy="2922905"/>
            <a:chOff x="3066256" y="1473200"/>
            <a:chExt cx="6059488" cy="4668838"/>
          </a:xfrm>
        </p:grpSpPr>
        <p:sp>
          <p:nvSpPr>
            <p:cNvPr id="7" name="ï$1iḍê"/>
            <p:cNvSpPr/>
            <p:nvPr/>
          </p:nvSpPr>
          <p:spPr bwMode="auto">
            <a:xfrm>
              <a:off x="5417344" y="1628775"/>
              <a:ext cx="1427163" cy="1354138"/>
            </a:xfrm>
            <a:custGeom>
              <a:avLst/>
              <a:gdLst>
                <a:gd name="T0" fmla="*/ 899 w 899"/>
                <a:gd name="T1" fmla="*/ 853 h 853"/>
                <a:gd name="T2" fmla="*/ 0 w 899"/>
                <a:gd name="T3" fmla="*/ 853 h 853"/>
                <a:gd name="T4" fmla="*/ 0 w 899"/>
                <a:gd name="T5" fmla="*/ 320 h 853"/>
                <a:gd name="T6" fmla="*/ 437 w 899"/>
                <a:gd name="T7" fmla="*/ 0 h 853"/>
                <a:gd name="T8" fmla="*/ 899 w 899"/>
                <a:gd name="T9" fmla="*/ 320 h 853"/>
                <a:gd name="T10" fmla="*/ 899 w 899"/>
                <a:gd name="T11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9" h="853">
                  <a:moveTo>
                    <a:pt x="899" y="853"/>
                  </a:moveTo>
                  <a:lnTo>
                    <a:pt x="0" y="853"/>
                  </a:lnTo>
                  <a:lnTo>
                    <a:pt x="0" y="320"/>
                  </a:lnTo>
                  <a:lnTo>
                    <a:pt x="437" y="0"/>
                  </a:lnTo>
                  <a:lnTo>
                    <a:pt x="899" y="320"/>
                  </a:lnTo>
                  <a:lnTo>
                    <a:pt x="899" y="853"/>
                  </a:lnTo>
                  <a:close/>
                </a:path>
              </a:pathLst>
            </a:custGeom>
            <a:solidFill>
              <a:srgbClr val="4A5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" name="ïṧḻiḓe"/>
            <p:cNvSpPr/>
            <p:nvPr/>
          </p:nvSpPr>
          <p:spPr bwMode="auto">
            <a:xfrm>
              <a:off x="5834856" y="2071688"/>
              <a:ext cx="592138" cy="592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" name="iṧlíḑé"/>
            <p:cNvSpPr/>
            <p:nvPr/>
          </p:nvSpPr>
          <p:spPr bwMode="auto">
            <a:xfrm>
              <a:off x="5155406" y="1473200"/>
              <a:ext cx="1901825" cy="892175"/>
            </a:xfrm>
            <a:custGeom>
              <a:avLst/>
              <a:gdLst>
                <a:gd name="T0" fmla="*/ 77 w 1198"/>
                <a:gd name="T1" fmla="*/ 562 h 562"/>
                <a:gd name="T2" fmla="*/ 0 w 1198"/>
                <a:gd name="T3" fmla="*/ 426 h 562"/>
                <a:gd name="T4" fmla="*/ 601 w 1198"/>
                <a:gd name="T5" fmla="*/ 0 h 562"/>
                <a:gd name="T6" fmla="*/ 1198 w 1198"/>
                <a:gd name="T7" fmla="*/ 401 h 562"/>
                <a:gd name="T8" fmla="*/ 1124 w 1198"/>
                <a:gd name="T9" fmla="*/ 540 h 562"/>
                <a:gd name="T10" fmla="*/ 603 w 1198"/>
                <a:gd name="T11" fmla="*/ 195 h 562"/>
                <a:gd name="T12" fmla="*/ 77 w 1198"/>
                <a:gd name="T13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8" h="562">
                  <a:moveTo>
                    <a:pt x="77" y="562"/>
                  </a:moveTo>
                  <a:lnTo>
                    <a:pt x="0" y="426"/>
                  </a:lnTo>
                  <a:lnTo>
                    <a:pt x="601" y="0"/>
                  </a:lnTo>
                  <a:lnTo>
                    <a:pt x="1198" y="401"/>
                  </a:lnTo>
                  <a:lnTo>
                    <a:pt x="1124" y="540"/>
                  </a:lnTo>
                  <a:lnTo>
                    <a:pt x="603" y="195"/>
                  </a:lnTo>
                  <a:lnTo>
                    <a:pt x="77" y="562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" name="îSliďè"/>
            <p:cNvSpPr/>
            <p:nvPr/>
          </p:nvSpPr>
          <p:spPr bwMode="auto">
            <a:xfrm>
              <a:off x="5945981" y="2270125"/>
              <a:ext cx="371475" cy="155575"/>
            </a:xfrm>
            <a:custGeom>
              <a:avLst/>
              <a:gdLst>
                <a:gd name="T0" fmla="*/ 156 w 175"/>
                <a:gd name="T1" fmla="*/ 4 h 73"/>
                <a:gd name="T2" fmla="*/ 97 w 175"/>
                <a:gd name="T3" fmla="*/ 36 h 73"/>
                <a:gd name="T4" fmla="*/ 88 w 175"/>
                <a:gd name="T5" fmla="*/ 34 h 73"/>
                <a:gd name="T6" fmla="*/ 78 w 175"/>
                <a:gd name="T7" fmla="*/ 36 h 73"/>
                <a:gd name="T8" fmla="*/ 19 w 175"/>
                <a:gd name="T9" fmla="*/ 4 h 73"/>
                <a:gd name="T10" fmla="*/ 3 w 175"/>
                <a:gd name="T11" fmla="*/ 8 h 73"/>
                <a:gd name="T12" fmla="*/ 8 w 175"/>
                <a:gd name="T13" fmla="*/ 24 h 73"/>
                <a:gd name="T14" fmla="*/ 68 w 175"/>
                <a:gd name="T15" fmla="*/ 57 h 73"/>
                <a:gd name="T16" fmla="*/ 88 w 175"/>
                <a:gd name="T17" fmla="*/ 73 h 73"/>
                <a:gd name="T18" fmla="*/ 107 w 175"/>
                <a:gd name="T19" fmla="*/ 57 h 73"/>
                <a:gd name="T20" fmla="*/ 167 w 175"/>
                <a:gd name="T21" fmla="*/ 24 h 73"/>
                <a:gd name="T22" fmla="*/ 172 w 175"/>
                <a:gd name="T23" fmla="*/ 8 h 73"/>
                <a:gd name="T24" fmla="*/ 156 w 175"/>
                <a:gd name="T25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73">
                  <a:moveTo>
                    <a:pt x="156" y="4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4" y="35"/>
                    <a:pt x="91" y="34"/>
                    <a:pt x="88" y="34"/>
                  </a:cubicBezTo>
                  <a:cubicBezTo>
                    <a:pt x="84" y="34"/>
                    <a:pt x="81" y="35"/>
                    <a:pt x="78" y="36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4" y="0"/>
                    <a:pt x="7" y="2"/>
                    <a:pt x="3" y="8"/>
                  </a:cubicBezTo>
                  <a:cubicBezTo>
                    <a:pt x="0" y="14"/>
                    <a:pt x="2" y="21"/>
                    <a:pt x="8" y="2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70" y="66"/>
                    <a:pt x="78" y="73"/>
                    <a:pt x="88" y="73"/>
                  </a:cubicBezTo>
                  <a:cubicBezTo>
                    <a:pt x="97" y="73"/>
                    <a:pt x="105" y="66"/>
                    <a:pt x="107" y="57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3" y="21"/>
                    <a:pt x="175" y="14"/>
                    <a:pt x="172" y="8"/>
                  </a:cubicBezTo>
                  <a:cubicBezTo>
                    <a:pt x="168" y="2"/>
                    <a:pt x="161" y="0"/>
                    <a:pt x="156" y="4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íšḷiďe"/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solidFill>
              <a:srgbClr val="344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" name="ïsḷïḓè"/>
            <p:cNvSpPr/>
            <p:nvPr/>
          </p:nvSpPr>
          <p:spPr bwMode="auto">
            <a:xfrm>
              <a:off x="3436144" y="4724400"/>
              <a:ext cx="5322888" cy="13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" name="îṩ1ïde"/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" name="iṥḻîḍê"/>
            <p:cNvSpPr/>
            <p:nvPr/>
          </p:nvSpPr>
          <p:spPr bwMode="auto">
            <a:xfrm>
              <a:off x="3066256" y="4100513"/>
              <a:ext cx="6059488" cy="660400"/>
            </a:xfrm>
            <a:custGeom>
              <a:avLst/>
              <a:gdLst>
                <a:gd name="T0" fmla="*/ 3650 w 3817"/>
                <a:gd name="T1" fmla="*/ 416 h 416"/>
                <a:gd name="T2" fmla="*/ 159 w 3817"/>
                <a:gd name="T3" fmla="*/ 416 h 416"/>
                <a:gd name="T4" fmla="*/ 0 w 3817"/>
                <a:gd name="T5" fmla="*/ 0 h 416"/>
                <a:gd name="T6" fmla="*/ 3817 w 3817"/>
                <a:gd name="T7" fmla="*/ 0 h 416"/>
                <a:gd name="T8" fmla="*/ 3650 w 3817"/>
                <a:gd name="T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7" h="416">
                  <a:moveTo>
                    <a:pt x="3650" y="416"/>
                  </a:moveTo>
                  <a:lnTo>
                    <a:pt x="159" y="416"/>
                  </a:lnTo>
                  <a:lnTo>
                    <a:pt x="0" y="0"/>
                  </a:lnTo>
                  <a:lnTo>
                    <a:pt x="3817" y="0"/>
                  </a:lnTo>
                  <a:lnTo>
                    <a:pt x="3650" y="4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" name="íṡlîḋè"/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solidFill>
              <a:srgbClr val="4A5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" name="ïşlïḓè"/>
            <p:cNvSpPr/>
            <p:nvPr/>
          </p:nvSpPr>
          <p:spPr bwMode="auto">
            <a:xfrm>
              <a:off x="4958556" y="3336925"/>
              <a:ext cx="2278063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" name="išḻïḍé"/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" name="îṡ1îďe"/>
            <p:cNvSpPr/>
            <p:nvPr/>
          </p:nvSpPr>
          <p:spPr bwMode="auto">
            <a:xfrm>
              <a:off x="5428456" y="4573588"/>
              <a:ext cx="1338263" cy="146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" name="îŝḻiďè"/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" name="íŝľïḓé"/>
            <p:cNvSpPr/>
            <p:nvPr/>
          </p:nvSpPr>
          <p:spPr bwMode="auto">
            <a:xfrm>
              <a:off x="5499894" y="4652963"/>
              <a:ext cx="1193800" cy="138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" name="ïSḻíďê"/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" name="íṧļîḓè"/>
            <p:cNvSpPr/>
            <p:nvPr/>
          </p:nvSpPr>
          <p:spPr bwMode="auto">
            <a:xfrm>
              <a:off x="5499894" y="4652963"/>
              <a:ext cx="1193800" cy="1389063"/>
            </a:xfrm>
            <a:custGeom>
              <a:avLst/>
              <a:gdLst>
                <a:gd name="T0" fmla="*/ 298 w 752"/>
                <a:gd name="T1" fmla="*/ 0 h 875"/>
                <a:gd name="T2" fmla="*/ 0 w 752"/>
                <a:gd name="T3" fmla="*/ 0 h 875"/>
                <a:gd name="T4" fmla="*/ 0 w 752"/>
                <a:gd name="T5" fmla="*/ 179 h 875"/>
                <a:gd name="T6" fmla="*/ 581 w 752"/>
                <a:gd name="T7" fmla="*/ 875 h 875"/>
                <a:gd name="T8" fmla="*/ 752 w 752"/>
                <a:gd name="T9" fmla="*/ 875 h 875"/>
                <a:gd name="T10" fmla="*/ 752 w 752"/>
                <a:gd name="T11" fmla="*/ 536 h 875"/>
                <a:gd name="T12" fmla="*/ 298 w 752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875">
                  <a:moveTo>
                    <a:pt x="298" y="0"/>
                  </a:moveTo>
                  <a:lnTo>
                    <a:pt x="0" y="0"/>
                  </a:lnTo>
                  <a:lnTo>
                    <a:pt x="0" y="179"/>
                  </a:lnTo>
                  <a:lnTo>
                    <a:pt x="581" y="875"/>
                  </a:lnTo>
                  <a:lnTo>
                    <a:pt x="752" y="875"/>
                  </a:lnTo>
                  <a:lnTo>
                    <a:pt x="752" y="536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íṡ1íḋe"/>
            <p:cNvSpPr/>
            <p:nvPr/>
          </p:nvSpPr>
          <p:spPr bwMode="auto">
            <a:xfrm>
              <a:off x="6071394" y="4614863"/>
              <a:ext cx="53975" cy="1427163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8" name="îṣļiḋè"/>
            <p:cNvSpPr/>
            <p:nvPr/>
          </p:nvSpPr>
          <p:spPr bwMode="auto">
            <a:xfrm>
              <a:off x="5203031" y="5959475"/>
              <a:ext cx="1785938" cy="182563"/>
            </a:xfrm>
            <a:prstGeom prst="rect">
              <a:avLst/>
            </a:prstGeom>
            <a:solidFill>
              <a:srgbClr val="C29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9" name="íṧ1ïḋe"/>
            <p:cNvSpPr/>
            <p:nvPr/>
          </p:nvSpPr>
          <p:spPr bwMode="auto">
            <a:xfrm>
              <a:off x="4391819" y="2825750"/>
              <a:ext cx="3411538" cy="658813"/>
            </a:xfrm>
            <a:custGeom>
              <a:avLst/>
              <a:gdLst>
                <a:gd name="T0" fmla="*/ 1980 w 2149"/>
                <a:gd name="T1" fmla="*/ 415 h 415"/>
                <a:gd name="T2" fmla="*/ 159 w 2149"/>
                <a:gd name="T3" fmla="*/ 415 h 415"/>
                <a:gd name="T4" fmla="*/ 0 w 2149"/>
                <a:gd name="T5" fmla="*/ 0 h 415"/>
                <a:gd name="T6" fmla="*/ 2149 w 2149"/>
                <a:gd name="T7" fmla="*/ 0 h 415"/>
                <a:gd name="T8" fmla="*/ 1980 w 2149"/>
                <a:gd name="T9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9" h="415">
                  <a:moveTo>
                    <a:pt x="1980" y="415"/>
                  </a:moveTo>
                  <a:lnTo>
                    <a:pt x="159" y="415"/>
                  </a:lnTo>
                  <a:lnTo>
                    <a:pt x="0" y="0"/>
                  </a:lnTo>
                  <a:lnTo>
                    <a:pt x="2149" y="0"/>
                  </a:lnTo>
                  <a:lnTo>
                    <a:pt x="1980" y="415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0" name="ï$1ídè"/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1" name="î$ľiḍe"/>
            <p:cNvSpPr/>
            <p:nvPr/>
          </p:nvSpPr>
          <p:spPr bwMode="auto">
            <a:xfrm>
              <a:off x="3688556" y="5037138"/>
              <a:ext cx="10699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2" name="îş1îḓé"/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íSľíḋe"/>
            <p:cNvSpPr/>
            <p:nvPr/>
          </p:nvSpPr>
          <p:spPr bwMode="auto">
            <a:xfrm>
              <a:off x="3728244" y="5072063"/>
              <a:ext cx="99695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ïṣḻîďe"/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ïṩľîḑé"/>
            <p:cNvSpPr/>
            <p:nvPr/>
          </p:nvSpPr>
          <p:spPr bwMode="auto">
            <a:xfrm>
              <a:off x="4071144" y="5072063"/>
              <a:ext cx="654050" cy="617538"/>
            </a:xfrm>
            <a:custGeom>
              <a:avLst/>
              <a:gdLst>
                <a:gd name="T0" fmla="*/ 211 w 412"/>
                <a:gd name="T1" fmla="*/ 0 h 389"/>
                <a:gd name="T2" fmla="*/ 0 w 412"/>
                <a:gd name="T3" fmla="*/ 0 h 389"/>
                <a:gd name="T4" fmla="*/ 327 w 412"/>
                <a:gd name="T5" fmla="*/ 389 h 389"/>
                <a:gd name="T6" fmla="*/ 412 w 412"/>
                <a:gd name="T7" fmla="*/ 389 h 389"/>
                <a:gd name="T8" fmla="*/ 412 w 412"/>
                <a:gd name="T9" fmla="*/ 238 h 389"/>
                <a:gd name="T10" fmla="*/ 211 w 412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2" y="389"/>
                  </a:lnTo>
                  <a:lnTo>
                    <a:pt x="412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işlîḓe"/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îṩ1íḑè"/>
            <p:cNvSpPr/>
            <p:nvPr/>
          </p:nvSpPr>
          <p:spPr bwMode="auto">
            <a:xfrm>
              <a:off x="3774281" y="5072063"/>
              <a:ext cx="725488" cy="617538"/>
            </a:xfrm>
            <a:custGeom>
              <a:avLst/>
              <a:gdLst>
                <a:gd name="T0" fmla="*/ 122 w 457"/>
                <a:gd name="T1" fmla="*/ 0 h 389"/>
                <a:gd name="T2" fmla="*/ 0 w 457"/>
                <a:gd name="T3" fmla="*/ 0 h 389"/>
                <a:gd name="T4" fmla="*/ 328 w 457"/>
                <a:gd name="T5" fmla="*/ 389 h 389"/>
                <a:gd name="T6" fmla="*/ 457 w 457"/>
                <a:gd name="T7" fmla="*/ 389 h 389"/>
                <a:gd name="T8" fmla="*/ 122 w 457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389">
                  <a:moveTo>
                    <a:pt x="122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7" y="389"/>
                  </a:lnTo>
                  <a:lnTo>
                    <a:pt x="1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íš1îḑè"/>
            <p:cNvSpPr/>
            <p:nvPr/>
          </p:nvSpPr>
          <p:spPr bwMode="auto">
            <a:xfrm>
              <a:off x="4033044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îṥḻïḍè"/>
            <p:cNvSpPr/>
            <p:nvPr/>
          </p:nvSpPr>
          <p:spPr bwMode="auto">
            <a:xfrm>
              <a:off x="4410869" y="5062538"/>
              <a:ext cx="30163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îSlíḍê"/>
            <p:cNvSpPr/>
            <p:nvPr/>
          </p:nvSpPr>
          <p:spPr bwMode="auto">
            <a:xfrm>
              <a:off x="3709194" y="5367338"/>
              <a:ext cx="1025525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îSlíḍê"/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iṥlíďê"/>
            <p:cNvSpPr/>
            <p:nvPr/>
          </p:nvSpPr>
          <p:spPr bwMode="auto">
            <a:xfrm>
              <a:off x="7457281" y="5037138"/>
              <a:ext cx="107315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ïṩḻîde"/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i$ḻiḓe"/>
            <p:cNvSpPr/>
            <p:nvPr/>
          </p:nvSpPr>
          <p:spPr bwMode="auto">
            <a:xfrm>
              <a:off x="7500144" y="5072063"/>
              <a:ext cx="993775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îśļïḋé"/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îś1iďé"/>
            <p:cNvSpPr/>
            <p:nvPr/>
          </p:nvSpPr>
          <p:spPr bwMode="auto">
            <a:xfrm>
              <a:off x="7841456" y="5072063"/>
              <a:ext cx="652463" cy="617538"/>
            </a:xfrm>
            <a:custGeom>
              <a:avLst/>
              <a:gdLst>
                <a:gd name="T0" fmla="*/ 211 w 411"/>
                <a:gd name="T1" fmla="*/ 0 h 389"/>
                <a:gd name="T2" fmla="*/ 0 w 411"/>
                <a:gd name="T3" fmla="*/ 0 h 389"/>
                <a:gd name="T4" fmla="*/ 327 w 411"/>
                <a:gd name="T5" fmla="*/ 389 h 389"/>
                <a:gd name="T6" fmla="*/ 411 w 411"/>
                <a:gd name="T7" fmla="*/ 389 h 389"/>
                <a:gd name="T8" fmla="*/ 411 w 411"/>
                <a:gd name="T9" fmla="*/ 238 h 389"/>
                <a:gd name="T10" fmla="*/ 211 w 411"/>
                <a:gd name="T1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389">
                  <a:moveTo>
                    <a:pt x="211" y="0"/>
                  </a:moveTo>
                  <a:lnTo>
                    <a:pt x="0" y="0"/>
                  </a:lnTo>
                  <a:lnTo>
                    <a:pt x="327" y="389"/>
                  </a:lnTo>
                  <a:lnTo>
                    <a:pt x="411" y="389"/>
                  </a:lnTo>
                  <a:lnTo>
                    <a:pt x="411" y="238"/>
                  </a:lnTo>
                  <a:lnTo>
                    <a:pt x="2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ïşļíḋê"/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ïśļiďê"/>
            <p:cNvSpPr/>
            <p:nvPr/>
          </p:nvSpPr>
          <p:spPr bwMode="auto">
            <a:xfrm>
              <a:off x="7544594" y="5072063"/>
              <a:ext cx="727075" cy="617538"/>
            </a:xfrm>
            <a:custGeom>
              <a:avLst/>
              <a:gdLst>
                <a:gd name="T0" fmla="*/ 123 w 458"/>
                <a:gd name="T1" fmla="*/ 0 h 389"/>
                <a:gd name="T2" fmla="*/ 0 w 458"/>
                <a:gd name="T3" fmla="*/ 0 h 389"/>
                <a:gd name="T4" fmla="*/ 328 w 458"/>
                <a:gd name="T5" fmla="*/ 389 h 389"/>
                <a:gd name="T6" fmla="*/ 458 w 458"/>
                <a:gd name="T7" fmla="*/ 389 h 389"/>
                <a:gd name="T8" fmla="*/ 123 w 458"/>
                <a:gd name="T9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89">
                  <a:moveTo>
                    <a:pt x="123" y="0"/>
                  </a:moveTo>
                  <a:lnTo>
                    <a:pt x="0" y="0"/>
                  </a:lnTo>
                  <a:lnTo>
                    <a:pt x="328" y="389"/>
                  </a:lnTo>
                  <a:lnTo>
                    <a:pt x="458" y="38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íš1íḋe"/>
            <p:cNvSpPr/>
            <p:nvPr/>
          </p:nvSpPr>
          <p:spPr bwMode="auto">
            <a:xfrm>
              <a:off x="7803356" y="5062538"/>
              <a:ext cx="28575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ïṩliďe"/>
            <p:cNvSpPr/>
            <p:nvPr/>
          </p:nvSpPr>
          <p:spPr bwMode="auto">
            <a:xfrm>
              <a:off x="8182769" y="5062538"/>
              <a:ext cx="26988" cy="63817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iṩlîḓé"/>
            <p:cNvSpPr/>
            <p:nvPr/>
          </p:nvSpPr>
          <p:spPr bwMode="auto">
            <a:xfrm>
              <a:off x="7477919" y="5367338"/>
              <a:ext cx="1028700" cy="269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îṧļíḑe"/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íšḻiḋé"/>
            <p:cNvSpPr/>
            <p:nvPr/>
          </p:nvSpPr>
          <p:spPr bwMode="auto">
            <a:xfrm>
              <a:off x="5174456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íṡľîḋè"/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ṩ1ïḋè"/>
            <p:cNvSpPr/>
            <p:nvPr/>
          </p:nvSpPr>
          <p:spPr bwMode="auto">
            <a:xfrm>
              <a:off x="5199856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íṧ1ídê"/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îṡļïḍe"/>
            <p:cNvSpPr/>
            <p:nvPr/>
          </p:nvSpPr>
          <p:spPr bwMode="auto">
            <a:xfrm>
              <a:off x="5726906" y="3886200"/>
              <a:ext cx="2952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í$lïḓè"/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íşlîḓè"/>
            <p:cNvSpPr/>
            <p:nvPr/>
          </p:nvSpPr>
          <p:spPr bwMode="auto">
            <a:xfrm>
              <a:off x="5490369" y="3606800"/>
              <a:ext cx="531813" cy="279400"/>
            </a:xfrm>
            <a:custGeom>
              <a:avLst/>
              <a:gdLst>
                <a:gd name="T0" fmla="*/ 185 w 335"/>
                <a:gd name="T1" fmla="*/ 0 h 176"/>
                <a:gd name="T2" fmla="*/ 0 w 335"/>
                <a:gd name="T3" fmla="*/ 0 h 176"/>
                <a:gd name="T4" fmla="*/ 149 w 335"/>
                <a:gd name="T5" fmla="*/ 176 h 176"/>
                <a:gd name="T6" fmla="*/ 335 w 335"/>
                <a:gd name="T7" fmla="*/ 176 h 176"/>
                <a:gd name="T8" fmla="*/ 185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5" y="0"/>
                  </a:moveTo>
                  <a:lnTo>
                    <a:pt x="0" y="0"/>
                  </a:lnTo>
                  <a:lnTo>
                    <a:pt x="149" y="176"/>
                  </a:lnTo>
                  <a:lnTo>
                    <a:pt x="335" y="176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ṩ1iďe"/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îşļiďê"/>
            <p:cNvSpPr/>
            <p:nvPr/>
          </p:nvSpPr>
          <p:spPr bwMode="auto">
            <a:xfrm>
              <a:off x="5466556" y="3886200"/>
              <a:ext cx="176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ïSḷiḍê"/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iṩḻiḍe"/>
            <p:cNvSpPr/>
            <p:nvPr/>
          </p:nvSpPr>
          <p:spPr bwMode="auto">
            <a:xfrm>
              <a:off x="5228431" y="3606800"/>
              <a:ext cx="414338" cy="279400"/>
            </a:xfrm>
            <a:custGeom>
              <a:avLst/>
              <a:gdLst>
                <a:gd name="T0" fmla="*/ 109 w 261"/>
                <a:gd name="T1" fmla="*/ 0 h 176"/>
                <a:gd name="T2" fmla="*/ 0 w 261"/>
                <a:gd name="T3" fmla="*/ 0 h 176"/>
                <a:gd name="T4" fmla="*/ 150 w 261"/>
                <a:gd name="T5" fmla="*/ 176 h 176"/>
                <a:gd name="T6" fmla="*/ 261 w 261"/>
                <a:gd name="T7" fmla="*/ 176 h 176"/>
                <a:gd name="T8" fmla="*/ 109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9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261" y="176"/>
                  </a:lnTo>
                  <a:lnTo>
                    <a:pt x="10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iṧļïḑe"/>
            <p:cNvSpPr/>
            <p:nvPr/>
          </p:nvSpPr>
          <p:spPr bwMode="auto">
            <a:xfrm>
              <a:off x="54665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iš1îḓé"/>
            <p:cNvSpPr/>
            <p:nvPr/>
          </p:nvSpPr>
          <p:spPr bwMode="auto">
            <a:xfrm>
              <a:off x="5799931" y="3598863"/>
              <a:ext cx="22225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îṣļíḍè"/>
            <p:cNvSpPr/>
            <p:nvPr/>
          </p:nvSpPr>
          <p:spPr bwMode="auto">
            <a:xfrm>
              <a:off x="60983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îslíďê"/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îsļíḑè"/>
            <p:cNvSpPr/>
            <p:nvPr/>
          </p:nvSpPr>
          <p:spPr bwMode="auto">
            <a:xfrm>
              <a:off x="6098381" y="3589338"/>
              <a:ext cx="949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íṩ1ïďe"/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solidFill>
              <a:srgbClr val="99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îṧľíďê"/>
            <p:cNvSpPr/>
            <p:nvPr/>
          </p:nvSpPr>
          <p:spPr bwMode="auto">
            <a:xfrm>
              <a:off x="6123781" y="3606800"/>
              <a:ext cx="8985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ïśliḍê"/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íŝ1íḑè"/>
            <p:cNvSpPr/>
            <p:nvPr/>
          </p:nvSpPr>
          <p:spPr bwMode="auto">
            <a:xfrm>
              <a:off x="6652419" y="3886200"/>
              <a:ext cx="295275" cy="0"/>
            </a:xfrm>
            <a:custGeom>
              <a:avLst/>
              <a:gdLst>
                <a:gd name="T0" fmla="*/ 185 w 186"/>
                <a:gd name="T1" fmla="*/ 0 w 186"/>
                <a:gd name="T2" fmla="*/ 0 w 186"/>
                <a:gd name="T3" fmla="*/ 186 w 186"/>
                <a:gd name="T4" fmla="*/ 185 w 18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86">
                  <a:moveTo>
                    <a:pt x="18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ïṥḻïḋè"/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îšlïḋè"/>
            <p:cNvSpPr/>
            <p:nvPr/>
          </p:nvSpPr>
          <p:spPr bwMode="auto">
            <a:xfrm>
              <a:off x="6414294" y="3606800"/>
              <a:ext cx="531813" cy="279400"/>
            </a:xfrm>
            <a:custGeom>
              <a:avLst/>
              <a:gdLst>
                <a:gd name="T0" fmla="*/ 186 w 335"/>
                <a:gd name="T1" fmla="*/ 0 h 176"/>
                <a:gd name="T2" fmla="*/ 0 w 335"/>
                <a:gd name="T3" fmla="*/ 0 h 176"/>
                <a:gd name="T4" fmla="*/ 150 w 335"/>
                <a:gd name="T5" fmla="*/ 176 h 176"/>
                <a:gd name="T6" fmla="*/ 335 w 335"/>
                <a:gd name="T7" fmla="*/ 176 h 176"/>
                <a:gd name="T8" fmla="*/ 186 w 335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76">
                  <a:moveTo>
                    <a:pt x="186" y="0"/>
                  </a:moveTo>
                  <a:lnTo>
                    <a:pt x="0" y="0"/>
                  </a:lnTo>
                  <a:lnTo>
                    <a:pt x="150" y="176"/>
                  </a:lnTo>
                  <a:lnTo>
                    <a:pt x="335" y="176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îṧļíḓé"/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solidFill>
              <a:srgbClr val="9B76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i$líḓé"/>
            <p:cNvSpPr/>
            <p:nvPr/>
          </p:nvSpPr>
          <p:spPr bwMode="auto">
            <a:xfrm>
              <a:off x="6393656" y="3886200"/>
              <a:ext cx="17462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îṡḷïdê"/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8D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iSḻïdè"/>
            <p:cNvSpPr/>
            <p:nvPr/>
          </p:nvSpPr>
          <p:spPr bwMode="auto">
            <a:xfrm>
              <a:off x="6153944" y="3606800"/>
              <a:ext cx="414338" cy="279400"/>
            </a:xfrm>
            <a:custGeom>
              <a:avLst/>
              <a:gdLst>
                <a:gd name="T0" fmla="*/ 108 w 261"/>
                <a:gd name="T1" fmla="*/ 0 h 176"/>
                <a:gd name="T2" fmla="*/ 0 w 261"/>
                <a:gd name="T3" fmla="*/ 0 h 176"/>
                <a:gd name="T4" fmla="*/ 151 w 261"/>
                <a:gd name="T5" fmla="*/ 176 h 176"/>
                <a:gd name="T6" fmla="*/ 261 w 261"/>
                <a:gd name="T7" fmla="*/ 176 h 176"/>
                <a:gd name="T8" fmla="*/ 108 w 26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76">
                  <a:moveTo>
                    <a:pt x="108" y="0"/>
                  </a:moveTo>
                  <a:lnTo>
                    <a:pt x="0" y="0"/>
                  </a:lnTo>
                  <a:lnTo>
                    <a:pt x="151" y="176"/>
                  </a:lnTo>
                  <a:lnTo>
                    <a:pt x="261" y="176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iŝļiḓe"/>
            <p:cNvSpPr/>
            <p:nvPr/>
          </p:nvSpPr>
          <p:spPr bwMode="auto">
            <a:xfrm>
              <a:off x="6390481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îş1ïḍé"/>
            <p:cNvSpPr/>
            <p:nvPr/>
          </p:nvSpPr>
          <p:spPr bwMode="auto">
            <a:xfrm>
              <a:off x="672385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iṧḻíḍè"/>
            <p:cNvSpPr/>
            <p:nvPr/>
          </p:nvSpPr>
          <p:spPr bwMode="auto">
            <a:xfrm>
              <a:off x="7022306" y="3598863"/>
              <a:ext cx="25400" cy="293688"/>
            </a:xfrm>
            <a:prstGeom prst="rect">
              <a:avLst/>
            </a:prstGeom>
            <a:solidFill>
              <a:srgbClr val="895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iṩḷiḋê"/>
            <p:cNvSpPr/>
            <p:nvPr/>
          </p:nvSpPr>
          <p:spPr bwMode="auto">
            <a:xfrm>
              <a:off x="5271294" y="4016375"/>
              <a:ext cx="1654175" cy="468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îṧḷíḑe"/>
            <p:cNvSpPr/>
            <p:nvPr/>
          </p:nvSpPr>
          <p:spPr bwMode="auto">
            <a:xfrm>
              <a:off x="5522119" y="4081463"/>
              <a:ext cx="1244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anchor="t" anchorCtr="0" compatLnSpc="1">
              <a:normAutofit fontScale="60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200" b="0" i="0" u="none" strike="noStrike" cap="none" normalizeH="0" baseline="0" dirty="0">
                  <a:ln>
                    <a:noFill/>
                  </a:ln>
                  <a:solidFill>
                    <a:srgbClr val="414042"/>
                  </a:solidFill>
                  <a:effectLst/>
                  <a:ea typeface="宋体" panose="02010600030101010101" pitchFamily="2" charset="-122"/>
                </a:rPr>
                <a:t>SCHOOL</a:t>
              </a:r>
              <a:endPara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414042"/>
                </a:solidFill>
                <a:effectLst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936764" y="2733369"/>
            <a:ext cx="6861504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903631" y="2912304"/>
            <a:ext cx="2913144" cy="2982953"/>
            <a:chOff x="929031" y="2778319"/>
            <a:chExt cx="2913144" cy="2982953"/>
          </a:xfrm>
        </p:grpSpPr>
        <p:sp>
          <p:nvSpPr>
            <p:cNvPr id="24" name="îSliḍê"/>
            <p:cNvSpPr txBox="1"/>
            <p:nvPr/>
          </p:nvSpPr>
          <p:spPr>
            <a:xfrm>
              <a:off x="929031" y="2778319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60</a:t>
              </a:r>
              <a:r>
                <a:rPr lang="en-US" altLang="zh-CN" sz="2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025648" y="3366279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ïsľiḍe"/>
            <p:cNvSpPr txBox="1"/>
            <p:nvPr/>
          </p:nvSpPr>
          <p:spPr>
            <a:xfrm>
              <a:off x="929031" y="4559434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30</a:t>
              </a:r>
              <a:r>
                <a:rPr lang="en-US" altLang="zh-CN" sz="2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025648" y="5147394"/>
              <a:ext cx="2498724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组合 62"/>
            <p:cNvGrpSpPr/>
            <p:nvPr/>
          </p:nvGrpSpPr>
          <p:grpSpPr>
            <a:xfrm>
              <a:off x="990362" y="2951488"/>
              <a:ext cx="2851813" cy="1041288"/>
              <a:chOff x="2906748" y="2386939"/>
              <a:chExt cx="2851813" cy="1041288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标题文字添加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2906748" y="2824279"/>
                <a:ext cx="2597837" cy="60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The user can demonstrate on a projector or coma wider puter, or presentation and make it film to be used in a wider field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90362" y="4719984"/>
              <a:ext cx="2851813" cy="1041288"/>
              <a:chOff x="2906748" y="2386939"/>
              <a:chExt cx="2851813" cy="1041288"/>
            </a:xfrm>
          </p:grpSpPr>
          <p:sp>
            <p:nvSpPr>
              <p:cNvPr id="67" name="文本框 66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标题文字添加</a:t>
                </a: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2906748" y="2824279"/>
                <a:ext cx="2597837" cy="60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The user can demonstrate on a projector or coma wider puter, or presentation and make it film to be used in a wider field</a:t>
                </a: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8594632" y="2912304"/>
            <a:ext cx="2911084" cy="2982953"/>
            <a:chOff x="8620032" y="2778319"/>
            <a:chExt cx="2911084" cy="2982953"/>
          </a:xfrm>
        </p:grpSpPr>
        <p:sp>
          <p:nvSpPr>
            <p:cNvPr id="4" name="îŝļíḍe"/>
            <p:cNvSpPr txBox="1"/>
            <p:nvPr/>
          </p:nvSpPr>
          <p:spPr>
            <a:xfrm>
              <a:off x="8620032" y="2778319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40</a:t>
              </a:r>
              <a:r>
                <a:rPr lang="en-US" altLang="zh-CN" sz="2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716649" y="3366279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ïṥļiḑe"/>
            <p:cNvSpPr txBox="1"/>
            <p:nvPr/>
          </p:nvSpPr>
          <p:spPr>
            <a:xfrm>
              <a:off x="8620032" y="4559434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52</a:t>
              </a:r>
              <a:r>
                <a:rPr lang="en-US" altLang="zh-CN" sz="200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%</a:t>
              </a:r>
              <a:endParaRPr lang="zh-CN" altLang="en-US" sz="3200" dirty="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716649" y="5147394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/>
            <p:cNvGrpSpPr/>
            <p:nvPr/>
          </p:nvGrpSpPr>
          <p:grpSpPr>
            <a:xfrm>
              <a:off x="8679303" y="2951488"/>
              <a:ext cx="2851813" cy="1041288"/>
              <a:chOff x="2906748" y="2386939"/>
              <a:chExt cx="2851813" cy="1041288"/>
            </a:xfrm>
          </p:grpSpPr>
          <p:sp>
            <p:nvSpPr>
              <p:cNvPr id="70" name="文本框 69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标题文字添加</a:t>
                </a: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2906748" y="2824279"/>
                <a:ext cx="2597837" cy="60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The user can demonstrate on a projector or coma wider puter, or presentation and make it film to be used in a wider field</a:t>
                </a: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8679303" y="4719984"/>
              <a:ext cx="2851813" cy="1041288"/>
              <a:chOff x="2906748" y="2386939"/>
              <a:chExt cx="2851813" cy="1041288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b="1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标题文字添加</a:t>
                </a: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906748" y="2824279"/>
                <a:ext cx="2597837" cy="60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sym typeface="Arial" panose="020B0604020202020204" pitchFamily="34" charset="0"/>
                  </a:rPr>
                  <a:t>The user can demonstrate on a projector or coma wider puter, or presentation and make it film to be used in a wider field</a:t>
                </a: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964962" y="1733642"/>
            <a:ext cx="10051193" cy="860132"/>
            <a:chOff x="267452" y="2336139"/>
            <a:chExt cx="10051193" cy="860132"/>
          </a:xfrm>
        </p:grpSpPr>
        <p:sp>
          <p:nvSpPr>
            <p:cNvPr id="76" name="文本框 75"/>
            <p:cNvSpPr txBox="1"/>
            <p:nvPr/>
          </p:nvSpPr>
          <p:spPr>
            <a:xfrm>
              <a:off x="267452" y="2336139"/>
              <a:ext cx="213378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0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67452" y="2750893"/>
              <a:ext cx="10051193" cy="44537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/>
                  </a:solidFill>
                  <a:latin typeface="思源黑体 CN Light" panose="020B0300000000000000" charset="-122"/>
                  <a:ea typeface="思源黑体 CN Light" panose="020B0300000000000000" charset="-122"/>
                  <a:sym typeface="Arial" panose="020B0604020202020204" pitchFamily="34" charset="0"/>
                </a:rPr>
                <a:t>The user can demonstrate on a projector or computer, or presentation and make it film to be used in a wider fieldThe user can demonstrate on a projector or computer, or presentation and make The user can demonstrate on a projector or computer, </a:t>
              </a:r>
            </a:p>
          </p:txBody>
        </p:sp>
      </p:grpSp>
      <p:grpSp>
        <p:nvGrpSpPr>
          <p:cNvPr id="19" name="2249f242-f717-43ca-9e1f-789fa882a0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20515" y="2874645"/>
            <a:ext cx="4010025" cy="2957195"/>
            <a:chOff x="2800577" y="1283227"/>
            <a:chExt cx="6590847" cy="4860398"/>
          </a:xfrm>
        </p:grpSpPr>
        <p:sp>
          <p:nvSpPr>
            <p:cNvPr id="12697" name="íṧḷiḋe"/>
            <p:cNvSpPr/>
            <p:nvPr/>
          </p:nvSpPr>
          <p:spPr bwMode="auto">
            <a:xfrm>
              <a:off x="5906103" y="5384035"/>
              <a:ext cx="3485321" cy="285762"/>
            </a:xfrm>
            <a:custGeom>
              <a:avLst/>
              <a:gdLst>
                <a:gd name="T0" fmla="*/ 884 w 1207"/>
                <a:gd name="T1" fmla="*/ 6 h 99"/>
                <a:gd name="T2" fmla="*/ 883 w 1207"/>
                <a:gd name="T3" fmla="*/ 6 h 99"/>
                <a:gd name="T4" fmla="*/ 883 w 1207"/>
                <a:gd name="T5" fmla="*/ 6 h 99"/>
                <a:gd name="T6" fmla="*/ 884 w 1207"/>
                <a:gd name="T7" fmla="*/ 6 h 99"/>
                <a:gd name="T8" fmla="*/ 875 w 1207"/>
                <a:gd name="T9" fmla="*/ 5 h 99"/>
                <a:gd name="T10" fmla="*/ 875 w 1207"/>
                <a:gd name="T11" fmla="*/ 5 h 99"/>
                <a:gd name="T12" fmla="*/ 883 w 1207"/>
                <a:gd name="T13" fmla="*/ 6 h 99"/>
                <a:gd name="T14" fmla="*/ 875 w 1207"/>
                <a:gd name="T15" fmla="*/ 5 h 99"/>
                <a:gd name="T16" fmla="*/ 875 w 1207"/>
                <a:gd name="T17" fmla="*/ 5 h 99"/>
                <a:gd name="T18" fmla="*/ 875 w 1207"/>
                <a:gd name="T19" fmla="*/ 5 h 99"/>
                <a:gd name="T20" fmla="*/ 875 w 1207"/>
                <a:gd name="T21" fmla="*/ 5 h 99"/>
                <a:gd name="T22" fmla="*/ 875 w 1207"/>
                <a:gd name="T23" fmla="*/ 5 h 99"/>
                <a:gd name="T24" fmla="*/ 874 w 1207"/>
                <a:gd name="T25" fmla="*/ 5 h 99"/>
                <a:gd name="T26" fmla="*/ 874 w 1207"/>
                <a:gd name="T27" fmla="*/ 5 h 99"/>
                <a:gd name="T28" fmla="*/ 874 w 1207"/>
                <a:gd name="T29" fmla="*/ 5 h 99"/>
                <a:gd name="T30" fmla="*/ 874 w 1207"/>
                <a:gd name="T31" fmla="*/ 5 h 99"/>
                <a:gd name="T32" fmla="*/ 874 w 1207"/>
                <a:gd name="T33" fmla="*/ 5 h 99"/>
                <a:gd name="T34" fmla="*/ 874 w 1207"/>
                <a:gd name="T35" fmla="*/ 5 h 99"/>
                <a:gd name="T36" fmla="*/ 85 w 1207"/>
                <a:gd name="T37" fmla="*/ 0 h 99"/>
                <a:gd name="T38" fmla="*/ 0 w 1207"/>
                <a:gd name="T39" fmla="*/ 10 h 99"/>
                <a:gd name="T40" fmla="*/ 0 w 1207"/>
                <a:gd name="T41" fmla="*/ 72 h 99"/>
                <a:gd name="T42" fmla="*/ 551 w 1207"/>
                <a:gd name="T43" fmla="*/ 99 h 99"/>
                <a:gd name="T44" fmla="*/ 1207 w 1207"/>
                <a:gd name="T45" fmla="*/ 41 h 99"/>
                <a:gd name="T46" fmla="*/ 1042 w 1207"/>
                <a:gd name="T47" fmla="*/ 2 h 99"/>
                <a:gd name="T48" fmla="*/ 882 w 1207"/>
                <a:gd name="T49" fmla="*/ 62 h 99"/>
                <a:gd name="T50" fmla="*/ 873 w 1207"/>
                <a:gd name="T51" fmla="*/ 62 h 99"/>
                <a:gd name="T52" fmla="*/ 744 w 1207"/>
                <a:gd name="T53" fmla="*/ 51 h 99"/>
                <a:gd name="T54" fmla="*/ 430 w 1207"/>
                <a:gd name="T55" fmla="*/ 27 h 99"/>
                <a:gd name="T56" fmla="*/ 334 w 1207"/>
                <a:gd name="T57" fmla="*/ 26 h 99"/>
                <a:gd name="T58" fmla="*/ 229 w 1207"/>
                <a:gd name="T59" fmla="*/ 28 h 99"/>
                <a:gd name="T60" fmla="*/ 209 w 1207"/>
                <a:gd name="T61" fmla="*/ 29 h 99"/>
                <a:gd name="T62" fmla="*/ 197 w 1207"/>
                <a:gd name="T63" fmla="*/ 29 h 99"/>
                <a:gd name="T64" fmla="*/ 85 w 1207"/>
                <a:gd name="T6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7" h="99">
                  <a:moveTo>
                    <a:pt x="884" y="6"/>
                  </a:moveTo>
                  <a:cubicBezTo>
                    <a:pt x="884" y="6"/>
                    <a:pt x="883" y="6"/>
                    <a:pt x="883" y="6"/>
                  </a:cubicBezTo>
                  <a:cubicBezTo>
                    <a:pt x="883" y="6"/>
                    <a:pt x="883" y="6"/>
                    <a:pt x="883" y="6"/>
                  </a:cubicBezTo>
                  <a:cubicBezTo>
                    <a:pt x="883" y="6"/>
                    <a:pt x="884" y="6"/>
                    <a:pt x="884" y="6"/>
                  </a:cubicBezTo>
                  <a:moveTo>
                    <a:pt x="875" y="5"/>
                  </a:moveTo>
                  <a:cubicBezTo>
                    <a:pt x="875" y="5"/>
                    <a:pt x="875" y="5"/>
                    <a:pt x="875" y="5"/>
                  </a:cubicBezTo>
                  <a:cubicBezTo>
                    <a:pt x="878" y="6"/>
                    <a:pt x="880" y="6"/>
                    <a:pt x="883" y="6"/>
                  </a:cubicBezTo>
                  <a:cubicBezTo>
                    <a:pt x="880" y="6"/>
                    <a:pt x="878" y="6"/>
                    <a:pt x="875" y="5"/>
                  </a:cubicBezTo>
                  <a:cubicBezTo>
                    <a:pt x="875" y="5"/>
                    <a:pt x="875" y="5"/>
                    <a:pt x="875" y="5"/>
                  </a:cubicBezTo>
                  <a:moveTo>
                    <a:pt x="875" y="5"/>
                  </a:moveTo>
                  <a:cubicBezTo>
                    <a:pt x="875" y="5"/>
                    <a:pt x="875" y="5"/>
                    <a:pt x="875" y="5"/>
                  </a:cubicBezTo>
                  <a:cubicBezTo>
                    <a:pt x="875" y="5"/>
                    <a:pt x="875" y="5"/>
                    <a:pt x="875" y="5"/>
                  </a:cubicBezTo>
                  <a:moveTo>
                    <a:pt x="874" y="5"/>
                  </a:moveTo>
                  <a:cubicBezTo>
                    <a:pt x="874" y="5"/>
                    <a:pt x="874" y="5"/>
                    <a:pt x="874" y="5"/>
                  </a:cubicBezTo>
                  <a:cubicBezTo>
                    <a:pt x="874" y="5"/>
                    <a:pt x="874" y="5"/>
                    <a:pt x="874" y="5"/>
                  </a:cubicBezTo>
                  <a:moveTo>
                    <a:pt x="874" y="5"/>
                  </a:moveTo>
                  <a:cubicBezTo>
                    <a:pt x="874" y="5"/>
                    <a:pt x="874" y="5"/>
                    <a:pt x="874" y="5"/>
                  </a:cubicBezTo>
                  <a:cubicBezTo>
                    <a:pt x="874" y="5"/>
                    <a:pt x="874" y="5"/>
                    <a:pt x="874" y="5"/>
                  </a:cubicBezTo>
                  <a:moveTo>
                    <a:pt x="85" y="0"/>
                  </a:moveTo>
                  <a:cubicBezTo>
                    <a:pt x="53" y="3"/>
                    <a:pt x="24" y="6"/>
                    <a:pt x="0" y="1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6" y="89"/>
                    <a:pt x="320" y="99"/>
                    <a:pt x="551" y="99"/>
                  </a:cubicBezTo>
                  <a:cubicBezTo>
                    <a:pt x="913" y="99"/>
                    <a:pt x="1207" y="73"/>
                    <a:pt x="1207" y="41"/>
                  </a:cubicBezTo>
                  <a:cubicBezTo>
                    <a:pt x="1207" y="26"/>
                    <a:pt x="1144" y="13"/>
                    <a:pt x="1042" y="2"/>
                  </a:cubicBezTo>
                  <a:cubicBezTo>
                    <a:pt x="986" y="50"/>
                    <a:pt x="927" y="62"/>
                    <a:pt x="882" y="62"/>
                  </a:cubicBezTo>
                  <a:cubicBezTo>
                    <a:pt x="879" y="62"/>
                    <a:pt x="876" y="62"/>
                    <a:pt x="873" y="62"/>
                  </a:cubicBezTo>
                  <a:cubicBezTo>
                    <a:pt x="843" y="60"/>
                    <a:pt x="799" y="56"/>
                    <a:pt x="744" y="51"/>
                  </a:cubicBezTo>
                  <a:cubicBezTo>
                    <a:pt x="656" y="42"/>
                    <a:pt x="546" y="32"/>
                    <a:pt x="430" y="27"/>
                  </a:cubicBezTo>
                  <a:cubicBezTo>
                    <a:pt x="396" y="26"/>
                    <a:pt x="365" y="26"/>
                    <a:pt x="334" y="26"/>
                  </a:cubicBezTo>
                  <a:cubicBezTo>
                    <a:pt x="297" y="26"/>
                    <a:pt x="262" y="27"/>
                    <a:pt x="229" y="28"/>
                  </a:cubicBezTo>
                  <a:cubicBezTo>
                    <a:pt x="222" y="29"/>
                    <a:pt x="216" y="29"/>
                    <a:pt x="209" y="29"/>
                  </a:cubicBezTo>
                  <a:cubicBezTo>
                    <a:pt x="205" y="29"/>
                    <a:pt x="201" y="29"/>
                    <a:pt x="197" y="29"/>
                  </a:cubicBezTo>
                  <a:cubicBezTo>
                    <a:pt x="155" y="27"/>
                    <a:pt x="118" y="18"/>
                    <a:pt x="85" y="0"/>
                  </a:cubicBezTo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98" name="iSľiḓê"/>
            <p:cNvSpPr/>
            <p:nvPr/>
          </p:nvSpPr>
          <p:spPr bwMode="auto">
            <a:xfrm>
              <a:off x="5622783" y="2947730"/>
              <a:ext cx="3768641" cy="2620707"/>
            </a:xfrm>
            <a:custGeom>
              <a:avLst/>
              <a:gdLst>
                <a:gd name="T0" fmla="*/ 427 w 1305"/>
                <a:gd name="T1" fmla="*/ 63 h 907"/>
                <a:gd name="T2" fmla="*/ 504 w 1305"/>
                <a:gd name="T3" fmla="*/ 72 h 907"/>
                <a:gd name="T4" fmla="*/ 775 w 1305"/>
                <a:gd name="T5" fmla="*/ 99 h 907"/>
                <a:gd name="T6" fmla="*/ 934 w 1305"/>
                <a:gd name="T7" fmla="*/ 101 h 907"/>
                <a:gd name="T8" fmla="*/ 1237 w 1305"/>
                <a:gd name="T9" fmla="*/ 446 h 907"/>
                <a:gd name="T10" fmla="*/ 973 w 1305"/>
                <a:gd name="T11" fmla="*/ 848 h 907"/>
                <a:gd name="T12" fmla="*/ 530 w 1305"/>
                <a:gd name="T13" fmla="*/ 814 h 907"/>
                <a:gd name="T14" fmla="*/ 326 w 1305"/>
                <a:gd name="T15" fmla="*/ 815 h 907"/>
                <a:gd name="T16" fmla="*/ 298 w 1305"/>
                <a:gd name="T17" fmla="*/ 816 h 907"/>
                <a:gd name="T18" fmla="*/ 66 w 1305"/>
                <a:gd name="T19" fmla="*/ 314 h 907"/>
                <a:gd name="T20" fmla="*/ 427 w 1305"/>
                <a:gd name="T21" fmla="*/ 63 h 907"/>
                <a:gd name="T22" fmla="*/ 430 w 1305"/>
                <a:gd name="T23" fmla="*/ 7 h 907"/>
                <a:gd name="T24" fmla="*/ 18 w 1305"/>
                <a:gd name="T25" fmla="*/ 309 h 907"/>
                <a:gd name="T26" fmla="*/ 100 w 1305"/>
                <a:gd name="T27" fmla="*/ 772 h 907"/>
                <a:gd name="T28" fmla="*/ 295 w 1305"/>
                <a:gd name="T29" fmla="*/ 872 h 907"/>
                <a:gd name="T30" fmla="*/ 327 w 1305"/>
                <a:gd name="T31" fmla="*/ 871 h 907"/>
                <a:gd name="T32" fmla="*/ 528 w 1305"/>
                <a:gd name="T33" fmla="*/ 870 h 907"/>
                <a:gd name="T34" fmla="*/ 842 w 1305"/>
                <a:gd name="T35" fmla="*/ 894 h 907"/>
                <a:gd name="T36" fmla="*/ 971 w 1305"/>
                <a:gd name="T37" fmla="*/ 905 h 907"/>
                <a:gd name="T38" fmla="*/ 1169 w 1305"/>
                <a:gd name="T39" fmla="*/ 816 h 907"/>
                <a:gd name="T40" fmla="*/ 1285 w 1305"/>
                <a:gd name="T41" fmla="*/ 448 h 907"/>
                <a:gd name="T42" fmla="*/ 986 w 1305"/>
                <a:gd name="T43" fmla="*/ 53 h 907"/>
                <a:gd name="T44" fmla="*/ 943 w 1305"/>
                <a:gd name="T45" fmla="*/ 46 h 907"/>
                <a:gd name="T46" fmla="*/ 936 w 1305"/>
                <a:gd name="T47" fmla="*/ 45 h 907"/>
                <a:gd name="T48" fmla="*/ 934 w 1305"/>
                <a:gd name="T49" fmla="*/ 45 h 907"/>
                <a:gd name="T50" fmla="*/ 777 w 1305"/>
                <a:gd name="T51" fmla="*/ 43 h 907"/>
                <a:gd name="T52" fmla="*/ 513 w 1305"/>
                <a:gd name="T53" fmla="*/ 16 h 907"/>
                <a:gd name="T54" fmla="*/ 430 w 1305"/>
                <a:gd name="T55" fmla="*/ 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5" h="907">
                  <a:moveTo>
                    <a:pt x="427" y="63"/>
                  </a:moveTo>
                  <a:cubicBezTo>
                    <a:pt x="454" y="64"/>
                    <a:pt x="480" y="67"/>
                    <a:pt x="504" y="72"/>
                  </a:cubicBezTo>
                  <a:cubicBezTo>
                    <a:pt x="586" y="88"/>
                    <a:pt x="690" y="96"/>
                    <a:pt x="775" y="99"/>
                  </a:cubicBezTo>
                  <a:cubicBezTo>
                    <a:pt x="865" y="102"/>
                    <a:pt x="934" y="101"/>
                    <a:pt x="934" y="101"/>
                  </a:cubicBezTo>
                  <a:cubicBezTo>
                    <a:pt x="1042" y="124"/>
                    <a:pt x="1256" y="104"/>
                    <a:pt x="1237" y="446"/>
                  </a:cubicBezTo>
                  <a:cubicBezTo>
                    <a:pt x="1218" y="787"/>
                    <a:pt x="1074" y="852"/>
                    <a:pt x="973" y="848"/>
                  </a:cubicBezTo>
                  <a:cubicBezTo>
                    <a:pt x="899" y="846"/>
                    <a:pt x="721" y="821"/>
                    <a:pt x="530" y="814"/>
                  </a:cubicBezTo>
                  <a:cubicBezTo>
                    <a:pt x="462" y="812"/>
                    <a:pt x="393" y="812"/>
                    <a:pt x="326" y="815"/>
                  </a:cubicBezTo>
                  <a:cubicBezTo>
                    <a:pt x="316" y="816"/>
                    <a:pt x="307" y="816"/>
                    <a:pt x="298" y="816"/>
                  </a:cubicBezTo>
                  <a:cubicBezTo>
                    <a:pt x="69" y="807"/>
                    <a:pt x="49" y="525"/>
                    <a:pt x="66" y="314"/>
                  </a:cubicBezTo>
                  <a:cubicBezTo>
                    <a:pt x="81" y="125"/>
                    <a:pt x="269" y="57"/>
                    <a:pt x="427" y="63"/>
                  </a:cubicBezTo>
                  <a:moveTo>
                    <a:pt x="430" y="7"/>
                  </a:moveTo>
                  <a:cubicBezTo>
                    <a:pt x="238" y="0"/>
                    <a:pt x="36" y="90"/>
                    <a:pt x="18" y="309"/>
                  </a:cubicBezTo>
                  <a:cubicBezTo>
                    <a:pt x="0" y="521"/>
                    <a:pt x="28" y="677"/>
                    <a:pt x="100" y="772"/>
                  </a:cubicBezTo>
                  <a:cubicBezTo>
                    <a:pt x="148" y="835"/>
                    <a:pt x="213" y="869"/>
                    <a:pt x="295" y="872"/>
                  </a:cubicBezTo>
                  <a:cubicBezTo>
                    <a:pt x="305" y="872"/>
                    <a:pt x="316" y="872"/>
                    <a:pt x="327" y="871"/>
                  </a:cubicBezTo>
                  <a:cubicBezTo>
                    <a:pt x="386" y="868"/>
                    <a:pt x="454" y="868"/>
                    <a:pt x="528" y="870"/>
                  </a:cubicBezTo>
                  <a:cubicBezTo>
                    <a:pt x="644" y="875"/>
                    <a:pt x="754" y="885"/>
                    <a:pt x="842" y="894"/>
                  </a:cubicBezTo>
                  <a:cubicBezTo>
                    <a:pt x="897" y="899"/>
                    <a:pt x="941" y="903"/>
                    <a:pt x="971" y="905"/>
                  </a:cubicBezTo>
                  <a:cubicBezTo>
                    <a:pt x="1024" y="907"/>
                    <a:pt x="1102" y="893"/>
                    <a:pt x="1169" y="816"/>
                  </a:cubicBezTo>
                  <a:cubicBezTo>
                    <a:pt x="1237" y="738"/>
                    <a:pt x="1276" y="615"/>
                    <a:pt x="1285" y="448"/>
                  </a:cubicBezTo>
                  <a:cubicBezTo>
                    <a:pt x="1305" y="98"/>
                    <a:pt x="1098" y="68"/>
                    <a:pt x="986" y="53"/>
                  </a:cubicBezTo>
                  <a:cubicBezTo>
                    <a:pt x="971" y="50"/>
                    <a:pt x="956" y="48"/>
                    <a:pt x="943" y="46"/>
                  </a:cubicBezTo>
                  <a:cubicBezTo>
                    <a:pt x="941" y="45"/>
                    <a:pt x="939" y="45"/>
                    <a:pt x="936" y="45"/>
                  </a:cubicBezTo>
                  <a:cubicBezTo>
                    <a:pt x="936" y="45"/>
                    <a:pt x="935" y="45"/>
                    <a:pt x="934" y="45"/>
                  </a:cubicBezTo>
                  <a:cubicBezTo>
                    <a:pt x="933" y="45"/>
                    <a:pt x="865" y="46"/>
                    <a:pt x="777" y="43"/>
                  </a:cubicBezTo>
                  <a:cubicBezTo>
                    <a:pt x="669" y="39"/>
                    <a:pt x="578" y="30"/>
                    <a:pt x="513" y="16"/>
                  </a:cubicBezTo>
                  <a:cubicBezTo>
                    <a:pt x="487" y="11"/>
                    <a:pt x="459" y="8"/>
                    <a:pt x="430" y="7"/>
                  </a:cubicBezTo>
                </a:path>
              </a:pathLst>
            </a:custGeom>
            <a:solidFill>
              <a:srgbClr val="AE8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99" name="îṣḻiḓè"/>
            <p:cNvSpPr/>
            <p:nvPr/>
          </p:nvSpPr>
          <p:spPr bwMode="auto">
            <a:xfrm>
              <a:off x="5762001" y="3055196"/>
              <a:ext cx="3487763" cy="2354484"/>
            </a:xfrm>
            <a:custGeom>
              <a:avLst/>
              <a:gdLst>
                <a:gd name="T0" fmla="*/ 886 w 1208"/>
                <a:gd name="T1" fmla="*/ 64 h 815"/>
                <a:gd name="T2" fmla="*/ 456 w 1208"/>
                <a:gd name="T3" fmla="*/ 35 h 815"/>
                <a:gd name="T4" fmla="*/ 18 w 1208"/>
                <a:gd name="T5" fmla="*/ 277 h 815"/>
                <a:gd name="T6" fmla="*/ 278 w 1208"/>
                <a:gd name="T7" fmla="*/ 778 h 815"/>
                <a:gd name="T8" fmla="*/ 925 w 1208"/>
                <a:gd name="T9" fmla="*/ 811 h 815"/>
                <a:gd name="T10" fmla="*/ 1189 w 1208"/>
                <a:gd name="T11" fmla="*/ 409 h 815"/>
                <a:gd name="T12" fmla="*/ 886 w 1208"/>
                <a:gd name="T13" fmla="*/ 6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8" h="815">
                  <a:moveTo>
                    <a:pt x="886" y="64"/>
                  </a:moveTo>
                  <a:cubicBezTo>
                    <a:pt x="886" y="64"/>
                    <a:pt x="624" y="69"/>
                    <a:pt x="456" y="35"/>
                  </a:cubicBezTo>
                  <a:cubicBezTo>
                    <a:pt x="288" y="0"/>
                    <a:pt x="36" y="57"/>
                    <a:pt x="18" y="277"/>
                  </a:cubicBezTo>
                  <a:cubicBezTo>
                    <a:pt x="0" y="496"/>
                    <a:pt x="23" y="792"/>
                    <a:pt x="278" y="778"/>
                  </a:cubicBezTo>
                  <a:cubicBezTo>
                    <a:pt x="532" y="764"/>
                    <a:pt x="824" y="808"/>
                    <a:pt x="925" y="811"/>
                  </a:cubicBezTo>
                  <a:cubicBezTo>
                    <a:pt x="1026" y="815"/>
                    <a:pt x="1170" y="750"/>
                    <a:pt x="1189" y="409"/>
                  </a:cubicBezTo>
                  <a:cubicBezTo>
                    <a:pt x="1208" y="67"/>
                    <a:pt x="994" y="87"/>
                    <a:pt x="886" y="64"/>
                  </a:cubicBezTo>
                </a:path>
              </a:pathLst>
            </a:custGeom>
            <a:solidFill>
              <a:srgbClr val="4C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0" name="ïṧļíḓé"/>
            <p:cNvSpPr/>
            <p:nvPr/>
          </p:nvSpPr>
          <p:spPr bwMode="auto">
            <a:xfrm>
              <a:off x="8320427" y="32395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7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1" name="îsľîḍê"/>
            <p:cNvSpPr/>
            <p:nvPr/>
          </p:nvSpPr>
          <p:spPr bwMode="auto">
            <a:xfrm>
              <a:off x="6477627" y="3239598"/>
              <a:ext cx="2720846" cy="2066280"/>
            </a:xfrm>
            <a:custGeom>
              <a:avLst/>
              <a:gdLst>
                <a:gd name="T0" fmla="*/ 0 w 942"/>
                <a:gd name="T1" fmla="*/ 707 h 715"/>
                <a:gd name="T2" fmla="*/ 7 w 942"/>
                <a:gd name="T3" fmla="*/ 714 h 715"/>
                <a:gd name="T4" fmla="*/ 12 w 942"/>
                <a:gd name="T5" fmla="*/ 715 h 715"/>
                <a:gd name="T6" fmla="*/ 19 w 942"/>
                <a:gd name="T7" fmla="*/ 714 h 715"/>
                <a:gd name="T8" fmla="*/ 0 w 942"/>
                <a:gd name="T9" fmla="*/ 707 h 715"/>
                <a:gd name="T10" fmla="*/ 882 w 942"/>
                <a:gd name="T11" fmla="*/ 141 h 715"/>
                <a:gd name="T12" fmla="*/ 942 w 942"/>
                <a:gd name="T13" fmla="*/ 298 h 715"/>
                <a:gd name="T14" fmla="*/ 925 w 942"/>
                <a:gd name="T15" fmla="*/ 172 h 715"/>
                <a:gd name="T16" fmla="*/ 882 w 942"/>
                <a:gd name="T17" fmla="*/ 141 h 715"/>
                <a:gd name="T18" fmla="*/ 638 w 942"/>
                <a:gd name="T19" fmla="*/ 0 h 715"/>
                <a:gd name="T20" fmla="*/ 638 w 942"/>
                <a:gd name="T21" fmla="*/ 0 h 715"/>
                <a:gd name="T22" fmla="*/ 638 w 942"/>
                <a:gd name="T23" fmla="*/ 0 h 715"/>
                <a:gd name="T24" fmla="*/ 638 w 942"/>
                <a:gd name="T2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2" h="715">
                  <a:moveTo>
                    <a:pt x="0" y="707"/>
                  </a:moveTo>
                  <a:cubicBezTo>
                    <a:pt x="3" y="709"/>
                    <a:pt x="5" y="712"/>
                    <a:pt x="7" y="714"/>
                  </a:cubicBezTo>
                  <a:cubicBezTo>
                    <a:pt x="9" y="715"/>
                    <a:pt x="11" y="715"/>
                    <a:pt x="12" y="715"/>
                  </a:cubicBezTo>
                  <a:cubicBezTo>
                    <a:pt x="15" y="715"/>
                    <a:pt x="17" y="714"/>
                    <a:pt x="19" y="714"/>
                  </a:cubicBezTo>
                  <a:cubicBezTo>
                    <a:pt x="13" y="712"/>
                    <a:pt x="6" y="710"/>
                    <a:pt x="0" y="707"/>
                  </a:cubicBezTo>
                  <a:moveTo>
                    <a:pt x="882" y="141"/>
                  </a:moveTo>
                  <a:cubicBezTo>
                    <a:pt x="912" y="175"/>
                    <a:pt x="935" y="224"/>
                    <a:pt x="942" y="298"/>
                  </a:cubicBezTo>
                  <a:cubicBezTo>
                    <a:pt x="942" y="247"/>
                    <a:pt x="935" y="206"/>
                    <a:pt x="925" y="172"/>
                  </a:cubicBezTo>
                  <a:cubicBezTo>
                    <a:pt x="911" y="161"/>
                    <a:pt x="897" y="151"/>
                    <a:pt x="882" y="141"/>
                  </a:cubicBezTo>
                  <a:moveTo>
                    <a:pt x="638" y="0"/>
                  </a:moveTo>
                  <a:cubicBezTo>
                    <a:pt x="638" y="0"/>
                    <a:pt x="638" y="0"/>
                    <a:pt x="638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638" y="0"/>
                    <a:pt x="638" y="0"/>
                    <a:pt x="638" y="0"/>
                  </a:cubicBezTo>
                </a:path>
              </a:pathLst>
            </a:custGeom>
            <a:solidFill>
              <a:srgbClr val="3C7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2" name="íśľïḑé"/>
            <p:cNvSpPr/>
            <p:nvPr/>
          </p:nvSpPr>
          <p:spPr bwMode="auto">
            <a:xfrm>
              <a:off x="8320427" y="3239598"/>
              <a:ext cx="829199" cy="499473"/>
            </a:xfrm>
            <a:custGeom>
              <a:avLst/>
              <a:gdLst>
                <a:gd name="T0" fmla="*/ 223 w 287"/>
                <a:gd name="T1" fmla="*/ 68 h 173"/>
                <a:gd name="T2" fmla="*/ 242 w 287"/>
                <a:gd name="T3" fmla="*/ 89 h 173"/>
                <a:gd name="T4" fmla="*/ 282 w 287"/>
                <a:gd name="T5" fmla="*/ 156 h 173"/>
                <a:gd name="T6" fmla="*/ 287 w 287"/>
                <a:gd name="T7" fmla="*/ 172 h 173"/>
                <a:gd name="T8" fmla="*/ 287 w 287"/>
                <a:gd name="T9" fmla="*/ 173 h 173"/>
                <a:gd name="T10" fmla="*/ 223 w 287"/>
                <a:gd name="T11" fmla="*/ 68 h 173"/>
                <a:gd name="T12" fmla="*/ 0 w 287"/>
                <a:gd name="T13" fmla="*/ 0 h 173"/>
                <a:gd name="T14" fmla="*/ 0 w 287"/>
                <a:gd name="T15" fmla="*/ 0 h 173"/>
                <a:gd name="T16" fmla="*/ 0 w 287"/>
                <a:gd name="T17" fmla="*/ 0 h 173"/>
                <a:gd name="T18" fmla="*/ 1 w 287"/>
                <a:gd name="T19" fmla="*/ 0 h 173"/>
                <a:gd name="T20" fmla="*/ 1 w 287"/>
                <a:gd name="T21" fmla="*/ 0 h 173"/>
                <a:gd name="T22" fmla="*/ 1 w 287"/>
                <a:gd name="T23" fmla="*/ 0 h 173"/>
                <a:gd name="T24" fmla="*/ 1 w 287"/>
                <a:gd name="T25" fmla="*/ 0 h 173"/>
                <a:gd name="T26" fmla="*/ 1 w 287"/>
                <a:gd name="T27" fmla="*/ 0 h 173"/>
                <a:gd name="T28" fmla="*/ 6 w 287"/>
                <a:gd name="T29" fmla="*/ 1 h 173"/>
                <a:gd name="T30" fmla="*/ 1 w 287"/>
                <a:gd name="T31" fmla="*/ 0 h 173"/>
                <a:gd name="T32" fmla="*/ 0 w 287"/>
                <a:gd name="T3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173">
                  <a:moveTo>
                    <a:pt x="223" y="68"/>
                  </a:moveTo>
                  <a:cubicBezTo>
                    <a:pt x="230" y="74"/>
                    <a:pt x="236" y="81"/>
                    <a:pt x="242" y="89"/>
                  </a:cubicBezTo>
                  <a:cubicBezTo>
                    <a:pt x="258" y="107"/>
                    <a:pt x="271" y="129"/>
                    <a:pt x="282" y="156"/>
                  </a:cubicBezTo>
                  <a:cubicBezTo>
                    <a:pt x="283" y="162"/>
                    <a:pt x="285" y="167"/>
                    <a:pt x="287" y="172"/>
                  </a:cubicBezTo>
                  <a:cubicBezTo>
                    <a:pt x="287" y="172"/>
                    <a:pt x="287" y="172"/>
                    <a:pt x="287" y="173"/>
                  </a:cubicBezTo>
                  <a:cubicBezTo>
                    <a:pt x="273" y="125"/>
                    <a:pt x="250" y="91"/>
                    <a:pt x="223" y="6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967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3" name="ïşļïḋè"/>
            <p:cNvSpPr/>
            <p:nvPr/>
          </p:nvSpPr>
          <p:spPr bwMode="auto">
            <a:xfrm>
              <a:off x="5906103" y="3239598"/>
              <a:ext cx="3243522" cy="2066280"/>
            </a:xfrm>
            <a:custGeom>
              <a:avLst/>
              <a:gdLst>
                <a:gd name="T0" fmla="*/ 0 w 1123"/>
                <a:gd name="T1" fmla="*/ 562 h 715"/>
                <a:gd name="T2" fmla="*/ 0 w 1123"/>
                <a:gd name="T3" fmla="*/ 562 h 715"/>
                <a:gd name="T4" fmla="*/ 38 w 1123"/>
                <a:gd name="T5" fmla="*/ 632 h 715"/>
                <a:gd name="T6" fmla="*/ 36 w 1123"/>
                <a:gd name="T7" fmla="*/ 630 h 715"/>
                <a:gd name="T8" fmla="*/ 205 w 1123"/>
                <a:gd name="T9" fmla="*/ 715 h 715"/>
                <a:gd name="T10" fmla="*/ 205 w 1123"/>
                <a:gd name="T11" fmla="*/ 714 h 715"/>
                <a:gd name="T12" fmla="*/ 0 w 1123"/>
                <a:gd name="T13" fmla="*/ 562 h 715"/>
                <a:gd name="T14" fmla="*/ 1118 w 1123"/>
                <a:gd name="T15" fmla="*/ 156 h 715"/>
                <a:gd name="T16" fmla="*/ 1123 w 1123"/>
                <a:gd name="T17" fmla="*/ 172 h 715"/>
                <a:gd name="T18" fmla="*/ 1123 w 1123"/>
                <a:gd name="T19" fmla="*/ 172 h 715"/>
                <a:gd name="T20" fmla="*/ 1118 w 1123"/>
                <a:gd name="T21" fmla="*/ 156 h 715"/>
                <a:gd name="T22" fmla="*/ 381 w 1123"/>
                <a:gd name="T23" fmla="*/ 34 h 715"/>
                <a:gd name="T24" fmla="*/ 66 w 1123"/>
                <a:gd name="T25" fmla="*/ 265 h 715"/>
                <a:gd name="T26" fmla="*/ 198 w 1123"/>
                <a:gd name="T27" fmla="*/ 707 h 715"/>
                <a:gd name="T28" fmla="*/ 128 w 1123"/>
                <a:gd name="T29" fmla="*/ 314 h 715"/>
                <a:gd name="T30" fmla="*/ 443 w 1123"/>
                <a:gd name="T31" fmla="*/ 84 h 715"/>
                <a:gd name="T32" fmla="*/ 531 w 1123"/>
                <a:gd name="T33" fmla="*/ 92 h 715"/>
                <a:gd name="T34" fmla="*/ 697 w 1123"/>
                <a:gd name="T35" fmla="*/ 106 h 715"/>
                <a:gd name="T36" fmla="*/ 903 w 1123"/>
                <a:gd name="T37" fmla="*/ 92 h 715"/>
                <a:gd name="T38" fmla="*/ 922 w 1123"/>
                <a:gd name="T39" fmla="*/ 92 h 715"/>
                <a:gd name="T40" fmla="*/ 1080 w 1123"/>
                <a:gd name="T41" fmla="*/ 141 h 715"/>
                <a:gd name="T42" fmla="*/ 864 w 1123"/>
                <a:gd name="T43" fmla="*/ 57 h 715"/>
                <a:gd name="T44" fmla="*/ 715 w 1123"/>
                <a:gd name="T45" fmla="*/ 62 h 715"/>
                <a:gd name="T46" fmla="*/ 468 w 1123"/>
                <a:gd name="T47" fmla="*/ 43 h 715"/>
                <a:gd name="T48" fmla="*/ 381 w 1123"/>
                <a:gd name="T49" fmla="*/ 34 h 715"/>
                <a:gd name="T50" fmla="*/ 837 w 1123"/>
                <a:gd name="T51" fmla="*/ 0 h 715"/>
                <a:gd name="T52" fmla="*/ 837 w 1123"/>
                <a:gd name="T53" fmla="*/ 0 h 715"/>
                <a:gd name="T54" fmla="*/ 837 w 1123"/>
                <a:gd name="T55" fmla="*/ 0 h 715"/>
                <a:gd name="T56" fmla="*/ 837 w 1123"/>
                <a:gd name="T57" fmla="*/ 0 h 715"/>
                <a:gd name="T58" fmla="*/ 837 w 1123"/>
                <a:gd name="T59" fmla="*/ 0 h 715"/>
                <a:gd name="T60" fmla="*/ 837 w 1123"/>
                <a:gd name="T61" fmla="*/ 0 h 715"/>
                <a:gd name="T62" fmla="*/ 836 w 1123"/>
                <a:gd name="T63" fmla="*/ 0 h 715"/>
                <a:gd name="T64" fmla="*/ 837 w 1123"/>
                <a:gd name="T65" fmla="*/ 0 h 715"/>
                <a:gd name="T66" fmla="*/ 836 w 1123"/>
                <a:gd name="T67" fmla="*/ 0 h 715"/>
                <a:gd name="T68" fmla="*/ 836 w 1123"/>
                <a:gd name="T69" fmla="*/ 0 h 715"/>
                <a:gd name="T70" fmla="*/ 836 w 1123"/>
                <a:gd name="T71" fmla="*/ 0 h 715"/>
                <a:gd name="T72" fmla="*/ 836 w 1123"/>
                <a:gd name="T73" fmla="*/ 0 h 715"/>
                <a:gd name="T74" fmla="*/ 836 w 1123"/>
                <a:gd name="T75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3" h="715">
                  <a:moveTo>
                    <a:pt x="0" y="562"/>
                  </a:moveTo>
                  <a:cubicBezTo>
                    <a:pt x="0" y="562"/>
                    <a:pt x="0" y="562"/>
                    <a:pt x="0" y="562"/>
                  </a:cubicBezTo>
                  <a:cubicBezTo>
                    <a:pt x="10" y="588"/>
                    <a:pt x="22" y="611"/>
                    <a:pt x="38" y="632"/>
                  </a:cubicBezTo>
                  <a:cubicBezTo>
                    <a:pt x="37" y="631"/>
                    <a:pt x="37" y="631"/>
                    <a:pt x="36" y="630"/>
                  </a:cubicBezTo>
                  <a:cubicBezTo>
                    <a:pt x="73" y="681"/>
                    <a:pt x="127" y="713"/>
                    <a:pt x="205" y="715"/>
                  </a:cubicBezTo>
                  <a:cubicBezTo>
                    <a:pt x="205" y="715"/>
                    <a:pt x="205" y="715"/>
                    <a:pt x="205" y="714"/>
                  </a:cubicBezTo>
                  <a:cubicBezTo>
                    <a:pt x="97" y="713"/>
                    <a:pt x="34" y="650"/>
                    <a:pt x="0" y="562"/>
                  </a:cubicBezTo>
                  <a:moveTo>
                    <a:pt x="1118" y="156"/>
                  </a:moveTo>
                  <a:cubicBezTo>
                    <a:pt x="1119" y="161"/>
                    <a:pt x="1121" y="167"/>
                    <a:pt x="1123" y="172"/>
                  </a:cubicBezTo>
                  <a:cubicBezTo>
                    <a:pt x="1123" y="172"/>
                    <a:pt x="1123" y="172"/>
                    <a:pt x="1123" y="172"/>
                  </a:cubicBezTo>
                  <a:cubicBezTo>
                    <a:pt x="1121" y="167"/>
                    <a:pt x="1119" y="162"/>
                    <a:pt x="1118" y="156"/>
                  </a:cubicBezTo>
                  <a:moveTo>
                    <a:pt x="381" y="34"/>
                  </a:moveTo>
                  <a:cubicBezTo>
                    <a:pt x="239" y="34"/>
                    <a:pt x="80" y="99"/>
                    <a:pt x="66" y="265"/>
                  </a:cubicBezTo>
                  <a:cubicBezTo>
                    <a:pt x="53" y="430"/>
                    <a:pt x="65" y="643"/>
                    <a:pt x="198" y="707"/>
                  </a:cubicBezTo>
                  <a:cubicBezTo>
                    <a:pt x="123" y="615"/>
                    <a:pt x="117" y="449"/>
                    <a:pt x="128" y="314"/>
                  </a:cubicBezTo>
                  <a:cubicBezTo>
                    <a:pt x="142" y="148"/>
                    <a:pt x="301" y="84"/>
                    <a:pt x="443" y="84"/>
                  </a:cubicBezTo>
                  <a:cubicBezTo>
                    <a:pt x="474" y="84"/>
                    <a:pt x="503" y="86"/>
                    <a:pt x="531" y="92"/>
                  </a:cubicBezTo>
                  <a:cubicBezTo>
                    <a:pt x="582" y="103"/>
                    <a:pt x="642" y="106"/>
                    <a:pt x="697" y="106"/>
                  </a:cubicBezTo>
                  <a:cubicBezTo>
                    <a:pt x="807" y="106"/>
                    <a:pt x="903" y="92"/>
                    <a:pt x="903" y="92"/>
                  </a:cubicBezTo>
                  <a:cubicBezTo>
                    <a:pt x="909" y="92"/>
                    <a:pt x="915" y="92"/>
                    <a:pt x="922" y="92"/>
                  </a:cubicBezTo>
                  <a:cubicBezTo>
                    <a:pt x="975" y="92"/>
                    <a:pt x="1031" y="111"/>
                    <a:pt x="1080" y="141"/>
                  </a:cubicBezTo>
                  <a:cubicBezTo>
                    <a:pt x="1017" y="73"/>
                    <a:pt x="923" y="70"/>
                    <a:pt x="864" y="57"/>
                  </a:cubicBezTo>
                  <a:cubicBezTo>
                    <a:pt x="864" y="57"/>
                    <a:pt x="799" y="62"/>
                    <a:pt x="715" y="62"/>
                  </a:cubicBezTo>
                  <a:cubicBezTo>
                    <a:pt x="637" y="62"/>
                    <a:pt x="542" y="58"/>
                    <a:pt x="468" y="43"/>
                  </a:cubicBezTo>
                  <a:cubicBezTo>
                    <a:pt x="441" y="37"/>
                    <a:pt x="412" y="34"/>
                    <a:pt x="381" y="34"/>
                  </a:cubicBezTo>
                  <a:moveTo>
                    <a:pt x="837" y="0"/>
                  </a:moveTo>
                  <a:cubicBezTo>
                    <a:pt x="837" y="0"/>
                    <a:pt x="837" y="0"/>
                    <a:pt x="837" y="0"/>
                  </a:cubicBezTo>
                  <a:cubicBezTo>
                    <a:pt x="837" y="0"/>
                    <a:pt x="837" y="0"/>
                    <a:pt x="837" y="0"/>
                  </a:cubicBezTo>
                  <a:moveTo>
                    <a:pt x="837" y="0"/>
                  </a:moveTo>
                  <a:cubicBezTo>
                    <a:pt x="837" y="0"/>
                    <a:pt x="837" y="0"/>
                    <a:pt x="837" y="0"/>
                  </a:cubicBezTo>
                  <a:cubicBezTo>
                    <a:pt x="837" y="0"/>
                    <a:pt x="837" y="0"/>
                    <a:pt x="837" y="0"/>
                  </a:cubicBezTo>
                  <a:moveTo>
                    <a:pt x="836" y="0"/>
                  </a:moveTo>
                  <a:cubicBezTo>
                    <a:pt x="836" y="0"/>
                    <a:pt x="837" y="0"/>
                    <a:pt x="837" y="0"/>
                  </a:cubicBezTo>
                  <a:cubicBezTo>
                    <a:pt x="837" y="0"/>
                    <a:pt x="836" y="0"/>
                    <a:pt x="836" y="0"/>
                  </a:cubicBezTo>
                  <a:moveTo>
                    <a:pt x="836" y="0"/>
                  </a:moveTo>
                  <a:cubicBezTo>
                    <a:pt x="836" y="0"/>
                    <a:pt x="836" y="0"/>
                    <a:pt x="836" y="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36" y="0"/>
                    <a:pt x="836" y="0"/>
                    <a:pt x="836" y="0"/>
                  </a:cubicBezTo>
                </a:path>
              </a:pathLst>
            </a:custGeom>
            <a:solidFill>
              <a:srgbClr val="417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16" name="ïşḷiḑé"/>
            <p:cNvSpPr/>
            <p:nvPr/>
          </p:nvSpPr>
          <p:spPr bwMode="auto">
            <a:xfrm>
              <a:off x="7078460" y="3155335"/>
              <a:ext cx="2056510" cy="534888"/>
            </a:xfrm>
            <a:custGeom>
              <a:avLst/>
              <a:gdLst>
                <a:gd name="T0" fmla="*/ 672 w 712"/>
                <a:gd name="T1" fmla="*/ 118 h 185"/>
                <a:gd name="T2" fmla="*/ 674 w 712"/>
                <a:gd name="T3" fmla="*/ 120 h 185"/>
                <a:gd name="T4" fmla="*/ 712 w 712"/>
                <a:gd name="T5" fmla="*/ 185 h 185"/>
                <a:gd name="T6" fmla="*/ 672 w 712"/>
                <a:gd name="T7" fmla="*/ 118 h 185"/>
                <a:gd name="T8" fmla="*/ 612 w 712"/>
                <a:gd name="T9" fmla="*/ 72 h 185"/>
                <a:gd name="T10" fmla="*/ 612 w 712"/>
                <a:gd name="T11" fmla="*/ 72 h 185"/>
                <a:gd name="T12" fmla="*/ 612 w 712"/>
                <a:gd name="T13" fmla="*/ 72 h 185"/>
                <a:gd name="T14" fmla="*/ 612 w 712"/>
                <a:gd name="T15" fmla="*/ 72 h 185"/>
                <a:gd name="T16" fmla="*/ 612 w 712"/>
                <a:gd name="T17" fmla="*/ 72 h 185"/>
                <a:gd name="T18" fmla="*/ 612 w 712"/>
                <a:gd name="T19" fmla="*/ 72 h 185"/>
                <a:gd name="T20" fmla="*/ 431 w 712"/>
                <a:gd name="T21" fmla="*/ 29 h 185"/>
                <a:gd name="T22" fmla="*/ 612 w 712"/>
                <a:gd name="T23" fmla="*/ 72 h 185"/>
                <a:gd name="T24" fmla="*/ 436 w 712"/>
                <a:gd name="T25" fmla="*/ 30 h 185"/>
                <a:gd name="T26" fmla="*/ 431 w 712"/>
                <a:gd name="T27" fmla="*/ 29 h 185"/>
                <a:gd name="T28" fmla="*/ 431 w 712"/>
                <a:gd name="T29" fmla="*/ 29 h 185"/>
                <a:gd name="T30" fmla="*/ 431 w 712"/>
                <a:gd name="T31" fmla="*/ 29 h 185"/>
                <a:gd name="T32" fmla="*/ 431 w 712"/>
                <a:gd name="T33" fmla="*/ 29 h 185"/>
                <a:gd name="T34" fmla="*/ 431 w 712"/>
                <a:gd name="T35" fmla="*/ 29 h 185"/>
                <a:gd name="T36" fmla="*/ 431 w 712"/>
                <a:gd name="T37" fmla="*/ 29 h 185"/>
                <a:gd name="T38" fmla="*/ 431 w 712"/>
                <a:gd name="T39" fmla="*/ 29 h 185"/>
                <a:gd name="T40" fmla="*/ 430 w 712"/>
                <a:gd name="T41" fmla="*/ 29 h 185"/>
                <a:gd name="T42" fmla="*/ 430 w 712"/>
                <a:gd name="T43" fmla="*/ 29 h 185"/>
                <a:gd name="T44" fmla="*/ 430 w 712"/>
                <a:gd name="T45" fmla="*/ 29 h 185"/>
                <a:gd name="T46" fmla="*/ 430 w 712"/>
                <a:gd name="T47" fmla="*/ 29 h 185"/>
                <a:gd name="T48" fmla="*/ 430 w 712"/>
                <a:gd name="T49" fmla="*/ 29 h 185"/>
                <a:gd name="T50" fmla="*/ 430 w 712"/>
                <a:gd name="T51" fmla="*/ 29 h 185"/>
                <a:gd name="T52" fmla="*/ 430 w 712"/>
                <a:gd name="T53" fmla="*/ 29 h 185"/>
                <a:gd name="T54" fmla="*/ 430 w 712"/>
                <a:gd name="T55" fmla="*/ 29 h 185"/>
                <a:gd name="T56" fmla="*/ 430 w 712"/>
                <a:gd name="T57" fmla="*/ 29 h 185"/>
                <a:gd name="T58" fmla="*/ 430 w 712"/>
                <a:gd name="T59" fmla="*/ 29 h 185"/>
                <a:gd name="T60" fmla="*/ 1 w 712"/>
                <a:gd name="T61" fmla="*/ 0 h 185"/>
                <a:gd name="T62" fmla="*/ 1 w 712"/>
                <a:gd name="T63" fmla="*/ 0 h 185"/>
                <a:gd name="T64" fmla="*/ 1 w 712"/>
                <a:gd name="T65" fmla="*/ 0 h 185"/>
                <a:gd name="T66" fmla="*/ 1 w 712"/>
                <a:gd name="T67" fmla="*/ 0 h 185"/>
                <a:gd name="T68" fmla="*/ 1 w 712"/>
                <a:gd name="T69" fmla="*/ 0 h 185"/>
                <a:gd name="T70" fmla="*/ 0 w 712"/>
                <a:gd name="T71" fmla="*/ 0 h 185"/>
                <a:gd name="T72" fmla="*/ 0 w 712"/>
                <a:gd name="T73" fmla="*/ 0 h 185"/>
                <a:gd name="T74" fmla="*/ 0 w 712"/>
                <a:gd name="T75" fmla="*/ 0 h 185"/>
                <a:gd name="T76" fmla="*/ 0 w 712"/>
                <a:gd name="T77" fmla="*/ 0 h 185"/>
                <a:gd name="T78" fmla="*/ 0 w 712"/>
                <a:gd name="T79" fmla="*/ 0 h 185"/>
                <a:gd name="T80" fmla="*/ 0 w 712"/>
                <a:gd name="T81" fmla="*/ 0 h 185"/>
                <a:gd name="T82" fmla="*/ 0 w 712"/>
                <a:gd name="T83" fmla="*/ 0 h 185"/>
                <a:gd name="T84" fmla="*/ 0 w 712"/>
                <a:gd name="T85" fmla="*/ 0 h 185"/>
                <a:gd name="T86" fmla="*/ 0 w 712"/>
                <a:gd name="T87" fmla="*/ 0 h 185"/>
                <a:gd name="T88" fmla="*/ 0 w 712"/>
                <a:gd name="T89" fmla="*/ 0 h 185"/>
                <a:gd name="T90" fmla="*/ 0 w 712"/>
                <a:gd name="T91" fmla="*/ 0 h 185"/>
                <a:gd name="T92" fmla="*/ 0 w 712"/>
                <a:gd name="T9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2" h="185">
                  <a:moveTo>
                    <a:pt x="672" y="118"/>
                  </a:moveTo>
                  <a:cubicBezTo>
                    <a:pt x="673" y="119"/>
                    <a:pt x="673" y="120"/>
                    <a:pt x="674" y="120"/>
                  </a:cubicBezTo>
                  <a:cubicBezTo>
                    <a:pt x="689" y="138"/>
                    <a:pt x="702" y="159"/>
                    <a:pt x="712" y="185"/>
                  </a:cubicBezTo>
                  <a:cubicBezTo>
                    <a:pt x="701" y="158"/>
                    <a:pt x="688" y="136"/>
                    <a:pt x="672" y="118"/>
                  </a:cubicBezTo>
                  <a:moveTo>
                    <a:pt x="612" y="72"/>
                  </a:moveTo>
                  <a:cubicBezTo>
                    <a:pt x="612" y="72"/>
                    <a:pt x="612" y="72"/>
                    <a:pt x="612" y="72"/>
                  </a:cubicBezTo>
                  <a:cubicBezTo>
                    <a:pt x="612" y="72"/>
                    <a:pt x="612" y="72"/>
                    <a:pt x="612" y="72"/>
                  </a:cubicBezTo>
                  <a:moveTo>
                    <a:pt x="612" y="72"/>
                  </a:moveTo>
                  <a:cubicBezTo>
                    <a:pt x="612" y="72"/>
                    <a:pt x="612" y="72"/>
                    <a:pt x="612" y="72"/>
                  </a:cubicBezTo>
                  <a:cubicBezTo>
                    <a:pt x="612" y="72"/>
                    <a:pt x="612" y="72"/>
                    <a:pt x="612" y="72"/>
                  </a:cubicBezTo>
                  <a:moveTo>
                    <a:pt x="431" y="29"/>
                  </a:moveTo>
                  <a:cubicBezTo>
                    <a:pt x="480" y="39"/>
                    <a:pt x="551" y="41"/>
                    <a:pt x="612" y="72"/>
                  </a:cubicBezTo>
                  <a:cubicBezTo>
                    <a:pt x="553" y="42"/>
                    <a:pt x="485" y="39"/>
                    <a:pt x="436" y="30"/>
                  </a:cubicBezTo>
                  <a:cubicBezTo>
                    <a:pt x="434" y="30"/>
                    <a:pt x="433" y="29"/>
                    <a:pt x="431" y="29"/>
                  </a:cubicBezTo>
                  <a:moveTo>
                    <a:pt x="431" y="29"/>
                  </a:moveTo>
                  <a:cubicBezTo>
                    <a:pt x="431" y="29"/>
                    <a:pt x="431" y="29"/>
                    <a:pt x="431" y="29"/>
                  </a:cubicBezTo>
                  <a:cubicBezTo>
                    <a:pt x="431" y="29"/>
                    <a:pt x="431" y="29"/>
                    <a:pt x="431" y="29"/>
                  </a:cubicBezTo>
                  <a:moveTo>
                    <a:pt x="431" y="29"/>
                  </a:moveTo>
                  <a:cubicBezTo>
                    <a:pt x="431" y="29"/>
                    <a:pt x="431" y="29"/>
                    <a:pt x="431" y="29"/>
                  </a:cubicBezTo>
                  <a:cubicBezTo>
                    <a:pt x="431" y="29"/>
                    <a:pt x="431" y="29"/>
                    <a:pt x="431" y="29"/>
                  </a:cubicBezTo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moveTo>
                    <a:pt x="430" y="29"/>
                  </a:move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cubicBezTo>
                    <a:pt x="430" y="29"/>
                    <a:pt x="430" y="29"/>
                    <a:pt x="430" y="29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66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17" name="ïṩ1íḍê"/>
            <p:cNvSpPr/>
            <p:nvPr/>
          </p:nvSpPr>
          <p:spPr bwMode="auto">
            <a:xfrm>
              <a:off x="5906103" y="3127247"/>
              <a:ext cx="3243522" cy="2174967"/>
            </a:xfrm>
            <a:custGeom>
              <a:avLst/>
              <a:gdLst>
                <a:gd name="T0" fmla="*/ 311 w 1123"/>
                <a:gd name="T1" fmla="*/ 0 h 753"/>
                <a:gd name="T2" fmla="*/ 61 w 1123"/>
                <a:gd name="T3" fmla="*/ 76 h 753"/>
                <a:gd name="T4" fmla="*/ 0 w 1123"/>
                <a:gd name="T5" fmla="*/ 146 h 753"/>
                <a:gd name="T6" fmla="*/ 0 w 1123"/>
                <a:gd name="T7" fmla="*/ 601 h 753"/>
                <a:gd name="T8" fmla="*/ 205 w 1123"/>
                <a:gd name="T9" fmla="*/ 753 h 753"/>
                <a:gd name="T10" fmla="*/ 198 w 1123"/>
                <a:gd name="T11" fmla="*/ 746 h 753"/>
                <a:gd name="T12" fmla="*/ 66 w 1123"/>
                <a:gd name="T13" fmla="*/ 304 h 753"/>
                <a:gd name="T14" fmla="*/ 381 w 1123"/>
                <a:gd name="T15" fmla="*/ 73 h 753"/>
                <a:gd name="T16" fmla="*/ 468 w 1123"/>
                <a:gd name="T17" fmla="*/ 82 h 753"/>
                <a:gd name="T18" fmla="*/ 715 w 1123"/>
                <a:gd name="T19" fmla="*/ 101 h 753"/>
                <a:gd name="T20" fmla="*/ 864 w 1123"/>
                <a:gd name="T21" fmla="*/ 96 h 753"/>
                <a:gd name="T22" fmla="*/ 1080 w 1123"/>
                <a:gd name="T23" fmla="*/ 180 h 753"/>
                <a:gd name="T24" fmla="*/ 1123 w 1123"/>
                <a:gd name="T25" fmla="*/ 211 h 753"/>
                <a:gd name="T26" fmla="*/ 1118 w 1123"/>
                <a:gd name="T27" fmla="*/ 195 h 753"/>
                <a:gd name="T28" fmla="*/ 1080 w 1123"/>
                <a:gd name="T29" fmla="*/ 130 h 753"/>
                <a:gd name="T30" fmla="*/ 1080 w 1123"/>
                <a:gd name="T31" fmla="*/ 130 h 753"/>
                <a:gd name="T32" fmla="*/ 1018 w 1123"/>
                <a:gd name="T33" fmla="*/ 82 h 753"/>
                <a:gd name="T34" fmla="*/ 1018 w 1123"/>
                <a:gd name="T35" fmla="*/ 82 h 753"/>
                <a:gd name="T36" fmla="*/ 1018 w 1123"/>
                <a:gd name="T37" fmla="*/ 82 h 753"/>
                <a:gd name="T38" fmla="*/ 1018 w 1123"/>
                <a:gd name="T39" fmla="*/ 82 h 753"/>
                <a:gd name="T40" fmla="*/ 1018 w 1123"/>
                <a:gd name="T41" fmla="*/ 82 h 753"/>
                <a:gd name="T42" fmla="*/ 837 w 1123"/>
                <a:gd name="T43" fmla="*/ 39 h 753"/>
                <a:gd name="T44" fmla="*/ 837 w 1123"/>
                <a:gd name="T45" fmla="*/ 39 h 753"/>
                <a:gd name="T46" fmla="*/ 837 w 1123"/>
                <a:gd name="T47" fmla="*/ 39 h 753"/>
                <a:gd name="T48" fmla="*/ 837 w 1123"/>
                <a:gd name="T49" fmla="*/ 39 h 753"/>
                <a:gd name="T50" fmla="*/ 837 w 1123"/>
                <a:gd name="T51" fmla="*/ 39 h 753"/>
                <a:gd name="T52" fmla="*/ 836 w 1123"/>
                <a:gd name="T53" fmla="*/ 39 h 753"/>
                <a:gd name="T54" fmla="*/ 836 w 1123"/>
                <a:gd name="T55" fmla="*/ 39 h 753"/>
                <a:gd name="T56" fmla="*/ 836 w 1123"/>
                <a:gd name="T57" fmla="*/ 39 h 753"/>
                <a:gd name="T58" fmla="*/ 836 w 1123"/>
                <a:gd name="T59" fmla="*/ 39 h 753"/>
                <a:gd name="T60" fmla="*/ 836 w 1123"/>
                <a:gd name="T61" fmla="*/ 39 h 753"/>
                <a:gd name="T62" fmla="*/ 836 w 1123"/>
                <a:gd name="T63" fmla="*/ 39 h 753"/>
                <a:gd name="T64" fmla="*/ 798 w 1123"/>
                <a:gd name="T65" fmla="*/ 39 h 753"/>
                <a:gd name="T66" fmla="*/ 677 w 1123"/>
                <a:gd name="T67" fmla="*/ 37 h 753"/>
                <a:gd name="T68" fmla="*/ 407 w 1123"/>
                <a:gd name="T69" fmla="*/ 10 h 753"/>
                <a:gd name="T70" fmla="*/ 407 w 1123"/>
                <a:gd name="T71" fmla="*/ 10 h 753"/>
                <a:gd name="T72" fmla="*/ 407 w 1123"/>
                <a:gd name="T73" fmla="*/ 10 h 753"/>
                <a:gd name="T74" fmla="*/ 406 w 1123"/>
                <a:gd name="T75" fmla="*/ 10 h 753"/>
                <a:gd name="T76" fmla="*/ 406 w 1123"/>
                <a:gd name="T77" fmla="*/ 10 h 753"/>
                <a:gd name="T78" fmla="*/ 406 w 1123"/>
                <a:gd name="T79" fmla="*/ 10 h 753"/>
                <a:gd name="T80" fmla="*/ 406 w 1123"/>
                <a:gd name="T81" fmla="*/ 10 h 753"/>
                <a:gd name="T82" fmla="*/ 406 w 1123"/>
                <a:gd name="T83" fmla="*/ 10 h 753"/>
                <a:gd name="T84" fmla="*/ 311 w 1123"/>
                <a:gd name="T85" fmla="*/ 0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3" h="753">
                  <a:moveTo>
                    <a:pt x="311" y="0"/>
                  </a:moveTo>
                  <a:cubicBezTo>
                    <a:pt x="223" y="0"/>
                    <a:pt x="129" y="23"/>
                    <a:pt x="61" y="76"/>
                  </a:cubicBezTo>
                  <a:cubicBezTo>
                    <a:pt x="37" y="95"/>
                    <a:pt x="16" y="118"/>
                    <a:pt x="0" y="146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34" y="689"/>
                    <a:pt x="97" y="752"/>
                    <a:pt x="205" y="753"/>
                  </a:cubicBezTo>
                  <a:cubicBezTo>
                    <a:pt x="203" y="751"/>
                    <a:pt x="201" y="748"/>
                    <a:pt x="198" y="746"/>
                  </a:cubicBezTo>
                  <a:cubicBezTo>
                    <a:pt x="65" y="682"/>
                    <a:pt x="53" y="469"/>
                    <a:pt x="66" y="304"/>
                  </a:cubicBezTo>
                  <a:cubicBezTo>
                    <a:pt x="80" y="138"/>
                    <a:pt x="239" y="73"/>
                    <a:pt x="381" y="73"/>
                  </a:cubicBezTo>
                  <a:cubicBezTo>
                    <a:pt x="412" y="73"/>
                    <a:pt x="441" y="76"/>
                    <a:pt x="468" y="82"/>
                  </a:cubicBezTo>
                  <a:cubicBezTo>
                    <a:pt x="542" y="97"/>
                    <a:pt x="637" y="101"/>
                    <a:pt x="715" y="101"/>
                  </a:cubicBezTo>
                  <a:cubicBezTo>
                    <a:pt x="799" y="101"/>
                    <a:pt x="864" y="96"/>
                    <a:pt x="864" y="96"/>
                  </a:cubicBezTo>
                  <a:cubicBezTo>
                    <a:pt x="923" y="109"/>
                    <a:pt x="1017" y="112"/>
                    <a:pt x="1080" y="180"/>
                  </a:cubicBezTo>
                  <a:cubicBezTo>
                    <a:pt x="1095" y="190"/>
                    <a:pt x="1109" y="200"/>
                    <a:pt x="1123" y="211"/>
                  </a:cubicBezTo>
                  <a:cubicBezTo>
                    <a:pt x="1121" y="206"/>
                    <a:pt x="1119" y="200"/>
                    <a:pt x="1118" y="195"/>
                  </a:cubicBezTo>
                  <a:cubicBezTo>
                    <a:pt x="1108" y="169"/>
                    <a:pt x="1095" y="148"/>
                    <a:pt x="1080" y="130"/>
                  </a:cubicBezTo>
                  <a:cubicBezTo>
                    <a:pt x="1080" y="130"/>
                    <a:pt x="1080" y="130"/>
                    <a:pt x="1080" y="130"/>
                  </a:cubicBezTo>
                  <a:cubicBezTo>
                    <a:pt x="1062" y="109"/>
                    <a:pt x="1041" y="94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1018" y="82"/>
                    <a:pt x="1018" y="82"/>
                    <a:pt x="1018" y="82"/>
                  </a:cubicBezTo>
                  <a:cubicBezTo>
                    <a:pt x="957" y="51"/>
                    <a:pt x="886" y="4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7" y="39"/>
                    <a:pt x="837" y="39"/>
                  </a:cubicBezTo>
                  <a:cubicBezTo>
                    <a:pt x="837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36" y="39"/>
                    <a:pt x="836" y="39"/>
                  </a:cubicBezTo>
                  <a:cubicBezTo>
                    <a:pt x="836" y="39"/>
                    <a:pt x="822" y="39"/>
                    <a:pt x="798" y="39"/>
                  </a:cubicBezTo>
                  <a:cubicBezTo>
                    <a:pt x="769" y="39"/>
                    <a:pt x="726" y="39"/>
                    <a:pt x="677" y="37"/>
                  </a:cubicBezTo>
                  <a:cubicBezTo>
                    <a:pt x="592" y="34"/>
                    <a:pt x="488" y="27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406" y="10"/>
                    <a:pt x="406" y="10"/>
                    <a:pt x="406" y="10"/>
                  </a:cubicBezTo>
                  <a:cubicBezTo>
                    <a:pt x="376" y="4"/>
                    <a:pt x="344" y="0"/>
                    <a:pt x="311" y="0"/>
                  </a:cubicBezTo>
                </a:path>
              </a:pathLst>
            </a:custGeom>
            <a:solidFill>
              <a:srgbClr val="346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18" name="îS1iḑe"/>
            <p:cNvSpPr/>
            <p:nvPr/>
          </p:nvSpPr>
          <p:spPr bwMode="auto">
            <a:xfrm>
              <a:off x="5906103" y="3100381"/>
              <a:ext cx="3057899" cy="448182"/>
            </a:xfrm>
            <a:custGeom>
              <a:avLst/>
              <a:gdLst>
                <a:gd name="T0" fmla="*/ 303 w 1059"/>
                <a:gd name="T1" fmla="*/ 0 h 155"/>
                <a:gd name="T2" fmla="*/ 0 w 1059"/>
                <a:gd name="T3" fmla="*/ 133 h 155"/>
                <a:gd name="T4" fmla="*/ 0 w 1059"/>
                <a:gd name="T5" fmla="*/ 155 h 155"/>
                <a:gd name="T6" fmla="*/ 61 w 1059"/>
                <a:gd name="T7" fmla="*/ 85 h 155"/>
                <a:gd name="T8" fmla="*/ 311 w 1059"/>
                <a:gd name="T9" fmla="*/ 9 h 155"/>
                <a:gd name="T10" fmla="*/ 329 w 1059"/>
                <a:gd name="T11" fmla="*/ 10 h 155"/>
                <a:gd name="T12" fmla="*/ 406 w 1059"/>
                <a:gd name="T13" fmla="*/ 19 h 155"/>
                <a:gd name="T14" fmla="*/ 406 w 1059"/>
                <a:gd name="T15" fmla="*/ 19 h 155"/>
                <a:gd name="T16" fmla="*/ 407 w 1059"/>
                <a:gd name="T17" fmla="*/ 19 h 155"/>
                <a:gd name="T18" fmla="*/ 407 w 1059"/>
                <a:gd name="T19" fmla="*/ 19 h 155"/>
                <a:gd name="T20" fmla="*/ 798 w 1059"/>
                <a:gd name="T21" fmla="*/ 48 h 155"/>
                <a:gd name="T22" fmla="*/ 836 w 1059"/>
                <a:gd name="T23" fmla="*/ 48 h 155"/>
                <a:gd name="T24" fmla="*/ 836 w 1059"/>
                <a:gd name="T25" fmla="*/ 48 h 155"/>
                <a:gd name="T26" fmla="*/ 837 w 1059"/>
                <a:gd name="T27" fmla="*/ 48 h 155"/>
                <a:gd name="T28" fmla="*/ 1059 w 1059"/>
                <a:gd name="T29" fmla="*/ 116 h 155"/>
                <a:gd name="T30" fmla="*/ 828 w 1059"/>
                <a:gd name="T31" fmla="*/ 38 h 155"/>
                <a:gd name="T32" fmla="*/ 790 w 1059"/>
                <a:gd name="T33" fmla="*/ 38 h 155"/>
                <a:gd name="T34" fmla="*/ 669 w 1059"/>
                <a:gd name="T35" fmla="*/ 36 h 155"/>
                <a:gd name="T36" fmla="*/ 398 w 1059"/>
                <a:gd name="T37" fmla="*/ 9 h 155"/>
                <a:gd name="T38" fmla="*/ 322 w 1059"/>
                <a:gd name="T39" fmla="*/ 0 h 155"/>
                <a:gd name="T40" fmla="*/ 303 w 1059"/>
                <a:gd name="T4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9" h="155">
                  <a:moveTo>
                    <a:pt x="303" y="0"/>
                  </a:moveTo>
                  <a:cubicBezTo>
                    <a:pt x="188" y="0"/>
                    <a:pt x="63" y="39"/>
                    <a:pt x="0" y="13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6" y="127"/>
                    <a:pt x="37" y="104"/>
                    <a:pt x="61" y="85"/>
                  </a:cubicBezTo>
                  <a:cubicBezTo>
                    <a:pt x="129" y="32"/>
                    <a:pt x="223" y="9"/>
                    <a:pt x="311" y="9"/>
                  </a:cubicBezTo>
                  <a:cubicBezTo>
                    <a:pt x="317" y="9"/>
                    <a:pt x="323" y="10"/>
                    <a:pt x="329" y="10"/>
                  </a:cubicBezTo>
                  <a:cubicBezTo>
                    <a:pt x="356" y="11"/>
                    <a:pt x="382" y="14"/>
                    <a:pt x="406" y="19"/>
                  </a:cubicBezTo>
                  <a:cubicBezTo>
                    <a:pt x="406" y="19"/>
                    <a:pt x="406" y="19"/>
                    <a:pt x="406" y="19"/>
                  </a:cubicBezTo>
                  <a:cubicBezTo>
                    <a:pt x="406" y="19"/>
                    <a:pt x="407" y="19"/>
                    <a:pt x="407" y="19"/>
                  </a:cubicBezTo>
                  <a:cubicBezTo>
                    <a:pt x="407" y="19"/>
                    <a:pt x="407" y="19"/>
                    <a:pt x="407" y="19"/>
                  </a:cubicBezTo>
                  <a:cubicBezTo>
                    <a:pt x="535" y="45"/>
                    <a:pt x="719" y="48"/>
                    <a:pt x="798" y="48"/>
                  </a:cubicBezTo>
                  <a:cubicBezTo>
                    <a:pt x="822" y="48"/>
                    <a:pt x="836" y="48"/>
                    <a:pt x="836" y="48"/>
                  </a:cubicBezTo>
                  <a:cubicBezTo>
                    <a:pt x="836" y="48"/>
                    <a:pt x="836" y="48"/>
                    <a:pt x="836" y="48"/>
                  </a:cubicBezTo>
                  <a:cubicBezTo>
                    <a:pt x="836" y="48"/>
                    <a:pt x="836" y="48"/>
                    <a:pt x="837" y="48"/>
                  </a:cubicBezTo>
                  <a:cubicBezTo>
                    <a:pt x="898" y="61"/>
                    <a:pt x="992" y="58"/>
                    <a:pt x="1059" y="116"/>
                  </a:cubicBezTo>
                  <a:cubicBezTo>
                    <a:pt x="991" y="50"/>
                    <a:pt x="892" y="52"/>
                    <a:pt x="828" y="38"/>
                  </a:cubicBezTo>
                  <a:cubicBezTo>
                    <a:pt x="828" y="38"/>
                    <a:pt x="814" y="38"/>
                    <a:pt x="790" y="38"/>
                  </a:cubicBezTo>
                  <a:cubicBezTo>
                    <a:pt x="761" y="38"/>
                    <a:pt x="718" y="38"/>
                    <a:pt x="669" y="36"/>
                  </a:cubicBezTo>
                  <a:cubicBezTo>
                    <a:pt x="584" y="33"/>
                    <a:pt x="480" y="26"/>
                    <a:pt x="398" y="9"/>
                  </a:cubicBezTo>
                  <a:cubicBezTo>
                    <a:pt x="374" y="4"/>
                    <a:pt x="348" y="1"/>
                    <a:pt x="322" y="0"/>
                  </a:cubicBezTo>
                  <a:cubicBezTo>
                    <a:pt x="316" y="0"/>
                    <a:pt x="309" y="0"/>
                    <a:pt x="303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19" name="îṡļîḓè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0 h 67"/>
                <a:gd name="T4" fmla="*/ 36 w 36"/>
                <a:gd name="T5" fmla="*/ 67 h 67"/>
                <a:gd name="T6" fmla="*/ 36 w 36"/>
                <a:gd name="T7" fmla="*/ 67 h 67"/>
                <a:gd name="T8" fmla="*/ 0 w 3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4"/>
                    <a:pt x="21" y="4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1" y="47"/>
                    <a:pt x="9" y="24"/>
                    <a:pt x="0" y="0"/>
                  </a:cubicBezTo>
                </a:path>
              </a:pathLst>
            </a:custGeom>
            <a:solidFill>
              <a:srgbClr val="B99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0" name="íŝ1íḋê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8 h 67"/>
                <a:gd name="T4" fmla="*/ 36 w 36"/>
                <a:gd name="T5" fmla="*/ 67 h 67"/>
                <a:gd name="T6" fmla="*/ 0 w 36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0" y="29"/>
                    <a:pt x="22" y="49"/>
                    <a:pt x="36" y="67"/>
                  </a:cubicBezTo>
                  <a:cubicBezTo>
                    <a:pt x="21" y="47"/>
                    <a:pt x="9" y="24"/>
                    <a:pt x="0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1" name="îşľiḍê"/>
            <p:cNvSpPr/>
            <p:nvPr/>
          </p:nvSpPr>
          <p:spPr bwMode="auto">
            <a:xfrm>
              <a:off x="5906103" y="4866244"/>
              <a:ext cx="103802" cy="194172"/>
            </a:xfrm>
            <a:custGeom>
              <a:avLst/>
              <a:gdLst>
                <a:gd name="T0" fmla="*/ 0 w 36"/>
                <a:gd name="T1" fmla="*/ 0 h 67"/>
                <a:gd name="T2" fmla="*/ 0 w 36"/>
                <a:gd name="T3" fmla="*/ 0 h 67"/>
                <a:gd name="T4" fmla="*/ 36 w 36"/>
                <a:gd name="T5" fmla="*/ 67 h 67"/>
                <a:gd name="T6" fmla="*/ 36 w 36"/>
                <a:gd name="T7" fmla="*/ 67 h 67"/>
                <a:gd name="T8" fmla="*/ 0 w 3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24"/>
                    <a:pt x="21" y="4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1" y="47"/>
                    <a:pt x="10" y="24"/>
                    <a:pt x="0" y="0"/>
                  </a:cubicBezTo>
                </a:path>
              </a:pathLst>
            </a:custGeom>
            <a:solidFill>
              <a:srgbClr val="375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2" name="ïṥļîḓê"/>
            <p:cNvSpPr/>
            <p:nvPr/>
          </p:nvSpPr>
          <p:spPr bwMode="auto">
            <a:xfrm>
              <a:off x="7078460" y="3155335"/>
              <a:ext cx="244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3" name="ïşḷîḋé"/>
            <p:cNvSpPr/>
            <p:nvPr/>
          </p:nvSpPr>
          <p:spPr bwMode="auto">
            <a:xfrm>
              <a:off x="7080903" y="3155335"/>
              <a:ext cx="1239524" cy="84263"/>
            </a:xfrm>
            <a:custGeom>
              <a:avLst/>
              <a:gdLst>
                <a:gd name="T0" fmla="*/ 0 w 429"/>
                <a:gd name="T1" fmla="*/ 0 h 29"/>
                <a:gd name="T2" fmla="*/ 270 w 429"/>
                <a:gd name="T3" fmla="*/ 27 h 29"/>
                <a:gd name="T4" fmla="*/ 391 w 429"/>
                <a:gd name="T5" fmla="*/ 29 h 29"/>
                <a:gd name="T6" fmla="*/ 429 w 429"/>
                <a:gd name="T7" fmla="*/ 29 h 29"/>
                <a:gd name="T8" fmla="*/ 391 w 429"/>
                <a:gd name="T9" fmla="*/ 29 h 29"/>
                <a:gd name="T10" fmla="*/ 0 w 429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" h="29">
                  <a:moveTo>
                    <a:pt x="0" y="0"/>
                  </a:moveTo>
                  <a:cubicBezTo>
                    <a:pt x="81" y="17"/>
                    <a:pt x="185" y="24"/>
                    <a:pt x="270" y="27"/>
                  </a:cubicBezTo>
                  <a:cubicBezTo>
                    <a:pt x="319" y="29"/>
                    <a:pt x="362" y="29"/>
                    <a:pt x="391" y="29"/>
                  </a:cubicBezTo>
                  <a:cubicBezTo>
                    <a:pt x="415" y="29"/>
                    <a:pt x="429" y="29"/>
                    <a:pt x="429" y="29"/>
                  </a:cubicBezTo>
                  <a:cubicBezTo>
                    <a:pt x="429" y="29"/>
                    <a:pt x="415" y="29"/>
                    <a:pt x="391" y="29"/>
                  </a:cubicBezTo>
                  <a:cubicBezTo>
                    <a:pt x="312" y="29"/>
                    <a:pt x="128" y="26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4" name="îšľîḍê"/>
            <p:cNvSpPr/>
            <p:nvPr/>
          </p:nvSpPr>
          <p:spPr bwMode="auto">
            <a:xfrm>
              <a:off x="8322869" y="3239598"/>
              <a:ext cx="696087" cy="257674"/>
            </a:xfrm>
            <a:custGeom>
              <a:avLst/>
              <a:gdLst>
                <a:gd name="T0" fmla="*/ 0 w 241"/>
                <a:gd name="T1" fmla="*/ 0 h 89"/>
                <a:gd name="T2" fmla="*/ 5 w 241"/>
                <a:gd name="T3" fmla="*/ 1 h 89"/>
                <a:gd name="T4" fmla="*/ 241 w 241"/>
                <a:gd name="T5" fmla="*/ 89 h 89"/>
                <a:gd name="T6" fmla="*/ 222 w 241"/>
                <a:gd name="T7" fmla="*/ 68 h 89"/>
                <a:gd name="T8" fmla="*/ 0 w 241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9">
                  <a:moveTo>
                    <a:pt x="0" y="0"/>
                  </a:moveTo>
                  <a:cubicBezTo>
                    <a:pt x="1" y="0"/>
                    <a:pt x="3" y="1"/>
                    <a:pt x="5" y="1"/>
                  </a:cubicBezTo>
                  <a:cubicBezTo>
                    <a:pt x="72" y="14"/>
                    <a:pt x="175" y="14"/>
                    <a:pt x="241" y="89"/>
                  </a:cubicBezTo>
                  <a:cubicBezTo>
                    <a:pt x="235" y="81"/>
                    <a:pt x="229" y="74"/>
                    <a:pt x="222" y="68"/>
                  </a:cubicBezTo>
                  <a:cubicBezTo>
                    <a:pt x="155" y="10"/>
                    <a:pt x="61" y="13"/>
                    <a:pt x="0" y="0"/>
                  </a:cubicBezTo>
                </a:path>
              </a:pathLst>
            </a:custGeom>
            <a:solidFill>
              <a:srgbClr val="6D4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5" name="îṩlíḓê"/>
            <p:cNvSpPr/>
            <p:nvPr/>
          </p:nvSpPr>
          <p:spPr bwMode="auto">
            <a:xfrm>
              <a:off x="8337524" y="3242041"/>
              <a:ext cx="687539" cy="260117"/>
            </a:xfrm>
            <a:custGeom>
              <a:avLst/>
              <a:gdLst>
                <a:gd name="T0" fmla="*/ 0 w 238"/>
                <a:gd name="T1" fmla="*/ 0 h 90"/>
                <a:gd name="T2" fmla="*/ 176 w 238"/>
                <a:gd name="T3" fmla="*/ 42 h 90"/>
                <a:gd name="T4" fmla="*/ 176 w 238"/>
                <a:gd name="T5" fmla="*/ 42 h 90"/>
                <a:gd name="T6" fmla="*/ 176 w 238"/>
                <a:gd name="T7" fmla="*/ 42 h 90"/>
                <a:gd name="T8" fmla="*/ 176 w 238"/>
                <a:gd name="T9" fmla="*/ 42 h 90"/>
                <a:gd name="T10" fmla="*/ 176 w 238"/>
                <a:gd name="T11" fmla="*/ 42 h 90"/>
                <a:gd name="T12" fmla="*/ 238 w 238"/>
                <a:gd name="T13" fmla="*/ 90 h 90"/>
                <a:gd name="T14" fmla="*/ 236 w 238"/>
                <a:gd name="T15" fmla="*/ 88 h 90"/>
                <a:gd name="T16" fmla="*/ 0 w 238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90">
                  <a:moveTo>
                    <a:pt x="0" y="0"/>
                  </a:moveTo>
                  <a:cubicBezTo>
                    <a:pt x="49" y="9"/>
                    <a:pt x="117" y="1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99" y="54"/>
                    <a:pt x="220" y="69"/>
                    <a:pt x="238" y="90"/>
                  </a:cubicBezTo>
                  <a:cubicBezTo>
                    <a:pt x="237" y="90"/>
                    <a:pt x="237" y="89"/>
                    <a:pt x="236" y="88"/>
                  </a:cubicBezTo>
                  <a:cubicBezTo>
                    <a:pt x="170" y="13"/>
                    <a:pt x="67" y="13"/>
                    <a:pt x="0" y="0"/>
                  </a:cubicBezTo>
                </a:path>
              </a:pathLst>
            </a:custGeom>
            <a:solidFill>
              <a:srgbClr val="563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6" name="îṣ1íḓé"/>
            <p:cNvSpPr/>
            <p:nvPr/>
          </p:nvSpPr>
          <p:spPr bwMode="auto">
            <a:xfrm>
              <a:off x="8845545" y="3364161"/>
              <a:ext cx="179517" cy="137996"/>
            </a:xfrm>
            <a:custGeom>
              <a:avLst/>
              <a:gdLst>
                <a:gd name="T0" fmla="*/ 0 w 62"/>
                <a:gd name="T1" fmla="*/ 0 h 48"/>
                <a:gd name="T2" fmla="*/ 62 w 62"/>
                <a:gd name="T3" fmla="*/ 48 h 48"/>
                <a:gd name="T4" fmla="*/ 62 w 62"/>
                <a:gd name="T5" fmla="*/ 48 h 48"/>
                <a:gd name="T6" fmla="*/ 0 w 62"/>
                <a:gd name="T7" fmla="*/ 0 h 48"/>
                <a:gd name="T8" fmla="*/ 0 w 62"/>
                <a:gd name="T9" fmla="*/ 0 h 48"/>
                <a:gd name="T10" fmla="*/ 0 w 62"/>
                <a:gd name="T11" fmla="*/ 0 h 48"/>
                <a:gd name="T12" fmla="*/ 0 w 62"/>
                <a:gd name="T13" fmla="*/ 0 h 48"/>
                <a:gd name="T14" fmla="*/ 0 w 62"/>
                <a:gd name="T15" fmla="*/ 0 h 48"/>
                <a:gd name="T16" fmla="*/ 0 w 62"/>
                <a:gd name="T17" fmla="*/ 0 h 48"/>
                <a:gd name="T18" fmla="*/ 0 w 62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48">
                  <a:moveTo>
                    <a:pt x="0" y="0"/>
                  </a:moveTo>
                  <a:cubicBezTo>
                    <a:pt x="23" y="12"/>
                    <a:pt x="44" y="27"/>
                    <a:pt x="62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44" y="27"/>
                    <a:pt x="23" y="12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7" name="íṡļiḋê"/>
            <p:cNvSpPr/>
            <p:nvPr/>
          </p:nvSpPr>
          <p:spPr bwMode="auto">
            <a:xfrm>
              <a:off x="5906103" y="3347064"/>
              <a:ext cx="175854" cy="201499"/>
            </a:xfrm>
            <a:custGeom>
              <a:avLst/>
              <a:gdLst>
                <a:gd name="T0" fmla="*/ 61 w 61"/>
                <a:gd name="T1" fmla="*/ 0 h 70"/>
                <a:gd name="T2" fmla="*/ 0 w 61"/>
                <a:gd name="T3" fmla="*/ 70 h 70"/>
                <a:gd name="T4" fmla="*/ 0 w 61"/>
                <a:gd name="T5" fmla="*/ 70 h 70"/>
                <a:gd name="T6" fmla="*/ 61 w 6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0">
                  <a:moveTo>
                    <a:pt x="61" y="0"/>
                  </a:moveTo>
                  <a:cubicBezTo>
                    <a:pt x="37" y="19"/>
                    <a:pt x="16" y="42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6" y="42"/>
                    <a:pt x="37" y="19"/>
                    <a:pt x="61" y="0"/>
                  </a:cubicBezTo>
                </a:path>
              </a:pathLst>
            </a:custGeom>
            <a:solidFill>
              <a:srgbClr val="264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8" name="îşļîḑê"/>
            <p:cNvSpPr/>
            <p:nvPr/>
          </p:nvSpPr>
          <p:spPr bwMode="auto">
            <a:xfrm>
              <a:off x="5906103" y="4863802"/>
              <a:ext cx="109909" cy="201499"/>
            </a:xfrm>
            <a:custGeom>
              <a:avLst/>
              <a:gdLst>
                <a:gd name="T0" fmla="*/ 0 w 38"/>
                <a:gd name="T1" fmla="*/ 0 h 70"/>
                <a:gd name="T2" fmla="*/ 0 w 38"/>
                <a:gd name="T3" fmla="*/ 1 h 70"/>
                <a:gd name="T4" fmla="*/ 36 w 38"/>
                <a:gd name="T5" fmla="*/ 68 h 70"/>
                <a:gd name="T6" fmla="*/ 38 w 38"/>
                <a:gd name="T7" fmla="*/ 70 h 70"/>
                <a:gd name="T8" fmla="*/ 0 w 3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25"/>
                    <a:pt x="21" y="48"/>
                    <a:pt x="36" y="68"/>
                  </a:cubicBezTo>
                  <a:cubicBezTo>
                    <a:pt x="37" y="69"/>
                    <a:pt x="37" y="69"/>
                    <a:pt x="38" y="70"/>
                  </a:cubicBezTo>
                  <a:cubicBezTo>
                    <a:pt x="22" y="49"/>
                    <a:pt x="10" y="26"/>
                    <a:pt x="0" y="0"/>
                  </a:cubicBezTo>
                </a:path>
              </a:pathLst>
            </a:custGeom>
            <a:solidFill>
              <a:srgbClr val="2F4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29" name="îšľîḓè"/>
            <p:cNvSpPr/>
            <p:nvPr/>
          </p:nvSpPr>
          <p:spPr bwMode="auto">
            <a:xfrm>
              <a:off x="9334027" y="4187254"/>
              <a:ext cx="2442" cy="54954"/>
            </a:xfrm>
            <a:custGeom>
              <a:avLst/>
              <a:gdLst>
                <a:gd name="T0" fmla="*/ 0 w 1"/>
                <a:gd name="T1" fmla="*/ 18 h 19"/>
                <a:gd name="T2" fmla="*/ 0 w 1"/>
                <a:gd name="T3" fmla="*/ 19 h 19"/>
                <a:gd name="T4" fmla="*/ 0 w 1"/>
                <a:gd name="T5" fmla="*/ 18 h 19"/>
                <a:gd name="T6" fmla="*/ 0 w 1"/>
                <a:gd name="T7" fmla="*/ 17 h 19"/>
                <a:gd name="T8" fmla="*/ 0 w 1"/>
                <a:gd name="T9" fmla="*/ 18 h 19"/>
                <a:gd name="T10" fmla="*/ 0 w 1"/>
                <a:gd name="T11" fmla="*/ 17 h 19"/>
                <a:gd name="T12" fmla="*/ 0 w 1"/>
                <a:gd name="T13" fmla="*/ 16 h 19"/>
                <a:gd name="T14" fmla="*/ 0 w 1"/>
                <a:gd name="T15" fmla="*/ 17 h 19"/>
                <a:gd name="T16" fmla="*/ 0 w 1"/>
                <a:gd name="T17" fmla="*/ 16 h 19"/>
                <a:gd name="T18" fmla="*/ 0 w 1"/>
                <a:gd name="T19" fmla="*/ 15 h 19"/>
                <a:gd name="T20" fmla="*/ 0 w 1"/>
                <a:gd name="T21" fmla="*/ 16 h 19"/>
                <a:gd name="T22" fmla="*/ 0 w 1"/>
                <a:gd name="T23" fmla="*/ 15 h 19"/>
                <a:gd name="T24" fmla="*/ 1 w 1"/>
                <a:gd name="T25" fmla="*/ 13 h 19"/>
                <a:gd name="T26" fmla="*/ 0 w 1"/>
                <a:gd name="T27" fmla="*/ 15 h 19"/>
                <a:gd name="T28" fmla="*/ 1 w 1"/>
                <a:gd name="T29" fmla="*/ 13 h 19"/>
                <a:gd name="T30" fmla="*/ 1 w 1"/>
                <a:gd name="T31" fmla="*/ 12 h 19"/>
                <a:gd name="T32" fmla="*/ 1 w 1"/>
                <a:gd name="T33" fmla="*/ 13 h 19"/>
                <a:gd name="T34" fmla="*/ 1 w 1"/>
                <a:gd name="T35" fmla="*/ 12 h 19"/>
                <a:gd name="T36" fmla="*/ 1 w 1"/>
                <a:gd name="T37" fmla="*/ 11 h 19"/>
                <a:gd name="T38" fmla="*/ 1 w 1"/>
                <a:gd name="T39" fmla="*/ 12 h 19"/>
                <a:gd name="T40" fmla="*/ 1 w 1"/>
                <a:gd name="T41" fmla="*/ 11 h 19"/>
                <a:gd name="T42" fmla="*/ 1 w 1"/>
                <a:gd name="T43" fmla="*/ 10 h 19"/>
                <a:gd name="T44" fmla="*/ 1 w 1"/>
                <a:gd name="T45" fmla="*/ 11 h 19"/>
                <a:gd name="T46" fmla="*/ 1 w 1"/>
                <a:gd name="T47" fmla="*/ 10 h 19"/>
                <a:gd name="T48" fmla="*/ 1 w 1"/>
                <a:gd name="T49" fmla="*/ 8 h 19"/>
                <a:gd name="T50" fmla="*/ 1 w 1"/>
                <a:gd name="T51" fmla="*/ 10 h 19"/>
                <a:gd name="T52" fmla="*/ 1 w 1"/>
                <a:gd name="T53" fmla="*/ 8 h 19"/>
                <a:gd name="T54" fmla="*/ 1 w 1"/>
                <a:gd name="T55" fmla="*/ 7 h 19"/>
                <a:gd name="T56" fmla="*/ 1 w 1"/>
                <a:gd name="T57" fmla="*/ 8 h 19"/>
                <a:gd name="T58" fmla="*/ 1 w 1"/>
                <a:gd name="T59" fmla="*/ 7 h 19"/>
                <a:gd name="T60" fmla="*/ 1 w 1"/>
                <a:gd name="T61" fmla="*/ 6 h 19"/>
                <a:gd name="T62" fmla="*/ 1 w 1"/>
                <a:gd name="T63" fmla="*/ 7 h 19"/>
                <a:gd name="T64" fmla="*/ 1 w 1"/>
                <a:gd name="T65" fmla="*/ 6 h 19"/>
                <a:gd name="T66" fmla="*/ 1 w 1"/>
                <a:gd name="T67" fmla="*/ 5 h 19"/>
                <a:gd name="T68" fmla="*/ 1 w 1"/>
                <a:gd name="T69" fmla="*/ 6 h 19"/>
                <a:gd name="T70" fmla="*/ 1 w 1"/>
                <a:gd name="T71" fmla="*/ 5 h 19"/>
                <a:gd name="T72" fmla="*/ 1 w 1"/>
                <a:gd name="T73" fmla="*/ 4 h 19"/>
                <a:gd name="T74" fmla="*/ 1 w 1"/>
                <a:gd name="T75" fmla="*/ 5 h 19"/>
                <a:gd name="T76" fmla="*/ 1 w 1"/>
                <a:gd name="T77" fmla="*/ 4 h 19"/>
                <a:gd name="T78" fmla="*/ 1 w 1"/>
                <a:gd name="T79" fmla="*/ 3 h 19"/>
                <a:gd name="T80" fmla="*/ 1 w 1"/>
                <a:gd name="T81" fmla="*/ 4 h 19"/>
                <a:gd name="T82" fmla="*/ 1 w 1"/>
                <a:gd name="T83" fmla="*/ 3 h 19"/>
                <a:gd name="T84" fmla="*/ 1 w 1"/>
                <a:gd name="T85" fmla="*/ 2 h 19"/>
                <a:gd name="T86" fmla="*/ 1 w 1"/>
                <a:gd name="T87" fmla="*/ 3 h 19"/>
                <a:gd name="T88" fmla="*/ 1 w 1"/>
                <a:gd name="T89" fmla="*/ 2 h 19"/>
                <a:gd name="T90" fmla="*/ 1 w 1"/>
                <a:gd name="T91" fmla="*/ 1 h 19"/>
                <a:gd name="T92" fmla="*/ 1 w 1"/>
                <a:gd name="T93" fmla="*/ 2 h 19"/>
                <a:gd name="T94" fmla="*/ 1 w 1"/>
                <a:gd name="T95" fmla="*/ 1 h 19"/>
                <a:gd name="T96" fmla="*/ 1 w 1"/>
                <a:gd name="T97" fmla="*/ 0 h 19"/>
                <a:gd name="T98" fmla="*/ 1 w 1"/>
                <a:gd name="T99" fmla="*/ 1 h 19"/>
                <a:gd name="T100" fmla="*/ 1 w 1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" h="19"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1" y="13"/>
                  </a:moveTo>
                  <a:cubicBezTo>
                    <a:pt x="0" y="14"/>
                    <a:pt x="0" y="14"/>
                    <a:pt x="0" y="15"/>
                  </a:cubicBezTo>
                  <a:cubicBezTo>
                    <a:pt x="0" y="14"/>
                    <a:pt x="0" y="14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8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B99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0" name="ísļîḑe"/>
            <p:cNvSpPr/>
            <p:nvPr/>
          </p:nvSpPr>
          <p:spPr bwMode="auto">
            <a:xfrm>
              <a:off x="5908545" y="3395913"/>
              <a:ext cx="3442579" cy="2166419"/>
            </a:xfrm>
            <a:custGeom>
              <a:avLst/>
              <a:gdLst>
                <a:gd name="T0" fmla="*/ 1116 w 1192"/>
                <a:gd name="T1" fmla="*/ 0 h 750"/>
                <a:gd name="T2" fmla="*/ 1179 w 1192"/>
                <a:gd name="T3" fmla="*/ 283 h 750"/>
                <a:gd name="T4" fmla="*/ 1062 w 1192"/>
                <a:gd name="T5" fmla="*/ 651 h 750"/>
                <a:gd name="T6" fmla="*/ 873 w 1192"/>
                <a:gd name="T7" fmla="*/ 740 h 750"/>
                <a:gd name="T8" fmla="*/ 864 w 1192"/>
                <a:gd name="T9" fmla="*/ 740 h 750"/>
                <a:gd name="T10" fmla="*/ 735 w 1192"/>
                <a:gd name="T11" fmla="*/ 729 h 750"/>
                <a:gd name="T12" fmla="*/ 421 w 1192"/>
                <a:gd name="T13" fmla="*/ 706 h 750"/>
                <a:gd name="T14" fmla="*/ 325 w 1192"/>
                <a:gd name="T15" fmla="*/ 704 h 750"/>
                <a:gd name="T16" fmla="*/ 220 w 1192"/>
                <a:gd name="T17" fmla="*/ 707 h 750"/>
                <a:gd name="T18" fmla="*/ 201 w 1192"/>
                <a:gd name="T19" fmla="*/ 707 h 750"/>
                <a:gd name="T20" fmla="*/ 189 w 1192"/>
                <a:gd name="T21" fmla="*/ 707 h 750"/>
                <a:gd name="T22" fmla="*/ 0 w 1192"/>
                <a:gd name="T23" fmla="*/ 616 h 750"/>
                <a:gd name="T24" fmla="*/ 1 w 1192"/>
                <a:gd name="T25" fmla="*/ 617 h 750"/>
                <a:gd name="T26" fmla="*/ 196 w 1192"/>
                <a:gd name="T27" fmla="*/ 717 h 750"/>
                <a:gd name="T28" fmla="*/ 208 w 1192"/>
                <a:gd name="T29" fmla="*/ 717 h 750"/>
                <a:gd name="T30" fmla="*/ 228 w 1192"/>
                <a:gd name="T31" fmla="*/ 716 h 750"/>
                <a:gd name="T32" fmla="*/ 333 w 1192"/>
                <a:gd name="T33" fmla="*/ 714 h 750"/>
                <a:gd name="T34" fmla="*/ 429 w 1192"/>
                <a:gd name="T35" fmla="*/ 715 h 750"/>
                <a:gd name="T36" fmla="*/ 743 w 1192"/>
                <a:gd name="T37" fmla="*/ 739 h 750"/>
                <a:gd name="T38" fmla="*/ 872 w 1192"/>
                <a:gd name="T39" fmla="*/ 750 h 750"/>
                <a:gd name="T40" fmla="*/ 881 w 1192"/>
                <a:gd name="T41" fmla="*/ 750 h 750"/>
                <a:gd name="T42" fmla="*/ 1070 w 1192"/>
                <a:gd name="T43" fmla="*/ 661 h 750"/>
                <a:gd name="T44" fmla="*/ 1186 w 1192"/>
                <a:gd name="T45" fmla="*/ 293 h 750"/>
                <a:gd name="T46" fmla="*/ 1186 w 1192"/>
                <a:gd name="T47" fmla="*/ 293 h 750"/>
                <a:gd name="T48" fmla="*/ 1186 w 1192"/>
                <a:gd name="T49" fmla="*/ 292 h 750"/>
                <a:gd name="T50" fmla="*/ 1186 w 1192"/>
                <a:gd name="T51" fmla="*/ 292 h 750"/>
                <a:gd name="T52" fmla="*/ 1186 w 1192"/>
                <a:gd name="T53" fmla="*/ 291 h 750"/>
                <a:gd name="T54" fmla="*/ 1186 w 1192"/>
                <a:gd name="T55" fmla="*/ 291 h 750"/>
                <a:gd name="T56" fmla="*/ 1186 w 1192"/>
                <a:gd name="T57" fmla="*/ 290 h 750"/>
                <a:gd name="T58" fmla="*/ 1186 w 1192"/>
                <a:gd name="T59" fmla="*/ 290 h 750"/>
                <a:gd name="T60" fmla="*/ 1186 w 1192"/>
                <a:gd name="T61" fmla="*/ 289 h 750"/>
                <a:gd name="T62" fmla="*/ 1186 w 1192"/>
                <a:gd name="T63" fmla="*/ 289 h 750"/>
                <a:gd name="T64" fmla="*/ 1187 w 1192"/>
                <a:gd name="T65" fmla="*/ 287 h 750"/>
                <a:gd name="T66" fmla="*/ 1187 w 1192"/>
                <a:gd name="T67" fmla="*/ 287 h 750"/>
                <a:gd name="T68" fmla="*/ 1187 w 1192"/>
                <a:gd name="T69" fmla="*/ 286 h 750"/>
                <a:gd name="T70" fmla="*/ 1187 w 1192"/>
                <a:gd name="T71" fmla="*/ 286 h 750"/>
                <a:gd name="T72" fmla="*/ 1187 w 1192"/>
                <a:gd name="T73" fmla="*/ 285 h 750"/>
                <a:gd name="T74" fmla="*/ 1187 w 1192"/>
                <a:gd name="T75" fmla="*/ 285 h 750"/>
                <a:gd name="T76" fmla="*/ 1187 w 1192"/>
                <a:gd name="T77" fmla="*/ 284 h 750"/>
                <a:gd name="T78" fmla="*/ 1187 w 1192"/>
                <a:gd name="T79" fmla="*/ 284 h 750"/>
                <a:gd name="T80" fmla="*/ 1187 w 1192"/>
                <a:gd name="T81" fmla="*/ 282 h 750"/>
                <a:gd name="T82" fmla="*/ 1187 w 1192"/>
                <a:gd name="T83" fmla="*/ 282 h 750"/>
                <a:gd name="T84" fmla="*/ 1187 w 1192"/>
                <a:gd name="T85" fmla="*/ 281 h 750"/>
                <a:gd name="T86" fmla="*/ 1187 w 1192"/>
                <a:gd name="T87" fmla="*/ 281 h 750"/>
                <a:gd name="T88" fmla="*/ 1187 w 1192"/>
                <a:gd name="T89" fmla="*/ 280 h 750"/>
                <a:gd name="T90" fmla="*/ 1187 w 1192"/>
                <a:gd name="T91" fmla="*/ 280 h 750"/>
                <a:gd name="T92" fmla="*/ 1187 w 1192"/>
                <a:gd name="T93" fmla="*/ 279 h 750"/>
                <a:gd name="T94" fmla="*/ 1187 w 1192"/>
                <a:gd name="T95" fmla="*/ 279 h 750"/>
                <a:gd name="T96" fmla="*/ 1187 w 1192"/>
                <a:gd name="T97" fmla="*/ 278 h 750"/>
                <a:gd name="T98" fmla="*/ 1187 w 1192"/>
                <a:gd name="T99" fmla="*/ 278 h 750"/>
                <a:gd name="T100" fmla="*/ 1187 w 1192"/>
                <a:gd name="T101" fmla="*/ 277 h 750"/>
                <a:gd name="T102" fmla="*/ 1187 w 1192"/>
                <a:gd name="T103" fmla="*/ 277 h 750"/>
                <a:gd name="T104" fmla="*/ 1187 w 1192"/>
                <a:gd name="T105" fmla="*/ 276 h 750"/>
                <a:gd name="T106" fmla="*/ 1187 w 1192"/>
                <a:gd name="T107" fmla="*/ 276 h 750"/>
                <a:gd name="T108" fmla="*/ 1187 w 1192"/>
                <a:gd name="T109" fmla="*/ 275 h 750"/>
                <a:gd name="T110" fmla="*/ 1187 w 1192"/>
                <a:gd name="T111" fmla="*/ 275 h 750"/>
                <a:gd name="T112" fmla="*/ 1187 w 1192"/>
                <a:gd name="T113" fmla="*/ 274 h 750"/>
                <a:gd name="T114" fmla="*/ 1116 w 1192"/>
                <a:gd name="T11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2" h="750">
                  <a:moveTo>
                    <a:pt x="1116" y="0"/>
                  </a:moveTo>
                  <a:cubicBezTo>
                    <a:pt x="1159" y="57"/>
                    <a:pt x="1186" y="145"/>
                    <a:pt x="1179" y="283"/>
                  </a:cubicBezTo>
                  <a:cubicBezTo>
                    <a:pt x="1169" y="450"/>
                    <a:pt x="1130" y="574"/>
                    <a:pt x="1062" y="651"/>
                  </a:cubicBezTo>
                  <a:cubicBezTo>
                    <a:pt x="999" y="724"/>
                    <a:pt x="927" y="740"/>
                    <a:pt x="873" y="740"/>
                  </a:cubicBezTo>
                  <a:cubicBezTo>
                    <a:pt x="870" y="740"/>
                    <a:pt x="867" y="740"/>
                    <a:pt x="864" y="740"/>
                  </a:cubicBezTo>
                  <a:cubicBezTo>
                    <a:pt x="834" y="739"/>
                    <a:pt x="790" y="735"/>
                    <a:pt x="735" y="729"/>
                  </a:cubicBezTo>
                  <a:cubicBezTo>
                    <a:pt x="647" y="721"/>
                    <a:pt x="537" y="710"/>
                    <a:pt x="421" y="706"/>
                  </a:cubicBezTo>
                  <a:cubicBezTo>
                    <a:pt x="388" y="705"/>
                    <a:pt x="356" y="704"/>
                    <a:pt x="325" y="704"/>
                  </a:cubicBezTo>
                  <a:cubicBezTo>
                    <a:pt x="288" y="704"/>
                    <a:pt x="253" y="705"/>
                    <a:pt x="220" y="707"/>
                  </a:cubicBezTo>
                  <a:cubicBezTo>
                    <a:pt x="214" y="707"/>
                    <a:pt x="207" y="707"/>
                    <a:pt x="201" y="707"/>
                  </a:cubicBezTo>
                  <a:cubicBezTo>
                    <a:pt x="197" y="707"/>
                    <a:pt x="193" y="707"/>
                    <a:pt x="189" y="707"/>
                  </a:cubicBezTo>
                  <a:cubicBezTo>
                    <a:pt x="111" y="704"/>
                    <a:pt x="47" y="674"/>
                    <a:pt x="0" y="616"/>
                  </a:cubicBezTo>
                  <a:cubicBezTo>
                    <a:pt x="1" y="617"/>
                    <a:pt x="1" y="617"/>
                    <a:pt x="1" y="617"/>
                  </a:cubicBezTo>
                  <a:cubicBezTo>
                    <a:pt x="49" y="680"/>
                    <a:pt x="114" y="714"/>
                    <a:pt x="196" y="717"/>
                  </a:cubicBezTo>
                  <a:cubicBezTo>
                    <a:pt x="200" y="717"/>
                    <a:pt x="204" y="717"/>
                    <a:pt x="208" y="717"/>
                  </a:cubicBezTo>
                  <a:cubicBezTo>
                    <a:pt x="215" y="717"/>
                    <a:pt x="221" y="717"/>
                    <a:pt x="228" y="716"/>
                  </a:cubicBezTo>
                  <a:cubicBezTo>
                    <a:pt x="261" y="715"/>
                    <a:pt x="296" y="714"/>
                    <a:pt x="333" y="714"/>
                  </a:cubicBezTo>
                  <a:cubicBezTo>
                    <a:pt x="364" y="714"/>
                    <a:pt x="395" y="714"/>
                    <a:pt x="429" y="715"/>
                  </a:cubicBezTo>
                  <a:cubicBezTo>
                    <a:pt x="545" y="720"/>
                    <a:pt x="655" y="730"/>
                    <a:pt x="743" y="739"/>
                  </a:cubicBezTo>
                  <a:cubicBezTo>
                    <a:pt x="798" y="744"/>
                    <a:pt x="842" y="748"/>
                    <a:pt x="872" y="750"/>
                  </a:cubicBezTo>
                  <a:cubicBezTo>
                    <a:pt x="875" y="750"/>
                    <a:pt x="878" y="750"/>
                    <a:pt x="881" y="750"/>
                  </a:cubicBezTo>
                  <a:cubicBezTo>
                    <a:pt x="934" y="750"/>
                    <a:pt x="1007" y="733"/>
                    <a:pt x="1070" y="661"/>
                  </a:cubicBezTo>
                  <a:cubicBezTo>
                    <a:pt x="1138" y="583"/>
                    <a:pt x="1177" y="460"/>
                    <a:pt x="1186" y="293"/>
                  </a:cubicBezTo>
                  <a:cubicBezTo>
                    <a:pt x="1186" y="293"/>
                    <a:pt x="1186" y="293"/>
                    <a:pt x="1186" y="293"/>
                  </a:cubicBezTo>
                  <a:cubicBezTo>
                    <a:pt x="1186" y="293"/>
                    <a:pt x="1186" y="292"/>
                    <a:pt x="1186" y="292"/>
                  </a:cubicBezTo>
                  <a:cubicBezTo>
                    <a:pt x="1186" y="292"/>
                    <a:pt x="1186" y="292"/>
                    <a:pt x="1186" y="292"/>
                  </a:cubicBezTo>
                  <a:cubicBezTo>
                    <a:pt x="1186" y="292"/>
                    <a:pt x="1186" y="291"/>
                    <a:pt x="1186" y="291"/>
                  </a:cubicBezTo>
                  <a:cubicBezTo>
                    <a:pt x="1186" y="291"/>
                    <a:pt x="1186" y="291"/>
                    <a:pt x="1186" y="291"/>
                  </a:cubicBezTo>
                  <a:cubicBezTo>
                    <a:pt x="1186" y="291"/>
                    <a:pt x="1186" y="290"/>
                    <a:pt x="1186" y="290"/>
                  </a:cubicBezTo>
                  <a:cubicBezTo>
                    <a:pt x="1186" y="290"/>
                    <a:pt x="1186" y="290"/>
                    <a:pt x="1186" y="290"/>
                  </a:cubicBezTo>
                  <a:cubicBezTo>
                    <a:pt x="1186" y="290"/>
                    <a:pt x="1186" y="289"/>
                    <a:pt x="1186" y="289"/>
                  </a:cubicBezTo>
                  <a:cubicBezTo>
                    <a:pt x="1186" y="289"/>
                    <a:pt x="1186" y="289"/>
                    <a:pt x="1186" y="289"/>
                  </a:cubicBezTo>
                  <a:cubicBezTo>
                    <a:pt x="1186" y="288"/>
                    <a:pt x="1186" y="288"/>
                    <a:pt x="1187" y="287"/>
                  </a:cubicBezTo>
                  <a:cubicBezTo>
                    <a:pt x="1187" y="287"/>
                    <a:pt x="1187" y="287"/>
                    <a:pt x="1187" y="287"/>
                  </a:cubicBezTo>
                  <a:cubicBezTo>
                    <a:pt x="1187" y="287"/>
                    <a:pt x="1187" y="286"/>
                    <a:pt x="1187" y="286"/>
                  </a:cubicBezTo>
                  <a:cubicBezTo>
                    <a:pt x="1187" y="286"/>
                    <a:pt x="1187" y="286"/>
                    <a:pt x="1187" y="286"/>
                  </a:cubicBezTo>
                  <a:cubicBezTo>
                    <a:pt x="1187" y="286"/>
                    <a:pt x="1187" y="285"/>
                    <a:pt x="1187" y="285"/>
                  </a:cubicBezTo>
                  <a:cubicBezTo>
                    <a:pt x="1187" y="285"/>
                    <a:pt x="1187" y="285"/>
                    <a:pt x="1187" y="285"/>
                  </a:cubicBezTo>
                  <a:cubicBezTo>
                    <a:pt x="1187" y="285"/>
                    <a:pt x="1187" y="284"/>
                    <a:pt x="1187" y="284"/>
                  </a:cubicBezTo>
                  <a:cubicBezTo>
                    <a:pt x="1187" y="284"/>
                    <a:pt x="1187" y="284"/>
                    <a:pt x="1187" y="284"/>
                  </a:cubicBezTo>
                  <a:cubicBezTo>
                    <a:pt x="1187" y="283"/>
                    <a:pt x="1187" y="283"/>
                    <a:pt x="1187" y="282"/>
                  </a:cubicBezTo>
                  <a:cubicBezTo>
                    <a:pt x="1187" y="282"/>
                    <a:pt x="1187" y="282"/>
                    <a:pt x="1187" y="282"/>
                  </a:cubicBezTo>
                  <a:cubicBezTo>
                    <a:pt x="1187" y="282"/>
                    <a:pt x="1187" y="281"/>
                    <a:pt x="1187" y="281"/>
                  </a:cubicBezTo>
                  <a:cubicBezTo>
                    <a:pt x="1187" y="281"/>
                    <a:pt x="1187" y="281"/>
                    <a:pt x="1187" y="281"/>
                  </a:cubicBezTo>
                  <a:cubicBezTo>
                    <a:pt x="1187" y="281"/>
                    <a:pt x="1187" y="280"/>
                    <a:pt x="1187" y="280"/>
                  </a:cubicBezTo>
                  <a:cubicBezTo>
                    <a:pt x="1187" y="280"/>
                    <a:pt x="1187" y="280"/>
                    <a:pt x="1187" y="280"/>
                  </a:cubicBezTo>
                  <a:cubicBezTo>
                    <a:pt x="1187" y="280"/>
                    <a:pt x="1187" y="279"/>
                    <a:pt x="1187" y="279"/>
                  </a:cubicBezTo>
                  <a:cubicBezTo>
                    <a:pt x="1187" y="279"/>
                    <a:pt x="1187" y="279"/>
                    <a:pt x="1187" y="279"/>
                  </a:cubicBezTo>
                  <a:cubicBezTo>
                    <a:pt x="1187" y="279"/>
                    <a:pt x="1187" y="278"/>
                    <a:pt x="1187" y="278"/>
                  </a:cubicBezTo>
                  <a:cubicBezTo>
                    <a:pt x="1187" y="278"/>
                    <a:pt x="1187" y="278"/>
                    <a:pt x="1187" y="278"/>
                  </a:cubicBezTo>
                  <a:cubicBezTo>
                    <a:pt x="1187" y="277"/>
                    <a:pt x="1187" y="277"/>
                    <a:pt x="1187" y="277"/>
                  </a:cubicBezTo>
                  <a:cubicBezTo>
                    <a:pt x="1187" y="277"/>
                    <a:pt x="1187" y="277"/>
                    <a:pt x="1187" y="277"/>
                  </a:cubicBezTo>
                  <a:cubicBezTo>
                    <a:pt x="1187" y="276"/>
                    <a:pt x="1187" y="276"/>
                    <a:pt x="1187" y="276"/>
                  </a:cubicBezTo>
                  <a:cubicBezTo>
                    <a:pt x="1187" y="276"/>
                    <a:pt x="1187" y="276"/>
                    <a:pt x="1187" y="276"/>
                  </a:cubicBezTo>
                  <a:cubicBezTo>
                    <a:pt x="1187" y="276"/>
                    <a:pt x="1187" y="275"/>
                    <a:pt x="1187" y="275"/>
                  </a:cubicBezTo>
                  <a:cubicBezTo>
                    <a:pt x="1187" y="275"/>
                    <a:pt x="1187" y="275"/>
                    <a:pt x="1187" y="275"/>
                  </a:cubicBezTo>
                  <a:cubicBezTo>
                    <a:pt x="1187" y="275"/>
                    <a:pt x="1187" y="275"/>
                    <a:pt x="1187" y="274"/>
                  </a:cubicBezTo>
                  <a:cubicBezTo>
                    <a:pt x="1192" y="139"/>
                    <a:pt x="1161" y="54"/>
                    <a:pt x="1116" y="0"/>
                  </a:cubicBezTo>
                </a:path>
              </a:pathLst>
            </a:custGeom>
            <a:solidFill>
              <a:srgbClr val="7F5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1" name="îṩḻîde"/>
            <p:cNvSpPr/>
            <p:nvPr/>
          </p:nvSpPr>
          <p:spPr bwMode="auto">
            <a:xfrm rot="21360000">
              <a:off x="6185125" y="3305734"/>
              <a:ext cx="188192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6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ea typeface="宋体" panose="02010600030101010101" pitchFamily="2" charset="-122"/>
                </a:rPr>
                <a:t>Back</a:t>
              </a:r>
              <a:endParaRPr kumimoji="0" lang="zh-CN" altLang="zh-CN" sz="6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12432" name="ïṣlíḋê"/>
            <p:cNvSpPr/>
            <p:nvPr/>
          </p:nvSpPr>
          <p:spPr bwMode="auto">
            <a:xfrm>
              <a:off x="6466636" y="4317923"/>
              <a:ext cx="340716" cy="539773"/>
            </a:xfrm>
            <a:custGeom>
              <a:avLst/>
              <a:gdLst>
                <a:gd name="T0" fmla="*/ 106 w 118"/>
                <a:gd name="T1" fmla="*/ 2 h 187"/>
                <a:gd name="T2" fmla="*/ 102 w 118"/>
                <a:gd name="T3" fmla="*/ 10 h 187"/>
                <a:gd name="T4" fmla="*/ 97 w 118"/>
                <a:gd name="T5" fmla="*/ 12 h 187"/>
                <a:gd name="T6" fmla="*/ 86 w 118"/>
                <a:gd name="T7" fmla="*/ 8 h 187"/>
                <a:gd name="T8" fmla="*/ 57 w 118"/>
                <a:gd name="T9" fmla="*/ 0 h 187"/>
                <a:gd name="T10" fmla="*/ 19 w 118"/>
                <a:gd name="T11" fmla="*/ 13 h 187"/>
                <a:gd name="T12" fmla="*/ 3 w 118"/>
                <a:gd name="T13" fmla="*/ 45 h 187"/>
                <a:gd name="T14" fmla="*/ 7 w 118"/>
                <a:gd name="T15" fmla="*/ 65 h 187"/>
                <a:gd name="T16" fmla="*/ 21 w 118"/>
                <a:gd name="T17" fmla="*/ 83 h 187"/>
                <a:gd name="T18" fmla="*/ 53 w 118"/>
                <a:gd name="T19" fmla="*/ 104 h 187"/>
                <a:gd name="T20" fmla="*/ 80 w 118"/>
                <a:gd name="T21" fmla="*/ 122 h 187"/>
                <a:gd name="T22" fmla="*/ 91 w 118"/>
                <a:gd name="T23" fmla="*/ 134 h 187"/>
                <a:gd name="T24" fmla="*/ 94 w 118"/>
                <a:gd name="T25" fmla="*/ 148 h 187"/>
                <a:gd name="T26" fmla="*/ 84 w 118"/>
                <a:gd name="T27" fmla="*/ 168 h 187"/>
                <a:gd name="T28" fmla="*/ 58 w 118"/>
                <a:gd name="T29" fmla="*/ 176 h 187"/>
                <a:gd name="T30" fmla="*/ 32 w 118"/>
                <a:gd name="T31" fmla="*/ 168 h 187"/>
                <a:gd name="T32" fmla="*/ 15 w 118"/>
                <a:gd name="T33" fmla="*/ 152 h 187"/>
                <a:gd name="T34" fmla="*/ 7 w 118"/>
                <a:gd name="T35" fmla="*/ 123 h 187"/>
                <a:gd name="T36" fmla="*/ 2 w 118"/>
                <a:gd name="T37" fmla="*/ 123 h 187"/>
                <a:gd name="T38" fmla="*/ 0 w 118"/>
                <a:gd name="T39" fmla="*/ 184 h 187"/>
                <a:gd name="T40" fmla="*/ 5 w 118"/>
                <a:gd name="T41" fmla="*/ 184 h 187"/>
                <a:gd name="T42" fmla="*/ 8 w 118"/>
                <a:gd name="T43" fmla="*/ 176 h 187"/>
                <a:gd name="T44" fmla="*/ 13 w 118"/>
                <a:gd name="T45" fmla="*/ 174 h 187"/>
                <a:gd name="T46" fmla="*/ 29 w 118"/>
                <a:gd name="T47" fmla="*/ 179 h 187"/>
                <a:gd name="T48" fmla="*/ 46 w 118"/>
                <a:gd name="T49" fmla="*/ 184 h 187"/>
                <a:gd name="T50" fmla="*/ 60 w 118"/>
                <a:gd name="T51" fmla="*/ 186 h 187"/>
                <a:gd name="T52" fmla="*/ 101 w 118"/>
                <a:gd name="T53" fmla="*/ 173 h 187"/>
                <a:gd name="T54" fmla="*/ 118 w 118"/>
                <a:gd name="T55" fmla="*/ 139 h 187"/>
                <a:gd name="T56" fmla="*/ 114 w 118"/>
                <a:gd name="T57" fmla="*/ 118 h 187"/>
                <a:gd name="T58" fmla="*/ 100 w 118"/>
                <a:gd name="T59" fmla="*/ 101 h 187"/>
                <a:gd name="T60" fmla="*/ 67 w 118"/>
                <a:gd name="T61" fmla="*/ 79 h 187"/>
                <a:gd name="T62" fmla="*/ 29 w 118"/>
                <a:gd name="T63" fmla="*/ 52 h 187"/>
                <a:gd name="T64" fmla="*/ 24 w 118"/>
                <a:gd name="T65" fmla="*/ 37 h 187"/>
                <a:gd name="T66" fmla="*/ 34 w 118"/>
                <a:gd name="T67" fmla="*/ 18 h 187"/>
                <a:gd name="T68" fmla="*/ 57 w 118"/>
                <a:gd name="T69" fmla="*/ 11 h 187"/>
                <a:gd name="T70" fmla="*/ 80 w 118"/>
                <a:gd name="T71" fmla="*/ 18 h 187"/>
                <a:gd name="T72" fmla="*/ 96 w 118"/>
                <a:gd name="T73" fmla="*/ 35 h 187"/>
                <a:gd name="T74" fmla="*/ 104 w 118"/>
                <a:gd name="T75" fmla="*/ 63 h 187"/>
                <a:gd name="T76" fmla="*/ 109 w 118"/>
                <a:gd name="T77" fmla="*/ 63 h 187"/>
                <a:gd name="T78" fmla="*/ 111 w 118"/>
                <a:gd name="T79" fmla="*/ 2 h 187"/>
                <a:gd name="T80" fmla="*/ 106 w 118"/>
                <a:gd name="T81" fmla="*/ 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87">
                  <a:moveTo>
                    <a:pt x="106" y="2"/>
                  </a:moveTo>
                  <a:cubicBezTo>
                    <a:pt x="105" y="6"/>
                    <a:pt x="104" y="9"/>
                    <a:pt x="102" y="10"/>
                  </a:cubicBezTo>
                  <a:cubicBezTo>
                    <a:pt x="101" y="11"/>
                    <a:pt x="99" y="12"/>
                    <a:pt x="97" y="12"/>
                  </a:cubicBezTo>
                  <a:cubicBezTo>
                    <a:pt x="95" y="12"/>
                    <a:pt x="91" y="10"/>
                    <a:pt x="86" y="8"/>
                  </a:cubicBezTo>
                  <a:cubicBezTo>
                    <a:pt x="76" y="3"/>
                    <a:pt x="66" y="0"/>
                    <a:pt x="57" y="0"/>
                  </a:cubicBezTo>
                  <a:cubicBezTo>
                    <a:pt x="42" y="0"/>
                    <a:pt x="29" y="4"/>
                    <a:pt x="19" y="13"/>
                  </a:cubicBezTo>
                  <a:cubicBezTo>
                    <a:pt x="9" y="22"/>
                    <a:pt x="4" y="32"/>
                    <a:pt x="3" y="45"/>
                  </a:cubicBezTo>
                  <a:cubicBezTo>
                    <a:pt x="3" y="52"/>
                    <a:pt x="4" y="59"/>
                    <a:pt x="7" y="65"/>
                  </a:cubicBezTo>
                  <a:cubicBezTo>
                    <a:pt x="10" y="72"/>
                    <a:pt x="15" y="77"/>
                    <a:pt x="21" y="83"/>
                  </a:cubicBezTo>
                  <a:cubicBezTo>
                    <a:pt x="28" y="88"/>
                    <a:pt x="38" y="95"/>
                    <a:pt x="53" y="104"/>
                  </a:cubicBezTo>
                  <a:cubicBezTo>
                    <a:pt x="68" y="113"/>
                    <a:pt x="77" y="119"/>
                    <a:pt x="80" y="122"/>
                  </a:cubicBezTo>
                  <a:cubicBezTo>
                    <a:pt x="85" y="126"/>
                    <a:pt x="89" y="130"/>
                    <a:pt x="91" y="134"/>
                  </a:cubicBezTo>
                  <a:cubicBezTo>
                    <a:pt x="93" y="139"/>
                    <a:pt x="94" y="143"/>
                    <a:pt x="94" y="148"/>
                  </a:cubicBezTo>
                  <a:cubicBezTo>
                    <a:pt x="94" y="156"/>
                    <a:pt x="91" y="162"/>
                    <a:pt x="84" y="168"/>
                  </a:cubicBezTo>
                  <a:cubicBezTo>
                    <a:pt x="78" y="173"/>
                    <a:pt x="69" y="176"/>
                    <a:pt x="58" y="176"/>
                  </a:cubicBezTo>
                  <a:cubicBezTo>
                    <a:pt x="49" y="175"/>
                    <a:pt x="40" y="173"/>
                    <a:pt x="32" y="168"/>
                  </a:cubicBezTo>
                  <a:cubicBezTo>
                    <a:pt x="24" y="164"/>
                    <a:pt x="19" y="159"/>
                    <a:pt x="15" y="152"/>
                  </a:cubicBezTo>
                  <a:cubicBezTo>
                    <a:pt x="12" y="146"/>
                    <a:pt x="9" y="136"/>
                    <a:pt x="7" y="123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5" y="184"/>
                    <a:pt x="5" y="184"/>
                    <a:pt x="5" y="184"/>
                  </a:cubicBezTo>
                  <a:cubicBezTo>
                    <a:pt x="6" y="180"/>
                    <a:pt x="7" y="177"/>
                    <a:pt x="8" y="176"/>
                  </a:cubicBezTo>
                  <a:cubicBezTo>
                    <a:pt x="9" y="175"/>
                    <a:pt x="11" y="174"/>
                    <a:pt x="13" y="174"/>
                  </a:cubicBezTo>
                  <a:cubicBezTo>
                    <a:pt x="15" y="174"/>
                    <a:pt x="21" y="176"/>
                    <a:pt x="29" y="179"/>
                  </a:cubicBezTo>
                  <a:cubicBezTo>
                    <a:pt x="38" y="182"/>
                    <a:pt x="43" y="184"/>
                    <a:pt x="46" y="184"/>
                  </a:cubicBezTo>
                  <a:cubicBezTo>
                    <a:pt x="50" y="185"/>
                    <a:pt x="55" y="186"/>
                    <a:pt x="60" y="186"/>
                  </a:cubicBezTo>
                  <a:cubicBezTo>
                    <a:pt x="77" y="187"/>
                    <a:pt x="90" y="182"/>
                    <a:pt x="101" y="173"/>
                  </a:cubicBezTo>
                  <a:cubicBezTo>
                    <a:pt x="112" y="163"/>
                    <a:pt x="117" y="152"/>
                    <a:pt x="118" y="139"/>
                  </a:cubicBezTo>
                  <a:cubicBezTo>
                    <a:pt x="118" y="131"/>
                    <a:pt x="117" y="125"/>
                    <a:pt x="114" y="118"/>
                  </a:cubicBezTo>
                  <a:cubicBezTo>
                    <a:pt x="111" y="112"/>
                    <a:pt x="106" y="106"/>
                    <a:pt x="100" y="101"/>
                  </a:cubicBezTo>
                  <a:cubicBezTo>
                    <a:pt x="94" y="96"/>
                    <a:pt x="83" y="89"/>
                    <a:pt x="67" y="79"/>
                  </a:cubicBezTo>
                  <a:cubicBezTo>
                    <a:pt x="47" y="68"/>
                    <a:pt x="35" y="58"/>
                    <a:pt x="29" y="52"/>
                  </a:cubicBezTo>
                  <a:cubicBezTo>
                    <a:pt x="26" y="47"/>
                    <a:pt x="24" y="42"/>
                    <a:pt x="24" y="37"/>
                  </a:cubicBezTo>
                  <a:cubicBezTo>
                    <a:pt x="24" y="30"/>
                    <a:pt x="28" y="23"/>
                    <a:pt x="34" y="18"/>
                  </a:cubicBezTo>
                  <a:cubicBezTo>
                    <a:pt x="40" y="13"/>
                    <a:pt x="47" y="10"/>
                    <a:pt x="57" y="11"/>
                  </a:cubicBezTo>
                  <a:cubicBezTo>
                    <a:pt x="65" y="11"/>
                    <a:pt x="72" y="13"/>
                    <a:pt x="80" y="18"/>
                  </a:cubicBezTo>
                  <a:cubicBezTo>
                    <a:pt x="87" y="22"/>
                    <a:pt x="93" y="28"/>
                    <a:pt x="96" y="35"/>
                  </a:cubicBezTo>
                  <a:cubicBezTo>
                    <a:pt x="100" y="42"/>
                    <a:pt x="103" y="51"/>
                    <a:pt x="104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06" y="2"/>
                    <a:pt x="106" y="2"/>
                    <a:pt x="1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3" name="ïśḷíďè"/>
            <p:cNvSpPr/>
            <p:nvPr/>
          </p:nvSpPr>
          <p:spPr bwMode="auto">
            <a:xfrm>
              <a:off x="6826892" y="4496219"/>
              <a:ext cx="291868" cy="370025"/>
            </a:xfrm>
            <a:custGeom>
              <a:avLst/>
              <a:gdLst>
                <a:gd name="T0" fmla="*/ 98 w 101"/>
                <a:gd name="T1" fmla="*/ 78 h 128"/>
                <a:gd name="T2" fmla="*/ 83 w 101"/>
                <a:gd name="T3" fmla="*/ 99 h 128"/>
                <a:gd name="T4" fmla="*/ 60 w 101"/>
                <a:gd name="T5" fmla="*/ 107 h 128"/>
                <a:gd name="T6" fmla="*/ 32 w 101"/>
                <a:gd name="T7" fmla="*/ 90 h 128"/>
                <a:gd name="T8" fmla="*/ 23 w 101"/>
                <a:gd name="T9" fmla="*/ 52 h 128"/>
                <a:gd name="T10" fmla="*/ 34 w 101"/>
                <a:gd name="T11" fmla="*/ 18 h 128"/>
                <a:gd name="T12" fmla="*/ 56 w 101"/>
                <a:gd name="T13" fmla="*/ 9 h 128"/>
                <a:gd name="T14" fmla="*/ 68 w 101"/>
                <a:gd name="T15" fmla="*/ 14 h 128"/>
                <a:gd name="T16" fmla="*/ 73 w 101"/>
                <a:gd name="T17" fmla="*/ 26 h 128"/>
                <a:gd name="T18" fmla="*/ 76 w 101"/>
                <a:gd name="T19" fmla="*/ 36 h 128"/>
                <a:gd name="T20" fmla="*/ 87 w 101"/>
                <a:gd name="T21" fmla="*/ 42 h 128"/>
                <a:gd name="T22" fmla="*/ 96 w 101"/>
                <a:gd name="T23" fmla="*/ 39 h 128"/>
                <a:gd name="T24" fmla="*/ 100 w 101"/>
                <a:gd name="T25" fmla="*/ 31 h 128"/>
                <a:gd name="T26" fmla="*/ 89 w 101"/>
                <a:gd name="T27" fmla="*/ 11 h 128"/>
                <a:gd name="T28" fmla="*/ 60 w 101"/>
                <a:gd name="T29" fmla="*/ 1 h 128"/>
                <a:gd name="T30" fmla="*/ 19 w 101"/>
                <a:gd name="T31" fmla="*/ 17 h 128"/>
                <a:gd name="T32" fmla="*/ 1 w 101"/>
                <a:gd name="T33" fmla="*/ 62 h 128"/>
                <a:gd name="T34" fmla="*/ 15 w 101"/>
                <a:gd name="T35" fmla="*/ 109 h 128"/>
                <a:gd name="T36" fmla="*/ 50 w 101"/>
                <a:gd name="T37" fmla="*/ 127 h 128"/>
                <a:gd name="T38" fmla="*/ 81 w 101"/>
                <a:gd name="T39" fmla="*/ 116 h 128"/>
                <a:gd name="T40" fmla="*/ 101 w 101"/>
                <a:gd name="T41" fmla="*/ 80 h 128"/>
                <a:gd name="T42" fmla="*/ 98 w 101"/>
                <a:gd name="T43" fmla="*/ 7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28">
                  <a:moveTo>
                    <a:pt x="98" y="78"/>
                  </a:moveTo>
                  <a:cubicBezTo>
                    <a:pt x="93" y="88"/>
                    <a:pt x="88" y="96"/>
                    <a:pt x="83" y="99"/>
                  </a:cubicBezTo>
                  <a:cubicBezTo>
                    <a:pt x="76" y="105"/>
                    <a:pt x="68" y="108"/>
                    <a:pt x="60" y="107"/>
                  </a:cubicBezTo>
                  <a:cubicBezTo>
                    <a:pt x="48" y="107"/>
                    <a:pt x="38" y="101"/>
                    <a:pt x="32" y="90"/>
                  </a:cubicBezTo>
                  <a:cubicBezTo>
                    <a:pt x="25" y="79"/>
                    <a:pt x="22" y="66"/>
                    <a:pt x="23" y="52"/>
                  </a:cubicBezTo>
                  <a:cubicBezTo>
                    <a:pt x="23" y="38"/>
                    <a:pt x="27" y="27"/>
                    <a:pt x="34" y="18"/>
                  </a:cubicBezTo>
                  <a:cubicBezTo>
                    <a:pt x="40" y="12"/>
                    <a:pt x="47" y="9"/>
                    <a:pt x="56" y="9"/>
                  </a:cubicBezTo>
                  <a:cubicBezTo>
                    <a:pt x="61" y="9"/>
                    <a:pt x="65" y="11"/>
                    <a:pt x="68" y="14"/>
                  </a:cubicBezTo>
                  <a:cubicBezTo>
                    <a:pt x="71" y="16"/>
                    <a:pt x="73" y="20"/>
                    <a:pt x="73" y="26"/>
                  </a:cubicBezTo>
                  <a:cubicBezTo>
                    <a:pt x="73" y="31"/>
                    <a:pt x="74" y="34"/>
                    <a:pt x="76" y="36"/>
                  </a:cubicBezTo>
                  <a:cubicBezTo>
                    <a:pt x="78" y="40"/>
                    <a:pt x="82" y="41"/>
                    <a:pt x="87" y="42"/>
                  </a:cubicBezTo>
                  <a:cubicBezTo>
                    <a:pt x="91" y="42"/>
                    <a:pt x="94" y="41"/>
                    <a:pt x="96" y="39"/>
                  </a:cubicBezTo>
                  <a:cubicBezTo>
                    <a:pt x="98" y="37"/>
                    <a:pt x="100" y="34"/>
                    <a:pt x="100" y="31"/>
                  </a:cubicBezTo>
                  <a:cubicBezTo>
                    <a:pt x="100" y="24"/>
                    <a:pt x="96" y="18"/>
                    <a:pt x="89" y="11"/>
                  </a:cubicBezTo>
                  <a:cubicBezTo>
                    <a:pt x="82" y="5"/>
                    <a:pt x="72" y="1"/>
                    <a:pt x="60" y="1"/>
                  </a:cubicBezTo>
                  <a:cubicBezTo>
                    <a:pt x="45" y="0"/>
                    <a:pt x="31" y="6"/>
                    <a:pt x="19" y="17"/>
                  </a:cubicBezTo>
                  <a:cubicBezTo>
                    <a:pt x="8" y="28"/>
                    <a:pt x="2" y="43"/>
                    <a:pt x="1" y="62"/>
                  </a:cubicBezTo>
                  <a:cubicBezTo>
                    <a:pt x="0" y="82"/>
                    <a:pt x="5" y="97"/>
                    <a:pt x="15" y="109"/>
                  </a:cubicBezTo>
                  <a:cubicBezTo>
                    <a:pt x="24" y="121"/>
                    <a:pt x="36" y="127"/>
                    <a:pt x="50" y="127"/>
                  </a:cubicBezTo>
                  <a:cubicBezTo>
                    <a:pt x="61" y="128"/>
                    <a:pt x="72" y="124"/>
                    <a:pt x="81" y="116"/>
                  </a:cubicBezTo>
                  <a:cubicBezTo>
                    <a:pt x="91" y="108"/>
                    <a:pt x="98" y="96"/>
                    <a:pt x="101" y="80"/>
                  </a:cubicBezTo>
                  <a:cubicBezTo>
                    <a:pt x="98" y="78"/>
                    <a:pt x="98" y="78"/>
                    <a:pt x="98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4" name="íSḻíḓê"/>
            <p:cNvSpPr/>
            <p:nvPr/>
          </p:nvSpPr>
          <p:spPr bwMode="auto">
            <a:xfrm>
              <a:off x="7150512" y="4326471"/>
              <a:ext cx="372468" cy="545879"/>
            </a:xfrm>
            <a:custGeom>
              <a:avLst/>
              <a:gdLst>
                <a:gd name="T0" fmla="*/ 41 w 129"/>
                <a:gd name="T1" fmla="*/ 0 h 189"/>
                <a:gd name="T2" fmla="*/ 4 w 129"/>
                <a:gd name="T3" fmla="*/ 14 h 189"/>
                <a:gd name="T4" fmla="*/ 6 w 129"/>
                <a:gd name="T5" fmla="*/ 18 h 189"/>
                <a:gd name="T6" fmla="*/ 15 w 129"/>
                <a:gd name="T7" fmla="*/ 16 h 189"/>
                <a:gd name="T8" fmla="*/ 20 w 129"/>
                <a:gd name="T9" fmla="*/ 18 h 189"/>
                <a:gd name="T10" fmla="*/ 23 w 129"/>
                <a:gd name="T11" fmla="*/ 25 h 189"/>
                <a:gd name="T12" fmla="*/ 23 w 129"/>
                <a:gd name="T13" fmla="*/ 50 h 189"/>
                <a:gd name="T14" fmla="*/ 19 w 129"/>
                <a:gd name="T15" fmla="*/ 159 h 189"/>
                <a:gd name="T16" fmla="*/ 17 w 129"/>
                <a:gd name="T17" fmla="*/ 173 h 189"/>
                <a:gd name="T18" fmla="*/ 13 w 129"/>
                <a:gd name="T19" fmla="*/ 178 h 189"/>
                <a:gd name="T20" fmla="*/ 0 w 129"/>
                <a:gd name="T21" fmla="*/ 180 h 189"/>
                <a:gd name="T22" fmla="*/ 0 w 129"/>
                <a:gd name="T23" fmla="*/ 185 h 189"/>
                <a:gd name="T24" fmla="*/ 60 w 129"/>
                <a:gd name="T25" fmla="*/ 187 h 189"/>
                <a:gd name="T26" fmla="*/ 60 w 129"/>
                <a:gd name="T27" fmla="*/ 182 h 189"/>
                <a:gd name="T28" fmla="*/ 47 w 129"/>
                <a:gd name="T29" fmla="*/ 180 h 189"/>
                <a:gd name="T30" fmla="*/ 42 w 129"/>
                <a:gd name="T31" fmla="*/ 175 h 189"/>
                <a:gd name="T32" fmla="*/ 41 w 129"/>
                <a:gd name="T33" fmla="*/ 159 h 189"/>
                <a:gd name="T34" fmla="*/ 43 w 129"/>
                <a:gd name="T35" fmla="*/ 96 h 189"/>
                <a:gd name="T36" fmla="*/ 60 w 129"/>
                <a:gd name="T37" fmla="*/ 83 h 189"/>
                <a:gd name="T38" fmla="*/ 74 w 129"/>
                <a:gd name="T39" fmla="*/ 80 h 189"/>
                <a:gd name="T40" fmla="*/ 84 w 129"/>
                <a:gd name="T41" fmla="*/ 83 h 189"/>
                <a:gd name="T42" fmla="*/ 91 w 129"/>
                <a:gd name="T43" fmla="*/ 93 h 189"/>
                <a:gd name="T44" fmla="*/ 92 w 129"/>
                <a:gd name="T45" fmla="*/ 119 h 189"/>
                <a:gd name="T46" fmla="*/ 90 w 129"/>
                <a:gd name="T47" fmla="*/ 161 h 189"/>
                <a:gd name="T48" fmla="*/ 89 w 129"/>
                <a:gd name="T49" fmla="*/ 173 h 189"/>
                <a:gd name="T50" fmla="*/ 85 w 129"/>
                <a:gd name="T51" fmla="*/ 181 h 189"/>
                <a:gd name="T52" fmla="*/ 73 w 129"/>
                <a:gd name="T53" fmla="*/ 183 h 189"/>
                <a:gd name="T54" fmla="*/ 70 w 129"/>
                <a:gd name="T55" fmla="*/ 183 h 189"/>
                <a:gd name="T56" fmla="*/ 70 w 129"/>
                <a:gd name="T57" fmla="*/ 187 h 189"/>
                <a:gd name="T58" fmla="*/ 129 w 129"/>
                <a:gd name="T59" fmla="*/ 189 h 189"/>
                <a:gd name="T60" fmla="*/ 129 w 129"/>
                <a:gd name="T61" fmla="*/ 185 h 189"/>
                <a:gd name="T62" fmla="*/ 118 w 129"/>
                <a:gd name="T63" fmla="*/ 182 h 189"/>
                <a:gd name="T64" fmla="*/ 113 w 129"/>
                <a:gd name="T65" fmla="*/ 177 h 189"/>
                <a:gd name="T66" fmla="*/ 112 w 129"/>
                <a:gd name="T67" fmla="*/ 162 h 189"/>
                <a:gd name="T68" fmla="*/ 113 w 129"/>
                <a:gd name="T69" fmla="*/ 119 h 189"/>
                <a:gd name="T70" fmla="*/ 112 w 129"/>
                <a:gd name="T71" fmla="*/ 89 h 189"/>
                <a:gd name="T72" fmla="*/ 102 w 129"/>
                <a:gd name="T73" fmla="*/ 71 h 189"/>
                <a:gd name="T74" fmla="*/ 84 w 129"/>
                <a:gd name="T75" fmla="*/ 64 h 189"/>
                <a:gd name="T76" fmla="*/ 67 w 129"/>
                <a:gd name="T77" fmla="*/ 68 h 189"/>
                <a:gd name="T78" fmla="*/ 44 w 129"/>
                <a:gd name="T79" fmla="*/ 88 h 189"/>
                <a:gd name="T80" fmla="*/ 47 w 129"/>
                <a:gd name="T81" fmla="*/ 0 h 189"/>
                <a:gd name="T82" fmla="*/ 41 w 129"/>
                <a:gd name="T8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9" h="189">
                  <a:moveTo>
                    <a:pt x="41" y="0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0" y="17"/>
                    <a:pt x="13" y="16"/>
                    <a:pt x="15" y="16"/>
                  </a:cubicBezTo>
                  <a:cubicBezTo>
                    <a:pt x="17" y="16"/>
                    <a:pt x="19" y="17"/>
                    <a:pt x="20" y="18"/>
                  </a:cubicBezTo>
                  <a:cubicBezTo>
                    <a:pt x="22" y="19"/>
                    <a:pt x="22" y="22"/>
                    <a:pt x="23" y="25"/>
                  </a:cubicBezTo>
                  <a:cubicBezTo>
                    <a:pt x="24" y="28"/>
                    <a:pt x="24" y="36"/>
                    <a:pt x="23" y="50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9" y="166"/>
                    <a:pt x="18" y="171"/>
                    <a:pt x="17" y="173"/>
                  </a:cubicBezTo>
                  <a:cubicBezTo>
                    <a:pt x="16" y="176"/>
                    <a:pt x="15" y="177"/>
                    <a:pt x="13" y="178"/>
                  </a:cubicBezTo>
                  <a:cubicBezTo>
                    <a:pt x="10" y="180"/>
                    <a:pt x="6" y="180"/>
                    <a:pt x="0" y="18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2"/>
                    <a:pt x="60" y="182"/>
                    <a:pt x="60" y="182"/>
                  </a:cubicBezTo>
                  <a:cubicBezTo>
                    <a:pt x="54" y="182"/>
                    <a:pt x="49" y="181"/>
                    <a:pt x="47" y="180"/>
                  </a:cubicBezTo>
                  <a:cubicBezTo>
                    <a:pt x="44" y="178"/>
                    <a:pt x="43" y="177"/>
                    <a:pt x="42" y="175"/>
                  </a:cubicBezTo>
                  <a:cubicBezTo>
                    <a:pt x="41" y="173"/>
                    <a:pt x="41" y="167"/>
                    <a:pt x="41" y="15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0" y="89"/>
                    <a:pt x="56" y="85"/>
                    <a:pt x="60" y="83"/>
                  </a:cubicBezTo>
                  <a:cubicBezTo>
                    <a:pt x="65" y="81"/>
                    <a:pt x="70" y="80"/>
                    <a:pt x="74" y="80"/>
                  </a:cubicBezTo>
                  <a:cubicBezTo>
                    <a:pt x="78" y="80"/>
                    <a:pt x="82" y="81"/>
                    <a:pt x="84" y="83"/>
                  </a:cubicBezTo>
                  <a:cubicBezTo>
                    <a:pt x="87" y="85"/>
                    <a:pt x="89" y="89"/>
                    <a:pt x="91" y="93"/>
                  </a:cubicBezTo>
                  <a:cubicBezTo>
                    <a:pt x="92" y="97"/>
                    <a:pt x="92" y="105"/>
                    <a:pt x="92" y="119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8"/>
                    <a:pt x="90" y="172"/>
                    <a:pt x="89" y="173"/>
                  </a:cubicBezTo>
                  <a:cubicBezTo>
                    <a:pt x="88" y="176"/>
                    <a:pt x="87" y="179"/>
                    <a:pt x="85" y="181"/>
                  </a:cubicBezTo>
                  <a:cubicBezTo>
                    <a:pt x="82" y="182"/>
                    <a:pt x="78" y="183"/>
                    <a:pt x="73" y="183"/>
                  </a:cubicBezTo>
                  <a:cubicBezTo>
                    <a:pt x="70" y="183"/>
                    <a:pt x="70" y="183"/>
                    <a:pt x="70" y="183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129" y="189"/>
                    <a:pt x="129" y="189"/>
                    <a:pt x="129" y="189"/>
                  </a:cubicBezTo>
                  <a:cubicBezTo>
                    <a:pt x="129" y="185"/>
                    <a:pt x="129" y="185"/>
                    <a:pt x="129" y="185"/>
                  </a:cubicBezTo>
                  <a:cubicBezTo>
                    <a:pt x="123" y="184"/>
                    <a:pt x="120" y="184"/>
                    <a:pt x="118" y="182"/>
                  </a:cubicBezTo>
                  <a:cubicBezTo>
                    <a:pt x="116" y="181"/>
                    <a:pt x="114" y="179"/>
                    <a:pt x="113" y="177"/>
                  </a:cubicBezTo>
                  <a:cubicBezTo>
                    <a:pt x="112" y="174"/>
                    <a:pt x="112" y="169"/>
                    <a:pt x="112" y="162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04"/>
                    <a:pt x="113" y="94"/>
                    <a:pt x="112" y="89"/>
                  </a:cubicBezTo>
                  <a:cubicBezTo>
                    <a:pt x="110" y="81"/>
                    <a:pt x="107" y="75"/>
                    <a:pt x="102" y="71"/>
                  </a:cubicBezTo>
                  <a:cubicBezTo>
                    <a:pt x="97" y="67"/>
                    <a:pt x="91" y="65"/>
                    <a:pt x="84" y="64"/>
                  </a:cubicBezTo>
                  <a:cubicBezTo>
                    <a:pt x="79" y="64"/>
                    <a:pt x="73" y="65"/>
                    <a:pt x="67" y="68"/>
                  </a:cubicBezTo>
                  <a:cubicBezTo>
                    <a:pt x="62" y="71"/>
                    <a:pt x="54" y="78"/>
                    <a:pt x="44" y="8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5" name="íSḻïďé"/>
            <p:cNvSpPr/>
            <p:nvPr/>
          </p:nvSpPr>
          <p:spPr bwMode="auto">
            <a:xfrm>
              <a:off x="7558394" y="4523085"/>
              <a:ext cx="337053" cy="368804"/>
            </a:xfrm>
            <a:custGeom>
              <a:avLst/>
              <a:gdLst>
                <a:gd name="T0" fmla="*/ 32 w 117"/>
                <a:gd name="T1" fmla="*/ 7 h 128"/>
                <a:gd name="T2" fmla="*/ 10 w 117"/>
                <a:gd name="T3" fmla="*/ 31 h 128"/>
                <a:gd name="T4" fmla="*/ 1 w 117"/>
                <a:gd name="T5" fmla="*/ 63 h 128"/>
                <a:gd name="T6" fmla="*/ 13 w 117"/>
                <a:gd name="T7" fmla="*/ 104 h 128"/>
                <a:gd name="T8" fmla="*/ 55 w 117"/>
                <a:gd name="T9" fmla="*/ 127 h 128"/>
                <a:gd name="T10" fmla="*/ 85 w 117"/>
                <a:gd name="T11" fmla="*/ 120 h 128"/>
                <a:gd name="T12" fmla="*/ 107 w 117"/>
                <a:gd name="T13" fmla="*/ 96 h 128"/>
                <a:gd name="T14" fmla="*/ 116 w 117"/>
                <a:gd name="T15" fmla="*/ 64 h 128"/>
                <a:gd name="T16" fmla="*/ 104 w 117"/>
                <a:gd name="T17" fmla="*/ 23 h 128"/>
                <a:gd name="T18" fmla="*/ 61 w 117"/>
                <a:gd name="T19" fmla="*/ 0 h 128"/>
                <a:gd name="T20" fmla="*/ 32 w 117"/>
                <a:gd name="T21" fmla="*/ 7 h 128"/>
                <a:gd name="T22" fmla="*/ 80 w 117"/>
                <a:gd name="T23" fmla="*/ 22 h 128"/>
                <a:gd name="T24" fmla="*/ 92 w 117"/>
                <a:gd name="T25" fmla="*/ 73 h 128"/>
                <a:gd name="T26" fmla="*/ 82 w 117"/>
                <a:gd name="T27" fmla="*/ 108 h 128"/>
                <a:gd name="T28" fmla="*/ 61 w 117"/>
                <a:gd name="T29" fmla="*/ 118 h 128"/>
                <a:gd name="T30" fmla="*/ 34 w 117"/>
                <a:gd name="T31" fmla="*/ 98 h 128"/>
                <a:gd name="T32" fmla="*/ 25 w 117"/>
                <a:gd name="T33" fmla="*/ 53 h 128"/>
                <a:gd name="T34" fmla="*/ 31 w 117"/>
                <a:gd name="T35" fmla="*/ 26 h 128"/>
                <a:gd name="T36" fmla="*/ 42 w 117"/>
                <a:gd name="T37" fmla="*/ 12 h 128"/>
                <a:gd name="T38" fmla="*/ 56 w 117"/>
                <a:gd name="T39" fmla="*/ 9 h 128"/>
                <a:gd name="T40" fmla="*/ 80 w 117"/>
                <a:gd name="T41" fmla="*/ 22 h 128"/>
                <a:gd name="T42" fmla="*/ 80 w 117"/>
                <a:gd name="T43" fmla="*/ 2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28">
                  <a:moveTo>
                    <a:pt x="32" y="7"/>
                  </a:moveTo>
                  <a:cubicBezTo>
                    <a:pt x="23" y="12"/>
                    <a:pt x="16" y="20"/>
                    <a:pt x="10" y="31"/>
                  </a:cubicBezTo>
                  <a:cubicBezTo>
                    <a:pt x="4" y="41"/>
                    <a:pt x="1" y="52"/>
                    <a:pt x="1" y="63"/>
                  </a:cubicBezTo>
                  <a:cubicBezTo>
                    <a:pt x="0" y="78"/>
                    <a:pt x="4" y="92"/>
                    <a:pt x="13" y="104"/>
                  </a:cubicBezTo>
                  <a:cubicBezTo>
                    <a:pt x="23" y="119"/>
                    <a:pt x="37" y="127"/>
                    <a:pt x="55" y="127"/>
                  </a:cubicBezTo>
                  <a:cubicBezTo>
                    <a:pt x="66" y="128"/>
                    <a:pt x="76" y="125"/>
                    <a:pt x="85" y="120"/>
                  </a:cubicBezTo>
                  <a:cubicBezTo>
                    <a:pt x="95" y="115"/>
                    <a:pt x="102" y="107"/>
                    <a:pt x="107" y="96"/>
                  </a:cubicBezTo>
                  <a:cubicBezTo>
                    <a:pt x="113" y="85"/>
                    <a:pt x="116" y="74"/>
                    <a:pt x="116" y="64"/>
                  </a:cubicBezTo>
                  <a:cubicBezTo>
                    <a:pt x="117" y="48"/>
                    <a:pt x="113" y="35"/>
                    <a:pt x="104" y="23"/>
                  </a:cubicBezTo>
                  <a:cubicBezTo>
                    <a:pt x="93" y="8"/>
                    <a:pt x="79" y="1"/>
                    <a:pt x="61" y="0"/>
                  </a:cubicBezTo>
                  <a:cubicBezTo>
                    <a:pt x="51" y="0"/>
                    <a:pt x="41" y="2"/>
                    <a:pt x="32" y="7"/>
                  </a:cubicBezTo>
                  <a:close/>
                  <a:moveTo>
                    <a:pt x="80" y="22"/>
                  </a:moveTo>
                  <a:cubicBezTo>
                    <a:pt x="88" y="35"/>
                    <a:pt x="92" y="52"/>
                    <a:pt x="92" y="73"/>
                  </a:cubicBezTo>
                  <a:cubicBezTo>
                    <a:pt x="91" y="90"/>
                    <a:pt x="88" y="102"/>
                    <a:pt x="82" y="108"/>
                  </a:cubicBezTo>
                  <a:cubicBezTo>
                    <a:pt x="76" y="115"/>
                    <a:pt x="69" y="119"/>
                    <a:pt x="61" y="118"/>
                  </a:cubicBezTo>
                  <a:cubicBezTo>
                    <a:pt x="50" y="118"/>
                    <a:pt x="41" y="111"/>
                    <a:pt x="34" y="98"/>
                  </a:cubicBezTo>
                  <a:cubicBezTo>
                    <a:pt x="28" y="85"/>
                    <a:pt x="25" y="70"/>
                    <a:pt x="25" y="53"/>
                  </a:cubicBezTo>
                  <a:cubicBezTo>
                    <a:pt x="26" y="42"/>
                    <a:pt x="27" y="33"/>
                    <a:pt x="31" y="26"/>
                  </a:cubicBezTo>
                  <a:cubicBezTo>
                    <a:pt x="34" y="20"/>
                    <a:pt x="38" y="15"/>
                    <a:pt x="42" y="12"/>
                  </a:cubicBezTo>
                  <a:cubicBezTo>
                    <a:pt x="47" y="10"/>
                    <a:pt x="52" y="9"/>
                    <a:pt x="56" y="9"/>
                  </a:cubicBezTo>
                  <a:cubicBezTo>
                    <a:pt x="66" y="9"/>
                    <a:pt x="74" y="14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6" name="ïṧḻîḑé"/>
            <p:cNvSpPr/>
            <p:nvPr/>
          </p:nvSpPr>
          <p:spPr bwMode="auto">
            <a:xfrm>
              <a:off x="7944295" y="4536519"/>
              <a:ext cx="338274" cy="367583"/>
            </a:xfrm>
            <a:custGeom>
              <a:avLst/>
              <a:gdLst>
                <a:gd name="T0" fmla="*/ 32 w 117"/>
                <a:gd name="T1" fmla="*/ 7 h 127"/>
                <a:gd name="T2" fmla="*/ 10 w 117"/>
                <a:gd name="T3" fmla="*/ 30 h 127"/>
                <a:gd name="T4" fmla="*/ 1 w 117"/>
                <a:gd name="T5" fmla="*/ 63 h 127"/>
                <a:gd name="T6" fmla="*/ 13 w 117"/>
                <a:gd name="T7" fmla="*/ 104 h 127"/>
                <a:gd name="T8" fmla="*/ 55 w 117"/>
                <a:gd name="T9" fmla="*/ 127 h 127"/>
                <a:gd name="T10" fmla="*/ 85 w 117"/>
                <a:gd name="T11" fmla="*/ 120 h 127"/>
                <a:gd name="T12" fmla="*/ 107 w 117"/>
                <a:gd name="T13" fmla="*/ 95 h 127"/>
                <a:gd name="T14" fmla="*/ 116 w 117"/>
                <a:gd name="T15" fmla="*/ 63 h 127"/>
                <a:gd name="T16" fmla="*/ 104 w 117"/>
                <a:gd name="T17" fmla="*/ 22 h 127"/>
                <a:gd name="T18" fmla="*/ 61 w 117"/>
                <a:gd name="T19" fmla="*/ 0 h 127"/>
                <a:gd name="T20" fmla="*/ 32 w 117"/>
                <a:gd name="T21" fmla="*/ 7 h 127"/>
                <a:gd name="T22" fmla="*/ 80 w 117"/>
                <a:gd name="T23" fmla="*/ 22 h 127"/>
                <a:gd name="T24" fmla="*/ 92 w 117"/>
                <a:gd name="T25" fmla="*/ 72 h 127"/>
                <a:gd name="T26" fmla="*/ 82 w 117"/>
                <a:gd name="T27" fmla="*/ 108 h 127"/>
                <a:gd name="T28" fmla="*/ 61 w 117"/>
                <a:gd name="T29" fmla="*/ 118 h 127"/>
                <a:gd name="T30" fmla="*/ 34 w 117"/>
                <a:gd name="T31" fmla="*/ 98 h 127"/>
                <a:gd name="T32" fmla="*/ 25 w 117"/>
                <a:gd name="T33" fmla="*/ 52 h 127"/>
                <a:gd name="T34" fmla="*/ 30 w 117"/>
                <a:gd name="T35" fmla="*/ 26 h 127"/>
                <a:gd name="T36" fmla="*/ 42 w 117"/>
                <a:gd name="T37" fmla="*/ 12 h 127"/>
                <a:gd name="T38" fmla="*/ 56 w 117"/>
                <a:gd name="T39" fmla="*/ 8 h 127"/>
                <a:gd name="T40" fmla="*/ 80 w 117"/>
                <a:gd name="T41" fmla="*/ 22 h 127"/>
                <a:gd name="T42" fmla="*/ 80 w 117"/>
                <a:gd name="T43" fmla="*/ 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7" h="127">
                  <a:moveTo>
                    <a:pt x="32" y="7"/>
                  </a:moveTo>
                  <a:cubicBezTo>
                    <a:pt x="23" y="12"/>
                    <a:pt x="16" y="19"/>
                    <a:pt x="10" y="30"/>
                  </a:cubicBezTo>
                  <a:cubicBezTo>
                    <a:pt x="4" y="41"/>
                    <a:pt x="1" y="52"/>
                    <a:pt x="1" y="63"/>
                  </a:cubicBezTo>
                  <a:cubicBezTo>
                    <a:pt x="0" y="78"/>
                    <a:pt x="4" y="91"/>
                    <a:pt x="13" y="104"/>
                  </a:cubicBezTo>
                  <a:cubicBezTo>
                    <a:pt x="23" y="119"/>
                    <a:pt x="37" y="126"/>
                    <a:pt x="55" y="127"/>
                  </a:cubicBezTo>
                  <a:cubicBezTo>
                    <a:pt x="66" y="127"/>
                    <a:pt x="76" y="125"/>
                    <a:pt x="85" y="120"/>
                  </a:cubicBezTo>
                  <a:cubicBezTo>
                    <a:pt x="95" y="114"/>
                    <a:pt x="102" y="106"/>
                    <a:pt x="107" y="95"/>
                  </a:cubicBezTo>
                  <a:cubicBezTo>
                    <a:pt x="113" y="85"/>
                    <a:pt x="116" y="74"/>
                    <a:pt x="116" y="63"/>
                  </a:cubicBezTo>
                  <a:cubicBezTo>
                    <a:pt x="117" y="48"/>
                    <a:pt x="113" y="34"/>
                    <a:pt x="104" y="22"/>
                  </a:cubicBezTo>
                  <a:cubicBezTo>
                    <a:pt x="93" y="8"/>
                    <a:pt x="79" y="1"/>
                    <a:pt x="61" y="0"/>
                  </a:cubicBezTo>
                  <a:cubicBezTo>
                    <a:pt x="51" y="0"/>
                    <a:pt x="41" y="2"/>
                    <a:pt x="32" y="7"/>
                  </a:cubicBezTo>
                  <a:close/>
                  <a:moveTo>
                    <a:pt x="80" y="22"/>
                  </a:moveTo>
                  <a:cubicBezTo>
                    <a:pt x="88" y="34"/>
                    <a:pt x="92" y="51"/>
                    <a:pt x="92" y="72"/>
                  </a:cubicBezTo>
                  <a:cubicBezTo>
                    <a:pt x="91" y="89"/>
                    <a:pt x="88" y="101"/>
                    <a:pt x="82" y="108"/>
                  </a:cubicBezTo>
                  <a:cubicBezTo>
                    <a:pt x="76" y="115"/>
                    <a:pt x="69" y="118"/>
                    <a:pt x="61" y="118"/>
                  </a:cubicBezTo>
                  <a:cubicBezTo>
                    <a:pt x="49" y="117"/>
                    <a:pt x="41" y="111"/>
                    <a:pt x="34" y="98"/>
                  </a:cubicBezTo>
                  <a:cubicBezTo>
                    <a:pt x="28" y="85"/>
                    <a:pt x="25" y="70"/>
                    <a:pt x="25" y="52"/>
                  </a:cubicBezTo>
                  <a:cubicBezTo>
                    <a:pt x="26" y="42"/>
                    <a:pt x="27" y="33"/>
                    <a:pt x="30" y="26"/>
                  </a:cubicBezTo>
                  <a:cubicBezTo>
                    <a:pt x="34" y="19"/>
                    <a:pt x="37" y="15"/>
                    <a:pt x="42" y="12"/>
                  </a:cubicBezTo>
                  <a:cubicBezTo>
                    <a:pt x="47" y="9"/>
                    <a:pt x="52" y="8"/>
                    <a:pt x="56" y="8"/>
                  </a:cubicBezTo>
                  <a:cubicBezTo>
                    <a:pt x="66" y="9"/>
                    <a:pt x="74" y="13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7" name="išḻíďê"/>
            <p:cNvSpPr/>
            <p:nvPr/>
          </p:nvSpPr>
          <p:spPr bwMode="auto">
            <a:xfrm>
              <a:off x="8331417" y="4366771"/>
              <a:ext cx="167305" cy="539773"/>
            </a:xfrm>
            <a:custGeom>
              <a:avLst/>
              <a:gdLst>
                <a:gd name="T0" fmla="*/ 39 w 58"/>
                <a:gd name="T1" fmla="*/ 0 h 187"/>
                <a:gd name="T2" fmla="*/ 3 w 58"/>
                <a:gd name="T3" fmla="*/ 14 h 187"/>
                <a:gd name="T4" fmla="*/ 5 w 58"/>
                <a:gd name="T5" fmla="*/ 18 h 187"/>
                <a:gd name="T6" fmla="*/ 14 w 58"/>
                <a:gd name="T7" fmla="*/ 16 h 187"/>
                <a:gd name="T8" fmla="*/ 19 w 58"/>
                <a:gd name="T9" fmla="*/ 18 h 187"/>
                <a:gd name="T10" fmla="*/ 22 w 58"/>
                <a:gd name="T11" fmla="*/ 25 h 187"/>
                <a:gd name="T12" fmla="*/ 22 w 58"/>
                <a:gd name="T13" fmla="*/ 50 h 187"/>
                <a:gd name="T14" fmla="*/ 18 w 58"/>
                <a:gd name="T15" fmla="*/ 158 h 187"/>
                <a:gd name="T16" fmla="*/ 16 w 58"/>
                <a:gd name="T17" fmla="*/ 173 h 187"/>
                <a:gd name="T18" fmla="*/ 11 w 58"/>
                <a:gd name="T19" fmla="*/ 179 h 187"/>
                <a:gd name="T20" fmla="*/ 0 w 58"/>
                <a:gd name="T21" fmla="*/ 180 h 187"/>
                <a:gd name="T22" fmla="*/ 0 w 58"/>
                <a:gd name="T23" fmla="*/ 185 h 187"/>
                <a:gd name="T24" fmla="*/ 58 w 58"/>
                <a:gd name="T25" fmla="*/ 187 h 187"/>
                <a:gd name="T26" fmla="*/ 58 w 58"/>
                <a:gd name="T27" fmla="*/ 182 h 187"/>
                <a:gd name="T28" fmla="*/ 46 w 58"/>
                <a:gd name="T29" fmla="*/ 180 h 187"/>
                <a:gd name="T30" fmla="*/ 41 w 58"/>
                <a:gd name="T31" fmla="*/ 174 h 187"/>
                <a:gd name="T32" fmla="*/ 40 w 58"/>
                <a:gd name="T33" fmla="*/ 159 h 187"/>
                <a:gd name="T34" fmla="*/ 45 w 58"/>
                <a:gd name="T35" fmla="*/ 0 h 187"/>
                <a:gd name="T36" fmla="*/ 39 w 58"/>
                <a:gd name="T3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187">
                  <a:moveTo>
                    <a:pt x="39" y="0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7"/>
                    <a:pt x="12" y="16"/>
                    <a:pt x="14" y="16"/>
                  </a:cubicBezTo>
                  <a:cubicBezTo>
                    <a:pt x="16" y="16"/>
                    <a:pt x="18" y="17"/>
                    <a:pt x="19" y="18"/>
                  </a:cubicBezTo>
                  <a:cubicBezTo>
                    <a:pt x="20" y="19"/>
                    <a:pt x="21" y="22"/>
                    <a:pt x="22" y="25"/>
                  </a:cubicBezTo>
                  <a:cubicBezTo>
                    <a:pt x="22" y="28"/>
                    <a:pt x="22" y="36"/>
                    <a:pt x="22" y="50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18" y="166"/>
                    <a:pt x="17" y="171"/>
                    <a:pt x="16" y="173"/>
                  </a:cubicBezTo>
                  <a:cubicBezTo>
                    <a:pt x="15" y="176"/>
                    <a:pt x="13" y="178"/>
                    <a:pt x="11" y="179"/>
                  </a:cubicBezTo>
                  <a:cubicBezTo>
                    <a:pt x="9" y="180"/>
                    <a:pt x="5" y="180"/>
                    <a:pt x="0" y="18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8" y="182"/>
                    <a:pt x="58" y="182"/>
                    <a:pt x="58" y="182"/>
                  </a:cubicBezTo>
                  <a:cubicBezTo>
                    <a:pt x="52" y="182"/>
                    <a:pt x="48" y="181"/>
                    <a:pt x="46" y="180"/>
                  </a:cubicBezTo>
                  <a:cubicBezTo>
                    <a:pt x="44" y="179"/>
                    <a:pt x="42" y="177"/>
                    <a:pt x="41" y="174"/>
                  </a:cubicBezTo>
                  <a:cubicBezTo>
                    <a:pt x="40" y="172"/>
                    <a:pt x="40" y="167"/>
                    <a:pt x="40" y="15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38" name="îśļíḑè"/>
            <p:cNvSpPr/>
            <p:nvPr/>
          </p:nvSpPr>
          <p:spPr bwMode="auto">
            <a:xfrm rot="21360000">
              <a:off x="8276644" y="3411748"/>
              <a:ext cx="17793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ea typeface="宋体" panose="02010600030101010101" pitchFamily="2" charset="-122"/>
                </a:rPr>
                <a:t>t</a:t>
              </a:r>
              <a:endParaRPr kumimoji="0" lang="zh-CN" altLang="zh-CN" sz="5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12439" name="îšliḋè"/>
            <p:cNvSpPr/>
            <p:nvPr/>
          </p:nvSpPr>
          <p:spPr bwMode="auto">
            <a:xfrm rot="21360000">
              <a:off x="8398946" y="3397093"/>
              <a:ext cx="35586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7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ea typeface="宋体" panose="02010600030101010101" pitchFamily="2" charset="-122"/>
                </a:rPr>
                <a:t>o</a:t>
              </a:r>
              <a:endParaRPr kumimoji="0" lang="zh-CN" altLang="zh-CN" sz="5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12440" name="i$ļiḋê"/>
            <p:cNvSpPr/>
            <p:nvPr/>
          </p:nvSpPr>
          <p:spPr bwMode="auto">
            <a:xfrm>
              <a:off x="2800577" y="5837102"/>
              <a:ext cx="3460897" cy="306523"/>
            </a:xfrm>
            <a:custGeom>
              <a:avLst/>
              <a:gdLst>
                <a:gd name="T0" fmla="*/ 252 w 1198"/>
                <a:gd name="T1" fmla="*/ 0 h 106"/>
                <a:gd name="T2" fmla="*/ 0 w 1198"/>
                <a:gd name="T3" fmla="*/ 48 h 106"/>
                <a:gd name="T4" fmla="*/ 599 w 1198"/>
                <a:gd name="T5" fmla="*/ 106 h 106"/>
                <a:gd name="T6" fmla="*/ 1198 w 1198"/>
                <a:gd name="T7" fmla="*/ 48 h 106"/>
                <a:gd name="T8" fmla="*/ 945 w 1198"/>
                <a:gd name="T9" fmla="*/ 0 h 106"/>
                <a:gd name="T10" fmla="*/ 609 w 1198"/>
                <a:gd name="T11" fmla="*/ 86 h 106"/>
                <a:gd name="T12" fmla="*/ 599 w 1198"/>
                <a:gd name="T13" fmla="*/ 86 h 106"/>
                <a:gd name="T14" fmla="*/ 588 w 1198"/>
                <a:gd name="T15" fmla="*/ 86 h 106"/>
                <a:gd name="T16" fmla="*/ 252 w 1198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8" h="106">
                  <a:moveTo>
                    <a:pt x="252" y="0"/>
                  </a:moveTo>
                  <a:cubicBezTo>
                    <a:pt x="99" y="11"/>
                    <a:pt x="0" y="28"/>
                    <a:pt x="0" y="48"/>
                  </a:cubicBezTo>
                  <a:cubicBezTo>
                    <a:pt x="0" y="80"/>
                    <a:pt x="268" y="106"/>
                    <a:pt x="599" y="106"/>
                  </a:cubicBezTo>
                  <a:cubicBezTo>
                    <a:pt x="929" y="106"/>
                    <a:pt x="1198" y="80"/>
                    <a:pt x="1198" y="48"/>
                  </a:cubicBezTo>
                  <a:cubicBezTo>
                    <a:pt x="1198" y="28"/>
                    <a:pt x="1098" y="11"/>
                    <a:pt x="945" y="0"/>
                  </a:cubicBezTo>
                  <a:cubicBezTo>
                    <a:pt x="785" y="80"/>
                    <a:pt x="648" y="86"/>
                    <a:pt x="609" y="86"/>
                  </a:cubicBezTo>
                  <a:cubicBezTo>
                    <a:pt x="602" y="86"/>
                    <a:pt x="599" y="86"/>
                    <a:pt x="599" y="86"/>
                  </a:cubicBezTo>
                  <a:cubicBezTo>
                    <a:pt x="599" y="86"/>
                    <a:pt x="595" y="86"/>
                    <a:pt x="588" y="86"/>
                  </a:cubicBezTo>
                  <a:cubicBezTo>
                    <a:pt x="549" y="86"/>
                    <a:pt x="412" y="80"/>
                    <a:pt x="252" y="0"/>
                  </a:cubicBezTo>
                </a:path>
              </a:pathLst>
            </a:custGeom>
            <a:solidFill>
              <a:srgbClr val="D6D7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41" name="iSḷîḍè"/>
            <p:cNvSpPr/>
            <p:nvPr/>
          </p:nvSpPr>
          <p:spPr bwMode="auto">
            <a:xfrm>
              <a:off x="3153505" y="1283227"/>
              <a:ext cx="2752598" cy="1823260"/>
            </a:xfrm>
            <a:custGeom>
              <a:avLst/>
              <a:gdLst>
                <a:gd name="T0" fmla="*/ 1128 w 2254"/>
                <a:gd name="T1" fmla="*/ 0 h 1493"/>
                <a:gd name="T2" fmla="*/ 0 w 2254"/>
                <a:gd name="T3" fmla="*/ 1493 h 1493"/>
                <a:gd name="T4" fmla="*/ 558 w 2254"/>
                <a:gd name="T5" fmla="*/ 1493 h 1493"/>
                <a:gd name="T6" fmla="*/ 1696 w 2254"/>
                <a:gd name="T7" fmla="*/ 1493 h 1493"/>
                <a:gd name="T8" fmla="*/ 2254 w 2254"/>
                <a:gd name="T9" fmla="*/ 1493 h 1493"/>
                <a:gd name="T10" fmla="*/ 1128 w 2254"/>
                <a:gd name="T1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4" h="1493">
                  <a:moveTo>
                    <a:pt x="1128" y="0"/>
                  </a:moveTo>
                  <a:lnTo>
                    <a:pt x="0" y="1493"/>
                  </a:lnTo>
                  <a:lnTo>
                    <a:pt x="558" y="1493"/>
                  </a:lnTo>
                  <a:lnTo>
                    <a:pt x="1696" y="1493"/>
                  </a:lnTo>
                  <a:lnTo>
                    <a:pt x="2254" y="1493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E8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4" name="iṩḷïḍe"/>
            <p:cNvSpPr/>
            <p:nvPr/>
          </p:nvSpPr>
          <p:spPr bwMode="auto">
            <a:xfrm>
              <a:off x="3153505" y="1283227"/>
              <a:ext cx="2752598" cy="1823260"/>
            </a:xfrm>
            <a:custGeom>
              <a:avLst/>
              <a:gdLst>
                <a:gd name="T0" fmla="*/ 1128 w 2254"/>
                <a:gd name="T1" fmla="*/ 0 h 1493"/>
                <a:gd name="T2" fmla="*/ 0 w 2254"/>
                <a:gd name="T3" fmla="*/ 1493 h 1493"/>
                <a:gd name="T4" fmla="*/ 558 w 2254"/>
                <a:gd name="T5" fmla="*/ 1493 h 1493"/>
                <a:gd name="T6" fmla="*/ 1696 w 2254"/>
                <a:gd name="T7" fmla="*/ 1493 h 1493"/>
                <a:gd name="T8" fmla="*/ 2254 w 2254"/>
                <a:gd name="T9" fmla="*/ 1493 h 1493"/>
                <a:gd name="T10" fmla="*/ 1128 w 2254"/>
                <a:gd name="T11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4" h="1493">
                  <a:moveTo>
                    <a:pt x="1128" y="0"/>
                  </a:moveTo>
                  <a:lnTo>
                    <a:pt x="0" y="1493"/>
                  </a:lnTo>
                  <a:lnTo>
                    <a:pt x="558" y="1493"/>
                  </a:lnTo>
                  <a:lnTo>
                    <a:pt x="1696" y="1493"/>
                  </a:lnTo>
                  <a:lnTo>
                    <a:pt x="2254" y="1493"/>
                  </a:lnTo>
                  <a:lnTo>
                    <a:pt x="11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5" name="îşlïḓé"/>
            <p:cNvSpPr/>
            <p:nvPr/>
          </p:nvSpPr>
          <p:spPr bwMode="auto">
            <a:xfrm>
              <a:off x="3834938" y="1283227"/>
              <a:ext cx="1389732" cy="1823260"/>
            </a:xfrm>
            <a:custGeom>
              <a:avLst/>
              <a:gdLst>
                <a:gd name="T0" fmla="*/ 570 w 1138"/>
                <a:gd name="T1" fmla="*/ 0 h 1493"/>
                <a:gd name="T2" fmla="*/ 0 w 1138"/>
                <a:gd name="T3" fmla="*/ 1493 h 1493"/>
                <a:gd name="T4" fmla="*/ 1138 w 1138"/>
                <a:gd name="T5" fmla="*/ 1493 h 1493"/>
                <a:gd name="T6" fmla="*/ 570 w 1138"/>
                <a:gd name="T7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493">
                  <a:moveTo>
                    <a:pt x="570" y="0"/>
                  </a:moveTo>
                  <a:lnTo>
                    <a:pt x="0" y="1493"/>
                  </a:lnTo>
                  <a:lnTo>
                    <a:pt x="1138" y="1493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8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6" name="işľîde"/>
            <p:cNvSpPr/>
            <p:nvPr/>
          </p:nvSpPr>
          <p:spPr bwMode="auto">
            <a:xfrm>
              <a:off x="3834938" y="1283227"/>
              <a:ext cx="1389732" cy="1823260"/>
            </a:xfrm>
            <a:custGeom>
              <a:avLst/>
              <a:gdLst>
                <a:gd name="T0" fmla="*/ 570 w 1138"/>
                <a:gd name="T1" fmla="*/ 0 h 1493"/>
                <a:gd name="T2" fmla="*/ 0 w 1138"/>
                <a:gd name="T3" fmla="*/ 1493 h 1493"/>
                <a:gd name="T4" fmla="*/ 1138 w 1138"/>
                <a:gd name="T5" fmla="*/ 1493 h 1493"/>
                <a:gd name="T6" fmla="*/ 570 w 1138"/>
                <a:gd name="T7" fmla="*/ 0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493">
                  <a:moveTo>
                    <a:pt x="570" y="0"/>
                  </a:moveTo>
                  <a:lnTo>
                    <a:pt x="0" y="1493"/>
                  </a:lnTo>
                  <a:lnTo>
                    <a:pt x="1138" y="1493"/>
                  </a:lnTo>
                  <a:lnTo>
                    <a:pt x="5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7" name="íŝļíḍè"/>
            <p:cNvSpPr/>
            <p:nvPr/>
          </p:nvSpPr>
          <p:spPr bwMode="auto">
            <a:xfrm>
              <a:off x="4071852" y="1283227"/>
              <a:ext cx="915904" cy="769359"/>
            </a:xfrm>
            <a:custGeom>
              <a:avLst/>
              <a:gdLst>
                <a:gd name="T0" fmla="*/ 317 w 317"/>
                <a:gd name="T1" fmla="*/ 210 h 266"/>
                <a:gd name="T2" fmla="*/ 158 w 317"/>
                <a:gd name="T3" fmla="*/ 0 h 266"/>
                <a:gd name="T4" fmla="*/ 0 w 317"/>
                <a:gd name="T5" fmla="*/ 210 h 266"/>
                <a:gd name="T6" fmla="*/ 317 w 317"/>
                <a:gd name="T7" fmla="*/ 2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266">
                  <a:moveTo>
                    <a:pt x="317" y="21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145" y="266"/>
                    <a:pt x="317" y="210"/>
                  </a:cubicBezTo>
                </a:path>
              </a:pathLst>
            </a:custGeom>
            <a:solidFill>
              <a:srgbClr val="353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8" name="iSḷïdê"/>
            <p:cNvSpPr/>
            <p:nvPr/>
          </p:nvSpPr>
          <p:spPr bwMode="auto">
            <a:xfrm>
              <a:off x="4528583" y="1283227"/>
              <a:ext cx="244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FC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09" name="iSḻiḍe"/>
            <p:cNvSpPr/>
            <p:nvPr/>
          </p:nvSpPr>
          <p:spPr bwMode="auto">
            <a:xfrm>
              <a:off x="4528583" y="1283227"/>
              <a:ext cx="2442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0" name="îŝļiḑe"/>
            <p:cNvSpPr/>
            <p:nvPr/>
          </p:nvSpPr>
          <p:spPr bwMode="auto">
            <a:xfrm>
              <a:off x="3153505" y="1805903"/>
              <a:ext cx="1125952" cy="1300584"/>
            </a:xfrm>
            <a:custGeom>
              <a:avLst/>
              <a:gdLst>
                <a:gd name="T0" fmla="*/ 339 w 390"/>
                <a:gd name="T1" fmla="*/ 0 h 450"/>
                <a:gd name="T2" fmla="*/ 0 w 390"/>
                <a:gd name="T3" fmla="*/ 450 h 450"/>
                <a:gd name="T4" fmla="*/ 113 w 390"/>
                <a:gd name="T5" fmla="*/ 392 h 450"/>
                <a:gd name="T6" fmla="*/ 236 w 390"/>
                <a:gd name="T7" fmla="*/ 450 h 450"/>
                <a:gd name="T8" fmla="*/ 236 w 390"/>
                <a:gd name="T9" fmla="*/ 450 h 450"/>
                <a:gd name="T10" fmla="*/ 236 w 390"/>
                <a:gd name="T11" fmla="*/ 450 h 450"/>
                <a:gd name="T12" fmla="*/ 390 w 390"/>
                <a:gd name="T13" fmla="*/ 47 h 450"/>
                <a:gd name="T14" fmla="*/ 318 w 390"/>
                <a:gd name="T15" fmla="*/ 29 h 450"/>
                <a:gd name="T16" fmla="*/ 339 w 390"/>
                <a:gd name="T17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450">
                  <a:moveTo>
                    <a:pt x="339" y="0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39" y="407"/>
                    <a:pt x="78" y="392"/>
                    <a:pt x="113" y="392"/>
                  </a:cubicBezTo>
                  <a:cubicBezTo>
                    <a:pt x="182" y="392"/>
                    <a:pt x="236" y="450"/>
                    <a:pt x="236" y="450"/>
                  </a:cubicBezTo>
                  <a:cubicBezTo>
                    <a:pt x="236" y="450"/>
                    <a:pt x="236" y="450"/>
                    <a:pt x="236" y="450"/>
                  </a:cubicBezTo>
                  <a:cubicBezTo>
                    <a:pt x="236" y="450"/>
                    <a:pt x="236" y="450"/>
                    <a:pt x="236" y="450"/>
                  </a:cubicBezTo>
                  <a:cubicBezTo>
                    <a:pt x="390" y="47"/>
                    <a:pt x="390" y="47"/>
                    <a:pt x="390" y="47"/>
                  </a:cubicBezTo>
                  <a:cubicBezTo>
                    <a:pt x="345" y="40"/>
                    <a:pt x="318" y="29"/>
                    <a:pt x="318" y="29"/>
                  </a:cubicBezTo>
                  <a:cubicBezTo>
                    <a:pt x="339" y="0"/>
                    <a:pt x="339" y="0"/>
                    <a:pt x="339" y="0"/>
                  </a:cubicBezTo>
                </a:path>
              </a:pathLst>
            </a:custGeom>
            <a:solidFill>
              <a:srgbClr val="EFC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1" name="ísľiḓè"/>
            <p:cNvSpPr/>
            <p:nvPr/>
          </p:nvSpPr>
          <p:spPr bwMode="auto">
            <a:xfrm>
              <a:off x="4071852" y="1283227"/>
              <a:ext cx="459173" cy="659451"/>
            </a:xfrm>
            <a:custGeom>
              <a:avLst/>
              <a:gdLst>
                <a:gd name="T0" fmla="*/ 158 w 159"/>
                <a:gd name="T1" fmla="*/ 0 h 228"/>
                <a:gd name="T2" fmla="*/ 21 w 159"/>
                <a:gd name="T3" fmla="*/ 181 h 228"/>
                <a:gd name="T4" fmla="*/ 0 w 159"/>
                <a:gd name="T5" fmla="*/ 210 h 228"/>
                <a:gd name="T6" fmla="*/ 72 w 159"/>
                <a:gd name="T7" fmla="*/ 228 h 228"/>
                <a:gd name="T8" fmla="*/ 159 w 159"/>
                <a:gd name="T9" fmla="*/ 0 h 228"/>
                <a:gd name="T10" fmla="*/ 158 w 159"/>
                <a:gd name="T1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28">
                  <a:moveTo>
                    <a:pt x="158" y="0"/>
                  </a:moveTo>
                  <a:cubicBezTo>
                    <a:pt x="21" y="181"/>
                    <a:pt x="21" y="181"/>
                    <a:pt x="21" y="18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27" y="221"/>
                    <a:pt x="72" y="22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8" y="0"/>
                    <a:pt x="158" y="0"/>
                    <a:pt x="158" y="0"/>
                  </a:cubicBezTo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2" name="íŝḻîdé"/>
            <p:cNvSpPr/>
            <p:nvPr/>
          </p:nvSpPr>
          <p:spPr bwMode="auto">
            <a:xfrm>
              <a:off x="4531025" y="1283227"/>
              <a:ext cx="1375078" cy="1823260"/>
            </a:xfrm>
            <a:custGeom>
              <a:avLst/>
              <a:gdLst>
                <a:gd name="T0" fmla="*/ 0 w 476"/>
                <a:gd name="T1" fmla="*/ 0 h 631"/>
                <a:gd name="T2" fmla="*/ 0 w 476"/>
                <a:gd name="T3" fmla="*/ 0 h 631"/>
                <a:gd name="T4" fmla="*/ 158 w 476"/>
                <a:gd name="T5" fmla="*/ 210 h 631"/>
                <a:gd name="T6" fmla="*/ 86 w 476"/>
                <a:gd name="T7" fmla="*/ 228 h 631"/>
                <a:gd name="T8" fmla="*/ 240 w 476"/>
                <a:gd name="T9" fmla="*/ 630 h 631"/>
                <a:gd name="T10" fmla="*/ 241 w 476"/>
                <a:gd name="T11" fmla="*/ 631 h 631"/>
                <a:gd name="T12" fmla="*/ 352 w 476"/>
                <a:gd name="T13" fmla="*/ 573 h 631"/>
                <a:gd name="T14" fmla="*/ 476 w 476"/>
                <a:gd name="T15" fmla="*/ 631 h 631"/>
                <a:gd name="T16" fmla="*/ 0 w 476"/>
                <a:gd name="T1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63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8" y="210"/>
                    <a:pt x="158" y="210"/>
                    <a:pt x="158" y="210"/>
                  </a:cubicBezTo>
                  <a:cubicBezTo>
                    <a:pt x="134" y="218"/>
                    <a:pt x="110" y="224"/>
                    <a:pt x="86" y="228"/>
                  </a:cubicBezTo>
                  <a:cubicBezTo>
                    <a:pt x="240" y="630"/>
                    <a:pt x="240" y="630"/>
                    <a:pt x="240" y="630"/>
                  </a:cubicBezTo>
                  <a:cubicBezTo>
                    <a:pt x="240" y="630"/>
                    <a:pt x="240" y="631"/>
                    <a:pt x="241" y="631"/>
                  </a:cubicBezTo>
                  <a:cubicBezTo>
                    <a:pt x="279" y="587"/>
                    <a:pt x="318" y="573"/>
                    <a:pt x="352" y="573"/>
                  </a:cubicBezTo>
                  <a:cubicBezTo>
                    <a:pt x="422" y="573"/>
                    <a:pt x="476" y="631"/>
                    <a:pt x="476" y="63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2A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3" name="ïŝ1íďè"/>
            <p:cNvSpPr/>
            <p:nvPr/>
          </p:nvSpPr>
          <p:spPr bwMode="auto">
            <a:xfrm>
              <a:off x="4531025" y="1283227"/>
              <a:ext cx="456731" cy="659451"/>
            </a:xfrm>
            <a:custGeom>
              <a:avLst/>
              <a:gdLst>
                <a:gd name="T0" fmla="*/ 0 w 158"/>
                <a:gd name="T1" fmla="*/ 0 h 228"/>
                <a:gd name="T2" fmla="*/ 86 w 158"/>
                <a:gd name="T3" fmla="*/ 228 h 228"/>
                <a:gd name="T4" fmla="*/ 158 w 158"/>
                <a:gd name="T5" fmla="*/ 210 h 228"/>
                <a:gd name="T6" fmla="*/ 0 w 158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" h="228">
                  <a:moveTo>
                    <a:pt x="0" y="0"/>
                  </a:moveTo>
                  <a:cubicBezTo>
                    <a:pt x="86" y="228"/>
                    <a:pt x="86" y="228"/>
                    <a:pt x="86" y="228"/>
                  </a:cubicBezTo>
                  <a:cubicBezTo>
                    <a:pt x="110" y="224"/>
                    <a:pt x="134" y="218"/>
                    <a:pt x="158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4" name="íṣḷíḓé"/>
            <p:cNvSpPr/>
            <p:nvPr/>
          </p:nvSpPr>
          <p:spPr bwMode="auto">
            <a:xfrm>
              <a:off x="3153505" y="5340072"/>
              <a:ext cx="2752598" cy="780350"/>
            </a:xfrm>
            <a:custGeom>
              <a:avLst/>
              <a:gdLst>
                <a:gd name="T0" fmla="*/ 477 w 953"/>
                <a:gd name="T1" fmla="*/ 0 h 270"/>
                <a:gd name="T2" fmla="*/ 0 w 953"/>
                <a:gd name="T3" fmla="*/ 0 h 270"/>
                <a:gd name="T4" fmla="*/ 0 w 953"/>
                <a:gd name="T5" fmla="*/ 93 h 270"/>
                <a:gd name="T6" fmla="*/ 477 w 953"/>
                <a:gd name="T7" fmla="*/ 258 h 270"/>
                <a:gd name="T8" fmla="*/ 953 w 953"/>
                <a:gd name="T9" fmla="*/ 93 h 270"/>
                <a:gd name="T10" fmla="*/ 953 w 953"/>
                <a:gd name="T11" fmla="*/ 0 h 270"/>
                <a:gd name="T12" fmla="*/ 477 w 953"/>
                <a:gd name="T1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270">
                  <a:moveTo>
                    <a:pt x="4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40" y="270"/>
                    <a:pt x="477" y="258"/>
                    <a:pt x="477" y="258"/>
                  </a:cubicBezTo>
                  <a:cubicBezTo>
                    <a:pt x="477" y="258"/>
                    <a:pt x="713" y="270"/>
                    <a:pt x="953" y="93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477" y="0"/>
                    <a:pt x="477" y="0"/>
                    <a:pt x="477" y="0"/>
                  </a:cubicBezTo>
                </a:path>
              </a:pathLst>
            </a:custGeom>
            <a:solidFill>
              <a:srgbClr val="81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5" name="îsļíďè"/>
            <p:cNvSpPr/>
            <p:nvPr/>
          </p:nvSpPr>
          <p:spPr bwMode="auto">
            <a:xfrm>
              <a:off x="3153505" y="2727913"/>
              <a:ext cx="2752598" cy="2612159"/>
            </a:xfrm>
            <a:custGeom>
              <a:avLst/>
              <a:gdLst>
                <a:gd name="T0" fmla="*/ 718 w 953"/>
                <a:gd name="T1" fmla="*/ 131 h 904"/>
                <a:gd name="T2" fmla="*/ 236 w 953"/>
                <a:gd name="T3" fmla="*/ 131 h 904"/>
                <a:gd name="T4" fmla="*/ 0 w 953"/>
                <a:gd name="T5" fmla="*/ 131 h 904"/>
                <a:gd name="T6" fmla="*/ 0 w 953"/>
                <a:gd name="T7" fmla="*/ 904 h 904"/>
                <a:gd name="T8" fmla="*/ 236 w 953"/>
                <a:gd name="T9" fmla="*/ 904 h 904"/>
                <a:gd name="T10" fmla="*/ 717 w 953"/>
                <a:gd name="T11" fmla="*/ 904 h 904"/>
                <a:gd name="T12" fmla="*/ 719 w 953"/>
                <a:gd name="T13" fmla="*/ 904 h 904"/>
                <a:gd name="T14" fmla="*/ 953 w 953"/>
                <a:gd name="T15" fmla="*/ 904 h 904"/>
                <a:gd name="T16" fmla="*/ 953 w 953"/>
                <a:gd name="T17" fmla="*/ 131 h 904"/>
                <a:gd name="T18" fmla="*/ 718 w 953"/>
                <a:gd name="T19" fmla="*/ 13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3" h="904">
                  <a:moveTo>
                    <a:pt x="718" y="131"/>
                  </a:moveTo>
                  <a:cubicBezTo>
                    <a:pt x="700" y="122"/>
                    <a:pt x="463" y="5"/>
                    <a:pt x="236" y="131"/>
                  </a:cubicBezTo>
                  <a:cubicBezTo>
                    <a:pt x="236" y="131"/>
                    <a:pt x="115" y="0"/>
                    <a:pt x="0" y="13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236" y="904"/>
                    <a:pt x="236" y="904"/>
                    <a:pt x="236" y="904"/>
                  </a:cubicBezTo>
                  <a:cubicBezTo>
                    <a:pt x="717" y="904"/>
                    <a:pt x="717" y="904"/>
                    <a:pt x="717" y="904"/>
                  </a:cubicBezTo>
                  <a:cubicBezTo>
                    <a:pt x="719" y="904"/>
                    <a:pt x="719" y="904"/>
                    <a:pt x="719" y="904"/>
                  </a:cubicBezTo>
                  <a:cubicBezTo>
                    <a:pt x="953" y="904"/>
                    <a:pt x="953" y="904"/>
                    <a:pt x="953" y="904"/>
                  </a:cubicBezTo>
                  <a:cubicBezTo>
                    <a:pt x="953" y="131"/>
                    <a:pt x="953" y="131"/>
                    <a:pt x="953" y="131"/>
                  </a:cubicBezTo>
                  <a:cubicBezTo>
                    <a:pt x="953" y="131"/>
                    <a:pt x="833" y="0"/>
                    <a:pt x="718" y="131"/>
                  </a:cubicBezTo>
                </a:path>
              </a:pathLst>
            </a:custGeom>
            <a:solidFill>
              <a:srgbClr val="CA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6" name="í$1ídè"/>
            <p:cNvSpPr/>
            <p:nvPr/>
          </p:nvSpPr>
          <p:spPr bwMode="auto">
            <a:xfrm>
              <a:off x="3834938" y="2727913"/>
              <a:ext cx="1394617" cy="2612159"/>
            </a:xfrm>
            <a:custGeom>
              <a:avLst/>
              <a:gdLst>
                <a:gd name="T0" fmla="*/ 0 w 483"/>
                <a:gd name="T1" fmla="*/ 131 h 904"/>
                <a:gd name="T2" fmla="*/ 0 w 483"/>
                <a:gd name="T3" fmla="*/ 904 h 904"/>
                <a:gd name="T4" fmla="*/ 483 w 483"/>
                <a:gd name="T5" fmla="*/ 904 h 904"/>
                <a:gd name="T6" fmla="*/ 483 w 483"/>
                <a:gd name="T7" fmla="*/ 131 h 904"/>
                <a:gd name="T8" fmla="*/ 0 w 483"/>
                <a:gd name="T9" fmla="*/ 13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904">
                  <a:moveTo>
                    <a:pt x="0" y="131"/>
                  </a:moveTo>
                  <a:cubicBezTo>
                    <a:pt x="0" y="904"/>
                    <a:pt x="0" y="904"/>
                    <a:pt x="0" y="904"/>
                  </a:cubicBezTo>
                  <a:cubicBezTo>
                    <a:pt x="483" y="904"/>
                    <a:pt x="483" y="904"/>
                    <a:pt x="483" y="904"/>
                  </a:cubicBezTo>
                  <a:cubicBezTo>
                    <a:pt x="483" y="131"/>
                    <a:pt x="483" y="131"/>
                    <a:pt x="483" y="131"/>
                  </a:cubicBezTo>
                  <a:cubicBezTo>
                    <a:pt x="483" y="131"/>
                    <a:pt x="236" y="0"/>
                    <a:pt x="0" y="131"/>
                  </a:cubicBezTo>
                </a:path>
              </a:pathLst>
            </a:custGeom>
            <a:solidFill>
              <a:srgbClr val="CA1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7" name="ïşlíḍè"/>
            <p:cNvSpPr/>
            <p:nvPr/>
          </p:nvSpPr>
          <p:spPr bwMode="auto">
            <a:xfrm>
              <a:off x="3153505" y="2939182"/>
              <a:ext cx="681433" cy="2400890"/>
            </a:xfrm>
            <a:custGeom>
              <a:avLst/>
              <a:gdLst>
                <a:gd name="T0" fmla="*/ 113 w 236"/>
                <a:gd name="T1" fmla="*/ 0 h 831"/>
                <a:gd name="T2" fmla="*/ 0 w 236"/>
                <a:gd name="T3" fmla="*/ 58 h 831"/>
                <a:gd name="T4" fmla="*/ 0 w 236"/>
                <a:gd name="T5" fmla="*/ 831 h 831"/>
                <a:gd name="T6" fmla="*/ 236 w 236"/>
                <a:gd name="T7" fmla="*/ 831 h 831"/>
                <a:gd name="T8" fmla="*/ 0 w 236"/>
                <a:gd name="T9" fmla="*/ 831 h 831"/>
                <a:gd name="T10" fmla="*/ 0 w 236"/>
                <a:gd name="T11" fmla="*/ 759 h 831"/>
                <a:gd name="T12" fmla="*/ 236 w 236"/>
                <a:gd name="T13" fmla="*/ 759 h 831"/>
                <a:gd name="T14" fmla="*/ 236 w 236"/>
                <a:gd name="T15" fmla="*/ 58 h 831"/>
                <a:gd name="T16" fmla="*/ 236 w 236"/>
                <a:gd name="T17" fmla="*/ 58 h 831"/>
                <a:gd name="T18" fmla="*/ 113 w 236"/>
                <a:gd name="T19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831">
                  <a:moveTo>
                    <a:pt x="113" y="0"/>
                  </a:moveTo>
                  <a:cubicBezTo>
                    <a:pt x="78" y="0"/>
                    <a:pt x="39" y="15"/>
                    <a:pt x="0" y="58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236" y="831"/>
                    <a:pt x="236" y="831"/>
                    <a:pt x="236" y="831"/>
                  </a:cubicBezTo>
                  <a:cubicBezTo>
                    <a:pt x="0" y="831"/>
                    <a:pt x="0" y="831"/>
                    <a:pt x="0" y="831"/>
                  </a:cubicBezTo>
                  <a:cubicBezTo>
                    <a:pt x="0" y="759"/>
                    <a:pt x="0" y="759"/>
                    <a:pt x="0" y="759"/>
                  </a:cubicBezTo>
                  <a:cubicBezTo>
                    <a:pt x="236" y="759"/>
                    <a:pt x="236" y="759"/>
                    <a:pt x="236" y="759"/>
                  </a:cubicBezTo>
                  <a:cubicBezTo>
                    <a:pt x="236" y="58"/>
                    <a:pt x="236" y="58"/>
                    <a:pt x="236" y="58"/>
                  </a:cubicBezTo>
                  <a:cubicBezTo>
                    <a:pt x="236" y="58"/>
                    <a:pt x="236" y="58"/>
                    <a:pt x="236" y="58"/>
                  </a:cubicBezTo>
                  <a:cubicBezTo>
                    <a:pt x="236" y="58"/>
                    <a:pt x="182" y="0"/>
                    <a:pt x="113" y="0"/>
                  </a:cubicBezTo>
                </a:path>
              </a:pathLst>
            </a:custGeom>
            <a:solidFill>
              <a:srgbClr val="DA6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8" name="ïṩḻiḋé"/>
            <p:cNvSpPr/>
            <p:nvPr/>
          </p:nvSpPr>
          <p:spPr bwMode="auto">
            <a:xfrm>
              <a:off x="5227113" y="2939182"/>
              <a:ext cx="678990" cy="167305"/>
            </a:xfrm>
            <a:custGeom>
              <a:avLst/>
              <a:gdLst>
                <a:gd name="T0" fmla="*/ 111 w 235"/>
                <a:gd name="T1" fmla="*/ 0 h 58"/>
                <a:gd name="T2" fmla="*/ 0 w 235"/>
                <a:gd name="T3" fmla="*/ 58 h 58"/>
                <a:gd name="T4" fmla="*/ 0 w 235"/>
                <a:gd name="T5" fmla="*/ 58 h 58"/>
                <a:gd name="T6" fmla="*/ 111 w 235"/>
                <a:gd name="T7" fmla="*/ 0 h 58"/>
                <a:gd name="T8" fmla="*/ 235 w 235"/>
                <a:gd name="T9" fmla="*/ 58 h 58"/>
                <a:gd name="T10" fmla="*/ 235 w 235"/>
                <a:gd name="T11" fmla="*/ 58 h 58"/>
                <a:gd name="T12" fmla="*/ 111 w 23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58">
                  <a:moveTo>
                    <a:pt x="111" y="0"/>
                  </a:moveTo>
                  <a:cubicBezTo>
                    <a:pt x="77" y="0"/>
                    <a:pt x="38" y="1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8" y="14"/>
                    <a:pt x="77" y="0"/>
                    <a:pt x="111" y="0"/>
                  </a:cubicBezTo>
                  <a:cubicBezTo>
                    <a:pt x="181" y="0"/>
                    <a:pt x="235" y="58"/>
                    <a:pt x="235" y="58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181" y="0"/>
                    <a:pt x="111" y="0"/>
                  </a:cubicBezTo>
                </a:path>
              </a:pathLst>
            </a:custGeom>
            <a:solidFill>
              <a:srgbClr val="B45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19" name="iśḷiďe"/>
            <p:cNvSpPr/>
            <p:nvPr/>
          </p:nvSpPr>
          <p:spPr bwMode="auto">
            <a:xfrm>
              <a:off x="5227113" y="2939182"/>
              <a:ext cx="678990" cy="2193285"/>
            </a:xfrm>
            <a:custGeom>
              <a:avLst/>
              <a:gdLst>
                <a:gd name="T0" fmla="*/ 111 w 235"/>
                <a:gd name="T1" fmla="*/ 0 h 759"/>
                <a:gd name="T2" fmla="*/ 0 w 235"/>
                <a:gd name="T3" fmla="*/ 58 h 759"/>
                <a:gd name="T4" fmla="*/ 0 w 235"/>
                <a:gd name="T5" fmla="*/ 58 h 759"/>
                <a:gd name="T6" fmla="*/ 0 w 235"/>
                <a:gd name="T7" fmla="*/ 58 h 759"/>
                <a:gd name="T8" fmla="*/ 1 w 235"/>
                <a:gd name="T9" fmla="*/ 58 h 759"/>
                <a:gd name="T10" fmla="*/ 1 w 235"/>
                <a:gd name="T11" fmla="*/ 759 h 759"/>
                <a:gd name="T12" fmla="*/ 235 w 235"/>
                <a:gd name="T13" fmla="*/ 759 h 759"/>
                <a:gd name="T14" fmla="*/ 235 w 235"/>
                <a:gd name="T15" fmla="*/ 211 h 759"/>
                <a:gd name="T16" fmla="*/ 235 w 235"/>
                <a:gd name="T17" fmla="*/ 211 h 759"/>
                <a:gd name="T18" fmla="*/ 235 w 235"/>
                <a:gd name="T19" fmla="*/ 189 h 759"/>
                <a:gd name="T20" fmla="*/ 235 w 235"/>
                <a:gd name="T21" fmla="*/ 126 h 759"/>
                <a:gd name="T22" fmla="*/ 235 w 235"/>
                <a:gd name="T23" fmla="*/ 58 h 759"/>
                <a:gd name="T24" fmla="*/ 235 w 235"/>
                <a:gd name="T25" fmla="*/ 58 h 759"/>
                <a:gd name="T26" fmla="*/ 111 w 235"/>
                <a:gd name="T27" fmla="*/ 0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759">
                  <a:moveTo>
                    <a:pt x="111" y="0"/>
                  </a:moveTo>
                  <a:cubicBezTo>
                    <a:pt x="77" y="0"/>
                    <a:pt x="38" y="1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8"/>
                    <a:pt x="1" y="58"/>
                  </a:cubicBezTo>
                  <a:cubicBezTo>
                    <a:pt x="1" y="759"/>
                    <a:pt x="1" y="759"/>
                    <a:pt x="1" y="759"/>
                  </a:cubicBezTo>
                  <a:cubicBezTo>
                    <a:pt x="235" y="759"/>
                    <a:pt x="235" y="759"/>
                    <a:pt x="235" y="759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189"/>
                    <a:pt x="235" y="189"/>
                    <a:pt x="235" y="189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58"/>
                    <a:pt x="181" y="0"/>
                    <a:pt x="111" y="0"/>
                  </a:cubicBezTo>
                </a:path>
              </a:pathLst>
            </a:custGeom>
            <a:solidFill>
              <a:srgbClr val="A11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0" name="íšľîḍé"/>
            <p:cNvSpPr/>
            <p:nvPr/>
          </p:nvSpPr>
          <p:spPr bwMode="auto">
            <a:xfrm>
              <a:off x="5224670" y="3106487"/>
              <a:ext cx="4885" cy="2025980"/>
            </a:xfrm>
            <a:custGeom>
              <a:avLst/>
              <a:gdLst>
                <a:gd name="T0" fmla="*/ 1 w 2"/>
                <a:gd name="T1" fmla="*/ 0 h 701"/>
                <a:gd name="T2" fmla="*/ 0 w 2"/>
                <a:gd name="T3" fmla="*/ 0 h 701"/>
                <a:gd name="T4" fmla="*/ 0 w 2"/>
                <a:gd name="T5" fmla="*/ 701 h 701"/>
                <a:gd name="T6" fmla="*/ 2 w 2"/>
                <a:gd name="T7" fmla="*/ 701 h 701"/>
                <a:gd name="T8" fmla="*/ 2 w 2"/>
                <a:gd name="T9" fmla="*/ 0 h 701"/>
                <a:gd name="T10" fmla="*/ 1 w 2"/>
                <a:gd name="T11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70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2" y="701"/>
                    <a:pt x="2" y="701"/>
                    <a:pt x="2" y="70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A11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1" name="î$ḷîḋê"/>
            <p:cNvSpPr/>
            <p:nvPr/>
          </p:nvSpPr>
          <p:spPr bwMode="auto">
            <a:xfrm>
              <a:off x="3153505" y="5132467"/>
              <a:ext cx="2752598" cy="207605"/>
            </a:xfrm>
            <a:prstGeom prst="rect">
              <a:avLst/>
            </a:prstGeom>
            <a:solidFill>
              <a:srgbClr val="F2D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2" name="îṩļïḍê"/>
            <p:cNvSpPr/>
            <p:nvPr/>
          </p:nvSpPr>
          <p:spPr bwMode="auto">
            <a:xfrm>
              <a:off x="3153505" y="5132467"/>
              <a:ext cx="2752598" cy="20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3" name="işlíḑè"/>
            <p:cNvSpPr/>
            <p:nvPr/>
          </p:nvSpPr>
          <p:spPr bwMode="auto">
            <a:xfrm>
              <a:off x="3159611" y="5340072"/>
              <a:ext cx="2746492" cy="746157"/>
            </a:xfrm>
            <a:custGeom>
              <a:avLst/>
              <a:gdLst>
                <a:gd name="T0" fmla="*/ 951 w 951"/>
                <a:gd name="T1" fmla="*/ 0 h 258"/>
                <a:gd name="T2" fmla="*/ 611 w 951"/>
                <a:gd name="T3" fmla="*/ 0 h 258"/>
                <a:gd name="T4" fmla="*/ 611 w 951"/>
                <a:gd name="T5" fmla="*/ 56 h 258"/>
                <a:gd name="T6" fmla="*/ 605 w 951"/>
                <a:gd name="T7" fmla="*/ 151 h 258"/>
                <a:gd name="T8" fmla="*/ 379 w 951"/>
                <a:gd name="T9" fmla="*/ 217 h 258"/>
                <a:gd name="T10" fmla="*/ 0 w 951"/>
                <a:gd name="T11" fmla="*/ 94 h 258"/>
                <a:gd name="T12" fmla="*/ 464 w 951"/>
                <a:gd name="T13" fmla="*/ 258 h 258"/>
                <a:gd name="T14" fmla="*/ 475 w 951"/>
                <a:gd name="T15" fmla="*/ 258 h 258"/>
                <a:gd name="T16" fmla="*/ 485 w 951"/>
                <a:gd name="T17" fmla="*/ 258 h 258"/>
                <a:gd name="T18" fmla="*/ 951 w 951"/>
                <a:gd name="T19" fmla="*/ 93 h 258"/>
                <a:gd name="T20" fmla="*/ 951 w 951"/>
                <a:gd name="T21" fmla="*/ 87 h 258"/>
                <a:gd name="T22" fmla="*/ 951 w 951"/>
                <a:gd name="T23" fmla="*/ 25 h 258"/>
                <a:gd name="T24" fmla="*/ 951 w 951"/>
                <a:gd name="T25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1" h="258">
                  <a:moveTo>
                    <a:pt x="951" y="0"/>
                  </a:moveTo>
                  <a:cubicBezTo>
                    <a:pt x="611" y="0"/>
                    <a:pt x="611" y="0"/>
                    <a:pt x="611" y="0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43" y="79"/>
                    <a:pt x="654" y="111"/>
                    <a:pt x="605" y="151"/>
                  </a:cubicBezTo>
                  <a:cubicBezTo>
                    <a:pt x="551" y="195"/>
                    <a:pt x="469" y="217"/>
                    <a:pt x="379" y="217"/>
                  </a:cubicBezTo>
                  <a:cubicBezTo>
                    <a:pt x="253" y="217"/>
                    <a:pt x="109" y="174"/>
                    <a:pt x="0" y="94"/>
                  </a:cubicBezTo>
                  <a:cubicBezTo>
                    <a:pt x="209" y="248"/>
                    <a:pt x="415" y="258"/>
                    <a:pt x="464" y="258"/>
                  </a:cubicBezTo>
                  <a:cubicBezTo>
                    <a:pt x="471" y="258"/>
                    <a:pt x="475" y="258"/>
                    <a:pt x="475" y="258"/>
                  </a:cubicBezTo>
                  <a:cubicBezTo>
                    <a:pt x="475" y="258"/>
                    <a:pt x="478" y="258"/>
                    <a:pt x="485" y="258"/>
                  </a:cubicBezTo>
                  <a:cubicBezTo>
                    <a:pt x="534" y="258"/>
                    <a:pt x="741" y="248"/>
                    <a:pt x="951" y="93"/>
                  </a:cubicBezTo>
                  <a:cubicBezTo>
                    <a:pt x="951" y="87"/>
                    <a:pt x="951" y="87"/>
                    <a:pt x="951" y="87"/>
                  </a:cubicBezTo>
                  <a:cubicBezTo>
                    <a:pt x="951" y="25"/>
                    <a:pt x="951" y="25"/>
                    <a:pt x="951" y="25"/>
                  </a:cubicBezTo>
                  <a:cubicBezTo>
                    <a:pt x="951" y="0"/>
                    <a:pt x="951" y="0"/>
                    <a:pt x="951" y="0"/>
                  </a:cubicBezTo>
                </a:path>
              </a:pathLst>
            </a:custGeom>
            <a:solidFill>
              <a:srgbClr val="675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4" name="ïṥḻidé"/>
            <p:cNvSpPr/>
            <p:nvPr/>
          </p:nvSpPr>
          <p:spPr bwMode="auto">
            <a:xfrm>
              <a:off x="3153505" y="5608737"/>
              <a:ext cx="6106" cy="3664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CD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5" name="îśľïde"/>
            <p:cNvSpPr/>
            <p:nvPr/>
          </p:nvSpPr>
          <p:spPr bwMode="auto">
            <a:xfrm>
              <a:off x="5553175" y="3586421"/>
              <a:ext cx="40300" cy="895144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6" name="ïśļíḓe"/>
            <p:cNvSpPr/>
            <p:nvPr/>
          </p:nvSpPr>
          <p:spPr bwMode="auto">
            <a:xfrm>
              <a:off x="5366330" y="3563218"/>
              <a:ext cx="415210" cy="1011158"/>
            </a:xfrm>
            <a:custGeom>
              <a:avLst/>
              <a:gdLst>
                <a:gd name="T0" fmla="*/ 72 w 144"/>
                <a:gd name="T1" fmla="*/ 0 h 350"/>
                <a:gd name="T2" fmla="*/ 0 w 144"/>
                <a:gd name="T3" fmla="*/ 151 h 350"/>
                <a:gd name="T4" fmla="*/ 0 w 144"/>
                <a:gd name="T5" fmla="*/ 350 h 350"/>
                <a:gd name="T6" fmla="*/ 72 w 144"/>
                <a:gd name="T7" fmla="*/ 350 h 350"/>
                <a:gd name="T8" fmla="*/ 144 w 144"/>
                <a:gd name="T9" fmla="*/ 350 h 350"/>
                <a:gd name="T10" fmla="*/ 144 w 144"/>
                <a:gd name="T11" fmla="*/ 151 h 350"/>
                <a:gd name="T12" fmla="*/ 72 w 144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50">
                  <a:moveTo>
                    <a:pt x="72" y="0"/>
                  </a:moveTo>
                  <a:cubicBezTo>
                    <a:pt x="4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4" y="350"/>
                    <a:pt x="144" y="350"/>
                    <a:pt x="144" y="350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4" y="151"/>
                    <a:pt x="139" y="0"/>
                    <a:pt x="72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7" name="îślïḍê"/>
            <p:cNvSpPr/>
            <p:nvPr/>
          </p:nvSpPr>
          <p:spPr bwMode="auto">
            <a:xfrm>
              <a:off x="5388312" y="3620614"/>
              <a:ext cx="370025" cy="892701"/>
            </a:xfrm>
            <a:custGeom>
              <a:avLst/>
              <a:gdLst>
                <a:gd name="T0" fmla="*/ 64 w 128"/>
                <a:gd name="T1" fmla="*/ 0 h 309"/>
                <a:gd name="T2" fmla="*/ 0 w 128"/>
                <a:gd name="T3" fmla="*/ 134 h 309"/>
                <a:gd name="T4" fmla="*/ 0 w 128"/>
                <a:gd name="T5" fmla="*/ 309 h 309"/>
                <a:gd name="T6" fmla="*/ 64 w 128"/>
                <a:gd name="T7" fmla="*/ 309 h 309"/>
                <a:gd name="T8" fmla="*/ 128 w 128"/>
                <a:gd name="T9" fmla="*/ 309 h 309"/>
                <a:gd name="T10" fmla="*/ 128 w 128"/>
                <a:gd name="T11" fmla="*/ 134 h 309"/>
                <a:gd name="T12" fmla="*/ 64 w 128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309">
                  <a:moveTo>
                    <a:pt x="64" y="0"/>
                  </a:moveTo>
                  <a:cubicBezTo>
                    <a:pt x="4" y="0"/>
                    <a:pt x="0" y="134"/>
                    <a:pt x="0" y="13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64" y="309"/>
                    <a:pt x="64" y="309"/>
                    <a:pt x="64" y="309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8" y="134"/>
                    <a:pt x="124" y="0"/>
                    <a:pt x="64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8" name="ïṡḻïdê"/>
            <p:cNvSpPr/>
            <p:nvPr/>
          </p:nvSpPr>
          <p:spPr bwMode="auto">
            <a:xfrm>
              <a:off x="5383427" y="4054142"/>
              <a:ext cx="381016" cy="84263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29" name="ïSľiďê"/>
            <p:cNvSpPr/>
            <p:nvPr/>
          </p:nvSpPr>
          <p:spPr bwMode="auto">
            <a:xfrm>
              <a:off x="5383427" y="4094442"/>
              <a:ext cx="381016" cy="43963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0" name="ïṣ1iďê"/>
            <p:cNvSpPr/>
            <p:nvPr/>
          </p:nvSpPr>
          <p:spPr bwMode="auto">
            <a:xfrm>
              <a:off x="5553175" y="3586421"/>
              <a:ext cx="40300" cy="895144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1" name="îṧľíďe"/>
            <p:cNvSpPr/>
            <p:nvPr/>
          </p:nvSpPr>
          <p:spPr bwMode="auto">
            <a:xfrm>
              <a:off x="5573935" y="3586421"/>
              <a:ext cx="19539" cy="895144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2" name="íṣlïḑe"/>
            <p:cNvSpPr/>
            <p:nvPr/>
          </p:nvSpPr>
          <p:spPr bwMode="auto">
            <a:xfrm>
              <a:off x="5366330" y="3563218"/>
              <a:ext cx="415210" cy="1011158"/>
            </a:xfrm>
            <a:custGeom>
              <a:avLst/>
              <a:gdLst>
                <a:gd name="T0" fmla="*/ 72 w 144"/>
                <a:gd name="T1" fmla="*/ 0 h 350"/>
                <a:gd name="T2" fmla="*/ 0 w 144"/>
                <a:gd name="T3" fmla="*/ 151 h 350"/>
                <a:gd name="T4" fmla="*/ 0 w 144"/>
                <a:gd name="T5" fmla="*/ 350 h 350"/>
                <a:gd name="T6" fmla="*/ 72 w 144"/>
                <a:gd name="T7" fmla="*/ 350 h 350"/>
                <a:gd name="T8" fmla="*/ 144 w 144"/>
                <a:gd name="T9" fmla="*/ 350 h 350"/>
                <a:gd name="T10" fmla="*/ 144 w 144"/>
                <a:gd name="T11" fmla="*/ 151 h 350"/>
                <a:gd name="T12" fmla="*/ 72 w 144"/>
                <a:gd name="T13" fmla="*/ 0 h 350"/>
                <a:gd name="T14" fmla="*/ 136 w 144"/>
                <a:gd name="T15" fmla="*/ 329 h 350"/>
                <a:gd name="T16" fmla="*/ 72 w 144"/>
                <a:gd name="T17" fmla="*/ 329 h 350"/>
                <a:gd name="T18" fmla="*/ 8 w 144"/>
                <a:gd name="T19" fmla="*/ 329 h 350"/>
                <a:gd name="T20" fmla="*/ 8 w 144"/>
                <a:gd name="T21" fmla="*/ 154 h 350"/>
                <a:gd name="T22" fmla="*/ 72 w 144"/>
                <a:gd name="T23" fmla="*/ 20 h 350"/>
                <a:gd name="T24" fmla="*/ 136 w 144"/>
                <a:gd name="T25" fmla="*/ 154 h 350"/>
                <a:gd name="T26" fmla="*/ 136 w 144"/>
                <a:gd name="T27" fmla="*/ 3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350">
                  <a:moveTo>
                    <a:pt x="72" y="0"/>
                  </a:moveTo>
                  <a:cubicBezTo>
                    <a:pt x="4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4" y="350"/>
                    <a:pt x="144" y="350"/>
                    <a:pt x="144" y="350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4" y="151"/>
                    <a:pt x="139" y="0"/>
                    <a:pt x="72" y="0"/>
                  </a:cubicBezTo>
                  <a:close/>
                  <a:moveTo>
                    <a:pt x="136" y="329"/>
                  </a:moveTo>
                  <a:cubicBezTo>
                    <a:pt x="72" y="329"/>
                    <a:pt x="72" y="329"/>
                    <a:pt x="72" y="329"/>
                  </a:cubicBezTo>
                  <a:cubicBezTo>
                    <a:pt x="8" y="329"/>
                    <a:pt x="8" y="329"/>
                    <a:pt x="8" y="32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12" y="20"/>
                    <a:pt x="72" y="20"/>
                  </a:cubicBezTo>
                  <a:cubicBezTo>
                    <a:pt x="132" y="20"/>
                    <a:pt x="136" y="154"/>
                    <a:pt x="136" y="154"/>
                  </a:cubicBezTo>
                  <a:lnTo>
                    <a:pt x="136" y="329"/>
                  </a:lnTo>
                  <a:close/>
                </a:path>
              </a:pathLst>
            </a:cu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3" name="iš1idê"/>
            <p:cNvSpPr/>
            <p:nvPr/>
          </p:nvSpPr>
          <p:spPr bwMode="auto">
            <a:xfrm>
              <a:off x="5348012" y="4432716"/>
              <a:ext cx="450625" cy="158757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4" name="îŝlíde"/>
            <p:cNvSpPr/>
            <p:nvPr/>
          </p:nvSpPr>
          <p:spPr bwMode="auto">
            <a:xfrm>
              <a:off x="5348012" y="4536519"/>
              <a:ext cx="450625" cy="61060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5" name="ïšľîḑe"/>
            <p:cNvSpPr/>
            <p:nvPr/>
          </p:nvSpPr>
          <p:spPr bwMode="auto">
            <a:xfrm>
              <a:off x="3464913" y="3586421"/>
              <a:ext cx="41521" cy="895144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6" name="iṣľíḋé"/>
            <p:cNvSpPr/>
            <p:nvPr/>
          </p:nvSpPr>
          <p:spPr bwMode="auto">
            <a:xfrm>
              <a:off x="3278068" y="3563218"/>
              <a:ext cx="418874" cy="1011158"/>
            </a:xfrm>
            <a:custGeom>
              <a:avLst/>
              <a:gdLst>
                <a:gd name="T0" fmla="*/ 72 w 145"/>
                <a:gd name="T1" fmla="*/ 0 h 350"/>
                <a:gd name="T2" fmla="*/ 0 w 145"/>
                <a:gd name="T3" fmla="*/ 151 h 350"/>
                <a:gd name="T4" fmla="*/ 0 w 145"/>
                <a:gd name="T5" fmla="*/ 350 h 350"/>
                <a:gd name="T6" fmla="*/ 72 w 145"/>
                <a:gd name="T7" fmla="*/ 350 h 350"/>
                <a:gd name="T8" fmla="*/ 145 w 145"/>
                <a:gd name="T9" fmla="*/ 350 h 350"/>
                <a:gd name="T10" fmla="*/ 145 w 145"/>
                <a:gd name="T11" fmla="*/ 151 h 350"/>
                <a:gd name="T12" fmla="*/ 72 w 145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350">
                  <a:moveTo>
                    <a:pt x="72" y="0"/>
                  </a:moveTo>
                  <a:cubicBezTo>
                    <a:pt x="5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151"/>
                    <a:pt x="140" y="0"/>
                    <a:pt x="72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7" name="íṣļïḑè"/>
            <p:cNvSpPr/>
            <p:nvPr/>
          </p:nvSpPr>
          <p:spPr bwMode="auto">
            <a:xfrm>
              <a:off x="3301271" y="3620614"/>
              <a:ext cx="368804" cy="892701"/>
            </a:xfrm>
            <a:custGeom>
              <a:avLst/>
              <a:gdLst>
                <a:gd name="T0" fmla="*/ 64 w 128"/>
                <a:gd name="T1" fmla="*/ 0 h 309"/>
                <a:gd name="T2" fmla="*/ 0 w 128"/>
                <a:gd name="T3" fmla="*/ 134 h 309"/>
                <a:gd name="T4" fmla="*/ 0 w 128"/>
                <a:gd name="T5" fmla="*/ 309 h 309"/>
                <a:gd name="T6" fmla="*/ 64 w 128"/>
                <a:gd name="T7" fmla="*/ 309 h 309"/>
                <a:gd name="T8" fmla="*/ 128 w 128"/>
                <a:gd name="T9" fmla="*/ 309 h 309"/>
                <a:gd name="T10" fmla="*/ 128 w 128"/>
                <a:gd name="T11" fmla="*/ 134 h 309"/>
                <a:gd name="T12" fmla="*/ 64 w 128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309">
                  <a:moveTo>
                    <a:pt x="64" y="0"/>
                  </a:moveTo>
                  <a:cubicBezTo>
                    <a:pt x="4" y="0"/>
                    <a:pt x="0" y="134"/>
                    <a:pt x="0" y="13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64" y="309"/>
                    <a:pt x="64" y="309"/>
                    <a:pt x="64" y="309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28" y="134"/>
                    <a:pt x="128" y="134"/>
                    <a:pt x="128" y="134"/>
                  </a:cubicBezTo>
                  <a:cubicBezTo>
                    <a:pt x="128" y="134"/>
                    <a:pt x="124" y="0"/>
                    <a:pt x="64" y="0"/>
                  </a:cubicBezTo>
                  <a:close/>
                </a:path>
              </a:pathLst>
            </a:cu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8" name="ïšľidê"/>
            <p:cNvSpPr/>
            <p:nvPr/>
          </p:nvSpPr>
          <p:spPr bwMode="auto">
            <a:xfrm>
              <a:off x="3295165" y="4054142"/>
              <a:ext cx="381016" cy="84263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39" name="ïŝļíḍe"/>
            <p:cNvSpPr/>
            <p:nvPr/>
          </p:nvSpPr>
          <p:spPr bwMode="auto">
            <a:xfrm>
              <a:off x="3295165" y="4094442"/>
              <a:ext cx="381016" cy="43963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0" name="î$ḷíḍe"/>
            <p:cNvSpPr/>
            <p:nvPr/>
          </p:nvSpPr>
          <p:spPr bwMode="auto">
            <a:xfrm>
              <a:off x="3464913" y="3586421"/>
              <a:ext cx="41521" cy="895144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1" name="îṧḻiḓê"/>
            <p:cNvSpPr/>
            <p:nvPr/>
          </p:nvSpPr>
          <p:spPr bwMode="auto">
            <a:xfrm>
              <a:off x="3485673" y="3586421"/>
              <a:ext cx="20760" cy="895144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2" name="ïŝļîḓè"/>
            <p:cNvSpPr/>
            <p:nvPr/>
          </p:nvSpPr>
          <p:spPr bwMode="auto">
            <a:xfrm>
              <a:off x="3278068" y="3563218"/>
              <a:ext cx="418874" cy="1011158"/>
            </a:xfrm>
            <a:custGeom>
              <a:avLst/>
              <a:gdLst>
                <a:gd name="T0" fmla="*/ 72 w 145"/>
                <a:gd name="T1" fmla="*/ 0 h 350"/>
                <a:gd name="T2" fmla="*/ 0 w 145"/>
                <a:gd name="T3" fmla="*/ 151 h 350"/>
                <a:gd name="T4" fmla="*/ 0 w 145"/>
                <a:gd name="T5" fmla="*/ 350 h 350"/>
                <a:gd name="T6" fmla="*/ 72 w 145"/>
                <a:gd name="T7" fmla="*/ 350 h 350"/>
                <a:gd name="T8" fmla="*/ 145 w 145"/>
                <a:gd name="T9" fmla="*/ 350 h 350"/>
                <a:gd name="T10" fmla="*/ 145 w 145"/>
                <a:gd name="T11" fmla="*/ 151 h 350"/>
                <a:gd name="T12" fmla="*/ 72 w 145"/>
                <a:gd name="T13" fmla="*/ 0 h 350"/>
                <a:gd name="T14" fmla="*/ 136 w 145"/>
                <a:gd name="T15" fmla="*/ 329 h 350"/>
                <a:gd name="T16" fmla="*/ 72 w 145"/>
                <a:gd name="T17" fmla="*/ 329 h 350"/>
                <a:gd name="T18" fmla="*/ 8 w 145"/>
                <a:gd name="T19" fmla="*/ 329 h 350"/>
                <a:gd name="T20" fmla="*/ 8 w 145"/>
                <a:gd name="T21" fmla="*/ 154 h 350"/>
                <a:gd name="T22" fmla="*/ 72 w 145"/>
                <a:gd name="T23" fmla="*/ 20 h 350"/>
                <a:gd name="T24" fmla="*/ 136 w 145"/>
                <a:gd name="T25" fmla="*/ 154 h 350"/>
                <a:gd name="T26" fmla="*/ 136 w 145"/>
                <a:gd name="T27" fmla="*/ 3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350">
                  <a:moveTo>
                    <a:pt x="72" y="0"/>
                  </a:moveTo>
                  <a:cubicBezTo>
                    <a:pt x="5" y="0"/>
                    <a:pt x="0" y="151"/>
                    <a:pt x="0" y="151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145" y="350"/>
                    <a:pt x="145" y="350"/>
                    <a:pt x="145" y="350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151"/>
                    <a:pt x="140" y="0"/>
                    <a:pt x="72" y="0"/>
                  </a:cubicBezTo>
                  <a:close/>
                  <a:moveTo>
                    <a:pt x="136" y="329"/>
                  </a:moveTo>
                  <a:cubicBezTo>
                    <a:pt x="72" y="329"/>
                    <a:pt x="72" y="329"/>
                    <a:pt x="72" y="329"/>
                  </a:cubicBezTo>
                  <a:cubicBezTo>
                    <a:pt x="8" y="329"/>
                    <a:pt x="8" y="329"/>
                    <a:pt x="8" y="32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12" y="20"/>
                    <a:pt x="72" y="20"/>
                  </a:cubicBezTo>
                  <a:cubicBezTo>
                    <a:pt x="132" y="20"/>
                    <a:pt x="136" y="154"/>
                    <a:pt x="136" y="154"/>
                  </a:cubicBezTo>
                  <a:lnTo>
                    <a:pt x="136" y="329"/>
                  </a:lnTo>
                  <a:close/>
                </a:path>
              </a:pathLst>
            </a:cu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3" name="işlïḑe"/>
            <p:cNvSpPr/>
            <p:nvPr/>
          </p:nvSpPr>
          <p:spPr bwMode="auto">
            <a:xfrm>
              <a:off x="3260972" y="4432716"/>
              <a:ext cx="449404" cy="158757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4" name="îṧḷíďê"/>
            <p:cNvSpPr/>
            <p:nvPr/>
          </p:nvSpPr>
          <p:spPr bwMode="auto">
            <a:xfrm>
              <a:off x="3260972" y="4536519"/>
              <a:ext cx="449404" cy="61060"/>
            </a:xfrm>
            <a:prstGeom prst="rect">
              <a:avLst/>
            </a:prstGeom>
            <a:solidFill>
              <a:srgbClr val="C1B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5" name="íşliḑe"/>
            <p:cNvSpPr/>
            <p:nvPr/>
          </p:nvSpPr>
          <p:spPr bwMode="auto">
            <a:xfrm>
              <a:off x="4135355" y="3907598"/>
              <a:ext cx="788899" cy="1736554"/>
            </a:xfrm>
            <a:custGeom>
              <a:avLst/>
              <a:gdLst>
                <a:gd name="T0" fmla="*/ 273 w 273"/>
                <a:gd name="T1" fmla="*/ 44 h 601"/>
                <a:gd name="T2" fmla="*/ 273 w 273"/>
                <a:gd name="T3" fmla="*/ 601 h 601"/>
                <a:gd name="T4" fmla="*/ 0 w 273"/>
                <a:gd name="T5" fmla="*/ 601 h 601"/>
                <a:gd name="T6" fmla="*/ 0 w 273"/>
                <a:gd name="T7" fmla="*/ 44 h 601"/>
                <a:gd name="T8" fmla="*/ 273 w 273"/>
                <a:gd name="T9" fmla="*/ 4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601">
                  <a:moveTo>
                    <a:pt x="273" y="44"/>
                  </a:moveTo>
                  <a:cubicBezTo>
                    <a:pt x="273" y="601"/>
                    <a:pt x="273" y="601"/>
                    <a:pt x="273" y="601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13" y="0"/>
                    <a:pt x="273" y="44"/>
                  </a:cubicBezTo>
                </a:path>
              </a:pathLst>
            </a:custGeom>
            <a:solidFill>
              <a:srgbClr val="5C3A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6" name="ïṧ1îdê"/>
            <p:cNvSpPr/>
            <p:nvPr/>
          </p:nvSpPr>
          <p:spPr bwMode="auto">
            <a:xfrm>
              <a:off x="4161000" y="3958888"/>
              <a:ext cx="759590" cy="1685264"/>
            </a:xfrm>
            <a:custGeom>
              <a:avLst/>
              <a:gdLst>
                <a:gd name="T0" fmla="*/ 263 w 263"/>
                <a:gd name="T1" fmla="*/ 38 h 583"/>
                <a:gd name="T2" fmla="*/ 263 w 263"/>
                <a:gd name="T3" fmla="*/ 583 h 583"/>
                <a:gd name="T4" fmla="*/ 0 w 263"/>
                <a:gd name="T5" fmla="*/ 583 h 583"/>
                <a:gd name="T6" fmla="*/ 0 w 263"/>
                <a:gd name="T7" fmla="*/ 38 h 583"/>
                <a:gd name="T8" fmla="*/ 263 w 263"/>
                <a:gd name="T9" fmla="*/ 38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583">
                  <a:moveTo>
                    <a:pt x="263" y="38"/>
                  </a:moveTo>
                  <a:cubicBezTo>
                    <a:pt x="263" y="583"/>
                    <a:pt x="263" y="583"/>
                    <a:pt x="263" y="583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09" y="0"/>
                    <a:pt x="263" y="38"/>
                  </a:cubicBezTo>
                </a:path>
              </a:pathLst>
            </a:custGeom>
            <a:solidFill>
              <a:srgbClr val="694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7" name="íŝ1íḋè"/>
            <p:cNvSpPr/>
            <p:nvPr/>
          </p:nvSpPr>
          <p:spPr bwMode="auto">
            <a:xfrm>
              <a:off x="4802133" y="4614676"/>
              <a:ext cx="78157" cy="78157"/>
            </a:xfrm>
            <a:prstGeom prst="ellipse">
              <a:avLst/>
            </a:prstGeom>
            <a:solidFill>
              <a:srgbClr val="E09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8" name="í$ḻidè"/>
            <p:cNvSpPr/>
            <p:nvPr/>
          </p:nvSpPr>
          <p:spPr bwMode="auto">
            <a:xfrm>
              <a:off x="4294112" y="4184811"/>
              <a:ext cx="471385" cy="1074661"/>
            </a:xfrm>
            <a:prstGeom prst="rect">
              <a:avLst/>
            </a:prstGeom>
            <a:solidFill>
              <a:srgbClr val="E5E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49" name="ïšļíďé"/>
            <p:cNvSpPr/>
            <p:nvPr/>
          </p:nvSpPr>
          <p:spPr bwMode="auto">
            <a:xfrm>
              <a:off x="4294112" y="4184811"/>
              <a:ext cx="471385" cy="107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0" name="i$ḻiḑê"/>
            <p:cNvSpPr/>
            <p:nvPr/>
          </p:nvSpPr>
          <p:spPr bwMode="auto">
            <a:xfrm>
              <a:off x="4340517" y="4233660"/>
              <a:ext cx="378574" cy="467722"/>
            </a:xfrm>
            <a:prstGeom prst="rect">
              <a:avLst/>
            </a:pr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1" name="ïŝ1íḑê"/>
            <p:cNvSpPr/>
            <p:nvPr/>
          </p:nvSpPr>
          <p:spPr bwMode="auto">
            <a:xfrm>
              <a:off x="4340517" y="4233660"/>
              <a:ext cx="378574" cy="46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2" name="íŝḻíḍê"/>
            <p:cNvSpPr/>
            <p:nvPr/>
          </p:nvSpPr>
          <p:spPr bwMode="auto">
            <a:xfrm>
              <a:off x="4340517" y="4233660"/>
              <a:ext cx="181960" cy="467722"/>
            </a:xfrm>
            <a:custGeom>
              <a:avLst/>
              <a:gdLst>
                <a:gd name="T0" fmla="*/ 149 w 149"/>
                <a:gd name="T1" fmla="*/ 0 h 383"/>
                <a:gd name="T2" fmla="*/ 0 w 149"/>
                <a:gd name="T3" fmla="*/ 0 h 383"/>
                <a:gd name="T4" fmla="*/ 0 w 149"/>
                <a:gd name="T5" fmla="*/ 383 h 383"/>
                <a:gd name="T6" fmla="*/ 149 w 149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3">
                  <a:moveTo>
                    <a:pt x="149" y="0"/>
                  </a:moveTo>
                  <a:lnTo>
                    <a:pt x="0" y="0"/>
                  </a:lnTo>
                  <a:lnTo>
                    <a:pt x="0" y="38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3" name="i$ļídé"/>
            <p:cNvSpPr/>
            <p:nvPr/>
          </p:nvSpPr>
          <p:spPr bwMode="auto">
            <a:xfrm>
              <a:off x="4340517" y="4233660"/>
              <a:ext cx="181960" cy="467722"/>
            </a:xfrm>
            <a:custGeom>
              <a:avLst/>
              <a:gdLst>
                <a:gd name="T0" fmla="*/ 149 w 149"/>
                <a:gd name="T1" fmla="*/ 0 h 383"/>
                <a:gd name="T2" fmla="*/ 0 w 149"/>
                <a:gd name="T3" fmla="*/ 0 h 383"/>
                <a:gd name="T4" fmla="*/ 0 w 149"/>
                <a:gd name="T5" fmla="*/ 383 h 383"/>
                <a:gd name="T6" fmla="*/ 149 w 149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3">
                  <a:moveTo>
                    <a:pt x="149" y="0"/>
                  </a:moveTo>
                  <a:lnTo>
                    <a:pt x="0" y="0"/>
                  </a:lnTo>
                  <a:lnTo>
                    <a:pt x="0" y="383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4" name="ïśḻîḋê"/>
            <p:cNvSpPr/>
            <p:nvPr/>
          </p:nvSpPr>
          <p:spPr bwMode="auto">
            <a:xfrm>
              <a:off x="4340517" y="4745345"/>
              <a:ext cx="378574" cy="465279"/>
            </a:xfrm>
            <a:prstGeom prst="rect">
              <a:avLst/>
            </a:prstGeom>
            <a:solidFill>
              <a:srgbClr val="59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5" name="îṩḻíḍê"/>
            <p:cNvSpPr/>
            <p:nvPr/>
          </p:nvSpPr>
          <p:spPr bwMode="auto">
            <a:xfrm>
              <a:off x="4340517" y="4745345"/>
              <a:ext cx="378574" cy="46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6" name="ïṡlíḑé"/>
            <p:cNvSpPr/>
            <p:nvPr/>
          </p:nvSpPr>
          <p:spPr bwMode="auto">
            <a:xfrm>
              <a:off x="4340517" y="4745345"/>
              <a:ext cx="181960" cy="465279"/>
            </a:xfrm>
            <a:custGeom>
              <a:avLst/>
              <a:gdLst>
                <a:gd name="T0" fmla="*/ 149 w 149"/>
                <a:gd name="T1" fmla="*/ 0 h 381"/>
                <a:gd name="T2" fmla="*/ 0 w 149"/>
                <a:gd name="T3" fmla="*/ 0 h 381"/>
                <a:gd name="T4" fmla="*/ 0 w 149"/>
                <a:gd name="T5" fmla="*/ 381 h 381"/>
                <a:gd name="T6" fmla="*/ 149 w 149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1">
                  <a:moveTo>
                    <a:pt x="149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7" name="íšļïďè"/>
            <p:cNvSpPr/>
            <p:nvPr/>
          </p:nvSpPr>
          <p:spPr bwMode="auto">
            <a:xfrm>
              <a:off x="4340517" y="4745345"/>
              <a:ext cx="181960" cy="465279"/>
            </a:xfrm>
            <a:custGeom>
              <a:avLst/>
              <a:gdLst>
                <a:gd name="T0" fmla="*/ 149 w 149"/>
                <a:gd name="T1" fmla="*/ 0 h 381"/>
                <a:gd name="T2" fmla="*/ 0 w 149"/>
                <a:gd name="T3" fmla="*/ 0 h 381"/>
                <a:gd name="T4" fmla="*/ 0 w 149"/>
                <a:gd name="T5" fmla="*/ 381 h 381"/>
                <a:gd name="T6" fmla="*/ 149 w 149"/>
                <a:gd name="T7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381">
                  <a:moveTo>
                    <a:pt x="149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1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8" name="îṩļîḍé"/>
            <p:cNvSpPr/>
            <p:nvPr/>
          </p:nvSpPr>
          <p:spPr bwMode="auto">
            <a:xfrm>
              <a:off x="3955838" y="5449980"/>
              <a:ext cx="1150376" cy="179517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59" name="iŝ1ídè"/>
            <p:cNvSpPr/>
            <p:nvPr/>
          </p:nvSpPr>
          <p:spPr bwMode="auto">
            <a:xfrm>
              <a:off x="3955838" y="5375487"/>
              <a:ext cx="1150376" cy="74494"/>
            </a:xfrm>
            <a:custGeom>
              <a:avLst/>
              <a:gdLst>
                <a:gd name="T0" fmla="*/ 942 w 942"/>
                <a:gd name="T1" fmla="*/ 61 h 61"/>
                <a:gd name="T2" fmla="*/ 0 w 942"/>
                <a:gd name="T3" fmla="*/ 61 h 61"/>
                <a:gd name="T4" fmla="*/ 95 w 942"/>
                <a:gd name="T5" fmla="*/ 0 h 61"/>
                <a:gd name="T6" fmla="*/ 847 w 942"/>
                <a:gd name="T7" fmla="*/ 0 h 61"/>
                <a:gd name="T8" fmla="*/ 942 w 942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61">
                  <a:moveTo>
                    <a:pt x="942" y="61"/>
                  </a:moveTo>
                  <a:lnTo>
                    <a:pt x="0" y="61"/>
                  </a:lnTo>
                  <a:lnTo>
                    <a:pt x="95" y="0"/>
                  </a:lnTo>
                  <a:lnTo>
                    <a:pt x="847" y="0"/>
                  </a:lnTo>
                  <a:lnTo>
                    <a:pt x="942" y="61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0" name="ïSľíďe"/>
            <p:cNvSpPr/>
            <p:nvPr/>
          </p:nvSpPr>
          <p:spPr bwMode="auto">
            <a:xfrm>
              <a:off x="3811735" y="5699106"/>
              <a:ext cx="1436138" cy="175854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1" name="išľïḑê"/>
            <p:cNvSpPr/>
            <p:nvPr/>
          </p:nvSpPr>
          <p:spPr bwMode="auto">
            <a:xfrm>
              <a:off x="3811735" y="5623391"/>
              <a:ext cx="1436138" cy="75715"/>
            </a:xfrm>
            <a:custGeom>
              <a:avLst/>
              <a:gdLst>
                <a:gd name="T0" fmla="*/ 1176 w 1176"/>
                <a:gd name="T1" fmla="*/ 62 h 62"/>
                <a:gd name="T2" fmla="*/ 0 w 1176"/>
                <a:gd name="T3" fmla="*/ 62 h 62"/>
                <a:gd name="T4" fmla="*/ 118 w 1176"/>
                <a:gd name="T5" fmla="*/ 0 h 62"/>
                <a:gd name="T6" fmla="*/ 1060 w 1176"/>
                <a:gd name="T7" fmla="*/ 0 h 62"/>
                <a:gd name="T8" fmla="*/ 1176 w 1176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2">
                  <a:moveTo>
                    <a:pt x="1176" y="62"/>
                  </a:moveTo>
                  <a:lnTo>
                    <a:pt x="0" y="62"/>
                  </a:lnTo>
                  <a:lnTo>
                    <a:pt x="118" y="0"/>
                  </a:lnTo>
                  <a:lnTo>
                    <a:pt x="1060" y="0"/>
                  </a:lnTo>
                  <a:lnTo>
                    <a:pt x="1176" y="62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2" name="ïŝļïdè"/>
            <p:cNvSpPr/>
            <p:nvPr/>
          </p:nvSpPr>
          <p:spPr bwMode="auto">
            <a:xfrm>
              <a:off x="3670075" y="5949453"/>
              <a:ext cx="1718236" cy="179517"/>
            </a:xfrm>
            <a:prstGeom prst="rect">
              <a:avLst/>
            </a:pr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3" name="iSlîdê"/>
            <p:cNvSpPr/>
            <p:nvPr/>
          </p:nvSpPr>
          <p:spPr bwMode="auto">
            <a:xfrm>
              <a:off x="3670075" y="5874960"/>
              <a:ext cx="1718236" cy="74494"/>
            </a:xfrm>
            <a:custGeom>
              <a:avLst/>
              <a:gdLst>
                <a:gd name="T0" fmla="*/ 1407 w 1407"/>
                <a:gd name="T1" fmla="*/ 61 h 61"/>
                <a:gd name="T2" fmla="*/ 0 w 1407"/>
                <a:gd name="T3" fmla="*/ 61 h 61"/>
                <a:gd name="T4" fmla="*/ 116 w 1407"/>
                <a:gd name="T5" fmla="*/ 0 h 61"/>
                <a:gd name="T6" fmla="*/ 1292 w 1407"/>
                <a:gd name="T7" fmla="*/ 0 h 61"/>
                <a:gd name="T8" fmla="*/ 1407 w 1407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7" h="61">
                  <a:moveTo>
                    <a:pt x="1407" y="61"/>
                  </a:moveTo>
                  <a:lnTo>
                    <a:pt x="0" y="61"/>
                  </a:lnTo>
                  <a:lnTo>
                    <a:pt x="116" y="0"/>
                  </a:lnTo>
                  <a:lnTo>
                    <a:pt x="1292" y="0"/>
                  </a:lnTo>
                  <a:lnTo>
                    <a:pt x="1407" y="61"/>
                  </a:lnTo>
                  <a:close/>
                </a:path>
              </a:pathLst>
            </a:custGeom>
            <a:solidFill>
              <a:srgbClr val="D0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4" name="iş1íḋé"/>
            <p:cNvSpPr/>
            <p:nvPr/>
          </p:nvSpPr>
          <p:spPr bwMode="auto">
            <a:xfrm>
              <a:off x="4014455" y="3260359"/>
              <a:ext cx="1030698" cy="577630"/>
            </a:xfrm>
            <a:custGeom>
              <a:avLst/>
              <a:gdLst>
                <a:gd name="T0" fmla="*/ 179 w 357"/>
                <a:gd name="T1" fmla="*/ 199 h 200"/>
                <a:gd name="T2" fmla="*/ 122 w 357"/>
                <a:gd name="T3" fmla="*/ 171 h 200"/>
                <a:gd name="T4" fmla="*/ 37 w 357"/>
                <a:gd name="T5" fmla="*/ 167 h 200"/>
                <a:gd name="T6" fmla="*/ 33 w 357"/>
                <a:gd name="T7" fmla="*/ 149 h 200"/>
                <a:gd name="T8" fmla="*/ 2 w 357"/>
                <a:gd name="T9" fmla="*/ 100 h 200"/>
                <a:gd name="T10" fmla="*/ 33 w 357"/>
                <a:gd name="T11" fmla="*/ 51 h 200"/>
                <a:gd name="T12" fmla="*/ 37 w 357"/>
                <a:gd name="T13" fmla="*/ 33 h 200"/>
                <a:gd name="T14" fmla="*/ 122 w 357"/>
                <a:gd name="T15" fmla="*/ 29 h 200"/>
                <a:gd name="T16" fmla="*/ 179 w 357"/>
                <a:gd name="T17" fmla="*/ 1 h 200"/>
                <a:gd name="T18" fmla="*/ 235 w 357"/>
                <a:gd name="T19" fmla="*/ 29 h 200"/>
                <a:gd name="T20" fmla="*/ 320 w 357"/>
                <a:gd name="T21" fmla="*/ 33 h 200"/>
                <a:gd name="T22" fmla="*/ 325 w 357"/>
                <a:gd name="T23" fmla="*/ 51 h 200"/>
                <a:gd name="T24" fmla="*/ 356 w 357"/>
                <a:gd name="T25" fmla="*/ 100 h 200"/>
                <a:gd name="T26" fmla="*/ 325 w 357"/>
                <a:gd name="T27" fmla="*/ 149 h 200"/>
                <a:gd name="T28" fmla="*/ 320 w 357"/>
                <a:gd name="T29" fmla="*/ 167 h 200"/>
                <a:gd name="T30" fmla="*/ 235 w 357"/>
                <a:gd name="T31" fmla="*/ 171 h 200"/>
                <a:gd name="T32" fmla="*/ 179 w 357"/>
                <a:gd name="T33" fmla="*/ 199 h 200"/>
                <a:gd name="T34" fmla="*/ 179 w 357"/>
                <a:gd name="T35" fmla="*/ 200 h 200"/>
                <a:gd name="T36" fmla="*/ 236 w 357"/>
                <a:gd name="T37" fmla="*/ 172 h 200"/>
                <a:gd name="T38" fmla="*/ 310 w 357"/>
                <a:gd name="T39" fmla="*/ 173 h 200"/>
                <a:gd name="T40" fmla="*/ 326 w 357"/>
                <a:gd name="T41" fmla="*/ 149 h 200"/>
                <a:gd name="T42" fmla="*/ 326 w 357"/>
                <a:gd name="T43" fmla="*/ 150 h 200"/>
                <a:gd name="T44" fmla="*/ 326 w 357"/>
                <a:gd name="T45" fmla="*/ 50 h 200"/>
                <a:gd name="T46" fmla="*/ 326 w 357"/>
                <a:gd name="T47" fmla="*/ 51 h 200"/>
                <a:gd name="T48" fmla="*/ 310 w 357"/>
                <a:gd name="T49" fmla="*/ 27 h 200"/>
                <a:gd name="T50" fmla="*/ 236 w 357"/>
                <a:gd name="T51" fmla="*/ 28 h 200"/>
                <a:gd name="T52" fmla="*/ 179 w 357"/>
                <a:gd name="T53" fmla="*/ 0 h 200"/>
                <a:gd name="T54" fmla="*/ 122 w 357"/>
                <a:gd name="T55" fmla="*/ 28 h 200"/>
                <a:gd name="T56" fmla="*/ 47 w 357"/>
                <a:gd name="T57" fmla="*/ 27 h 200"/>
                <a:gd name="T58" fmla="*/ 31 w 357"/>
                <a:gd name="T59" fmla="*/ 51 h 200"/>
                <a:gd name="T60" fmla="*/ 31 w 357"/>
                <a:gd name="T61" fmla="*/ 50 h 200"/>
                <a:gd name="T62" fmla="*/ 31 w 357"/>
                <a:gd name="T63" fmla="*/ 150 h 200"/>
                <a:gd name="T64" fmla="*/ 31 w 357"/>
                <a:gd name="T65" fmla="*/ 149 h 200"/>
                <a:gd name="T66" fmla="*/ 47 w 357"/>
                <a:gd name="T67" fmla="*/ 173 h 200"/>
                <a:gd name="T68" fmla="*/ 122 w 357"/>
                <a:gd name="T69" fmla="*/ 172 h 200"/>
                <a:gd name="T70" fmla="*/ 179 w 357"/>
                <a:gd name="T7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7" h="200">
                  <a:moveTo>
                    <a:pt x="179" y="200"/>
                  </a:moveTo>
                  <a:cubicBezTo>
                    <a:pt x="179" y="199"/>
                    <a:pt x="179" y="199"/>
                    <a:pt x="179" y="199"/>
                  </a:cubicBezTo>
                  <a:cubicBezTo>
                    <a:pt x="156" y="199"/>
                    <a:pt x="135" y="189"/>
                    <a:pt x="122" y="171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43" y="171"/>
                    <a:pt x="39" y="170"/>
                    <a:pt x="37" y="167"/>
                  </a:cubicBezTo>
                  <a:cubicBezTo>
                    <a:pt x="34" y="165"/>
                    <a:pt x="33" y="161"/>
                    <a:pt x="33" y="158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13" y="139"/>
                    <a:pt x="2" y="120"/>
                    <a:pt x="2" y="100"/>
                  </a:cubicBezTo>
                  <a:cubicBezTo>
                    <a:pt x="2" y="79"/>
                    <a:pt x="13" y="61"/>
                    <a:pt x="32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39"/>
                    <a:pt x="34" y="35"/>
                    <a:pt x="37" y="33"/>
                  </a:cubicBezTo>
                  <a:cubicBezTo>
                    <a:pt x="39" y="30"/>
                    <a:pt x="43" y="29"/>
                    <a:pt x="47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35" y="11"/>
                    <a:pt x="156" y="1"/>
                    <a:pt x="179" y="1"/>
                  </a:cubicBezTo>
                  <a:cubicBezTo>
                    <a:pt x="201" y="1"/>
                    <a:pt x="222" y="11"/>
                    <a:pt x="235" y="28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310" y="29"/>
                    <a:pt x="310" y="29"/>
                    <a:pt x="310" y="29"/>
                  </a:cubicBezTo>
                  <a:cubicBezTo>
                    <a:pt x="314" y="29"/>
                    <a:pt x="318" y="30"/>
                    <a:pt x="320" y="33"/>
                  </a:cubicBezTo>
                  <a:cubicBezTo>
                    <a:pt x="323" y="35"/>
                    <a:pt x="325" y="39"/>
                    <a:pt x="325" y="42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44" y="61"/>
                    <a:pt x="356" y="79"/>
                    <a:pt x="356" y="100"/>
                  </a:cubicBezTo>
                  <a:cubicBezTo>
                    <a:pt x="356" y="120"/>
                    <a:pt x="344" y="139"/>
                    <a:pt x="325" y="149"/>
                  </a:cubicBezTo>
                  <a:cubicBezTo>
                    <a:pt x="325" y="149"/>
                    <a:pt x="325" y="149"/>
                    <a:pt x="325" y="149"/>
                  </a:cubicBezTo>
                  <a:cubicBezTo>
                    <a:pt x="325" y="158"/>
                    <a:pt x="325" y="158"/>
                    <a:pt x="325" y="158"/>
                  </a:cubicBezTo>
                  <a:cubicBezTo>
                    <a:pt x="325" y="161"/>
                    <a:pt x="323" y="165"/>
                    <a:pt x="320" y="167"/>
                  </a:cubicBezTo>
                  <a:cubicBezTo>
                    <a:pt x="318" y="170"/>
                    <a:pt x="314" y="171"/>
                    <a:pt x="310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22" y="189"/>
                    <a:pt x="201" y="199"/>
                    <a:pt x="179" y="199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201" y="200"/>
                    <a:pt x="223" y="190"/>
                    <a:pt x="236" y="172"/>
                  </a:cubicBezTo>
                  <a:cubicBezTo>
                    <a:pt x="236" y="172"/>
                    <a:pt x="236" y="172"/>
                    <a:pt x="236" y="172"/>
                  </a:cubicBezTo>
                  <a:cubicBezTo>
                    <a:pt x="236" y="173"/>
                    <a:pt x="236" y="173"/>
                    <a:pt x="236" y="173"/>
                  </a:cubicBezTo>
                  <a:cubicBezTo>
                    <a:pt x="310" y="173"/>
                    <a:pt x="310" y="173"/>
                    <a:pt x="310" y="173"/>
                  </a:cubicBezTo>
                  <a:cubicBezTo>
                    <a:pt x="319" y="173"/>
                    <a:pt x="326" y="166"/>
                    <a:pt x="326" y="158"/>
                  </a:cubicBezTo>
                  <a:cubicBezTo>
                    <a:pt x="326" y="149"/>
                    <a:pt x="326" y="149"/>
                    <a:pt x="326" y="149"/>
                  </a:cubicBezTo>
                  <a:cubicBezTo>
                    <a:pt x="325" y="149"/>
                    <a:pt x="325" y="149"/>
                    <a:pt x="325" y="149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5" y="140"/>
                    <a:pt x="357" y="121"/>
                    <a:pt x="357" y="100"/>
                  </a:cubicBezTo>
                  <a:cubicBezTo>
                    <a:pt x="357" y="79"/>
                    <a:pt x="345" y="60"/>
                    <a:pt x="326" y="50"/>
                  </a:cubicBezTo>
                  <a:cubicBezTo>
                    <a:pt x="325" y="51"/>
                    <a:pt x="325" y="51"/>
                    <a:pt x="325" y="51"/>
                  </a:cubicBezTo>
                  <a:cubicBezTo>
                    <a:pt x="326" y="51"/>
                    <a:pt x="326" y="51"/>
                    <a:pt x="326" y="51"/>
                  </a:cubicBezTo>
                  <a:cubicBezTo>
                    <a:pt x="326" y="42"/>
                    <a:pt x="326" y="42"/>
                    <a:pt x="326" y="42"/>
                  </a:cubicBezTo>
                  <a:cubicBezTo>
                    <a:pt x="326" y="34"/>
                    <a:pt x="319" y="27"/>
                    <a:pt x="310" y="27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23" y="10"/>
                    <a:pt x="201" y="0"/>
                    <a:pt x="179" y="0"/>
                  </a:cubicBezTo>
                  <a:cubicBezTo>
                    <a:pt x="156" y="0"/>
                    <a:pt x="134" y="10"/>
                    <a:pt x="121" y="2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38" y="27"/>
                    <a:pt x="31" y="34"/>
                    <a:pt x="31" y="42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12" y="60"/>
                    <a:pt x="0" y="79"/>
                    <a:pt x="0" y="100"/>
                  </a:cubicBezTo>
                  <a:cubicBezTo>
                    <a:pt x="0" y="121"/>
                    <a:pt x="12" y="140"/>
                    <a:pt x="31" y="150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1" y="166"/>
                    <a:pt x="38" y="173"/>
                    <a:pt x="47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34" y="190"/>
                    <a:pt x="156" y="200"/>
                    <a:pt x="179" y="20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5" name="ïṣlïḍé"/>
            <p:cNvSpPr/>
            <p:nvPr/>
          </p:nvSpPr>
          <p:spPr bwMode="auto">
            <a:xfrm>
              <a:off x="4031552" y="3273792"/>
              <a:ext cx="998946" cy="549542"/>
            </a:xfrm>
            <a:custGeom>
              <a:avLst/>
              <a:gdLst>
                <a:gd name="T0" fmla="*/ 346 w 346"/>
                <a:gd name="T1" fmla="*/ 95 h 190"/>
                <a:gd name="T2" fmla="*/ 315 w 346"/>
                <a:gd name="T3" fmla="*/ 48 h 190"/>
                <a:gd name="T4" fmla="*/ 315 w 346"/>
                <a:gd name="T5" fmla="*/ 37 h 190"/>
                <a:gd name="T6" fmla="*/ 304 w 346"/>
                <a:gd name="T7" fmla="*/ 27 h 190"/>
                <a:gd name="T8" fmla="*/ 227 w 346"/>
                <a:gd name="T9" fmla="*/ 27 h 190"/>
                <a:gd name="T10" fmla="*/ 173 w 346"/>
                <a:gd name="T11" fmla="*/ 0 h 190"/>
                <a:gd name="T12" fmla="*/ 118 w 346"/>
                <a:gd name="T13" fmla="*/ 27 h 190"/>
                <a:gd name="T14" fmla="*/ 41 w 346"/>
                <a:gd name="T15" fmla="*/ 27 h 190"/>
                <a:gd name="T16" fmla="*/ 31 w 346"/>
                <a:gd name="T17" fmla="*/ 37 h 190"/>
                <a:gd name="T18" fmla="*/ 31 w 346"/>
                <a:gd name="T19" fmla="*/ 48 h 190"/>
                <a:gd name="T20" fmla="*/ 0 w 346"/>
                <a:gd name="T21" fmla="*/ 95 h 190"/>
                <a:gd name="T22" fmla="*/ 31 w 346"/>
                <a:gd name="T23" fmla="*/ 142 h 190"/>
                <a:gd name="T24" fmla="*/ 31 w 346"/>
                <a:gd name="T25" fmla="*/ 153 h 190"/>
                <a:gd name="T26" fmla="*/ 41 w 346"/>
                <a:gd name="T27" fmla="*/ 162 h 190"/>
                <a:gd name="T28" fmla="*/ 118 w 346"/>
                <a:gd name="T29" fmla="*/ 162 h 190"/>
                <a:gd name="T30" fmla="*/ 173 w 346"/>
                <a:gd name="T31" fmla="*/ 190 h 190"/>
                <a:gd name="T32" fmla="*/ 227 w 346"/>
                <a:gd name="T33" fmla="*/ 162 h 190"/>
                <a:gd name="T34" fmla="*/ 304 w 346"/>
                <a:gd name="T35" fmla="*/ 162 h 190"/>
                <a:gd name="T36" fmla="*/ 315 w 346"/>
                <a:gd name="T37" fmla="*/ 153 h 190"/>
                <a:gd name="T38" fmla="*/ 315 w 346"/>
                <a:gd name="T39" fmla="*/ 142 h 190"/>
                <a:gd name="T40" fmla="*/ 346 w 346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190">
                  <a:moveTo>
                    <a:pt x="346" y="95"/>
                  </a:moveTo>
                  <a:cubicBezTo>
                    <a:pt x="346" y="74"/>
                    <a:pt x="333" y="57"/>
                    <a:pt x="315" y="4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5" y="32"/>
                    <a:pt x="310" y="27"/>
                    <a:pt x="304" y="27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15" y="11"/>
                    <a:pt x="195" y="0"/>
                    <a:pt x="173" y="0"/>
                  </a:cubicBezTo>
                  <a:cubicBezTo>
                    <a:pt x="150" y="0"/>
                    <a:pt x="130" y="11"/>
                    <a:pt x="118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5" y="27"/>
                    <a:pt x="31" y="32"/>
                    <a:pt x="31" y="3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12" y="57"/>
                    <a:pt x="0" y="74"/>
                    <a:pt x="0" y="95"/>
                  </a:cubicBezTo>
                  <a:cubicBezTo>
                    <a:pt x="0" y="115"/>
                    <a:pt x="12" y="133"/>
                    <a:pt x="31" y="142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8"/>
                    <a:pt x="35" y="162"/>
                    <a:pt x="41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30" y="179"/>
                    <a:pt x="150" y="190"/>
                    <a:pt x="173" y="190"/>
                  </a:cubicBezTo>
                  <a:cubicBezTo>
                    <a:pt x="195" y="190"/>
                    <a:pt x="215" y="179"/>
                    <a:pt x="227" y="162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10" y="162"/>
                    <a:pt x="315" y="158"/>
                    <a:pt x="315" y="153"/>
                  </a:cubicBezTo>
                  <a:cubicBezTo>
                    <a:pt x="315" y="142"/>
                    <a:pt x="315" y="142"/>
                    <a:pt x="315" y="142"/>
                  </a:cubicBezTo>
                  <a:cubicBezTo>
                    <a:pt x="333" y="133"/>
                    <a:pt x="346" y="115"/>
                    <a:pt x="346" y="95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6" name="iSḻíďe"/>
            <p:cNvSpPr/>
            <p:nvPr/>
          </p:nvSpPr>
          <p:spPr bwMode="auto">
            <a:xfrm>
              <a:off x="4052313" y="3294553"/>
              <a:ext cx="958646" cy="508021"/>
            </a:xfrm>
            <a:custGeom>
              <a:avLst/>
              <a:gdLst>
                <a:gd name="T0" fmla="*/ 166 w 332"/>
                <a:gd name="T1" fmla="*/ 176 h 176"/>
                <a:gd name="T2" fmla="*/ 117 w 332"/>
                <a:gd name="T3" fmla="*/ 152 h 176"/>
                <a:gd name="T4" fmla="*/ 115 w 332"/>
                <a:gd name="T5" fmla="*/ 149 h 176"/>
                <a:gd name="T6" fmla="*/ 34 w 332"/>
                <a:gd name="T7" fmla="*/ 149 h 176"/>
                <a:gd name="T8" fmla="*/ 31 w 332"/>
                <a:gd name="T9" fmla="*/ 146 h 176"/>
                <a:gd name="T10" fmla="*/ 31 w 332"/>
                <a:gd name="T11" fmla="*/ 130 h 176"/>
                <a:gd name="T12" fmla="*/ 27 w 332"/>
                <a:gd name="T13" fmla="*/ 129 h 176"/>
                <a:gd name="T14" fmla="*/ 0 w 332"/>
                <a:gd name="T15" fmla="*/ 88 h 176"/>
                <a:gd name="T16" fmla="*/ 27 w 332"/>
                <a:gd name="T17" fmla="*/ 47 h 176"/>
                <a:gd name="T18" fmla="*/ 31 w 332"/>
                <a:gd name="T19" fmla="*/ 45 h 176"/>
                <a:gd name="T20" fmla="*/ 31 w 332"/>
                <a:gd name="T21" fmla="*/ 30 h 176"/>
                <a:gd name="T22" fmla="*/ 34 w 332"/>
                <a:gd name="T23" fmla="*/ 27 h 176"/>
                <a:gd name="T24" fmla="*/ 115 w 332"/>
                <a:gd name="T25" fmla="*/ 27 h 176"/>
                <a:gd name="T26" fmla="*/ 117 w 332"/>
                <a:gd name="T27" fmla="*/ 24 h 176"/>
                <a:gd name="T28" fmla="*/ 166 w 332"/>
                <a:gd name="T29" fmla="*/ 0 h 176"/>
                <a:gd name="T30" fmla="*/ 214 w 332"/>
                <a:gd name="T31" fmla="*/ 24 h 176"/>
                <a:gd name="T32" fmla="*/ 216 w 332"/>
                <a:gd name="T33" fmla="*/ 27 h 176"/>
                <a:gd name="T34" fmla="*/ 297 w 332"/>
                <a:gd name="T35" fmla="*/ 27 h 176"/>
                <a:gd name="T36" fmla="*/ 301 w 332"/>
                <a:gd name="T37" fmla="*/ 30 h 176"/>
                <a:gd name="T38" fmla="*/ 301 w 332"/>
                <a:gd name="T39" fmla="*/ 45 h 176"/>
                <a:gd name="T40" fmla="*/ 304 w 332"/>
                <a:gd name="T41" fmla="*/ 47 h 176"/>
                <a:gd name="T42" fmla="*/ 332 w 332"/>
                <a:gd name="T43" fmla="*/ 88 h 176"/>
                <a:gd name="T44" fmla="*/ 304 w 332"/>
                <a:gd name="T45" fmla="*/ 129 h 176"/>
                <a:gd name="T46" fmla="*/ 301 w 332"/>
                <a:gd name="T47" fmla="*/ 130 h 176"/>
                <a:gd name="T48" fmla="*/ 301 w 332"/>
                <a:gd name="T49" fmla="*/ 146 h 176"/>
                <a:gd name="T50" fmla="*/ 297 w 332"/>
                <a:gd name="T51" fmla="*/ 149 h 176"/>
                <a:gd name="T52" fmla="*/ 216 w 332"/>
                <a:gd name="T53" fmla="*/ 149 h 176"/>
                <a:gd name="T54" fmla="*/ 214 w 332"/>
                <a:gd name="T55" fmla="*/ 152 h 176"/>
                <a:gd name="T56" fmla="*/ 166 w 332"/>
                <a:gd name="T5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2" h="176">
                  <a:moveTo>
                    <a:pt x="166" y="176"/>
                  </a:moveTo>
                  <a:cubicBezTo>
                    <a:pt x="146" y="176"/>
                    <a:pt x="128" y="167"/>
                    <a:pt x="117" y="152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2" y="149"/>
                    <a:pt x="31" y="147"/>
                    <a:pt x="31" y="146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10" y="121"/>
                    <a:pt x="0" y="105"/>
                    <a:pt x="0" y="88"/>
                  </a:cubicBezTo>
                  <a:cubicBezTo>
                    <a:pt x="0" y="71"/>
                    <a:pt x="10" y="55"/>
                    <a:pt x="27" y="47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2" y="27"/>
                    <a:pt x="34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9"/>
                    <a:pt x="146" y="0"/>
                    <a:pt x="166" y="0"/>
                  </a:cubicBezTo>
                  <a:cubicBezTo>
                    <a:pt x="185" y="0"/>
                    <a:pt x="203" y="9"/>
                    <a:pt x="214" y="24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97" y="27"/>
                    <a:pt x="297" y="27"/>
                    <a:pt x="297" y="27"/>
                  </a:cubicBezTo>
                  <a:cubicBezTo>
                    <a:pt x="299" y="27"/>
                    <a:pt x="301" y="29"/>
                    <a:pt x="301" y="30"/>
                  </a:cubicBezTo>
                  <a:cubicBezTo>
                    <a:pt x="301" y="45"/>
                    <a:pt x="301" y="45"/>
                    <a:pt x="301" y="45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21" y="55"/>
                    <a:pt x="332" y="71"/>
                    <a:pt x="332" y="88"/>
                  </a:cubicBezTo>
                  <a:cubicBezTo>
                    <a:pt x="332" y="105"/>
                    <a:pt x="321" y="121"/>
                    <a:pt x="304" y="129"/>
                  </a:cubicBezTo>
                  <a:cubicBezTo>
                    <a:pt x="301" y="130"/>
                    <a:pt x="301" y="130"/>
                    <a:pt x="301" y="130"/>
                  </a:cubicBezTo>
                  <a:cubicBezTo>
                    <a:pt x="301" y="146"/>
                    <a:pt x="301" y="146"/>
                    <a:pt x="301" y="146"/>
                  </a:cubicBezTo>
                  <a:cubicBezTo>
                    <a:pt x="301" y="147"/>
                    <a:pt x="299" y="149"/>
                    <a:pt x="297" y="149"/>
                  </a:cubicBezTo>
                  <a:cubicBezTo>
                    <a:pt x="216" y="149"/>
                    <a:pt x="216" y="149"/>
                    <a:pt x="216" y="149"/>
                  </a:cubicBezTo>
                  <a:cubicBezTo>
                    <a:pt x="214" y="152"/>
                    <a:pt x="214" y="152"/>
                    <a:pt x="214" y="152"/>
                  </a:cubicBezTo>
                  <a:cubicBezTo>
                    <a:pt x="203" y="167"/>
                    <a:pt x="185" y="176"/>
                    <a:pt x="166" y="176"/>
                  </a:cubicBezTo>
                  <a:close/>
                </a:path>
              </a:pathLst>
            </a:custGeom>
            <a:solidFill>
              <a:srgbClr val="F4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7" name="ïṣḷîďé"/>
            <p:cNvSpPr/>
            <p:nvPr/>
          </p:nvSpPr>
          <p:spPr bwMode="auto">
            <a:xfrm>
              <a:off x="4060861" y="3303101"/>
              <a:ext cx="937886" cy="490925"/>
            </a:xfrm>
            <a:custGeom>
              <a:avLst/>
              <a:gdLst>
                <a:gd name="T0" fmla="*/ 168 w 325"/>
                <a:gd name="T1" fmla="*/ 169 h 170"/>
                <a:gd name="T2" fmla="*/ 175 w 325"/>
                <a:gd name="T3" fmla="*/ 169 h 170"/>
                <a:gd name="T4" fmla="*/ 146 w 325"/>
                <a:gd name="T5" fmla="*/ 165 h 170"/>
                <a:gd name="T6" fmla="*/ 137 w 325"/>
                <a:gd name="T7" fmla="*/ 164 h 170"/>
                <a:gd name="T8" fmla="*/ 191 w 325"/>
                <a:gd name="T9" fmla="*/ 162 h 170"/>
                <a:gd name="T10" fmla="*/ 197 w 325"/>
                <a:gd name="T11" fmla="*/ 156 h 170"/>
                <a:gd name="T12" fmla="*/ 124 w 325"/>
                <a:gd name="T13" fmla="*/ 155 h 170"/>
                <a:gd name="T14" fmla="*/ 119 w 325"/>
                <a:gd name="T15" fmla="*/ 146 h 170"/>
                <a:gd name="T16" fmla="*/ 292 w 325"/>
                <a:gd name="T17" fmla="*/ 142 h 170"/>
                <a:gd name="T18" fmla="*/ 284 w 325"/>
                <a:gd name="T19" fmla="*/ 142 h 170"/>
                <a:gd name="T20" fmla="*/ 267 w 325"/>
                <a:gd name="T21" fmla="*/ 140 h 170"/>
                <a:gd name="T22" fmla="*/ 248 w 325"/>
                <a:gd name="T23" fmla="*/ 141 h 170"/>
                <a:gd name="T24" fmla="*/ 233 w 325"/>
                <a:gd name="T25" fmla="*/ 142 h 170"/>
                <a:gd name="T26" fmla="*/ 225 w 325"/>
                <a:gd name="T27" fmla="*/ 141 h 170"/>
                <a:gd name="T28" fmla="*/ 113 w 325"/>
                <a:gd name="T29" fmla="*/ 140 h 170"/>
                <a:gd name="T30" fmla="*/ 96 w 325"/>
                <a:gd name="T31" fmla="*/ 142 h 170"/>
                <a:gd name="T32" fmla="*/ 88 w 325"/>
                <a:gd name="T33" fmla="*/ 142 h 170"/>
                <a:gd name="T34" fmla="*/ 71 w 325"/>
                <a:gd name="T35" fmla="*/ 140 h 170"/>
                <a:gd name="T36" fmla="*/ 53 w 325"/>
                <a:gd name="T37" fmla="*/ 141 h 170"/>
                <a:gd name="T38" fmla="*/ 37 w 325"/>
                <a:gd name="T39" fmla="*/ 142 h 170"/>
                <a:gd name="T40" fmla="*/ 34 w 325"/>
                <a:gd name="T41" fmla="*/ 137 h 170"/>
                <a:gd name="T42" fmla="*/ 32 w 325"/>
                <a:gd name="T43" fmla="*/ 128 h 170"/>
                <a:gd name="T44" fmla="*/ 28 w 325"/>
                <a:gd name="T45" fmla="*/ 124 h 170"/>
                <a:gd name="T46" fmla="*/ 301 w 325"/>
                <a:gd name="T47" fmla="*/ 122 h 170"/>
                <a:gd name="T48" fmla="*/ 307 w 325"/>
                <a:gd name="T49" fmla="*/ 116 h 170"/>
                <a:gd name="T50" fmla="*/ 14 w 325"/>
                <a:gd name="T51" fmla="*/ 115 h 170"/>
                <a:gd name="T52" fmla="*/ 10 w 325"/>
                <a:gd name="T53" fmla="*/ 107 h 170"/>
                <a:gd name="T54" fmla="*/ 4 w 325"/>
                <a:gd name="T55" fmla="*/ 101 h 170"/>
                <a:gd name="T56" fmla="*/ 2 w 325"/>
                <a:gd name="T57" fmla="*/ 93 h 170"/>
                <a:gd name="T58" fmla="*/ 325 w 325"/>
                <a:gd name="T59" fmla="*/ 88 h 170"/>
                <a:gd name="T60" fmla="*/ 322 w 325"/>
                <a:gd name="T61" fmla="*/ 80 h 170"/>
                <a:gd name="T62" fmla="*/ 4 w 325"/>
                <a:gd name="T63" fmla="*/ 76 h 170"/>
                <a:gd name="T64" fmla="*/ 5 w 325"/>
                <a:gd name="T65" fmla="*/ 68 h 170"/>
                <a:gd name="T66" fmla="*/ 10 w 325"/>
                <a:gd name="T67" fmla="*/ 62 h 170"/>
                <a:gd name="T68" fmla="*/ 313 w 325"/>
                <a:gd name="T69" fmla="*/ 57 h 170"/>
                <a:gd name="T70" fmla="*/ 305 w 325"/>
                <a:gd name="T71" fmla="*/ 53 h 170"/>
                <a:gd name="T72" fmla="*/ 24 w 325"/>
                <a:gd name="T73" fmla="*/ 51 h 170"/>
                <a:gd name="T74" fmla="*/ 30 w 325"/>
                <a:gd name="T75" fmla="*/ 45 h 170"/>
                <a:gd name="T76" fmla="*/ 32 w 325"/>
                <a:gd name="T77" fmla="*/ 40 h 170"/>
                <a:gd name="T78" fmla="*/ 294 w 325"/>
                <a:gd name="T79" fmla="*/ 35 h 170"/>
                <a:gd name="T80" fmla="*/ 290 w 325"/>
                <a:gd name="T81" fmla="*/ 28 h 170"/>
                <a:gd name="T82" fmla="*/ 273 w 325"/>
                <a:gd name="T83" fmla="*/ 30 h 170"/>
                <a:gd name="T84" fmla="*/ 265 w 325"/>
                <a:gd name="T85" fmla="*/ 30 h 170"/>
                <a:gd name="T86" fmla="*/ 248 w 325"/>
                <a:gd name="T87" fmla="*/ 28 h 170"/>
                <a:gd name="T88" fmla="*/ 230 w 325"/>
                <a:gd name="T89" fmla="*/ 29 h 170"/>
                <a:gd name="T90" fmla="*/ 214 w 325"/>
                <a:gd name="T91" fmla="*/ 30 h 170"/>
                <a:gd name="T92" fmla="*/ 108 w 325"/>
                <a:gd name="T93" fmla="*/ 29 h 170"/>
                <a:gd name="T94" fmla="*/ 90 w 325"/>
                <a:gd name="T95" fmla="*/ 28 h 170"/>
                <a:gd name="T96" fmla="*/ 73 w 325"/>
                <a:gd name="T97" fmla="*/ 30 h 170"/>
                <a:gd name="T98" fmla="*/ 65 w 325"/>
                <a:gd name="T99" fmla="*/ 30 h 170"/>
                <a:gd name="T100" fmla="*/ 48 w 325"/>
                <a:gd name="T101" fmla="*/ 28 h 170"/>
                <a:gd name="T102" fmla="*/ 114 w 325"/>
                <a:gd name="T103" fmla="*/ 27 h 170"/>
                <a:gd name="T104" fmla="*/ 208 w 325"/>
                <a:gd name="T105" fmla="*/ 26 h 170"/>
                <a:gd name="T106" fmla="*/ 203 w 325"/>
                <a:gd name="T107" fmla="*/ 17 h 170"/>
                <a:gd name="T108" fmla="*/ 196 w 325"/>
                <a:gd name="T109" fmla="*/ 13 h 170"/>
                <a:gd name="T110" fmla="*/ 189 w 325"/>
                <a:gd name="T111" fmla="*/ 9 h 170"/>
                <a:gd name="T112" fmla="*/ 141 w 325"/>
                <a:gd name="T113" fmla="*/ 7 h 170"/>
                <a:gd name="T114" fmla="*/ 148 w 325"/>
                <a:gd name="T115" fmla="*/ 2 h 170"/>
                <a:gd name="T116" fmla="*/ 156 w 325"/>
                <a:gd name="T117" fmla="*/ 2 h 170"/>
                <a:gd name="T118" fmla="*/ 165 w 325"/>
                <a:gd name="T11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5" h="170">
                  <a:moveTo>
                    <a:pt x="163" y="170"/>
                  </a:moveTo>
                  <a:cubicBezTo>
                    <a:pt x="162" y="170"/>
                    <a:pt x="162" y="170"/>
                    <a:pt x="162" y="170"/>
                  </a:cubicBezTo>
                  <a:cubicBezTo>
                    <a:pt x="162" y="170"/>
                    <a:pt x="161" y="169"/>
                    <a:pt x="161" y="169"/>
                  </a:cubicBezTo>
                  <a:cubicBezTo>
                    <a:pt x="161" y="168"/>
                    <a:pt x="162" y="168"/>
                    <a:pt x="162" y="168"/>
                  </a:cubicBezTo>
                  <a:cubicBezTo>
                    <a:pt x="163" y="168"/>
                    <a:pt x="163" y="168"/>
                    <a:pt x="163" y="168"/>
                  </a:cubicBezTo>
                  <a:cubicBezTo>
                    <a:pt x="163" y="168"/>
                    <a:pt x="164" y="168"/>
                    <a:pt x="164" y="169"/>
                  </a:cubicBezTo>
                  <a:cubicBezTo>
                    <a:pt x="164" y="169"/>
                    <a:pt x="163" y="170"/>
                    <a:pt x="163" y="170"/>
                  </a:cubicBezTo>
                  <a:close/>
                  <a:moveTo>
                    <a:pt x="166" y="170"/>
                  </a:moveTo>
                  <a:cubicBezTo>
                    <a:pt x="166" y="170"/>
                    <a:pt x="165" y="169"/>
                    <a:pt x="165" y="169"/>
                  </a:cubicBezTo>
                  <a:cubicBezTo>
                    <a:pt x="165" y="168"/>
                    <a:pt x="166" y="168"/>
                    <a:pt x="166" y="168"/>
                  </a:cubicBezTo>
                  <a:cubicBezTo>
                    <a:pt x="166" y="168"/>
                    <a:pt x="166" y="168"/>
                    <a:pt x="166" y="168"/>
                  </a:cubicBezTo>
                  <a:cubicBezTo>
                    <a:pt x="167" y="168"/>
                    <a:pt x="168" y="168"/>
                    <a:pt x="168" y="169"/>
                  </a:cubicBezTo>
                  <a:cubicBezTo>
                    <a:pt x="168" y="169"/>
                    <a:pt x="167" y="170"/>
                    <a:pt x="167" y="170"/>
                  </a:cubicBezTo>
                  <a:cubicBezTo>
                    <a:pt x="166" y="170"/>
                    <a:pt x="166" y="170"/>
                    <a:pt x="166" y="170"/>
                  </a:cubicBezTo>
                  <a:close/>
                  <a:moveTo>
                    <a:pt x="154" y="169"/>
                  </a:moveTo>
                  <a:cubicBezTo>
                    <a:pt x="154" y="169"/>
                    <a:pt x="154" y="169"/>
                    <a:pt x="154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3" y="169"/>
                    <a:pt x="153" y="169"/>
                    <a:pt x="153" y="168"/>
                  </a:cubicBezTo>
                  <a:cubicBezTo>
                    <a:pt x="153" y="167"/>
                    <a:pt x="154" y="167"/>
                    <a:pt x="154" y="167"/>
                  </a:cubicBezTo>
                  <a:cubicBezTo>
                    <a:pt x="154" y="168"/>
                    <a:pt x="154" y="168"/>
                    <a:pt x="154" y="168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5" y="167"/>
                    <a:pt x="155" y="168"/>
                    <a:pt x="155" y="168"/>
                  </a:cubicBezTo>
                  <a:cubicBezTo>
                    <a:pt x="155" y="169"/>
                    <a:pt x="155" y="169"/>
                    <a:pt x="154" y="169"/>
                  </a:cubicBezTo>
                  <a:close/>
                  <a:moveTo>
                    <a:pt x="175" y="169"/>
                  </a:moveTo>
                  <a:cubicBezTo>
                    <a:pt x="174" y="169"/>
                    <a:pt x="174" y="168"/>
                    <a:pt x="174" y="168"/>
                  </a:cubicBezTo>
                  <a:cubicBezTo>
                    <a:pt x="174" y="167"/>
                    <a:pt x="174" y="167"/>
                    <a:pt x="175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5" y="166"/>
                    <a:pt x="176" y="167"/>
                    <a:pt x="176" y="167"/>
                  </a:cubicBezTo>
                  <a:cubicBezTo>
                    <a:pt x="176" y="168"/>
                    <a:pt x="176" y="168"/>
                    <a:pt x="175" y="168"/>
                  </a:cubicBezTo>
                  <a:cubicBezTo>
                    <a:pt x="175" y="169"/>
                    <a:pt x="175" y="169"/>
                    <a:pt x="175" y="169"/>
                  </a:cubicBezTo>
                  <a:close/>
                  <a:moveTo>
                    <a:pt x="146" y="167"/>
                  </a:moveTo>
                  <a:cubicBezTo>
                    <a:pt x="146" y="167"/>
                    <a:pt x="146" y="167"/>
                    <a:pt x="146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5" y="167"/>
                    <a:pt x="145" y="167"/>
                    <a:pt x="145" y="166"/>
                  </a:cubicBezTo>
                  <a:cubicBezTo>
                    <a:pt x="145" y="165"/>
                    <a:pt x="145" y="165"/>
                    <a:pt x="146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7" y="165"/>
                    <a:pt x="147" y="166"/>
                    <a:pt x="147" y="167"/>
                  </a:cubicBezTo>
                  <a:cubicBezTo>
                    <a:pt x="147" y="167"/>
                    <a:pt x="146" y="167"/>
                    <a:pt x="146" y="167"/>
                  </a:cubicBezTo>
                  <a:close/>
                  <a:moveTo>
                    <a:pt x="183" y="166"/>
                  </a:moveTo>
                  <a:cubicBezTo>
                    <a:pt x="182" y="166"/>
                    <a:pt x="182" y="166"/>
                    <a:pt x="182" y="165"/>
                  </a:cubicBezTo>
                  <a:cubicBezTo>
                    <a:pt x="182" y="165"/>
                    <a:pt x="182" y="164"/>
                    <a:pt x="182" y="164"/>
                  </a:cubicBezTo>
                  <a:cubicBezTo>
                    <a:pt x="183" y="164"/>
                    <a:pt x="183" y="164"/>
                    <a:pt x="183" y="164"/>
                  </a:cubicBezTo>
                  <a:cubicBezTo>
                    <a:pt x="183" y="164"/>
                    <a:pt x="184" y="164"/>
                    <a:pt x="184" y="165"/>
                  </a:cubicBezTo>
                  <a:cubicBezTo>
                    <a:pt x="184" y="165"/>
                    <a:pt x="184" y="166"/>
                    <a:pt x="183" y="166"/>
                  </a:cubicBezTo>
                  <a:cubicBezTo>
                    <a:pt x="183" y="166"/>
                    <a:pt x="183" y="166"/>
                    <a:pt x="183" y="166"/>
                  </a:cubicBezTo>
                  <a:close/>
                  <a:moveTo>
                    <a:pt x="138" y="164"/>
                  </a:moveTo>
                  <a:cubicBezTo>
                    <a:pt x="138" y="164"/>
                    <a:pt x="138" y="164"/>
                    <a:pt x="138" y="164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7" y="164"/>
                    <a:pt x="137" y="163"/>
                    <a:pt x="137" y="163"/>
                  </a:cubicBezTo>
                  <a:cubicBezTo>
                    <a:pt x="137" y="162"/>
                    <a:pt x="138" y="162"/>
                    <a:pt x="138" y="162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39" y="162"/>
                    <a:pt x="139" y="163"/>
                    <a:pt x="139" y="164"/>
                  </a:cubicBezTo>
                  <a:cubicBezTo>
                    <a:pt x="139" y="164"/>
                    <a:pt x="138" y="164"/>
                    <a:pt x="138" y="164"/>
                  </a:cubicBezTo>
                  <a:close/>
                  <a:moveTo>
                    <a:pt x="191" y="162"/>
                  </a:moveTo>
                  <a:cubicBezTo>
                    <a:pt x="190" y="162"/>
                    <a:pt x="190" y="162"/>
                    <a:pt x="190" y="162"/>
                  </a:cubicBezTo>
                  <a:cubicBezTo>
                    <a:pt x="189" y="161"/>
                    <a:pt x="189" y="161"/>
                    <a:pt x="190" y="16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91" y="160"/>
                    <a:pt x="191" y="160"/>
                    <a:pt x="192" y="161"/>
                  </a:cubicBezTo>
                  <a:cubicBezTo>
                    <a:pt x="192" y="161"/>
                    <a:pt x="192" y="162"/>
                    <a:pt x="191" y="162"/>
                  </a:cubicBezTo>
                  <a:cubicBezTo>
                    <a:pt x="191" y="162"/>
                    <a:pt x="191" y="162"/>
                    <a:pt x="191" y="162"/>
                  </a:cubicBezTo>
                  <a:close/>
                  <a:moveTo>
                    <a:pt x="131" y="160"/>
                  </a:moveTo>
                  <a:cubicBezTo>
                    <a:pt x="130" y="160"/>
                    <a:pt x="130" y="160"/>
                    <a:pt x="130" y="160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0" y="159"/>
                    <a:pt x="129" y="159"/>
                    <a:pt x="130" y="158"/>
                  </a:cubicBezTo>
                  <a:cubicBezTo>
                    <a:pt x="130" y="158"/>
                    <a:pt x="131" y="158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2" y="158"/>
                    <a:pt x="132" y="159"/>
                    <a:pt x="132" y="159"/>
                  </a:cubicBezTo>
                  <a:lnTo>
                    <a:pt x="131" y="160"/>
                  </a:lnTo>
                  <a:close/>
                  <a:moveTo>
                    <a:pt x="197" y="158"/>
                  </a:moveTo>
                  <a:cubicBezTo>
                    <a:pt x="197" y="157"/>
                    <a:pt x="197" y="157"/>
                    <a:pt x="197" y="157"/>
                  </a:cubicBezTo>
                  <a:cubicBezTo>
                    <a:pt x="196" y="157"/>
                    <a:pt x="196" y="156"/>
                    <a:pt x="197" y="156"/>
                  </a:cubicBezTo>
                  <a:cubicBezTo>
                    <a:pt x="197" y="156"/>
                    <a:pt x="197" y="156"/>
                    <a:pt x="197" y="156"/>
                  </a:cubicBezTo>
                  <a:cubicBezTo>
                    <a:pt x="197" y="155"/>
                    <a:pt x="198" y="155"/>
                    <a:pt x="198" y="156"/>
                  </a:cubicBezTo>
                  <a:cubicBezTo>
                    <a:pt x="199" y="156"/>
                    <a:pt x="199" y="157"/>
                    <a:pt x="198" y="157"/>
                  </a:cubicBezTo>
                  <a:cubicBezTo>
                    <a:pt x="198" y="157"/>
                    <a:pt x="198" y="157"/>
                    <a:pt x="198" y="157"/>
                  </a:cubicBezTo>
                  <a:lnTo>
                    <a:pt x="197" y="158"/>
                  </a:lnTo>
                  <a:close/>
                  <a:moveTo>
                    <a:pt x="124" y="155"/>
                  </a:move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3"/>
                    <a:pt x="123" y="153"/>
                  </a:cubicBezTo>
                  <a:cubicBezTo>
                    <a:pt x="124" y="152"/>
                    <a:pt x="124" y="152"/>
                    <a:pt x="125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5" y="153"/>
                    <a:pt x="125" y="154"/>
                    <a:pt x="125" y="154"/>
                  </a:cubicBezTo>
                  <a:lnTo>
                    <a:pt x="124" y="155"/>
                  </a:lnTo>
                  <a:close/>
                  <a:moveTo>
                    <a:pt x="204" y="152"/>
                  </a:moveTo>
                  <a:cubicBezTo>
                    <a:pt x="203" y="152"/>
                    <a:pt x="203" y="152"/>
                    <a:pt x="203" y="152"/>
                  </a:cubicBezTo>
                  <a:cubicBezTo>
                    <a:pt x="202" y="151"/>
                    <a:pt x="202" y="150"/>
                    <a:pt x="203" y="150"/>
                  </a:cubicBezTo>
                  <a:cubicBezTo>
                    <a:pt x="203" y="150"/>
                    <a:pt x="204" y="149"/>
                    <a:pt x="204" y="150"/>
                  </a:cubicBezTo>
                  <a:cubicBezTo>
                    <a:pt x="205" y="150"/>
                    <a:pt x="205" y="151"/>
                    <a:pt x="204" y="151"/>
                  </a:cubicBezTo>
                  <a:cubicBezTo>
                    <a:pt x="204" y="151"/>
                    <a:pt x="204" y="151"/>
                    <a:pt x="204" y="151"/>
                  </a:cubicBezTo>
                  <a:lnTo>
                    <a:pt x="204" y="152"/>
                  </a:lnTo>
                  <a:close/>
                  <a:moveTo>
                    <a:pt x="119" y="148"/>
                  </a:moveTo>
                  <a:cubicBezTo>
                    <a:pt x="118" y="148"/>
                    <a:pt x="118" y="148"/>
                    <a:pt x="118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7" y="147"/>
                    <a:pt x="117" y="146"/>
                    <a:pt x="118" y="146"/>
                  </a:cubicBezTo>
                  <a:cubicBezTo>
                    <a:pt x="118" y="146"/>
                    <a:pt x="119" y="146"/>
                    <a:pt x="119" y="146"/>
                  </a:cubicBezTo>
                  <a:cubicBezTo>
                    <a:pt x="120" y="146"/>
                    <a:pt x="120" y="146"/>
                    <a:pt x="120" y="146"/>
                  </a:cubicBezTo>
                  <a:cubicBezTo>
                    <a:pt x="120" y="147"/>
                    <a:pt x="120" y="148"/>
                    <a:pt x="119" y="148"/>
                  </a:cubicBezTo>
                  <a:close/>
                  <a:moveTo>
                    <a:pt x="209" y="145"/>
                  </a:moveTo>
                  <a:cubicBezTo>
                    <a:pt x="208" y="145"/>
                    <a:pt x="208" y="145"/>
                    <a:pt x="208" y="145"/>
                  </a:cubicBezTo>
                  <a:cubicBezTo>
                    <a:pt x="208" y="144"/>
                    <a:pt x="207" y="144"/>
                    <a:pt x="208" y="143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9" y="143"/>
                    <a:pt x="209" y="143"/>
                  </a:cubicBezTo>
                  <a:cubicBezTo>
                    <a:pt x="210" y="143"/>
                    <a:pt x="210" y="144"/>
                    <a:pt x="210" y="144"/>
                  </a:cubicBezTo>
                  <a:cubicBezTo>
                    <a:pt x="210" y="145"/>
                    <a:pt x="210" y="145"/>
                    <a:pt x="210" y="145"/>
                  </a:cubicBezTo>
                  <a:lnTo>
                    <a:pt x="209" y="145"/>
                  </a:lnTo>
                  <a:close/>
                  <a:moveTo>
                    <a:pt x="292" y="142"/>
                  </a:moveTo>
                  <a:cubicBezTo>
                    <a:pt x="292" y="142"/>
                    <a:pt x="292" y="142"/>
                    <a:pt x="292" y="142"/>
                  </a:cubicBezTo>
                  <a:cubicBezTo>
                    <a:pt x="291" y="142"/>
                    <a:pt x="291" y="142"/>
                    <a:pt x="291" y="141"/>
                  </a:cubicBezTo>
                  <a:cubicBezTo>
                    <a:pt x="291" y="141"/>
                    <a:pt x="291" y="140"/>
                    <a:pt x="292" y="140"/>
                  </a:cubicBezTo>
                  <a:cubicBezTo>
                    <a:pt x="292" y="140"/>
                    <a:pt x="292" y="140"/>
                    <a:pt x="292" y="140"/>
                  </a:cubicBezTo>
                  <a:cubicBezTo>
                    <a:pt x="293" y="140"/>
                    <a:pt x="293" y="141"/>
                    <a:pt x="293" y="141"/>
                  </a:cubicBezTo>
                  <a:cubicBezTo>
                    <a:pt x="293" y="142"/>
                    <a:pt x="293" y="142"/>
                    <a:pt x="292" y="142"/>
                  </a:cubicBezTo>
                  <a:close/>
                  <a:moveTo>
                    <a:pt x="284" y="142"/>
                  </a:moveTo>
                  <a:cubicBezTo>
                    <a:pt x="283" y="142"/>
                    <a:pt x="283" y="142"/>
                    <a:pt x="283" y="142"/>
                  </a:cubicBezTo>
                  <a:cubicBezTo>
                    <a:pt x="283" y="142"/>
                    <a:pt x="282" y="142"/>
                    <a:pt x="282" y="141"/>
                  </a:cubicBezTo>
                  <a:cubicBezTo>
                    <a:pt x="282" y="141"/>
                    <a:pt x="283" y="140"/>
                    <a:pt x="283" y="140"/>
                  </a:cubicBezTo>
                  <a:cubicBezTo>
                    <a:pt x="284" y="140"/>
                    <a:pt x="284" y="140"/>
                    <a:pt x="284" y="140"/>
                  </a:cubicBezTo>
                  <a:cubicBezTo>
                    <a:pt x="284" y="140"/>
                    <a:pt x="285" y="141"/>
                    <a:pt x="285" y="141"/>
                  </a:cubicBezTo>
                  <a:cubicBezTo>
                    <a:pt x="285" y="142"/>
                    <a:pt x="284" y="142"/>
                    <a:pt x="284" y="142"/>
                  </a:cubicBezTo>
                  <a:close/>
                  <a:moveTo>
                    <a:pt x="275" y="142"/>
                  </a:moveTo>
                  <a:cubicBezTo>
                    <a:pt x="275" y="142"/>
                    <a:pt x="275" y="142"/>
                    <a:pt x="275" y="142"/>
                  </a:cubicBezTo>
                  <a:cubicBezTo>
                    <a:pt x="274" y="142"/>
                    <a:pt x="274" y="142"/>
                    <a:pt x="274" y="141"/>
                  </a:cubicBezTo>
                  <a:cubicBezTo>
                    <a:pt x="274" y="141"/>
                    <a:pt x="274" y="140"/>
                    <a:pt x="275" y="140"/>
                  </a:cubicBezTo>
                  <a:cubicBezTo>
                    <a:pt x="275" y="140"/>
                    <a:pt x="275" y="140"/>
                    <a:pt x="275" y="140"/>
                  </a:cubicBezTo>
                  <a:cubicBezTo>
                    <a:pt x="276" y="140"/>
                    <a:pt x="276" y="141"/>
                    <a:pt x="276" y="141"/>
                  </a:cubicBezTo>
                  <a:cubicBezTo>
                    <a:pt x="276" y="142"/>
                    <a:pt x="276" y="142"/>
                    <a:pt x="275" y="142"/>
                  </a:cubicBezTo>
                  <a:close/>
                  <a:moveTo>
                    <a:pt x="267" y="142"/>
                  </a:moveTo>
                  <a:cubicBezTo>
                    <a:pt x="267" y="142"/>
                    <a:pt x="267" y="142"/>
                    <a:pt x="267" y="142"/>
                  </a:cubicBezTo>
                  <a:cubicBezTo>
                    <a:pt x="266" y="142"/>
                    <a:pt x="265" y="142"/>
                    <a:pt x="265" y="141"/>
                  </a:cubicBezTo>
                  <a:cubicBezTo>
                    <a:pt x="265" y="141"/>
                    <a:pt x="266" y="140"/>
                    <a:pt x="267" y="140"/>
                  </a:cubicBezTo>
                  <a:cubicBezTo>
                    <a:pt x="267" y="140"/>
                    <a:pt x="267" y="140"/>
                    <a:pt x="267" y="140"/>
                  </a:cubicBezTo>
                  <a:cubicBezTo>
                    <a:pt x="267" y="140"/>
                    <a:pt x="268" y="141"/>
                    <a:pt x="268" y="141"/>
                  </a:cubicBezTo>
                  <a:cubicBezTo>
                    <a:pt x="268" y="142"/>
                    <a:pt x="267" y="142"/>
                    <a:pt x="267" y="142"/>
                  </a:cubicBezTo>
                  <a:close/>
                  <a:moveTo>
                    <a:pt x="258" y="142"/>
                  </a:moveTo>
                  <a:cubicBezTo>
                    <a:pt x="258" y="142"/>
                    <a:pt x="258" y="142"/>
                    <a:pt x="258" y="142"/>
                  </a:cubicBezTo>
                  <a:cubicBezTo>
                    <a:pt x="257" y="142"/>
                    <a:pt x="257" y="142"/>
                    <a:pt x="257" y="141"/>
                  </a:cubicBezTo>
                  <a:cubicBezTo>
                    <a:pt x="257" y="141"/>
                    <a:pt x="257" y="140"/>
                    <a:pt x="258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9" y="140"/>
                    <a:pt x="259" y="141"/>
                    <a:pt x="259" y="141"/>
                  </a:cubicBezTo>
                  <a:cubicBezTo>
                    <a:pt x="259" y="142"/>
                    <a:pt x="259" y="142"/>
                    <a:pt x="258" y="142"/>
                  </a:cubicBezTo>
                  <a:close/>
                  <a:moveTo>
                    <a:pt x="250" y="142"/>
                  </a:moveTo>
                  <a:cubicBezTo>
                    <a:pt x="250" y="142"/>
                    <a:pt x="250" y="142"/>
                    <a:pt x="250" y="142"/>
                  </a:cubicBezTo>
                  <a:cubicBezTo>
                    <a:pt x="249" y="142"/>
                    <a:pt x="248" y="142"/>
                    <a:pt x="248" y="141"/>
                  </a:cubicBezTo>
                  <a:cubicBezTo>
                    <a:pt x="248" y="141"/>
                    <a:pt x="249" y="140"/>
                    <a:pt x="250" y="140"/>
                  </a:cubicBezTo>
                  <a:cubicBezTo>
                    <a:pt x="250" y="140"/>
                    <a:pt x="250" y="140"/>
                    <a:pt x="250" y="140"/>
                  </a:cubicBezTo>
                  <a:cubicBezTo>
                    <a:pt x="250" y="140"/>
                    <a:pt x="251" y="141"/>
                    <a:pt x="251" y="141"/>
                  </a:cubicBezTo>
                  <a:cubicBezTo>
                    <a:pt x="251" y="142"/>
                    <a:pt x="250" y="142"/>
                    <a:pt x="250" y="142"/>
                  </a:cubicBezTo>
                  <a:close/>
                  <a:moveTo>
                    <a:pt x="241" y="142"/>
                  </a:moveTo>
                  <a:cubicBezTo>
                    <a:pt x="241" y="142"/>
                    <a:pt x="241" y="142"/>
                    <a:pt x="241" y="142"/>
                  </a:cubicBezTo>
                  <a:cubicBezTo>
                    <a:pt x="241" y="142"/>
                    <a:pt x="240" y="142"/>
                    <a:pt x="240" y="141"/>
                  </a:cubicBezTo>
                  <a:cubicBezTo>
                    <a:pt x="240" y="141"/>
                    <a:pt x="241" y="140"/>
                    <a:pt x="241" y="140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42" y="140"/>
                    <a:pt x="242" y="141"/>
                    <a:pt x="242" y="141"/>
                  </a:cubicBezTo>
                  <a:cubicBezTo>
                    <a:pt x="242" y="142"/>
                    <a:pt x="242" y="142"/>
                    <a:pt x="241" y="142"/>
                  </a:cubicBezTo>
                  <a:close/>
                  <a:moveTo>
                    <a:pt x="233" y="142"/>
                  </a:moveTo>
                  <a:cubicBezTo>
                    <a:pt x="233" y="142"/>
                    <a:pt x="233" y="142"/>
                    <a:pt x="233" y="142"/>
                  </a:cubicBezTo>
                  <a:cubicBezTo>
                    <a:pt x="232" y="142"/>
                    <a:pt x="232" y="142"/>
                    <a:pt x="232" y="141"/>
                  </a:cubicBezTo>
                  <a:cubicBezTo>
                    <a:pt x="232" y="141"/>
                    <a:pt x="232" y="140"/>
                    <a:pt x="233" y="140"/>
                  </a:cubicBezTo>
                  <a:cubicBezTo>
                    <a:pt x="233" y="140"/>
                    <a:pt x="233" y="140"/>
                    <a:pt x="233" y="140"/>
                  </a:cubicBezTo>
                  <a:cubicBezTo>
                    <a:pt x="233" y="140"/>
                    <a:pt x="234" y="141"/>
                    <a:pt x="234" y="141"/>
                  </a:cubicBezTo>
                  <a:cubicBezTo>
                    <a:pt x="234" y="142"/>
                    <a:pt x="233" y="142"/>
                    <a:pt x="233" y="142"/>
                  </a:cubicBezTo>
                  <a:close/>
                  <a:moveTo>
                    <a:pt x="224" y="142"/>
                  </a:moveTo>
                  <a:cubicBezTo>
                    <a:pt x="224" y="142"/>
                    <a:pt x="224" y="142"/>
                    <a:pt x="224" y="142"/>
                  </a:cubicBezTo>
                  <a:cubicBezTo>
                    <a:pt x="224" y="142"/>
                    <a:pt x="223" y="142"/>
                    <a:pt x="223" y="141"/>
                  </a:cubicBezTo>
                  <a:cubicBezTo>
                    <a:pt x="223" y="141"/>
                    <a:pt x="224" y="140"/>
                    <a:pt x="224" y="140"/>
                  </a:cubicBezTo>
                  <a:cubicBezTo>
                    <a:pt x="224" y="140"/>
                    <a:pt x="224" y="140"/>
                    <a:pt x="224" y="140"/>
                  </a:cubicBezTo>
                  <a:cubicBezTo>
                    <a:pt x="225" y="140"/>
                    <a:pt x="225" y="141"/>
                    <a:pt x="225" y="141"/>
                  </a:cubicBezTo>
                  <a:cubicBezTo>
                    <a:pt x="225" y="142"/>
                    <a:pt x="225" y="142"/>
                    <a:pt x="224" y="142"/>
                  </a:cubicBezTo>
                  <a:close/>
                  <a:moveTo>
                    <a:pt x="216" y="142"/>
                  </a:moveTo>
                  <a:cubicBezTo>
                    <a:pt x="216" y="142"/>
                    <a:pt x="216" y="142"/>
                    <a:pt x="216" y="142"/>
                  </a:cubicBezTo>
                  <a:cubicBezTo>
                    <a:pt x="215" y="142"/>
                    <a:pt x="215" y="142"/>
                    <a:pt x="215" y="141"/>
                  </a:cubicBezTo>
                  <a:cubicBezTo>
                    <a:pt x="215" y="141"/>
                    <a:pt x="215" y="140"/>
                    <a:pt x="216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40"/>
                    <a:pt x="217" y="141"/>
                    <a:pt x="217" y="141"/>
                  </a:cubicBezTo>
                  <a:cubicBezTo>
                    <a:pt x="217" y="142"/>
                    <a:pt x="216" y="142"/>
                    <a:pt x="216" y="142"/>
                  </a:cubicBezTo>
                  <a:close/>
                  <a:moveTo>
                    <a:pt x="113" y="142"/>
                  </a:moveTo>
                  <a:cubicBezTo>
                    <a:pt x="113" y="142"/>
                    <a:pt x="113" y="142"/>
                    <a:pt x="113" y="142"/>
                  </a:cubicBezTo>
                  <a:cubicBezTo>
                    <a:pt x="112" y="142"/>
                    <a:pt x="112" y="142"/>
                    <a:pt x="112" y="141"/>
                  </a:cubicBezTo>
                  <a:cubicBezTo>
                    <a:pt x="112" y="141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4" y="140"/>
                    <a:pt x="114" y="141"/>
                    <a:pt x="114" y="141"/>
                  </a:cubicBezTo>
                  <a:cubicBezTo>
                    <a:pt x="114" y="142"/>
                    <a:pt x="114" y="142"/>
                    <a:pt x="113" y="142"/>
                  </a:cubicBezTo>
                  <a:close/>
                  <a:moveTo>
                    <a:pt x="105" y="142"/>
                  </a:move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4" y="142"/>
                    <a:pt x="104" y="141"/>
                  </a:cubicBezTo>
                  <a:cubicBezTo>
                    <a:pt x="104" y="141"/>
                    <a:pt x="104" y="140"/>
                    <a:pt x="105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6" y="141"/>
                    <a:pt x="106" y="141"/>
                  </a:cubicBezTo>
                  <a:cubicBezTo>
                    <a:pt x="106" y="142"/>
                    <a:pt x="105" y="142"/>
                    <a:pt x="105" y="142"/>
                  </a:cubicBezTo>
                  <a:close/>
                  <a:moveTo>
                    <a:pt x="96" y="142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2"/>
                    <a:pt x="95" y="142"/>
                    <a:pt x="95" y="141"/>
                  </a:cubicBezTo>
                  <a:cubicBezTo>
                    <a:pt x="95" y="141"/>
                    <a:pt x="96" y="140"/>
                    <a:pt x="96" y="140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7" y="140"/>
                    <a:pt x="97" y="141"/>
                    <a:pt x="97" y="141"/>
                  </a:cubicBezTo>
                  <a:cubicBezTo>
                    <a:pt x="97" y="142"/>
                    <a:pt x="97" y="142"/>
                    <a:pt x="96" y="142"/>
                  </a:cubicBezTo>
                  <a:close/>
                  <a:moveTo>
                    <a:pt x="88" y="142"/>
                  </a:moveTo>
                  <a:cubicBezTo>
                    <a:pt x="88" y="142"/>
                    <a:pt x="88" y="142"/>
                    <a:pt x="88" y="142"/>
                  </a:cubicBezTo>
                  <a:cubicBezTo>
                    <a:pt x="87" y="142"/>
                    <a:pt x="87" y="142"/>
                    <a:pt x="87" y="141"/>
                  </a:cubicBezTo>
                  <a:cubicBezTo>
                    <a:pt x="87" y="141"/>
                    <a:pt x="87" y="140"/>
                    <a:pt x="88" y="140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0"/>
                    <a:pt x="89" y="141"/>
                    <a:pt x="89" y="141"/>
                  </a:cubicBezTo>
                  <a:cubicBezTo>
                    <a:pt x="89" y="142"/>
                    <a:pt x="88" y="142"/>
                    <a:pt x="88" y="142"/>
                  </a:cubicBezTo>
                  <a:close/>
                  <a:moveTo>
                    <a:pt x="79" y="142"/>
                  </a:moveTo>
                  <a:cubicBezTo>
                    <a:pt x="79" y="142"/>
                    <a:pt x="79" y="142"/>
                    <a:pt x="79" y="142"/>
                  </a:cubicBezTo>
                  <a:cubicBezTo>
                    <a:pt x="79" y="142"/>
                    <a:pt x="78" y="142"/>
                    <a:pt x="78" y="141"/>
                  </a:cubicBezTo>
                  <a:cubicBezTo>
                    <a:pt x="78" y="141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80" y="140"/>
                    <a:pt x="80" y="141"/>
                    <a:pt x="80" y="141"/>
                  </a:cubicBezTo>
                  <a:cubicBezTo>
                    <a:pt x="80" y="142"/>
                    <a:pt x="80" y="142"/>
                    <a:pt x="79" y="142"/>
                  </a:cubicBezTo>
                  <a:close/>
                  <a:moveTo>
                    <a:pt x="71" y="142"/>
                  </a:moveTo>
                  <a:cubicBezTo>
                    <a:pt x="71" y="142"/>
                    <a:pt x="71" y="142"/>
                    <a:pt x="71" y="142"/>
                  </a:cubicBezTo>
                  <a:cubicBezTo>
                    <a:pt x="70" y="142"/>
                    <a:pt x="70" y="142"/>
                    <a:pt x="70" y="141"/>
                  </a:cubicBezTo>
                  <a:cubicBezTo>
                    <a:pt x="70" y="141"/>
                    <a:pt x="70" y="140"/>
                    <a:pt x="71" y="140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2" y="140"/>
                    <a:pt x="72" y="141"/>
                    <a:pt x="72" y="141"/>
                  </a:cubicBezTo>
                  <a:cubicBezTo>
                    <a:pt x="72" y="142"/>
                    <a:pt x="72" y="142"/>
                    <a:pt x="71" y="142"/>
                  </a:cubicBezTo>
                  <a:close/>
                  <a:moveTo>
                    <a:pt x="62" y="142"/>
                  </a:moveTo>
                  <a:cubicBezTo>
                    <a:pt x="62" y="142"/>
                    <a:pt x="62" y="142"/>
                    <a:pt x="62" y="142"/>
                  </a:cubicBezTo>
                  <a:cubicBezTo>
                    <a:pt x="62" y="142"/>
                    <a:pt x="61" y="142"/>
                    <a:pt x="61" y="141"/>
                  </a:cubicBezTo>
                  <a:cubicBezTo>
                    <a:pt x="61" y="141"/>
                    <a:pt x="62" y="140"/>
                    <a:pt x="6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3" y="140"/>
                    <a:pt x="64" y="141"/>
                    <a:pt x="64" y="141"/>
                  </a:cubicBezTo>
                  <a:cubicBezTo>
                    <a:pt x="64" y="142"/>
                    <a:pt x="63" y="142"/>
                    <a:pt x="62" y="142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2"/>
                  </a:cubicBezTo>
                  <a:cubicBezTo>
                    <a:pt x="53" y="142"/>
                    <a:pt x="53" y="142"/>
                    <a:pt x="53" y="141"/>
                  </a:cubicBezTo>
                  <a:cubicBezTo>
                    <a:pt x="53" y="141"/>
                    <a:pt x="53" y="140"/>
                    <a:pt x="54" y="140"/>
                  </a:cubicBezTo>
                  <a:cubicBezTo>
                    <a:pt x="54" y="140"/>
                    <a:pt x="54" y="140"/>
                    <a:pt x="54" y="140"/>
                  </a:cubicBezTo>
                  <a:cubicBezTo>
                    <a:pt x="55" y="140"/>
                    <a:pt x="55" y="141"/>
                    <a:pt x="55" y="141"/>
                  </a:cubicBezTo>
                  <a:cubicBezTo>
                    <a:pt x="55" y="142"/>
                    <a:pt x="55" y="142"/>
                    <a:pt x="54" y="142"/>
                  </a:cubicBezTo>
                  <a:close/>
                  <a:moveTo>
                    <a:pt x="46" y="142"/>
                  </a:moveTo>
                  <a:cubicBezTo>
                    <a:pt x="45" y="142"/>
                    <a:pt x="45" y="142"/>
                    <a:pt x="45" y="142"/>
                  </a:cubicBezTo>
                  <a:cubicBezTo>
                    <a:pt x="45" y="142"/>
                    <a:pt x="44" y="142"/>
                    <a:pt x="44" y="141"/>
                  </a:cubicBezTo>
                  <a:cubicBezTo>
                    <a:pt x="44" y="141"/>
                    <a:pt x="45" y="140"/>
                    <a:pt x="45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6" y="140"/>
                    <a:pt x="47" y="141"/>
                    <a:pt x="47" y="141"/>
                  </a:cubicBezTo>
                  <a:cubicBezTo>
                    <a:pt x="47" y="142"/>
                    <a:pt x="46" y="142"/>
                    <a:pt x="46" y="142"/>
                  </a:cubicBezTo>
                  <a:close/>
                  <a:moveTo>
                    <a:pt x="37" y="142"/>
                  </a:moveTo>
                  <a:cubicBezTo>
                    <a:pt x="37" y="142"/>
                    <a:pt x="37" y="142"/>
                    <a:pt x="37" y="142"/>
                  </a:cubicBezTo>
                  <a:cubicBezTo>
                    <a:pt x="36" y="142"/>
                    <a:pt x="36" y="142"/>
                    <a:pt x="36" y="141"/>
                  </a:cubicBezTo>
                  <a:cubicBezTo>
                    <a:pt x="36" y="141"/>
                    <a:pt x="36" y="140"/>
                    <a:pt x="37" y="140"/>
                  </a:cubicBezTo>
                  <a:cubicBezTo>
                    <a:pt x="37" y="140"/>
                    <a:pt x="37" y="140"/>
                    <a:pt x="37" y="140"/>
                  </a:cubicBezTo>
                  <a:cubicBezTo>
                    <a:pt x="38" y="140"/>
                    <a:pt x="38" y="141"/>
                    <a:pt x="38" y="141"/>
                  </a:cubicBezTo>
                  <a:cubicBezTo>
                    <a:pt x="38" y="142"/>
                    <a:pt x="38" y="142"/>
                    <a:pt x="37" y="142"/>
                  </a:cubicBezTo>
                  <a:close/>
                  <a:moveTo>
                    <a:pt x="32" y="138"/>
                  </a:moveTo>
                  <a:cubicBezTo>
                    <a:pt x="32" y="138"/>
                    <a:pt x="31" y="138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2" y="136"/>
                    <a:pt x="32" y="136"/>
                  </a:cubicBezTo>
                  <a:cubicBezTo>
                    <a:pt x="33" y="136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8"/>
                    <a:pt x="33" y="138"/>
                    <a:pt x="32" y="138"/>
                  </a:cubicBezTo>
                  <a:close/>
                  <a:moveTo>
                    <a:pt x="293" y="135"/>
                  </a:moveTo>
                  <a:cubicBezTo>
                    <a:pt x="292" y="135"/>
                    <a:pt x="292" y="134"/>
                    <a:pt x="292" y="134"/>
                  </a:cubicBezTo>
                  <a:cubicBezTo>
                    <a:pt x="292" y="133"/>
                    <a:pt x="292" y="133"/>
                    <a:pt x="292" y="133"/>
                  </a:cubicBezTo>
                  <a:cubicBezTo>
                    <a:pt x="292" y="133"/>
                    <a:pt x="292" y="132"/>
                    <a:pt x="293" y="132"/>
                  </a:cubicBezTo>
                  <a:cubicBezTo>
                    <a:pt x="293" y="132"/>
                    <a:pt x="294" y="133"/>
                    <a:pt x="294" y="133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294" y="134"/>
                    <a:pt x="293" y="135"/>
                    <a:pt x="293" y="135"/>
                  </a:cubicBezTo>
                  <a:close/>
                  <a:moveTo>
                    <a:pt x="32" y="130"/>
                  </a:moveTo>
                  <a:cubicBezTo>
                    <a:pt x="32" y="130"/>
                    <a:pt x="31" y="130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8"/>
                    <a:pt x="32" y="128"/>
                    <a:pt x="32" y="128"/>
                  </a:cubicBezTo>
                  <a:cubicBezTo>
                    <a:pt x="33" y="128"/>
                    <a:pt x="3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30"/>
                    <a:pt x="33" y="130"/>
                    <a:pt x="32" y="130"/>
                  </a:cubicBezTo>
                  <a:close/>
                  <a:moveTo>
                    <a:pt x="293" y="126"/>
                  </a:moveTo>
                  <a:cubicBezTo>
                    <a:pt x="292" y="126"/>
                    <a:pt x="292" y="126"/>
                    <a:pt x="292" y="125"/>
                  </a:cubicBezTo>
                  <a:cubicBezTo>
                    <a:pt x="292" y="125"/>
                    <a:pt x="292" y="125"/>
                    <a:pt x="292" y="125"/>
                  </a:cubicBezTo>
                  <a:cubicBezTo>
                    <a:pt x="292" y="124"/>
                    <a:pt x="292" y="124"/>
                    <a:pt x="293" y="124"/>
                  </a:cubicBezTo>
                  <a:cubicBezTo>
                    <a:pt x="293" y="124"/>
                    <a:pt x="294" y="124"/>
                    <a:pt x="294" y="125"/>
                  </a:cubicBezTo>
                  <a:cubicBezTo>
                    <a:pt x="294" y="125"/>
                    <a:pt x="294" y="125"/>
                    <a:pt x="294" y="125"/>
                  </a:cubicBezTo>
                  <a:cubicBezTo>
                    <a:pt x="294" y="126"/>
                    <a:pt x="293" y="126"/>
                    <a:pt x="293" y="126"/>
                  </a:cubicBezTo>
                  <a:close/>
                  <a:moveTo>
                    <a:pt x="29" y="124"/>
                  </a:move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7" y="123"/>
                    <a:pt x="28" y="122"/>
                  </a:cubicBezTo>
                  <a:cubicBezTo>
                    <a:pt x="28" y="122"/>
                    <a:pt x="28" y="122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0" y="122"/>
                    <a:pt x="30" y="123"/>
                    <a:pt x="30" y="123"/>
                  </a:cubicBezTo>
                  <a:cubicBezTo>
                    <a:pt x="29" y="124"/>
                    <a:pt x="29" y="124"/>
                    <a:pt x="29" y="124"/>
                  </a:cubicBezTo>
                  <a:close/>
                  <a:moveTo>
                    <a:pt x="300" y="122"/>
                  </a:moveTo>
                  <a:cubicBezTo>
                    <a:pt x="300" y="122"/>
                    <a:pt x="299" y="122"/>
                    <a:pt x="299" y="122"/>
                  </a:cubicBezTo>
                  <a:cubicBezTo>
                    <a:pt x="299" y="121"/>
                    <a:pt x="299" y="121"/>
                    <a:pt x="299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300" y="120"/>
                    <a:pt x="301" y="120"/>
                    <a:pt x="301" y="121"/>
                  </a:cubicBezTo>
                  <a:cubicBezTo>
                    <a:pt x="301" y="121"/>
                    <a:pt x="301" y="122"/>
                    <a:pt x="301" y="122"/>
                  </a:cubicBezTo>
                  <a:cubicBezTo>
                    <a:pt x="300" y="122"/>
                    <a:pt x="300" y="122"/>
                    <a:pt x="300" y="122"/>
                  </a:cubicBezTo>
                  <a:close/>
                  <a:moveTo>
                    <a:pt x="21" y="120"/>
                  </a:moveTo>
                  <a:cubicBezTo>
                    <a:pt x="21" y="120"/>
                    <a:pt x="21" y="120"/>
                    <a:pt x="21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120"/>
                    <a:pt x="20" y="119"/>
                    <a:pt x="20" y="118"/>
                  </a:cubicBezTo>
                  <a:cubicBezTo>
                    <a:pt x="20" y="118"/>
                    <a:pt x="21" y="118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18"/>
                    <a:pt x="22" y="119"/>
                    <a:pt x="22" y="120"/>
                  </a:cubicBezTo>
                  <a:cubicBezTo>
                    <a:pt x="22" y="120"/>
                    <a:pt x="21" y="120"/>
                    <a:pt x="21" y="120"/>
                  </a:cubicBezTo>
                  <a:close/>
                  <a:moveTo>
                    <a:pt x="307" y="118"/>
                  </a:moveTo>
                  <a:cubicBezTo>
                    <a:pt x="306" y="118"/>
                    <a:pt x="306" y="118"/>
                    <a:pt x="306" y="118"/>
                  </a:cubicBezTo>
                  <a:cubicBezTo>
                    <a:pt x="306" y="117"/>
                    <a:pt x="306" y="116"/>
                    <a:pt x="307" y="116"/>
                  </a:cubicBezTo>
                  <a:cubicBezTo>
                    <a:pt x="307" y="116"/>
                    <a:pt x="308" y="116"/>
                    <a:pt x="308" y="116"/>
                  </a:cubicBezTo>
                  <a:cubicBezTo>
                    <a:pt x="308" y="117"/>
                    <a:pt x="308" y="117"/>
                    <a:pt x="308" y="118"/>
                  </a:cubicBezTo>
                  <a:cubicBezTo>
                    <a:pt x="308" y="118"/>
                    <a:pt x="308" y="118"/>
                    <a:pt x="308" y="118"/>
                  </a:cubicBezTo>
                  <a:lnTo>
                    <a:pt x="307" y="118"/>
                  </a:lnTo>
                  <a:close/>
                  <a:moveTo>
                    <a:pt x="14" y="115"/>
                  </a:move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3" y="114"/>
                    <a:pt x="13" y="114"/>
                    <a:pt x="13" y="113"/>
                  </a:cubicBezTo>
                  <a:cubicBezTo>
                    <a:pt x="14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6" y="114"/>
                    <a:pt x="16" y="114"/>
                    <a:pt x="15" y="115"/>
                  </a:cubicBezTo>
                  <a:lnTo>
                    <a:pt x="14" y="115"/>
                  </a:lnTo>
                  <a:close/>
                  <a:moveTo>
                    <a:pt x="313" y="112"/>
                  </a:moveTo>
                  <a:cubicBezTo>
                    <a:pt x="313" y="112"/>
                    <a:pt x="313" y="112"/>
                    <a:pt x="313" y="112"/>
                  </a:cubicBezTo>
                  <a:cubicBezTo>
                    <a:pt x="312" y="112"/>
                    <a:pt x="312" y="111"/>
                    <a:pt x="313" y="111"/>
                  </a:cubicBezTo>
                  <a:cubicBezTo>
                    <a:pt x="313" y="110"/>
                    <a:pt x="314" y="110"/>
                    <a:pt x="314" y="110"/>
                  </a:cubicBezTo>
                  <a:cubicBezTo>
                    <a:pt x="315" y="111"/>
                    <a:pt x="315" y="111"/>
                    <a:pt x="314" y="112"/>
                  </a:cubicBezTo>
                  <a:cubicBezTo>
                    <a:pt x="314" y="112"/>
                    <a:pt x="314" y="112"/>
                    <a:pt x="314" y="112"/>
                  </a:cubicBezTo>
                  <a:lnTo>
                    <a:pt x="313" y="112"/>
                  </a:lnTo>
                  <a:close/>
                  <a:moveTo>
                    <a:pt x="9" y="109"/>
                  </a:moveTo>
                  <a:cubicBezTo>
                    <a:pt x="8" y="108"/>
                    <a:pt x="8" y="108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8"/>
                    <a:pt x="8" y="107"/>
                    <a:pt x="8" y="107"/>
                  </a:cubicBezTo>
                  <a:cubicBezTo>
                    <a:pt x="9" y="106"/>
                    <a:pt x="9" y="106"/>
                    <a:pt x="10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08"/>
                    <a:pt x="10" y="108"/>
                    <a:pt x="9" y="109"/>
                  </a:cubicBezTo>
                  <a:close/>
                  <a:moveTo>
                    <a:pt x="318" y="106"/>
                  </a:moveTo>
                  <a:cubicBezTo>
                    <a:pt x="318" y="105"/>
                    <a:pt x="318" y="105"/>
                    <a:pt x="318" y="105"/>
                  </a:cubicBezTo>
                  <a:cubicBezTo>
                    <a:pt x="317" y="105"/>
                    <a:pt x="317" y="104"/>
                    <a:pt x="318" y="104"/>
                  </a:cubicBezTo>
                  <a:cubicBezTo>
                    <a:pt x="318" y="103"/>
                    <a:pt x="319" y="103"/>
                    <a:pt x="319" y="103"/>
                  </a:cubicBezTo>
                  <a:cubicBezTo>
                    <a:pt x="320" y="104"/>
                    <a:pt x="320" y="104"/>
                    <a:pt x="319" y="105"/>
                  </a:cubicBezTo>
                  <a:cubicBezTo>
                    <a:pt x="319" y="105"/>
                    <a:pt x="319" y="105"/>
                    <a:pt x="319" y="105"/>
                  </a:cubicBezTo>
                  <a:lnTo>
                    <a:pt x="318" y="106"/>
                  </a:lnTo>
                  <a:close/>
                  <a:moveTo>
                    <a:pt x="5" y="101"/>
                  </a:moveTo>
                  <a:cubicBezTo>
                    <a:pt x="4" y="101"/>
                    <a:pt x="4" y="101"/>
                    <a:pt x="4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3" y="100"/>
                    <a:pt x="4" y="99"/>
                    <a:pt x="4" y="99"/>
                  </a:cubicBezTo>
                  <a:cubicBezTo>
                    <a:pt x="5" y="99"/>
                    <a:pt x="5" y="99"/>
                    <a:pt x="6" y="100"/>
                  </a:cubicBezTo>
                  <a:cubicBezTo>
                    <a:pt x="6" y="100"/>
                    <a:pt x="6" y="101"/>
                    <a:pt x="5" y="101"/>
                  </a:cubicBezTo>
                  <a:close/>
                  <a:moveTo>
                    <a:pt x="322" y="98"/>
                  </a:moveTo>
                  <a:cubicBezTo>
                    <a:pt x="322" y="98"/>
                    <a:pt x="322" y="98"/>
                    <a:pt x="322" y="98"/>
                  </a:cubicBezTo>
                  <a:cubicBezTo>
                    <a:pt x="321" y="98"/>
                    <a:pt x="321" y="97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21" y="96"/>
                    <a:pt x="322" y="95"/>
                    <a:pt x="322" y="96"/>
                  </a:cubicBezTo>
                  <a:cubicBezTo>
                    <a:pt x="323" y="96"/>
                    <a:pt x="323" y="96"/>
                    <a:pt x="323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3" y="97"/>
                    <a:pt x="322" y="98"/>
                    <a:pt x="322" y="98"/>
                  </a:cubicBezTo>
                  <a:close/>
                  <a:moveTo>
                    <a:pt x="2" y="93"/>
                  </a:moveTo>
                  <a:cubicBezTo>
                    <a:pt x="2" y="93"/>
                    <a:pt x="1" y="93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1"/>
                    <a:pt x="2" y="91"/>
                  </a:cubicBezTo>
                  <a:cubicBezTo>
                    <a:pt x="2" y="91"/>
                    <a:pt x="3" y="91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2" y="93"/>
                  </a:cubicBezTo>
                  <a:close/>
                  <a:moveTo>
                    <a:pt x="324" y="90"/>
                  </a:moveTo>
                  <a:cubicBezTo>
                    <a:pt x="323" y="90"/>
                    <a:pt x="323" y="90"/>
                    <a:pt x="323" y="90"/>
                  </a:cubicBezTo>
                  <a:cubicBezTo>
                    <a:pt x="323" y="89"/>
                    <a:pt x="322" y="89"/>
                    <a:pt x="322" y="88"/>
                  </a:cubicBezTo>
                  <a:cubicBezTo>
                    <a:pt x="322" y="88"/>
                    <a:pt x="322" y="88"/>
                    <a:pt x="322" y="88"/>
                  </a:cubicBezTo>
                  <a:cubicBezTo>
                    <a:pt x="323" y="88"/>
                    <a:pt x="323" y="87"/>
                    <a:pt x="324" y="87"/>
                  </a:cubicBezTo>
                  <a:cubicBezTo>
                    <a:pt x="324" y="87"/>
                    <a:pt x="325" y="88"/>
                    <a:pt x="325" y="88"/>
                  </a:cubicBezTo>
                  <a:cubicBezTo>
                    <a:pt x="325" y="89"/>
                    <a:pt x="325" y="89"/>
                    <a:pt x="325" y="89"/>
                  </a:cubicBezTo>
                  <a:cubicBezTo>
                    <a:pt x="325" y="89"/>
                    <a:pt x="324" y="90"/>
                    <a:pt x="324" y="90"/>
                  </a:cubicBezTo>
                  <a:close/>
                  <a:moveTo>
                    <a:pt x="1" y="85"/>
                  </a:move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3"/>
                    <a:pt x="1" y="83"/>
                    <a:pt x="1" y="83"/>
                  </a:cubicBezTo>
                  <a:cubicBezTo>
                    <a:pt x="2" y="83"/>
                    <a:pt x="3" y="83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2" y="85"/>
                    <a:pt x="1" y="85"/>
                  </a:cubicBezTo>
                  <a:close/>
                  <a:moveTo>
                    <a:pt x="323" y="81"/>
                  </a:moveTo>
                  <a:cubicBezTo>
                    <a:pt x="323" y="81"/>
                    <a:pt x="322" y="81"/>
                    <a:pt x="322" y="80"/>
                  </a:cubicBezTo>
                  <a:cubicBezTo>
                    <a:pt x="322" y="80"/>
                    <a:pt x="322" y="80"/>
                    <a:pt x="322" y="80"/>
                  </a:cubicBezTo>
                  <a:cubicBezTo>
                    <a:pt x="322" y="79"/>
                    <a:pt x="323" y="79"/>
                    <a:pt x="323" y="79"/>
                  </a:cubicBezTo>
                  <a:cubicBezTo>
                    <a:pt x="324" y="79"/>
                    <a:pt x="324" y="79"/>
                    <a:pt x="324" y="80"/>
                  </a:cubicBezTo>
                  <a:cubicBezTo>
                    <a:pt x="324" y="80"/>
                    <a:pt x="324" y="80"/>
                    <a:pt x="324" y="80"/>
                  </a:cubicBezTo>
                  <a:cubicBezTo>
                    <a:pt x="325" y="80"/>
                    <a:pt x="324" y="81"/>
                    <a:pt x="324" y="81"/>
                  </a:cubicBezTo>
                  <a:lnTo>
                    <a:pt x="323" y="81"/>
                  </a:lnTo>
                  <a:close/>
                  <a:moveTo>
                    <a:pt x="3" y="77"/>
                  </a:moveTo>
                  <a:cubicBezTo>
                    <a:pt x="2" y="77"/>
                    <a:pt x="2" y="77"/>
                    <a:pt x="2" y="77"/>
                  </a:cubicBezTo>
                  <a:cubicBezTo>
                    <a:pt x="2" y="76"/>
                    <a:pt x="1" y="76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4"/>
                    <a:pt x="2" y="74"/>
                    <a:pt x="3" y="74"/>
                  </a:cubicBezTo>
                  <a:cubicBezTo>
                    <a:pt x="3" y="74"/>
                    <a:pt x="4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6"/>
                    <a:pt x="3" y="77"/>
                    <a:pt x="3" y="77"/>
                  </a:cubicBezTo>
                  <a:close/>
                  <a:moveTo>
                    <a:pt x="321" y="73"/>
                  </a:moveTo>
                  <a:cubicBezTo>
                    <a:pt x="321" y="73"/>
                    <a:pt x="321" y="73"/>
                    <a:pt x="320" y="72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20" y="71"/>
                    <a:pt x="320" y="71"/>
                    <a:pt x="321" y="71"/>
                  </a:cubicBezTo>
                  <a:cubicBezTo>
                    <a:pt x="322" y="70"/>
                    <a:pt x="322" y="71"/>
                    <a:pt x="322" y="71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3" y="72"/>
                    <a:pt x="322" y="73"/>
                    <a:pt x="322" y="73"/>
                  </a:cubicBezTo>
                  <a:lnTo>
                    <a:pt x="321" y="73"/>
                  </a:lnTo>
                  <a:close/>
                  <a:moveTo>
                    <a:pt x="6" y="69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4" y="68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7" y="67"/>
                    <a:pt x="7" y="67"/>
                    <a:pt x="7" y="68"/>
                  </a:cubicBezTo>
                  <a:cubicBezTo>
                    <a:pt x="6" y="68"/>
                    <a:pt x="6" y="69"/>
                    <a:pt x="6" y="69"/>
                  </a:cubicBezTo>
                  <a:close/>
                  <a:moveTo>
                    <a:pt x="318" y="65"/>
                  </a:moveTo>
                  <a:cubicBezTo>
                    <a:pt x="317" y="65"/>
                    <a:pt x="317" y="65"/>
                    <a:pt x="317" y="65"/>
                  </a:cubicBezTo>
                  <a:cubicBezTo>
                    <a:pt x="316" y="64"/>
                    <a:pt x="317" y="64"/>
                    <a:pt x="317" y="63"/>
                  </a:cubicBezTo>
                  <a:cubicBezTo>
                    <a:pt x="318" y="63"/>
                    <a:pt x="318" y="63"/>
                    <a:pt x="319" y="63"/>
                  </a:cubicBezTo>
                  <a:cubicBezTo>
                    <a:pt x="319" y="64"/>
                    <a:pt x="319" y="64"/>
                    <a:pt x="319" y="64"/>
                  </a:cubicBezTo>
                  <a:cubicBezTo>
                    <a:pt x="319" y="64"/>
                    <a:pt x="319" y="65"/>
                    <a:pt x="318" y="65"/>
                  </a:cubicBezTo>
                  <a:close/>
                  <a:moveTo>
                    <a:pt x="10" y="62"/>
                  </a:move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0"/>
                    <a:pt x="9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59"/>
                    <a:pt x="10" y="59"/>
                    <a:pt x="11" y="59"/>
                  </a:cubicBezTo>
                  <a:cubicBezTo>
                    <a:pt x="11" y="60"/>
                    <a:pt x="11" y="60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lnTo>
                    <a:pt x="10" y="62"/>
                  </a:lnTo>
                  <a:close/>
                  <a:moveTo>
                    <a:pt x="312" y="59"/>
                  </a:moveTo>
                  <a:cubicBezTo>
                    <a:pt x="312" y="58"/>
                    <a:pt x="312" y="58"/>
                    <a:pt x="312" y="58"/>
                  </a:cubicBezTo>
                  <a:cubicBezTo>
                    <a:pt x="311" y="58"/>
                    <a:pt x="311" y="57"/>
                    <a:pt x="312" y="57"/>
                  </a:cubicBezTo>
                  <a:cubicBezTo>
                    <a:pt x="312" y="56"/>
                    <a:pt x="313" y="56"/>
                    <a:pt x="313" y="57"/>
                  </a:cubicBezTo>
                  <a:cubicBezTo>
                    <a:pt x="313" y="57"/>
                    <a:pt x="313" y="57"/>
                    <a:pt x="313" y="57"/>
                  </a:cubicBezTo>
                  <a:cubicBezTo>
                    <a:pt x="314" y="57"/>
                    <a:pt x="314" y="58"/>
                    <a:pt x="313" y="58"/>
                  </a:cubicBezTo>
                  <a:lnTo>
                    <a:pt x="312" y="59"/>
                  </a:lnTo>
                  <a:close/>
                  <a:moveTo>
                    <a:pt x="16" y="55"/>
                  </a:move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15" y="54"/>
                    <a:pt x="15" y="5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7" y="53"/>
                    <a:pt x="17" y="54"/>
                  </a:cubicBezTo>
                  <a:cubicBezTo>
                    <a:pt x="17" y="54"/>
                    <a:pt x="17" y="55"/>
                    <a:pt x="17" y="55"/>
                  </a:cubicBezTo>
                  <a:lnTo>
                    <a:pt x="16" y="55"/>
                  </a:lnTo>
                  <a:close/>
                  <a:moveTo>
                    <a:pt x="306" y="53"/>
                  </a:move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3"/>
                    <a:pt x="305" y="53"/>
                  </a:cubicBezTo>
                  <a:cubicBezTo>
                    <a:pt x="305" y="53"/>
                    <a:pt x="305" y="52"/>
                    <a:pt x="305" y="51"/>
                  </a:cubicBezTo>
                  <a:cubicBezTo>
                    <a:pt x="305" y="51"/>
                    <a:pt x="306" y="51"/>
                    <a:pt x="306" y="51"/>
                  </a:cubicBezTo>
                  <a:cubicBezTo>
                    <a:pt x="307" y="51"/>
                    <a:pt x="307" y="51"/>
                    <a:pt x="307" y="51"/>
                  </a:cubicBezTo>
                  <a:cubicBezTo>
                    <a:pt x="307" y="52"/>
                    <a:pt x="307" y="52"/>
                    <a:pt x="307" y="53"/>
                  </a:cubicBezTo>
                  <a:lnTo>
                    <a:pt x="306" y="53"/>
                  </a:lnTo>
                  <a:close/>
                  <a:moveTo>
                    <a:pt x="23" y="51"/>
                  </a:moveTo>
                  <a:cubicBezTo>
                    <a:pt x="23" y="51"/>
                    <a:pt x="22" y="51"/>
                    <a:pt x="22" y="50"/>
                  </a:cubicBezTo>
                  <a:cubicBezTo>
                    <a:pt x="22" y="50"/>
                    <a:pt x="22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8"/>
                    <a:pt x="24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lnTo>
                    <a:pt x="23" y="51"/>
                  </a:lnTo>
                  <a:close/>
                  <a:moveTo>
                    <a:pt x="299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298" y="49"/>
                    <a:pt x="298" y="49"/>
                    <a:pt x="298" y="49"/>
                  </a:cubicBezTo>
                  <a:cubicBezTo>
                    <a:pt x="297" y="49"/>
                    <a:pt x="297" y="48"/>
                    <a:pt x="298" y="47"/>
                  </a:cubicBezTo>
                  <a:cubicBezTo>
                    <a:pt x="298" y="47"/>
                    <a:pt x="298" y="47"/>
                    <a:pt x="299" y="47"/>
                  </a:cubicBezTo>
                  <a:cubicBezTo>
                    <a:pt x="299" y="47"/>
                    <a:pt x="299" y="47"/>
                    <a:pt x="299" y="47"/>
                  </a:cubicBezTo>
                  <a:cubicBezTo>
                    <a:pt x="300" y="47"/>
                    <a:pt x="300" y="48"/>
                    <a:pt x="300" y="48"/>
                  </a:cubicBezTo>
                  <a:cubicBezTo>
                    <a:pt x="299" y="49"/>
                    <a:pt x="299" y="49"/>
                    <a:pt x="299" y="49"/>
                  </a:cubicBezTo>
                  <a:close/>
                  <a:moveTo>
                    <a:pt x="31" y="47"/>
                  </a:moveTo>
                  <a:cubicBezTo>
                    <a:pt x="30" y="47"/>
                    <a:pt x="30" y="47"/>
                    <a:pt x="30" y="47"/>
                  </a:cubicBezTo>
                  <a:cubicBezTo>
                    <a:pt x="29" y="46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2" y="45"/>
                    <a:pt x="32" y="46"/>
                  </a:cubicBezTo>
                  <a:cubicBezTo>
                    <a:pt x="32" y="46"/>
                    <a:pt x="32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lose/>
                  <a:moveTo>
                    <a:pt x="293" y="44"/>
                  </a:moveTo>
                  <a:cubicBezTo>
                    <a:pt x="292" y="44"/>
                    <a:pt x="292" y="44"/>
                    <a:pt x="292" y="43"/>
                  </a:cubicBezTo>
                  <a:cubicBezTo>
                    <a:pt x="292" y="43"/>
                    <a:pt x="292" y="43"/>
                    <a:pt x="292" y="43"/>
                  </a:cubicBezTo>
                  <a:cubicBezTo>
                    <a:pt x="292" y="43"/>
                    <a:pt x="292" y="42"/>
                    <a:pt x="293" y="42"/>
                  </a:cubicBezTo>
                  <a:cubicBezTo>
                    <a:pt x="293" y="42"/>
                    <a:pt x="294" y="43"/>
                    <a:pt x="294" y="43"/>
                  </a:cubicBezTo>
                  <a:cubicBezTo>
                    <a:pt x="294" y="43"/>
                    <a:pt x="294" y="43"/>
                    <a:pt x="294" y="43"/>
                  </a:cubicBezTo>
                  <a:cubicBezTo>
                    <a:pt x="294" y="44"/>
                    <a:pt x="293" y="44"/>
                    <a:pt x="293" y="44"/>
                  </a:cubicBezTo>
                  <a:close/>
                  <a:moveTo>
                    <a:pt x="32" y="40"/>
                  </a:moveTo>
                  <a:cubicBezTo>
                    <a:pt x="32" y="40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8"/>
                    <a:pt x="32" y="37"/>
                    <a:pt x="32" y="37"/>
                  </a:cubicBezTo>
                  <a:cubicBezTo>
                    <a:pt x="33" y="37"/>
                    <a:pt x="34" y="38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0"/>
                  </a:cubicBezTo>
                  <a:close/>
                  <a:moveTo>
                    <a:pt x="293" y="36"/>
                  </a:moveTo>
                  <a:cubicBezTo>
                    <a:pt x="292" y="36"/>
                    <a:pt x="292" y="35"/>
                    <a:pt x="292" y="35"/>
                  </a:cubicBezTo>
                  <a:cubicBezTo>
                    <a:pt x="292" y="35"/>
                    <a:pt x="292" y="35"/>
                    <a:pt x="292" y="35"/>
                  </a:cubicBezTo>
                  <a:cubicBezTo>
                    <a:pt x="292" y="34"/>
                    <a:pt x="292" y="34"/>
                    <a:pt x="293" y="34"/>
                  </a:cubicBezTo>
                  <a:cubicBezTo>
                    <a:pt x="293" y="34"/>
                    <a:pt x="294" y="34"/>
                    <a:pt x="294" y="35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294" y="35"/>
                    <a:pt x="293" y="36"/>
                    <a:pt x="293" y="36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1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3" y="29"/>
                    <a:pt x="34" y="29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3" y="31"/>
                    <a:pt x="32" y="31"/>
                  </a:cubicBezTo>
                  <a:close/>
                  <a:moveTo>
                    <a:pt x="290" y="30"/>
                  </a:moveTo>
                  <a:cubicBezTo>
                    <a:pt x="290" y="30"/>
                    <a:pt x="290" y="30"/>
                    <a:pt x="290" y="30"/>
                  </a:cubicBezTo>
                  <a:cubicBezTo>
                    <a:pt x="290" y="30"/>
                    <a:pt x="289" y="29"/>
                    <a:pt x="289" y="29"/>
                  </a:cubicBezTo>
                  <a:cubicBezTo>
                    <a:pt x="289" y="28"/>
                    <a:pt x="290" y="28"/>
                    <a:pt x="290" y="28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91" y="28"/>
                    <a:pt x="292" y="28"/>
                    <a:pt x="292" y="29"/>
                  </a:cubicBezTo>
                  <a:cubicBezTo>
                    <a:pt x="292" y="29"/>
                    <a:pt x="291" y="30"/>
                    <a:pt x="290" y="30"/>
                  </a:cubicBezTo>
                  <a:close/>
                  <a:moveTo>
                    <a:pt x="282" y="30"/>
                  </a:moveTo>
                  <a:cubicBezTo>
                    <a:pt x="282" y="30"/>
                    <a:pt x="282" y="30"/>
                    <a:pt x="282" y="30"/>
                  </a:cubicBezTo>
                  <a:cubicBezTo>
                    <a:pt x="281" y="30"/>
                    <a:pt x="281" y="29"/>
                    <a:pt x="281" y="29"/>
                  </a:cubicBezTo>
                  <a:cubicBezTo>
                    <a:pt x="281" y="28"/>
                    <a:pt x="281" y="28"/>
                    <a:pt x="282" y="28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83" y="28"/>
                    <a:pt x="283" y="28"/>
                    <a:pt x="283" y="29"/>
                  </a:cubicBezTo>
                  <a:cubicBezTo>
                    <a:pt x="283" y="29"/>
                    <a:pt x="283" y="30"/>
                    <a:pt x="282" y="30"/>
                  </a:cubicBezTo>
                  <a:close/>
                  <a:moveTo>
                    <a:pt x="274" y="30"/>
                  </a:moveTo>
                  <a:cubicBezTo>
                    <a:pt x="273" y="30"/>
                    <a:pt x="273" y="30"/>
                    <a:pt x="273" y="30"/>
                  </a:cubicBezTo>
                  <a:cubicBezTo>
                    <a:pt x="273" y="30"/>
                    <a:pt x="272" y="29"/>
                    <a:pt x="272" y="29"/>
                  </a:cubicBezTo>
                  <a:cubicBezTo>
                    <a:pt x="272" y="28"/>
                    <a:pt x="273" y="28"/>
                    <a:pt x="273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4" y="28"/>
                    <a:pt x="275" y="28"/>
                    <a:pt x="275" y="29"/>
                  </a:cubicBezTo>
                  <a:cubicBezTo>
                    <a:pt x="275" y="29"/>
                    <a:pt x="274" y="30"/>
                    <a:pt x="274" y="30"/>
                  </a:cubicBezTo>
                  <a:close/>
                  <a:moveTo>
                    <a:pt x="265" y="30"/>
                  </a:moveTo>
                  <a:cubicBezTo>
                    <a:pt x="265" y="30"/>
                    <a:pt x="265" y="30"/>
                    <a:pt x="265" y="30"/>
                  </a:cubicBezTo>
                  <a:cubicBezTo>
                    <a:pt x="264" y="30"/>
                    <a:pt x="264" y="29"/>
                    <a:pt x="264" y="29"/>
                  </a:cubicBezTo>
                  <a:cubicBezTo>
                    <a:pt x="264" y="28"/>
                    <a:pt x="264" y="28"/>
                    <a:pt x="265" y="28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66" y="28"/>
                    <a:pt x="266" y="28"/>
                    <a:pt x="266" y="29"/>
                  </a:cubicBezTo>
                  <a:cubicBezTo>
                    <a:pt x="266" y="29"/>
                    <a:pt x="266" y="30"/>
                    <a:pt x="265" y="30"/>
                  </a:cubicBezTo>
                  <a:close/>
                  <a:moveTo>
                    <a:pt x="257" y="30"/>
                  </a:move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55" y="29"/>
                    <a:pt x="255" y="29"/>
                  </a:cubicBezTo>
                  <a:cubicBezTo>
                    <a:pt x="255" y="28"/>
                    <a:pt x="256" y="28"/>
                    <a:pt x="256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28"/>
                    <a:pt x="258" y="28"/>
                    <a:pt x="258" y="29"/>
                  </a:cubicBezTo>
                  <a:cubicBezTo>
                    <a:pt x="258" y="29"/>
                    <a:pt x="257" y="30"/>
                    <a:pt x="257" y="30"/>
                  </a:cubicBezTo>
                  <a:close/>
                  <a:moveTo>
                    <a:pt x="248" y="30"/>
                  </a:moveTo>
                  <a:cubicBezTo>
                    <a:pt x="248" y="30"/>
                    <a:pt x="248" y="30"/>
                    <a:pt x="248" y="30"/>
                  </a:cubicBezTo>
                  <a:cubicBezTo>
                    <a:pt x="247" y="30"/>
                    <a:pt x="247" y="29"/>
                    <a:pt x="247" y="29"/>
                  </a:cubicBezTo>
                  <a:cubicBezTo>
                    <a:pt x="247" y="28"/>
                    <a:pt x="247" y="28"/>
                    <a:pt x="248" y="28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9" y="28"/>
                    <a:pt x="249" y="28"/>
                    <a:pt x="249" y="29"/>
                  </a:cubicBezTo>
                  <a:cubicBezTo>
                    <a:pt x="249" y="29"/>
                    <a:pt x="249" y="30"/>
                    <a:pt x="248" y="30"/>
                  </a:cubicBezTo>
                  <a:close/>
                  <a:moveTo>
                    <a:pt x="240" y="30"/>
                  </a:moveTo>
                  <a:cubicBezTo>
                    <a:pt x="240" y="30"/>
                    <a:pt x="240" y="30"/>
                    <a:pt x="240" y="30"/>
                  </a:cubicBezTo>
                  <a:cubicBezTo>
                    <a:pt x="239" y="30"/>
                    <a:pt x="238" y="29"/>
                    <a:pt x="238" y="29"/>
                  </a:cubicBezTo>
                  <a:cubicBezTo>
                    <a:pt x="238" y="28"/>
                    <a:pt x="239" y="28"/>
                    <a:pt x="240" y="28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8"/>
                    <a:pt x="241" y="28"/>
                    <a:pt x="241" y="29"/>
                  </a:cubicBezTo>
                  <a:cubicBezTo>
                    <a:pt x="241" y="29"/>
                    <a:pt x="240" y="30"/>
                    <a:pt x="240" y="30"/>
                  </a:cubicBezTo>
                  <a:close/>
                  <a:moveTo>
                    <a:pt x="231" y="30"/>
                  </a:moveTo>
                  <a:cubicBezTo>
                    <a:pt x="231" y="30"/>
                    <a:pt x="231" y="30"/>
                    <a:pt x="231" y="30"/>
                  </a:cubicBezTo>
                  <a:cubicBezTo>
                    <a:pt x="230" y="30"/>
                    <a:pt x="230" y="29"/>
                    <a:pt x="230" y="29"/>
                  </a:cubicBezTo>
                  <a:cubicBezTo>
                    <a:pt x="230" y="28"/>
                    <a:pt x="230" y="28"/>
                    <a:pt x="231" y="28"/>
                  </a:cubicBezTo>
                  <a:cubicBezTo>
                    <a:pt x="231" y="28"/>
                    <a:pt x="231" y="28"/>
                    <a:pt x="231" y="28"/>
                  </a:cubicBezTo>
                  <a:cubicBezTo>
                    <a:pt x="232" y="28"/>
                    <a:pt x="232" y="28"/>
                    <a:pt x="232" y="29"/>
                  </a:cubicBezTo>
                  <a:cubicBezTo>
                    <a:pt x="232" y="29"/>
                    <a:pt x="232" y="30"/>
                    <a:pt x="231" y="30"/>
                  </a:cubicBezTo>
                  <a:close/>
                  <a:moveTo>
                    <a:pt x="223" y="30"/>
                  </a:moveTo>
                  <a:cubicBezTo>
                    <a:pt x="223" y="30"/>
                    <a:pt x="223" y="30"/>
                    <a:pt x="223" y="30"/>
                  </a:cubicBezTo>
                  <a:cubicBezTo>
                    <a:pt x="222" y="30"/>
                    <a:pt x="222" y="29"/>
                    <a:pt x="222" y="29"/>
                  </a:cubicBezTo>
                  <a:cubicBezTo>
                    <a:pt x="222" y="28"/>
                    <a:pt x="222" y="28"/>
                    <a:pt x="223" y="28"/>
                  </a:cubicBezTo>
                  <a:cubicBezTo>
                    <a:pt x="223" y="28"/>
                    <a:pt x="223" y="28"/>
                    <a:pt x="223" y="28"/>
                  </a:cubicBezTo>
                  <a:cubicBezTo>
                    <a:pt x="223" y="28"/>
                    <a:pt x="224" y="28"/>
                    <a:pt x="224" y="29"/>
                  </a:cubicBezTo>
                  <a:cubicBezTo>
                    <a:pt x="224" y="29"/>
                    <a:pt x="223" y="30"/>
                    <a:pt x="223" y="30"/>
                  </a:cubicBezTo>
                  <a:close/>
                  <a:moveTo>
                    <a:pt x="214" y="30"/>
                  </a:moveTo>
                  <a:cubicBezTo>
                    <a:pt x="214" y="30"/>
                    <a:pt x="214" y="30"/>
                    <a:pt x="214" y="30"/>
                  </a:cubicBezTo>
                  <a:cubicBezTo>
                    <a:pt x="214" y="30"/>
                    <a:pt x="213" y="29"/>
                    <a:pt x="213" y="29"/>
                  </a:cubicBezTo>
                  <a:cubicBezTo>
                    <a:pt x="213" y="28"/>
                    <a:pt x="214" y="28"/>
                    <a:pt x="214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5" y="28"/>
                    <a:pt x="215" y="28"/>
                    <a:pt x="215" y="29"/>
                  </a:cubicBezTo>
                  <a:cubicBezTo>
                    <a:pt x="215" y="29"/>
                    <a:pt x="215" y="30"/>
                    <a:pt x="214" y="30"/>
                  </a:cubicBezTo>
                  <a:close/>
                  <a:moveTo>
                    <a:pt x="107" y="30"/>
                  </a:move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29"/>
                    <a:pt x="106" y="29"/>
                  </a:cubicBezTo>
                  <a:cubicBezTo>
                    <a:pt x="106" y="28"/>
                    <a:pt x="106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8" y="28"/>
                    <a:pt x="108" y="28"/>
                    <a:pt x="108" y="29"/>
                  </a:cubicBezTo>
                  <a:cubicBezTo>
                    <a:pt x="108" y="29"/>
                    <a:pt x="108" y="30"/>
                    <a:pt x="107" y="30"/>
                  </a:cubicBezTo>
                  <a:close/>
                  <a:moveTo>
                    <a:pt x="99" y="30"/>
                  </a:moveTo>
                  <a:cubicBezTo>
                    <a:pt x="99" y="30"/>
                    <a:pt x="99" y="30"/>
                    <a:pt x="99" y="30"/>
                  </a:cubicBezTo>
                  <a:cubicBezTo>
                    <a:pt x="98" y="30"/>
                    <a:pt x="97" y="29"/>
                    <a:pt x="97" y="29"/>
                  </a:cubicBezTo>
                  <a:cubicBezTo>
                    <a:pt x="97" y="28"/>
                    <a:pt x="98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100" y="28"/>
                    <a:pt x="100" y="29"/>
                  </a:cubicBezTo>
                  <a:cubicBezTo>
                    <a:pt x="100" y="29"/>
                    <a:pt x="99" y="30"/>
                    <a:pt x="99" y="30"/>
                  </a:cubicBezTo>
                  <a:close/>
                  <a:moveTo>
                    <a:pt x="90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0" y="30"/>
                    <a:pt x="89" y="29"/>
                    <a:pt x="89" y="29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1" y="28"/>
                    <a:pt x="91" y="28"/>
                    <a:pt x="91" y="29"/>
                  </a:cubicBezTo>
                  <a:cubicBezTo>
                    <a:pt x="91" y="29"/>
                    <a:pt x="91" y="30"/>
                    <a:pt x="90" y="30"/>
                  </a:cubicBezTo>
                  <a:close/>
                  <a:moveTo>
                    <a:pt x="82" y="30"/>
                  </a:moveTo>
                  <a:cubicBezTo>
                    <a:pt x="82" y="30"/>
                    <a:pt x="82" y="30"/>
                    <a:pt x="82" y="30"/>
                  </a:cubicBezTo>
                  <a:cubicBezTo>
                    <a:pt x="81" y="30"/>
                    <a:pt x="81" y="29"/>
                    <a:pt x="81" y="29"/>
                  </a:cubicBezTo>
                  <a:cubicBezTo>
                    <a:pt x="81" y="28"/>
                    <a:pt x="81" y="28"/>
                    <a:pt x="82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2" y="28"/>
                    <a:pt x="83" y="28"/>
                    <a:pt x="83" y="29"/>
                  </a:cubicBezTo>
                  <a:cubicBezTo>
                    <a:pt x="83" y="29"/>
                    <a:pt x="82" y="30"/>
                    <a:pt x="82" y="30"/>
                  </a:cubicBezTo>
                  <a:close/>
                  <a:moveTo>
                    <a:pt x="73" y="30"/>
                  </a:move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2" y="29"/>
                    <a:pt x="72" y="29"/>
                  </a:cubicBezTo>
                  <a:cubicBezTo>
                    <a:pt x="72" y="28"/>
                    <a:pt x="73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8"/>
                    <a:pt x="74" y="28"/>
                    <a:pt x="74" y="29"/>
                  </a:cubicBezTo>
                  <a:cubicBezTo>
                    <a:pt x="74" y="29"/>
                    <a:pt x="74" y="30"/>
                    <a:pt x="73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29"/>
                    <a:pt x="64" y="29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66" y="28"/>
                    <a:pt x="66" y="29"/>
                  </a:cubicBezTo>
                  <a:cubicBezTo>
                    <a:pt x="66" y="29"/>
                    <a:pt x="65" y="30"/>
                    <a:pt x="65" y="30"/>
                  </a:cubicBezTo>
                  <a:close/>
                  <a:moveTo>
                    <a:pt x="56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5" y="29"/>
                    <a:pt x="55" y="29"/>
                  </a:cubicBezTo>
                  <a:cubicBezTo>
                    <a:pt x="55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8"/>
                    <a:pt x="57" y="29"/>
                  </a:cubicBezTo>
                  <a:cubicBezTo>
                    <a:pt x="57" y="29"/>
                    <a:pt x="57" y="30"/>
                    <a:pt x="56" y="30"/>
                  </a:cubicBezTo>
                  <a:close/>
                  <a:moveTo>
                    <a:pt x="48" y="30"/>
                  </a:move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29"/>
                    <a:pt x="47" y="29"/>
                  </a:cubicBezTo>
                  <a:cubicBezTo>
                    <a:pt x="47" y="28"/>
                    <a:pt x="47" y="28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8"/>
                    <a:pt x="49" y="28"/>
                    <a:pt x="49" y="29"/>
                  </a:cubicBezTo>
                  <a:cubicBezTo>
                    <a:pt x="49" y="29"/>
                    <a:pt x="49" y="30"/>
                    <a:pt x="48" y="30"/>
                  </a:cubicBezTo>
                  <a:close/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8" y="29"/>
                    <a:pt x="38" y="29"/>
                  </a:cubicBezTo>
                  <a:cubicBezTo>
                    <a:pt x="38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9"/>
                  </a:cubicBezTo>
                  <a:cubicBezTo>
                    <a:pt x="41" y="29"/>
                    <a:pt x="40" y="30"/>
                    <a:pt x="39" y="30"/>
                  </a:cubicBezTo>
                  <a:close/>
                  <a:moveTo>
                    <a:pt x="115" y="29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4" y="28"/>
                    <a:pt x="114" y="28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5" y="27"/>
                    <a:pt x="115" y="27"/>
                    <a:pt x="116" y="27"/>
                  </a:cubicBezTo>
                  <a:cubicBezTo>
                    <a:pt x="116" y="27"/>
                    <a:pt x="116" y="28"/>
                    <a:pt x="116" y="28"/>
                  </a:cubicBezTo>
                  <a:cubicBezTo>
                    <a:pt x="116" y="29"/>
                    <a:pt x="116" y="29"/>
                    <a:pt x="116" y="29"/>
                  </a:cubicBezTo>
                  <a:lnTo>
                    <a:pt x="115" y="29"/>
                  </a:lnTo>
                  <a:close/>
                  <a:moveTo>
                    <a:pt x="208" y="26"/>
                  </a:move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7" y="25"/>
                    <a:pt x="207" y="24"/>
                    <a:pt x="207" y="24"/>
                  </a:cubicBezTo>
                  <a:cubicBezTo>
                    <a:pt x="208" y="23"/>
                    <a:pt x="208" y="24"/>
                    <a:pt x="209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09" y="25"/>
                    <a:pt x="209" y="25"/>
                    <a:pt x="208" y="26"/>
                  </a:cubicBezTo>
                  <a:close/>
                  <a:moveTo>
                    <a:pt x="120" y="22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21"/>
                    <a:pt x="119" y="21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20" y="20"/>
                    <a:pt x="120" y="20"/>
                    <a:pt x="121" y="20"/>
                  </a:cubicBezTo>
                  <a:cubicBezTo>
                    <a:pt x="121" y="20"/>
                    <a:pt x="121" y="21"/>
                    <a:pt x="121" y="22"/>
                  </a:cubicBezTo>
                  <a:lnTo>
                    <a:pt x="120" y="22"/>
                  </a:ln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1" y="18"/>
                    <a:pt x="201" y="18"/>
                    <a:pt x="202" y="17"/>
                  </a:cubicBezTo>
                  <a:cubicBezTo>
                    <a:pt x="202" y="17"/>
                    <a:pt x="203" y="17"/>
                    <a:pt x="203" y="1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204" y="18"/>
                    <a:pt x="204" y="19"/>
                    <a:pt x="203" y="19"/>
                  </a:cubicBezTo>
                  <a:close/>
                  <a:moveTo>
                    <a:pt x="126" y="16"/>
                  </a:moveTo>
                  <a:cubicBezTo>
                    <a:pt x="125" y="16"/>
                    <a:pt x="125" y="16"/>
                    <a:pt x="125" y="16"/>
                  </a:cubicBezTo>
                  <a:cubicBezTo>
                    <a:pt x="125" y="15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4"/>
                    <a:pt x="126" y="14"/>
                    <a:pt x="127" y="14"/>
                  </a:cubicBezTo>
                  <a:cubicBezTo>
                    <a:pt x="127" y="15"/>
                    <a:pt x="127" y="15"/>
                    <a:pt x="127" y="16"/>
                  </a:cubicBezTo>
                  <a:lnTo>
                    <a:pt x="126" y="16"/>
                  </a:lnTo>
                  <a:close/>
                  <a:moveTo>
                    <a:pt x="196" y="14"/>
                  </a:moveTo>
                  <a:cubicBezTo>
                    <a:pt x="196" y="13"/>
                    <a:pt x="196" y="13"/>
                    <a:pt x="196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5" y="13"/>
                    <a:pt x="195" y="12"/>
                    <a:pt x="195" y="12"/>
                  </a:cubicBezTo>
                  <a:cubicBezTo>
                    <a:pt x="196" y="11"/>
                    <a:pt x="196" y="11"/>
                    <a:pt x="197" y="11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97" y="12"/>
                    <a:pt x="198" y="13"/>
                    <a:pt x="197" y="13"/>
                  </a:cubicBezTo>
                  <a:lnTo>
                    <a:pt x="196" y="14"/>
                  </a:lnTo>
                  <a:close/>
                  <a:moveTo>
                    <a:pt x="133" y="11"/>
                  </a:moveTo>
                  <a:cubicBezTo>
                    <a:pt x="132" y="10"/>
                    <a:pt x="132" y="10"/>
                    <a:pt x="132" y="10"/>
                  </a:cubicBezTo>
                  <a:cubicBezTo>
                    <a:pt x="131" y="10"/>
                    <a:pt x="132" y="9"/>
                    <a:pt x="132" y="9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3" y="8"/>
                    <a:pt x="133" y="9"/>
                    <a:pt x="134" y="9"/>
                  </a:cubicBezTo>
                  <a:cubicBezTo>
                    <a:pt x="134" y="10"/>
                    <a:pt x="134" y="10"/>
                    <a:pt x="133" y="11"/>
                  </a:cubicBezTo>
                  <a:close/>
                  <a:moveTo>
                    <a:pt x="189" y="9"/>
                  </a:moveTo>
                  <a:cubicBezTo>
                    <a:pt x="189" y="9"/>
                    <a:pt x="189" y="9"/>
                    <a:pt x="189" y="9"/>
                  </a:cubicBezTo>
                  <a:cubicBezTo>
                    <a:pt x="188" y="8"/>
                    <a:pt x="188" y="8"/>
                    <a:pt x="188" y="7"/>
                  </a:cubicBezTo>
                  <a:cubicBezTo>
                    <a:pt x="188" y="7"/>
                    <a:pt x="189" y="7"/>
                    <a:pt x="190" y="7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7"/>
                    <a:pt x="190" y="8"/>
                    <a:pt x="190" y="8"/>
                  </a:cubicBezTo>
                  <a:cubicBezTo>
                    <a:pt x="190" y="9"/>
                    <a:pt x="190" y="9"/>
                    <a:pt x="189" y="9"/>
                  </a:cubicBezTo>
                  <a:close/>
                  <a:moveTo>
                    <a:pt x="140" y="7"/>
                  </a:moveTo>
                  <a:cubicBezTo>
                    <a:pt x="140" y="7"/>
                    <a:pt x="139" y="7"/>
                    <a:pt x="139" y="6"/>
                  </a:cubicBezTo>
                  <a:cubicBezTo>
                    <a:pt x="139" y="6"/>
                    <a:pt x="139" y="5"/>
                    <a:pt x="140" y="5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4"/>
                    <a:pt x="141" y="5"/>
                    <a:pt x="141" y="5"/>
                  </a:cubicBezTo>
                  <a:cubicBezTo>
                    <a:pt x="141" y="6"/>
                    <a:pt x="141" y="6"/>
                    <a:pt x="141" y="7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82" y="5"/>
                  </a:moveTo>
                  <a:cubicBezTo>
                    <a:pt x="181" y="5"/>
                    <a:pt x="181" y="5"/>
                    <a:pt x="181" y="5"/>
                  </a:cubicBezTo>
                  <a:cubicBezTo>
                    <a:pt x="181" y="5"/>
                    <a:pt x="181" y="5"/>
                    <a:pt x="181" y="5"/>
                  </a:cubicBezTo>
                  <a:cubicBezTo>
                    <a:pt x="180" y="5"/>
                    <a:pt x="180" y="5"/>
                    <a:pt x="180" y="4"/>
                  </a:cubicBezTo>
                  <a:cubicBezTo>
                    <a:pt x="181" y="3"/>
                    <a:pt x="181" y="3"/>
                    <a:pt x="182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2" y="4"/>
                    <a:pt x="183" y="4"/>
                    <a:pt x="182" y="5"/>
                  </a:cubicBezTo>
                  <a:cubicBezTo>
                    <a:pt x="182" y="5"/>
                    <a:pt x="182" y="5"/>
                    <a:pt x="182" y="5"/>
                  </a:cubicBezTo>
                  <a:close/>
                  <a:moveTo>
                    <a:pt x="148" y="4"/>
                  </a:moveTo>
                  <a:cubicBezTo>
                    <a:pt x="148" y="4"/>
                    <a:pt x="147" y="4"/>
                    <a:pt x="147" y="3"/>
                  </a:cubicBezTo>
                  <a:cubicBezTo>
                    <a:pt x="147" y="3"/>
                    <a:pt x="147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9" y="2"/>
                    <a:pt x="149" y="3"/>
                  </a:cubicBezTo>
                  <a:cubicBezTo>
                    <a:pt x="149" y="3"/>
                    <a:pt x="149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lose/>
                  <a:moveTo>
                    <a:pt x="173" y="3"/>
                  </a:moveTo>
                  <a:cubicBezTo>
                    <a:pt x="173" y="3"/>
                    <a:pt x="173" y="3"/>
                    <a:pt x="173" y="3"/>
                  </a:cubicBezTo>
                  <a:cubicBezTo>
                    <a:pt x="173" y="3"/>
                    <a:pt x="172" y="2"/>
                    <a:pt x="172" y="2"/>
                  </a:cubicBezTo>
                  <a:cubicBezTo>
                    <a:pt x="172" y="1"/>
                    <a:pt x="173" y="1"/>
                    <a:pt x="173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5" y="2"/>
                    <a:pt x="174" y="2"/>
                  </a:cubicBezTo>
                  <a:cubicBezTo>
                    <a:pt x="174" y="3"/>
                    <a:pt x="174" y="3"/>
                    <a:pt x="173" y="3"/>
                  </a:cubicBezTo>
                  <a:close/>
                  <a:moveTo>
                    <a:pt x="156" y="2"/>
                  </a:moveTo>
                  <a:cubicBezTo>
                    <a:pt x="156" y="2"/>
                    <a:pt x="155" y="2"/>
                    <a:pt x="155" y="2"/>
                  </a:cubicBezTo>
                  <a:cubicBezTo>
                    <a:pt x="155" y="1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7" y="0"/>
                    <a:pt x="158" y="1"/>
                    <a:pt x="158" y="1"/>
                  </a:cubicBezTo>
                  <a:cubicBezTo>
                    <a:pt x="158" y="2"/>
                    <a:pt x="157" y="2"/>
                    <a:pt x="157" y="2"/>
                  </a:cubicBezTo>
                  <a:lnTo>
                    <a:pt x="156" y="2"/>
                  </a:lnTo>
                  <a:close/>
                  <a:moveTo>
                    <a:pt x="165" y="2"/>
                  </a:moveTo>
                  <a:cubicBezTo>
                    <a:pt x="165" y="2"/>
                    <a:pt x="165" y="2"/>
                    <a:pt x="165" y="2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4" y="2"/>
                    <a:pt x="164" y="2"/>
                    <a:pt x="164" y="1"/>
                  </a:cubicBezTo>
                  <a:cubicBezTo>
                    <a:pt x="164" y="0"/>
                    <a:pt x="164" y="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6" y="1"/>
                    <a:pt x="166" y="1"/>
                  </a:cubicBezTo>
                  <a:cubicBezTo>
                    <a:pt x="166" y="2"/>
                    <a:pt x="166" y="2"/>
                    <a:pt x="165" y="2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8" name="i$ļïḋe"/>
            <p:cNvSpPr/>
            <p:nvPr/>
          </p:nvSpPr>
          <p:spPr bwMode="auto">
            <a:xfrm>
              <a:off x="4211070" y="3478955"/>
              <a:ext cx="80600" cy="128227"/>
            </a:xfrm>
            <a:custGeom>
              <a:avLst/>
              <a:gdLst>
                <a:gd name="T0" fmla="*/ 24 w 28"/>
                <a:gd name="T1" fmla="*/ 0 h 44"/>
                <a:gd name="T2" fmla="*/ 23 w 28"/>
                <a:gd name="T3" fmla="*/ 2 h 44"/>
                <a:gd name="T4" fmla="*/ 22 w 28"/>
                <a:gd name="T5" fmla="*/ 2 h 44"/>
                <a:gd name="T6" fmla="*/ 19 w 28"/>
                <a:gd name="T7" fmla="*/ 1 h 44"/>
                <a:gd name="T8" fmla="*/ 12 w 28"/>
                <a:gd name="T9" fmla="*/ 0 h 44"/>
                <a:gd name="T10" fmla="*/ 3 w 28"/>
                <a:gd name="T11" fmla="*/ 3 h 44"/>
                <a:gd name="T12" fmla="*/ 0 w 28"/>
                <a:gd name="T13" fmla="*/ 11 h 44"/>
                <a:gd name="T14" fmla="*/ 1 w 28"/>
                <a:gd name="T15" fmla="*/ 16 h 44"/>
                <a:gd name="T16" fmla="*/ 4 w 28"/>
                <a:gd name="T17" fmla="*/ 20 h 44"/>
                <a:gd name="T18" fmla="*/ 12 w 28"/>
                <a:gd name="T19" fmla="*/ 24 h 44"/>
                <a:gd name="T20" fmla="*/ 19 w 28"/>
                <a:gd name="T21" fmla="*/ 28 h 44"/>
                <a:gd name="T22" fmla="*/ 21 w 28"/>
                <a:gd name="T23" fmla="*/ 31 h 44"/>
                <a:gd name="T24" fmla="*/ 22 w 28"/>
                <a:gd name="T25" fmla="*/ 35 h 44"/>
                <a:gd name="T26" fmla="*/ 20 w 28"/>
                <a:gd name="T27" fmla="*/ 39 h 44"/>
                <a:gd name="T28" fmla="*/ 14 w 28"/>
                <a:gd name="T29" fmla="*/ 41 h 44"/>
                <a:gd name="T30" fmla="*/ 8 w 28"/>
                <a:gd name="T31" fmla="*/ 40 h 44"/>
                <a:gd name="T32" fmla="*/ 3 w 28"/>
                <a:gd name="T33" fmla="*/ 36 h 44"/>
                <a:gd name="T34" fmla="*/ 1 w 28"/>
                <a:gd name="T35" fmla="*/ 29 h 44"/>
                <a:gd name="T36" fmla="*/ 0 w 28"/>
                <a:gd name="T37" fmla="*/ 29 h 44"/>
                <a:gd name="T38" fmla="*/ 0 w 28"/>
                <a:gd name="T39" fmla="*/ 44 h 44"/>
                <a:gd name="T40" fmla="*/ 1 w 28"/>
                <a:gd name="T41" fmla="*/ 44 h 44"/>
                <a:gd name="T42" fmla="*/ 2 w 28"/>
                <a:gd name="T43" fmla="*/ 42 h 44"/>
                <a:gd name="T44" fmla="*/ 3 w 28"/>
                <a:gd name="T45" fmla="*/ 41 h 44"/>
                <a:gd name="T46" fmla="*/ 7 w 28"/>
                <a:gd name="T47" fmla="*/ 42 h 44"/>
                <a:gd name="T48" fmla="*/ 11 w 28"/>
                <a:gd name="T49" fmla="*/ 44 h 44"/>
                <a:gd name="T50" fmla="*/ 15 w 28"/>
                <a:gd name="T51" fmla="*/ 44 h 44"/>
                <a:gd name="T52" fmla="*/ 24 w 28"/>
                <a:gd name="T53" fmla="*/ 40 h 44"/>
                <a:gd name="T54" fmla="*/ 28 w 28"/>
                <a:gd name="T55" fmla="*/ 32 h 44"/>
                <a:gd name="T56" fmla="*/ 27 w 28"/>
                <a:gd name="T57" fmla="*/ 27 h 44"/>
                <a:gd name="T58" fmla="*/ 23 w 28"/>
                <a:gd name="T59" fmla="*/ 23 h 44"/>
                <a:gd name="T60" fmla="*/ 15 w 28"/>
                <a:gd name="T61" fmla="*/ 18 h 44"/>
                <a:gd name="T62" fmla="*/ 6 w 28"/>
                <a:gd name="T63" fmla="*/ 12 h 44"/>
                <a:gd name="T64" fmla="*/ 5 w 28"/>
                <a:gd name="T65" fmla="*/ 9 h 44"/>
                <a:gd name="T66" fmla="*/ 7 w 28"/>
                <a:gd name="T67" fmla="*/ 4 h 44"/>
                <a:gd name="T68" fmla="*/ 12 w 28"/>
                <a:gd name="T69" fmla="*/ 2 h 44"/>
                <a:gd name="T70" fmla="*/ 18 w 28"/>
                <a:gd name="T71" fmla="*/ 4 h 44"/>
                <a:gd name="T72" fmla="*/ 22 w 28"/>
                <a:gd name="T73" fmla="*/ 8 h 44"/>
                <a:gd name="T74" fmla="*/ 24 w 28"/>
                <a:gd name="T75" fmla="*/ 14 h 44"/>
                <a:gd name="T76" fmla="*/ 25 w 28"/>
                <a:gd name="T77" fmla="*/ 14 h 44"/>
                <a:gd name="T78" fmla="*/ 25 w 28"/>
                <a:gd name="T79" fmla="*/ 0 h 44"/>
                <a:gd name="T80" fmla="*/ 24 w 28"/>
                <a:gd name="T8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44">
                  <a:moveTo>
                    <a:pt x="24" y="0"/>
                  </a:move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0"/>
                    <a:pt x="6" y="1"/>
                    <a:pt x="3" y="3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1"/>
                    <a:pt x="8" y="22"/>
                    <a:pt x="12" y="24"/>
                  </a:cubicBezTo>
                  <a:cubicBezTo>
                    <a:pt x="16" y="26"/>
                    <a:pt x="18" y="28"/>
                    <a:pt x="19" y="28"/>
                  </a:cubicBezTo>
                  <a:cubicBezTo>
                    <a:pt x="20" y="29"/>
                    <a:pt x="21" y="30"/>
                    <a:pt x="21" y="31"/>
                  </a:cubicBezTo>
                  <a:cubicBezTo>
                    <a:pt x="22" y="32"/>
                    <a:pt x="22" y="33"/>
                    <a:pt x="22" y="35"/>
                  </a:cubicBezTo>
                  <a:cubicBezTo>
                    <a:pt x="22" y="36"/>
                    <a:pt x="22" y="38"/>
                    <a:pt x="20" y="39"/>
                  </a:cubicBezTo>
                  <a:cubicBezTo>
                    <a:pt x="19" y="41"/>
                    <a:pt x="16" y="41"/>
                    <a:pt x="14" y="41"/>
                  </a:cubicBezTo>
                  <a:cubicBezTo>
                    <a:pt x="12" y="41"/>
                    <a:pt x="10" y="41"/>
                    <a:pt x="8" y="40"/>
                  </a:cubicBezTo>
                  <a:cubicBezTo>
                    <a:pt x="6" y="39"/>
                    <a:pt x="4" y="38"/>
                    <a:pt x="3" y="36"/>
                  </a:cubicBezTo>
                  <a:cubicBezTo>
                    <a:pt x="3" y="35"/>
                    <a:pt x="2" y="32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2" y="42"/>
                    <a:pt x="2" y="42"/>
                  </a:cubicBezTo>
                  <a:cubicBezTo>
                    <a:pt x="2" y="42"/>
                    <a:pt x="3" y="41"/>
                    <a:pt x="3" y="41"/>
                  </a:cubicBezTo>
                  <a:cubicBezTo>
                    <a:pt x="4" y="41"/>
                    <a:pt x="5" y="42"/>
                    <a:pt x="7" y="42"/>
                  </a:cubicBezTo>
                  <a:cubicBezTo>
                    <a:pt x="9" y="43"/>
                    <a:pt x="10" y="44"/>
                    <a:pt x="11" y="44"/>
                  </a:cubicBezTo>
                  <a:cubicBezTo>
                    <a:pt x="12" y="44"/>
                    <a:pt x="13" y="44"/>
                    <a:pt x="15" y="44"/>
                  </a:cubicBezTo>
                  <a:cubicBezTo>
                    <a:pt x="18" y="44"/>
                    <a:pt x="22" y="43"/>
                    <a:pt x="24" y="40"/>
                  </a:cubicBezTo>
                  <a:cubicBezTo>
                    <a:pt x="27" y="38"/>
                    <a:pt x="28" y="35"/>
                    <a:pt x="28" y="32"/>
                  </a:cubicBezTo>
                  <a:cubicBezTo>
                    <a:pt x="28" y="30"/>
                    <a:pt x="27" y="29"/>
                    <a:pt x="27" y="27"/>
                  </a:cubicBezTo>
                  <a:cubicBezTo>
                    <a:pt x="26" y="26"/>
                    <a:pt x="25" y="24"/>
                    <a:pt x="23" y="23"/>
                  </a:cubicBezTo>
                  <a:cubicBezTo>
                    <a:pt x="22" y="22"/>
                    <a:pt x="19" y="20"/>
                    <a:pt x="15" y="18"/>
                  </a:cubicBezTo>
                  <a:cubicBezTo>
                    <a:pt x="10" y="16"/>
                    <a:pt x="7" y="14"/>
                    <a:pt x="6" y="12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5" y="7"/>
                    <a:pt x="5" y="5"/>
                    <a:pt x="7" y="4"/>
                  </a:cubicBezTo>
                  <a:cubicBezTo>
                    <a:pt x="8" y="3"/>
                    <a:pt x="10" y="2"/>
                    <a:pt x="12" y="2"/>
                  </a:cubicBezTo>
                  <a:cubicBezTo>
                    <a:pt x="14" y="2"/>
                    <a:pt x="16" y="3"/>
                    <a:pt x="18" y="4"/>
                  </a:cubicBezTo>
                  <a:cubicBezTo>
                    <a:pt x="20" y="5"/>
                    <a:pt x="21" y="6"/>
                    <a:pt x="22" y="8"/>
                  </a:cubicBezTo>
                  <a:cubicBezTo>
                    <a:pt x="23" y="9"/>
                    <a:pt x="24" y="11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69" name="ïṡḻîde"/>
            <p:cNvSpPr/>
            <p:nvPr/>
          </p:nvSpPr>
          <p:spPr bwMode="auto">
            <a:xfrm>
              <a:off x="4308766" y="3478955"/>
              <a:ext cx="109909" cy="128227"/>
            </a:xfrm>
            <a:custGeom>
              <a:avLst/>
              <a:gdLst>
                <a:gd name="T0" fmla="*/ 35 w 38"/>
                <a:gd name="T1" fmla="*/ 0 h 44"/>
                <a:gd name="T2" fmla="*/ 34 w 38"/>
                <a:gd name="T3" fmla="*/ 2 h 44"/>
                <a:gd name="T4" fmla="*/ 32 w 38"/>
                <a:gd name="T5" fmla="*/ 3 h 44"/>
                <a:gd name="T6" fmla="*/ 30 w 38"/>
                <a:gd name="T7" fmla="*/ 2 h 44"/>
                <a:gd name="T8" fmla="*/ 21 w 38"/>
                <a:gd name="T9" fmla="*/ 0 h 44"/>
                <a:gd name="T10" fmla="*/ 10 w 38"/>
                <a:gd name="T11" fmla="*/ 2 h 44"/>
                <a:gd name="T12" fmla="*/ 2 w 38"/>
                <a:gd name="T13" fmla="*/ 11 h 44"/>
                <a:gd name="T14" fmla="*/ 0 w 38"/>
                <a:gd name="T15" fmla="*/ 22 h 44"/>
                <a:gd name="T16" fmla="*/ 4 w 38"/>
                <a:gd name="T17" fmla="*/ 36 h 44"/>
                <a:gd name="T18" fmla="*/ 20 w 38"/>
                <a:gd name="T19" fmla="*/ 44 h 44"/>
                <a:gd name="T20" fmla="*/ 30 w 38"/>
                <a:gd name="T21" fmla="*/ 41 h 44"/>
                <a:gd name="T22" fmla="*/ 38 w 38"/>
                <a:gd name="T23" fmla="*/ 33 h 44"/>
                <a:gd name="T24" fmla="*/ 37 w 38"/>
                <a:gd name="T25" fmla="*/ 32 h 44"/>
                <a:gd name="T26" fmla="*/ 30 w 38"/>
                <a:gd name="T27" fmla="*/ 39 h 44"/>
                <a:gd name="T28" fmla="*/ 23 w 38"/>
                <a:gd name="T29" fmla="*/ 41 h 44"/>
                <a:gd name="T30" fmla="*/ 14 w 38"/>
                <a:gd name="T31" fmla="*/ 39 h 44"/>
                <a:gd name="T32" fmla="*/ 9 w 38"/>
                <a:gd name="T33" fmla="*/ 32 h 44"/>
                <a:gd name="T34" fmla="*/ 7 w 38"/>
                <a:gd name="T35" fmla="*/ 22 h 44"/>
                <a:gd name="T36" fmla="*/ 9 w 38"/>
                <a:gd name="T37" fmla="*/ 11 h 44"/>
                <a:gd name="T38" fmla="*/ 14 w 38"/>
                <a:gd name="T39" fmla="*/ 4 h 44"/>
                <a:gd name="T40" fmla="*/ 22 w 38"/>
                <a:gd name="T41" fmla="*/ 2 h 44"/>
                <a:gd name="T42" fmla="*/ 30 w 38"/>
                <a:gd name="T43" fmla="*/ 5 h 44"/>
                <a:gd name="T44" fmla="*/ 36 w 38"/>
                <a:gd name="T45" fmla="*/ 14 h 44"/>
                <a:gd name="T46" fmla="*/ 37 w 38"/>
                <a:gd name="T47" fmla="*/ 14 h 44"/>
                <a:gd name="T48" fmla="*/ 36 w 38"/>
                <a:gd name="T49" fmla="*/ 0 h 44"/>
                <a:gd name="T50" fmla="*/ 35 w 38"/>
                <a:gd name="T5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44">
                  <a:moveTo>
                    <a:pt x="35" y="0"/>
                  </a:moveTo>
                  <a:cubicBezTo>
                    <a:pt x="35" y="1"/>
                    <a:pt x="34" y="1"/>
                    <a:pt x="34" y="2"/>
                  </a:cubicBezTo>
                  <a:cubicBezTo>
                    <a:pt x="33" y="2"/>
                    <a:pt x="33" y="3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17" y="0"/>
                    <a:pt x="14" y="1"/>
                    <a:pt x="10" y="2"/>
                  </a:cubicBezTo>
                  <a:cubicBezTo>
                    <a:pt x="7" y="4"/>
                    <a:pt x="4" y="7"/>
                    <a:pt x="2" y="11"/>
                  </a:cubicBezTo>
                  <a:cubicBezTo>
                    <a:pt x="1" y="14"/>
                    <a:pt x="0" y="18"/>
                    <a:pt x="0" y="22"/>
                  </a:cubicBezTo>
                  <a:cubicBezTo>
                    <a:pt x="0" y="28"/>
                    <a:pt x="1" y="32"/>
                    <a:pt x="4" y="36"/>
                  </a:cubicBezTo>
                  <a:cubicBezTo>
                    <a:pt x="8" y="41"/>
                    <a:pt x="13" y="44"/>
                    <a:pt x="20" y="44"/>
                  </a:cubicBezTo>
                  <a:cubicBezTo>
                    <a:pt x="24" y="44"/>
                    <a:pt x="27" y="43"/>
                    <a:pt x="30" y="41"/>
                  </a:cubicBezTo>
                  <a:cubicBezTo>
                    <a:pt x="33" y="40"/>
                    <a:pt x="36" y="37"/>
                    <a:pt x="38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4" y="36"/>
                    <a:pt x="32" y="38"/>
                    <a:pt x="30" y="39"/>
                  </a:cubicBezTo>
                  <a:cubicBezTo>
                    <a:pt x="28" y="41"/>
                    <a:pt x="25" y="41"/>
                    <a:pt x="23" y="41"/>
                  </a:cubicBezTo>
                  <a:cubicBezTo>
                    <a:pt x="19" y="41"/>
                    <a:pt x="17" y="40"/>
                    <a:pt x="14" y="39"/>
                  </a:cubicBezTo>
                  <a:cubicBezTo>
                    <a:pt x="12" y="37"/>
                    <a:pt x="10" y="35"/>
                    <a:pt x="9" y="32"/>
                  </a:cubicBezTo>
                  <a:cubicBezTo>
                    <a:pt x="7" y="30"/>
                    <a:pt x="7" y="26"/>
                    <a:pt x="7" y="22"/>
                  </a:cubicBezTo>
                  <a:cubicBezTo>
                    <a:pt x="7" y="18"/>
                    <a:pt x="7" y="14"/>
                    <a:pt x="9" y="11"/>
                  </a:cubicBezTo>
                  <a:cubicBezTo>
                    <a:pt x="10" y="8"/>
                    <a:pt x="12" y="5"/>
                    <a:pt x="14" y="4"/>
                  </a:cubicBezTo>
                  <a:cubicBezTo>
                    <a:pt x="16" y="3"/>
                    <a:pt x="19" y="2"/>
                    <a:pt x="22" y="2"/>
                  </a:cubicBezTo>
                  <a:cubicBezTo>
                    <a:pt x="25" y="2"/>
                    <a:pt x="28" y="3"/>
                    <a:pt x="30" y="5"/>
                  </a:cubicBezTo>
                  <a:cubicBezTo>
                    <a:pt x="33" y="7"/>
                    <a:pt x="35" y="10"/>
                    <a:pt x="36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70" name="iṣḷîḋe"/>
            <p:cNvSpPr/>
            <p:nvPr/>
          </p:nvSpPr>
          <p:spPr bwMode="auto">
            <a:xfrm>
              <a:off x="4427223" y="3482618"/>
              <a:ext cx="127005" cy="120899"/>
            </a:xfrm>
            <a:custGeom>
              <a:avLst/>
              <a:gdLst>
                <a:gd name="T0" fmla="*/ 12 w 44"/>
                <a:gd name="T1" fmla="*/ 7 h 42"/>
                <a:gd name="T2" fmla="*/ 13 w 44"/>
                <a:gd name="T3" fmla="*/ 3 h 42"/>
                <a:gd name="T4" fmla="*/ 14 w 44"/>
                <a:gd name="T5" fmla="*/ 1 h 42"/>
                <a:gd name="T6" fmla="*/ 17 w 44"/>
                <a:gd name="T7" fmla="*/ 1 h 42"/>
                <a:gd name="T8" fmla="*/ 18 w 44"/>
                <a:gd name="T9" fmla="*/ 1 h 42"/>
                <a:gd name="T10" fmla="*/ 18 w 44"/>
                <a:gd name="T11" fmla="*/ 0 h 42"/>
                <a:gd name="T12" fmla="*/ 0 w 44"/>
                <a:gd name="T13" fmla="*/ 0 h 42"/>
                <a:gd name="T14" fmla="*/ 0 w 44"/>
                <a:gd name="T15" fmla="*/ 1 h 42"/>
                <a:gd name="T16" fmla="*/ 2 w 44"/>
                <a:gd name="T17" fmla="*/ 1 h 42"/>
                <a:gd name="T18" fmla="*/ 4 w 44"/>
                <a:gd name="T19" fmla="*/ 1 h 42"/>
                <a:gd name="T20" fmla="*/ 6 w 44"/>
                <a:gd name="T21" fmla="*/ 3 h 42"/>
                <a:gd name="T22" fmla="*/ 6 w 44"/>
                <a:gd name="T23" fmla="*/ 7 h 42"/>
                <a:gd name="T24" fmla="*/ 6 w 44"/>
                <a:gd name="T25" fmla="*/ 34 h 42"/>
                <a:gd name="T26" fmla="*/ 5 w 44"/>
                <a:gd name="T27" fmla="*/ 39 h 42"/>
                <a:gd name="T28" fmla="*/ 2 w 44"/>
                <a:gd name="T29" fmla="*/ 41 h 42"/>
                <a:gd name="T30" fmla="*/ 0 w 44"/>
                <a:gd name="T31" fmla="*/ 41 h 42"/>
                <a:gd name="T32" fmla="*/ 0 w 44"/>
                <a:gd name="T33" fmla="*/ 42 h 42"/>
                <a:gd name="T34" fmla="*/ 18 w 44"/>
                <a:gd name="T35" fmla="*/ 42 h 42"/>
                <a:gd name="T36" fmla="*/ 18 w 44"/>
                <a:gd name="T37" fmla="*/ 41 h 42"/>
                <a:gd name="T38" fmla="*/ 17 w 44"/>
                <a:gd name="T39" fmla="*/ 41 h 42"/>
                <a:gd name="T40" fmla="*/ 14 w 44"/>
                <a:gd name="T41" fmla="*/ 40 h 42"/>
                <a:gd name="T42" fmla="*/ 13 w 44"/>
                <a:gd name="T43" fmla="*/ 39 h 42"/>
                <a:gd name="T44" fmla="*/ 12 w 44"/>
                <a:gd name="T45" fmla="*/ 34 h 42"/>
                <a:gd name="T46" fmla="*/ 12 w 44"/>
                <a:gd name="T47" fmla="*/ 22 h 42"/>
                <a:gd name="T48" fmla="*/ 32 w 44"/>
                <a:gd name="T49" fmla="*/ 22 h 42"/>
                <a:gd name="T50" fmla="*/ 32 w 44"/>
                <a:gd name="T51" fmla="*/ 34 h 42"/>
                <a:gd name="T52" fmla="*/ 31 w 44"/>
                <a:gd name="T53" fmla="*/ 39 h 42"/>
                <a:gd name="T54" fmla="*/ 27 w 44"/>
                <a:gd name="T55" fmla="*/ 41 h 42"/>
                <a:gd name="T56" fmla="*/ 26 w 44"/>
                <a:gd name="T57" fmla="*/ 41 h 42"/>
                <a:gd name="T58" fmla="*/ 26 w 44"/>
                <a:gd name="T59" fmla="*/ 42 h 42"/>
                <a:gd name="T60" fmla="*/ 44 w 44"/>
                <a:gd name="T61" fmla="*/ 42 h 42"/>
                <a:gd name="T62" fmla="*/ 44 w 44"/>
                <a:gd name="T63" fmla="*/ 41 h 42"/>
                <a:gd name="T64" fmla="*/ 42 w 44"/>
                <a:gd name="T65" fmla="*/ 41 h 42"/>
                <a:gd name="T66" fmla="*/ 40 w 44"/>
                <a:gd name="T67" fmla="*/ 40 h 42"/>
                <a:gd name="T68" fmla="*/ 38 w 44"/>
                <a:gd name="T69" fmla="*/ 39 h 42"/>
                <a:gd name="T70" fmla="*/ 38 w 44"/>
                <a:gd name="T71" fmla="*/ 34 h 42"/>
                <a:gd name="T72" fmla="*/ 38 w 44"/>
                <a:gd name="T73" fmla="*/ 7 h 42"/>
                <a:gd name="T74" fmla="*/ 38 w 44"/>
                <a:gd name="T75" fmla="*/ 3 h 42"/>
                <a:gd name="T76" fmla="*/ 40 w 44"/>
                <a:gd name="T77" fmla="*/ 1 h 42"/>
                <a:gd name="T78" fmla="*/ 42 w 44"/>
                <a:gd name="T79" fmla="*/ 1 h 42"/>
                <a:gd name="T80" fmla="*/ 44 w 44"/>
                <a:gd name="T81" fmla="*/ 1 h 42"/>
                <a:gd name="T82" fmla="*/ 44 w 44"/>
                <a:gd name="T83" fmla="*/ 0 h 42"/>
                <a:gd name="T84" fmla="*/ 26 w 44"/>
                <a:gd name="T85" fmla="*/ 0 h 42"/>
                <a:gd name="T86" fmla="*/ 26 w 44"/>
                <a:gd name="T87" fmla="*/ 1 h 42"/>
                <a:gd name="T88" fmla="*/ 27 w 44"/>
                <a:gd name="T89" fmla="*/ 1 h 42"/>
                <a:gd name="T90" fmla="*/ 30 w 44"/>
                <a:gd name="T91" fmla="*/ 1 h 42"/>
                <a:gd name="T92" fmla="*/ 31 w 44"/>
                <a:gd name="T93" fmla="*/ 3 h 42"/>
                <a:gd name="T94" fmla="*/ 32 w 44"/>
                <a:gd name="T95" fmla="*/ 7 h 42"/>
                <a:gd name="T96" fmla="*/ 32 w 44"/>
                <a:gd name="T97" fmla="*/ 19 h 42"/>
                <a:gd name="T98" fmla="*/ 12 w 44"/>
                <a:gd name="T99" fmla="*/ 19 h 42"/>
                <a:gd name="T100" fmla="*/ 12 w 44"/>
                <a:gd name="T10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42">
                  <a:moveTo>
                    <a:pt x="12" y="7"/>
                  </a:moveTo>
                  <a:cubicBezTo>
                    <a:pt x="12" y="5"/>
                    <a:pt x="12" y="4"/>
                    <a:pt x="13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2"/>
                    <a:pt x="6" y="2"/>
                    <a:pt x="6" y="3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9"/>
                    <a:pt x="5" y="39"/>
                  </a:cubicBezTo>
                  <a:cubicBezTo>
                    <a:pt x="5" y="40"/>
                    <a:pt x="3" y="41"/>
                    <a:pt x="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1"/>
                    <a:pt x="15" y="41"/>
                    <a:pt x="14" y="40"/>
                  </a:cubicBezTo>
                  <a:cubicBezTo>
                    <a:pt x="13" y="40"/>
                    <a:pt x="13" y="39"/>
                    <a:pt x="13" y="39"/>
                  </a:cubicBezTo>
                  <a:cubicBezTo>
                    <a:pt x="12" y="38"/>
                    <a:pt x="12" y="37"/>
                    <a:pt x="12" y="3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7"/>
                    <a:pt x="32" y="39"/>
                    <a:pt x="31" y="39"/>
                  </a:cubicBezTo>
                  <a:cubicBezTo>
                    <a:pt x="30" y="40"/>
                    <a:pt x="29" y="41"/>
                    <a:pt x="27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1"/>
                    <a:pt x="40" y="41"/>
                    <a:pt x="40" y="40"/>
                  </a:cubicBezTo>
                  <a:cubicBezTo>
                    <a:pt x="39" y="40"/>
                    <a:pt x="38" y="39"/>
                    <a:pt x="38" y="39"/>
                  </a:cubicBezTo>
                  <a:cubicBezTo>
                    <a:pt x="38" y="38"/>
                    <a:pt x="38" y="37"/>
                    <a:pt x="38" y="3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4"/>
                    <a:pt x="38" y="3"/>
                  </a:cubicBezTo>
                  <a:cubicBezTo>
                    <a:pt x="38" y="2"/>
                    <a:pt x="39" y="2"/>
                    <a:pt x="40" y="1"/>
                  </a:cubicBezTo>
                  <a:cubicBezTo>
                    <a:pt x="40" y="1"/>
                    <a:pt x="41" y="1"/>
                    <a:pt x="42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2" y="3"/>
                    <a:pt x="32" y="5"/>
                    <a:pt x="32" y="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7"/>
                    <a:pt x="12" y="7"/>
                    <a:pt x="12" y="7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71" name="îšliḓe"/>
            <p:cNvSpPr/>
            <p:nvPr/>
          </p:nvSpPr>
          <p:spPr bwMode="auto">
            <a:xfrm>
              <a:off x="4562777" y="3478955"/>
              <a:ext cx="120899" cy="128227"/>
            </a:xfrm>
            <a:custGeom>
              <a:avLst/>
              <a:gdLst>
                <a:gd name="T0" fmla="*/ 7 w 42"/>
                <a:gd name="T1" fmla="*/ 5 h 44"/>
                <a:gd name="T2" fmla="*/ 0 w 42"/>
                <a:gd name="T3" fmla="*/ 22 h 44"/>
                <a:gd name="T4" fmla="*/ 6 w 42"/>
                <a:gd name="T5" fmla="*/ 38 h 44"/>
                <a:gd name="T6" fmla="*/ 21 w 42"/>
                <a:gd name="T7" fmla="*/ 44 h 44"/>
                <a:gd name="T8" fmla="*/ 36 w 42"/>
                <a:gd name="T9" fmla="*/ 38 h 44"/>
                <a:gd name="T10" fmla="*/ 42 w 42"/>
                <a:gd name="T11" fmla="*/ 21 h 44"/>
                <a:gd name="T12" fmla="*/ 36 w 42"/>
                <a:gd name="T13" fmla="*/ 6 h 44"/>
                <a:gd name="T14" fmla="*/ 22 w 42"/>
                <a:gd name="T15" fmla="*/ 0 h 44"/>
                <a:gd name="T16" fmla="*/ 7 w 42"/>
                <a:gd name="T17" fmla="*/ 5 h 44"/>
                <a:gd name="T18" fmla="*/ 7 w 42"/>
                <a:gd name="T19" fmla="*/ 5 h 44"/>
                <a:gd name="T20" fmla="*/ 31 w 42"/>
                <a:gd name="T21" fmla="*/ 6 h 44"/>
                <a:gd name="T22" fmla="*/ 35 w 42"/>
                <a:gd name="T23" fmla="*/ 22 h 44"/>
                <a:gd name="T24" fmla="*/ 31 w 42"/>
                <a:gd name="T25" fmla="*/ 37 h 44"/>
                <a:gd name="T26" fmla="*/ 21 w 42"/>
                <a:gd name="T27" fmla="*/ 42 h 44"/>
                <a:gd name="T28" fmla="*/ 12 w 42"/>
                <a:gd name="T29" fmla="*/ 37 h 44"/>
                <a:gd name="T30" fmla="*/ 8 w 42"/>
                <a:gd name="T31" fmla="*/ 21 h 44"/>
                <a:gd name="T32" fmla="*/ 12 w 42"/>
                <a:gd name="T33" fmla="*/ 6 h 44"/>
                <a:gd name="T34" fmla="*/ 21 w 42"/>
                <a:gd name="T35" fmla="*/ 2 h 44"/>
                <a:gd name="T36" fmla="*/ 31 w 42"/>
                <a:gd name="T37" fmla="*/ 6 h 44"/>
                <a:gd name="T38" fmla="*/ 31 w 42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44">
                  <a:moveTo>
                    <a:pt x="7" y="5"/>
                  </a:moveTo>
                  <a:cubicBezTo>
                    <a:pt x="3" y="9"/>
                    <a:pt x="0" y="15"/>
                    <a:pt x="0" y="22"/>
                  </a:cubicBezTo>
                  <a:cubicBezTo>
                    <a:pt x="0" y="28"/>
                    <a:pt x="2" y="34"/>
                    <a:pt x="6" y="38"/>
                  </a:cubicBezTo>
                  <a:cubicBezTo>
                    <a:pt x="10" y="42"/>
                    <a:pt x="15" y="44"/>
                    <a:pt x="21" y="44"/>
                  </a:cubicBezTo>
                  <a:cubicBezTo>
                    <a:pt x="27" y="44"/>
                    <a:pt x="32" y="42"/>
                    <a:pt x="36" y="38"/>
                  </a:cubicBezTo>
                  <a:cubicBezTo>
                    <a:pt x="40" y="33"/>
                    <a:pt x="42" y="28"/>
                    <a:pt x="42" y="21"/>
                  </a:cubicBezTo>
                  <a:cubicBezTo>
                    <a:pt x="42" y="15"/>
                    <a:pt x="40" y="10"/>
                    <a:pt x="36" y="6"/>
                  </a:cubicBezTo>
                  <a:cubicBezTo>
                    <a:pt x="32" y="2"/>
                    <a:pt x="27" y="0"/>
                    <a:pt x="22" y="0"/>
                  </a:cubicBezTo>
                  <a:cubicBezTo>
                    <a:pt x="16" y="0"/>
                    <a:pt x="11" y="1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31" y="6"/>
                  </a:moveTo>
                  <a:cubicBezTo>
                    <a:pt x="33" y="10"/>
                    <a:pt x="35" y="15"/>
                    <a:pt x="35" y="22"/>
                  </a:cubicBezTo>
                  <a:cubicBezTo>
                    <a:pt x="35" y="29"/>
                    <a:pt x="34" y="34"/>
                    <a:pt x="31" y="37"/>
                  </a:cubicBezTo>
                  <a:cubicBezTo>
                    <a:pt x="28" y="40"/>
                    <a:pt x="25" y="42"/>
                    <a:pt x="21" y="42"/>
                  </a:cubicBezTo>
                  <a:cubicBezTo>
                    <a:pt x="17" y="42"/>
                    <a:pt x="14" y="40"/>
                    <a:pt x="12" y="37"/>
                  </a:cubicBezTo>
                  <a:cubicBezTo>
                    <a:pt x="9" y="34"/>
                    <a:pt x="8" y="28"/>
                    <a:pt x="8" y="21"/>
                  </a:cubicBezTo>
                  <a:cubicBezTo>
                    <a:pt x="8" y="15"/>
                    <a:pt x="9" y="10"/>
                    <a:pt x="12" y="6"/>
                  </a:cubicBezTo>
                  <a:cubicBezTo>
                    <a:pt x="14" y="3"/>
                    <a:pt x="17" y="2"/>
                    <a:pt x="21" y="2"/>
                  </a:cubicBezTo>
                  <a:cubicBezTo>
                    <a:pt x="25" y="2"/>
                    <a:pt x="28" y="3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72" name="íṥ1íḑè"/>
            <p:cNvSpPr/>
            <p:nvPr/>
          </p:nvSpPr>
          <p:spPr bwMode="auto">
            <a:xfrm>
              <a:off x="4698331" y="3478955"/>
              <a:ext cx="118457" cy="128227"/>
            </a:xfrm>
            <a:custGeom>
              <a:avLst/>
              <a:gdLst>
                <a:gd name="T0" fmla="*/ 7 w 41"/>
                <a:gd name="T1" fmla="*/ 5 h 44"/>
                <a:gd name="T2" fmla="*/ 0 w 41"/>
                <a:gd name="T3" fmla="*/ 22 h 44"/>
                <a:gd name="T4" fmla="*/ 6 w 41"/>
                <a:gd name="T5" fmla="*/ 38 h 44"/>
                <a:gd name="T6" fmla="*/ 20 w 41"/>
                <a:gd name="T7" fmla="*/ 44 h 44"/>
                <a:gd name="T8" fmla="*/ 35 w 41"/>
                <a:gd name="T9" fmla="*/ 38 h 44"/>
                <a:gd name="T10" fmla="*/ 41 w 41"/>
                <a:gd name="T11" fmla="*/ 21 h 44"/>
                <a:gd name="T12" fmla="*/ 35 w 41"/>
                <a:gd name="T13" fmla="*/ 6 h 44"/>
                <a:gd name="T14" fmla="*/ 21 w 41"/>
                <a:gd name="T15" fmla="*/ 0 h 44"/>
                <a:gd name="T16" fmla="*/ 7 w 41"/>
                <a:gd name="T17" fmla="*/ 5 h 44"/>
                <a:gd name="T18" fmla="*/ 7 w 41"/>
                <a:gd name="T19" fmla="*/ 5 h 44"/>
                <a:gd name="T20" fmla="*/ 30 w 41"/>
                <a:gd name="T21" fmla="*/ 6 h 44"/>
                <a:gd name="T22" fmla="*/ 34 w 41"/>
                <a:gd name="T23" fmla="*/ 22 h 44"/>
                <a:gd name="T24" fmla="*/ 30 w 41"/>
                <a:gd name="T25" fmla="*/ 37 h 44"/>
                <a:gd name="T26" fmla="*/ 20 w 41"/>
                <a:gd name="T27" fmla="*/ 42 h 44"/>
                <a:gd name="T28" fmla="*/ 11 w 41"/>
                <a:gd name="T29" fmla="*/ 37 h 44"/>
                <a:gd name="T30" fmla="*/ 7 w 41"/>
                <a:gd name="T31" fmla="*/ 21 h 44"/>
                <a:gd name="T32" fmla="*/ 11 w 41"/>
                <a:gd name="T33" fmla="*/ 6 h 44"/>
                <a:gd name="T34" fmla="*/ 20 w 41"/>
                <a:gd name="T35" fmla="*/ 2 h 44"/>
                <a:gd name="T36" fmla="*/ 30 w 41"/>
                <a:gd name="T37" fmla="*/ 6 h 44"/>
                <a:gd name="T38" fmla="*/ 30 w 41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44">
                  <a:moveTo>
                    <a:pt x="7" y="5"/>
                  </a:moveTo>
                  <a:cubicBezTo>
                    <a:pt x="2" y="9"/>
                    <a:pt x="0" y="15"/>
                    <a:pt x="0" y="22"/>
                  </a:cubicBezTo>
                  <a:cubicBezTo>
                    <a:pt x="0" y="28"/>
                    <a:pt x="2" y="34"/>
                    <a:pt x="6" y="38"/>
                  </a:cubicBezTo>
                  <a:cubicBezTo>
                    <a:pt x="10" y="42"/>
                    <a:pt x="14" y="44"/>
                    <a:pt x="20" y="44"/>
                  </a:cubicBezTo>
                  <a:cubicBezTo>
                    <a:pt x="26" y="44"/>
                    <a:pt x="31" y="42"/>
                    <a:pt x="35" y="38"/>
                  </a:cubicBezTo>
                  <a:cubicBezTo>
                    <a:pt x="39" y="33"/>
                    <a:pt x="41" y="28"/>
                    <a:pt x="41" y="21"/>
                  </a:cubicBezTo>
                  <a:cubicBezTo>
                    <a:pt x="41" y="15"/>
                    <a:pt x="39" y="10"/>
                    <a:pt x="35" y="6"/>
                  </a:cubicBezTo>
                  <a:cubicBezTo>
                    <a:pt x="31" y="2"/>
                    <a:pt x="26" y="0"/>
                    <a:pt x="21" y="0"/>
                  </a:cubicBezTo>
                  <a:cubicBezTo>
                    <a:pt x="15" y="0"/>
                    <a:pt x="11" y="1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30" y="6"/>
                  </a:moveTo>
                  <a:cubicBezTo>
                    <a:pt x="33" y="10"/>
                    <a:pt x="34" y="15"/>
                    <a:pt x="34" y="22"/>
                  </a:cubicBezTo>
                  <a:cubicBezTo>
                    <a:pt x="34" y="29"/>
                    <a:pt x="33" y="34"/>
                    <a:pt x="30" y="37"/>
                  </a:cubicBezTo>
                  <a:cubicBezTo>
                    <a:pt x="28" y="40"/>
                    <a:pt x="24" y="42"/>
                    <a:pt x="20" y="42"/>
                  </a:cubicBezTo>
                  <a:cubicBezTo>
                    <a:pt x="17" y="42"/>
                    <a:pt x="14" y="40"/>
                    <a:pt x="11" y="37"/>
                  </a:cubicBezTo>
                  <a:cubicBezTo>
                    <a:pt x="8" y="34"/>
                    <a:pt x="7" y="28"/>
                    <a:pt x="7" y="21"/>
                  </a:cubicBezTo>
                  <a:cubicBezTo>
                    <a:pt x="7" y="15"/>
                    <a:pt x="8" y="10"/>
                    <a:pt x="11" y="6"/>
                  </a:cubicBezTo>
                  <a:cubicBezTo>
                    <a:pt x="13" y="3"/>
                    <a:pt x="16" y="2"/>
                    <a:pt x="20" y="2"/>
                  </a:cubicBezTo>
                  <a:cubicBezTo>
                    <a:pt x="24" y="2"/>
                    <a:pt x="27" y="3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73" name="iṣ1íḍe"/>
            <p:cNvSpPr/>
            <p:nvPr/>
          </p:nvSpPr>
          <p:spPr bwMode="auto">
            <a:xfrm>
              <a:off x="4829000" y="3482618"/>
              <a:ext cx="103802" cy="120899"/>
            </a:xfrm>
            <a:custGeom>
              <a:avLst/>
              <a:gdLst>
                <a:gd name="T0" fmla="*/ 32 w 36"/>
                <a:gd name="T1" fmla="*/ 36 h 42"/>
                <a:gd name="T2" fmla="*/ 28 w 36"/>
                <a:gd name="T3" fmla="*/ 39 h 42"/>
                <a:gd name="T4" fmla="*/ 22 w 36"/>
                <a:gd name="T5" fmla="*/ 39 h 42"/>
                <a:gd name="T6" fmla="*/ 19 w 36"/>
                <a:gd name="T7" fmla="*/ 39 h 42"/>
                <a:gd name="T8" fmla="*/ 14 w 36"/>
                <a:gd name="T9" fmla="*/ 39 h 42"/>
                <a:gd name="T10" fmla="*/ 13 w 36"/>
                <a:gd name="T11" fmla="*/ 38 h 42"/>
                <a:gd name="T12" fmla="*/ 12 w 36"/>
                <a:gd name="T13" fmla="*/ 34 h 42"/>
                <a:gd name="T14" fmla="*/ 12 w 36"/>
                <a:gd name="T15" fmla="*/ 8 h 42"/>
                <a:gd name="T16" fmla="*/ 13 w 36"/>
                <a:gd name="T17" fmla="*/ 3 h 42"/>
                <a:gd name="T18" fmla="*/ 14 w 36"/>
                <a:gd name="T19" fmla="*/ 1 h 42"/>
                <a:gd name="T20" fmla="*/ 19 w 36"/>
                <a:gd name="T21" fmla="*/ 1 h 42"/>
                <a:gd name="T22" fmla="*/ 19 w 36"/>
                <a:gd name="T23" fmla="*/ 0 h 42"/>
                <a:gd name="T24" fmla="*/ 0 w 36"/>
                <a:gd name="T25" fmla="*/ 0 h 42"/>
                <a:gd name="T26" fmla="*/ 0 w 36"/>
                <a:gd name="T27" fmla="*/ 1 h 42"/>
                <a:gd name="T28" fmla="*/ 2 w 36"/>
                <a:gd name="T29" fmla="*/ 1 h 42"/>
                <a:gd name="T30" fmla="*/ 5 w 36"/>
                <a:gd name="T31" fmla="*/ 2 h 42"/>
                <a:gd name="T32" fmla="*/ 6 w 36"/>
                <a:gd name="T33" fmla="*/ 7 h 42"/>
                <a:gd name="T34" fmla="*/ 6 w 36"/>
                <a:gd name="T35" fmla="*/ 34 h 42"/>
                <a:gd name="T36" fmla="*/ 5 w 36"/>
                <a:gd name="T37" fmla="*/ 39 h 42"/>
                <a:gd name="T38" fmla="*/ 2 w 36"/>
                <a:gd name="T39" fmla="*/ 41 h 42"/>
                <a:gd name="T40" fmla="*/ 0 w 36"/>
                <a:gd name="T41" fmla="*/ 41 h 42"/>
                <a:gd name="T42" fmla="*/ 0 w 36"/>
                <a:gd name="T43" fmla="*/ 42 h 42"/>
                <a:gd name="T44" fmla="*/ 33 w 36"/>
                <a:gd name="T45" fmla="*/ 42 h 42"/>
                <a:gd name="T46" fmla="*/ 36 w 36"/>
                <a:gd name="T47" fmla="*/ 30 h 42"/>
                <a:gd name="T48" fmla="*/ 35 w 36"/>
                <a:gd name="T49" fmla="*/ 30 h 42"/>
                <a:gd name="T50" fmla="*/ 32 w 36"/>
                <a:gd name="T51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42">
                  <a:moveTo>
                    <a:pt x="32" y="36"/>
                  </a:moveTo>
                  <a:cubicBezTo>
                    <a:pt x="31" y="37"/>
                    <a:pt x="30" y="38"/>
                    <a:pt x="28" y="39"/>
                  </a:cubicBezTo>
                  <a:cubicBezTo>
                    <a:pt x="27" y="39"/>
                    <a:pt x="25" y="39"/>
                    <a:pt x="22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6" y="39"/>
                    <a:pt x="14" y="39"/>
                    <a:pt x="14" y="39"/>
                  </a:cubicBezTo>
                  <a:cubicBezTo>
                    <a:pt x="13" y="39"/>
                    <a:pt x="13" y="38"/>
                    <a:pt x="13" y="38"/>
                  </a:cubicBezTo>
                  <a:cubicBezTo>
                    <a:pt x="12" y="37"/>
                    <a:pt x="12" y="36"/>
                    <a:pt x="12" y="3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5"/>
                    <a:pt x="12" y="4"/>
                    <a:pt x="13" y="3"/>
                  </a:cubicBezTo>
                  <a:cubicBezTo>
                    <a:pt x="13" y="2"/>
                    <a:pt x="13" y="2"/>
                    <a:pt x="14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2"/>
                  </a:cubicBezTo>
                  <a:cubicBezTo>
                    <a:pt x="6" y="3"/>
                    <a:pt x="6" y="4"/>
                    <a:pt x="6" y="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8"/>
                    <a:pt x="5" y="39"/>
                  </a:cubicBezTo>
                  <a:cubicBezTo>
                    <a:pt x="5" y="40"/>
                    <a:pt x="3" y="41"/>
                    <a:pt x="2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3"/>
                    <a:pt x="33" y="35"/>
                    <a:pt x="32" y="36"/>
                  </a:cubicBezTo>
                  <a:close/>
                </a:path>
              </a:pathLst>
            </a:custGeom>
            <a:solidFill>
              <a:srgbClr val="7E5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 flipV="1">
            <a:off x="3544508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ïsliḋè"/>
          <p:cNvSpPr/>
          <p:nvPr/>
        </p:nvSpPr>
        <p:spPr>
          <a:xfrm>
            <a:off x="1212791" y="170435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093587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8681617" y="1833785"/>
            <a:ext cx="0" cy="2587921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íṧļîdé"/>
          <p:cNvSpPr/>
          <p:nvPr/>
        </p:nvSpPr>
        <p:spPr>
          <a:xfrm>
            <a:off x="3810307" y="222703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" name="ïšḻîďe"/>
          <p:cNvSpPr/>
          <p:nvPr/>
        </p:nvSpPr>
        <p:spPr>
          <a:xfrm>
            <a:off x="6407817" y="170435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ïs1îḋê"/>
          <p:cNvSpPr/>
          <p:nvPr/>
        </p:nvSpPr>
        <p:spPr>
          <a:xfrm>
            <a:off x="9005333" y="2227036"/>
            <a:ext cx="2037772" cy="427605"/>
          </a:xfrm>
          <a:prstGeom prst="roundRect">
            <a:avLst>
              <a:gd name="adj" fmla="val 50000"/>
            </a:avLst>
          </a:pr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 anchorCtr="1">
            <a:normAutofit/>
          </a:bodyPr>
          <a:lstStyle/>
          <a:p>
            <a:pPr algn="ctr"/>
            <a:endParaRPr lang="zh-CN" altLang="en-US" sz="12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40790" y="174498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240790" y="219392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240790" y="295529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874770" y="225552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874770" y="270446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874770" y="346583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048750" y="2255520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48750" y="270446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048750" y="346583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417945" y="1744980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417945" y="2193925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417945" y="2955290"/>
            <a:ext cx="216852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7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346200" y="3807460"/>
            <a:ext cx="1708150" cy="2181225"/>
            <a:chOff x="4222813" y="1231900"/>
            <a:chExt cx="3746374" cy="4783138"/>
          </a:xfrm>
        </p:grpSpPr>
        <p:sp>
          <p:nvSpPr>
            <p:cNvPr id="10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2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4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6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7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8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9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0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1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2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3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4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5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6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7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8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39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0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8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9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60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975100" y="4307840"/>
            <a:ext cx="1708150" cy="2181225"/>
            <a:chOff x="4222813" y="1231900"/>
            <a:chExt cx="3746374" cy="4783138"/>
          </a:xfrm>
        </p:grpSpPr>
        <p:sp>
          <p:nvSpPr>
            <p:cNvPr id="61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2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83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477635" y="3924935"/>
            <a:ext cx="1708150" cy="2181225"/>
            <a:chOff x="4222813" y="1231900"/>
            <a:chExt cx="3746374" cy="4783138"/>
          </a:xfrm>
        </p:grpSpPr>
        <p:sp>
          <p:nvSpPr>
            <p:cNvPr id="84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106" name="e629c410-76c6-4ea0-83f9-8bd76c5d3c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262110" y="4307840"/>
            <a:ext cx="1708150" cy="2181225"/>
            <a:chOff x="4222813" y="1231900"/>
            <a:chExt cx="3746374" cy="4783138"/>
          </a:xfrm>
        </p:grpSpPr>
        <p:sp>
          <p:nvSpPr>
            <p:cNvPr id="107" name="iSľíďe"/>
            <p:cNvSpPr/>
            <p:nvPr/>
          </p:nvSpPr>
          <p:spPr bwMode="auto">
            <a:xfrm>
              <a:off x="4222813" y="4427337"/>
              <a:ext cx="3746374" cy="1587701"/>
            </a:xfrm>
            <a:custGeom>
              <a:avLst/>
              <a:gdLst>
                <a:gd name="T0" fmla="*/ 1439 w 1439"/>
                <a:gd name="T1" fmla="*/ 611 h 611"/>
                <a:gd name="T2" fmla="*/ 1438 w 1439"/>
                <a:gd name="T3" fmla="*/ 512 h 611"/>
                <a:gd name="T4" fmla="*/ 1438 w 1439"/>
                <a:gd name="T5" fmla="*/ 512 h 611"/>
                <a:gd name="T6" fmla="*/ 1437 w 1439"/>
                <a:gd name="T7" fmla="*/ 470 h 611"/>
                <a:gd name="T8" fmla="*/ 1437 w 1439"/>
                <a:gd name="T9" fmla="*/ 470 h 611"/>
                <a:gd name="T10" fmla="*/ 1437 w 1439"/>
                <a:gd name="T11" fmla="*/ 470 h 611"/>
                <a:gd name="T12" fmla="*/ 1359 w 1439"/>
                <a:gd name="T13" fmla="*/ 109 h 611"/>
                <a:gd name="T14" fmla="*/ 1021 w 1439"/>
                <a:gd name="T15" fmla="*/ 39 h 611"/>
                <a:gd name="T16" fmla="*/ 932 w 1439"/>
                <a:gd name="T17" fmla="*/ 0 h 611"/>
                <a:gd name="T18" fmla="*/ 719 w 1439"/>
                <a:gd name="T19" fmla="*/ 66 h 611"/>
                <a:gd name="T20" fmla="*/ 506 w 1439"/>
                <a:gd name="T21" fmla="*/ 0 h 611"/>
                <a:gd name="T22" fmla="*/ 478 w 1439"/>
                <a:gd name="T23" fmla="*/ 14 h 611"/>
                <a:gd name="T24" fmla="*/ 417 w 1439"/>
                <a:gd name="T25" fmla="*/ 39 h 611"/>
                <a:gd name="T26" fmla="*/ 79 w 1439"/>
                <a:gd name="T27" fmla="*/ 109 h 611"/>
                <a:gd name="T28" fmla="*/ 2 w 1439"/>
                <a:gd name="T29" fmla="*/ 444 h 611"/>
                <a:gd name="T30" fmla="*/ 2 w 1439"/>
                <a:gd name="T31" fmla="*/ 444 h 611"/>
                <a:gd name="T32" fmla="*/ 2 w 1439"/>
                <a:gd name="T33" fmla="*/ 444 h 611"/>
                <a:gd name="T34" fmla="*/ 0 w 1439"/>
                <a:gd name="T35" fmla="*/ 512 h 611"/>
                <a:gd name="T36" fmla="*/ 1 w 1439"/>
                <a:gd name="T37" fmla="*/ 512 h 611"/>
                <a:gd name="T38" fmla="*/ 0 w 1439"/>
                <a:gd name="T39" fmla="*/ 611 h 611"/>
                <a:gd name="T40" fmla="*/ 1439 w 1439"/>
                <a:gd name="T41" fmla="*/ 61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9" h="611">
                  <a:moveTo>
                    <a:pt x="1439" y="611"/>
                  </a:move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512"/>
                    <a:pt x="1438" y="512"/>
                  </a:cubicBezTo>
                  <a:cubicBezTo>
                    <a:pt x="1438" y="512"/>
                    <a:pt x="1438" y="496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7" y="470"/>
                    <a:pt x="1437" y="470"/>
                    <a:pt x="1437" y="470"/>
                  </a:cubicBezTo>
                  <a:cubicBezTo>
                    <a:pt x="1434" y="377"/>
                    <a:pt x="1421" y="158"/>
                    <a:pt x="1359" y="109"/>
                  </a:cubicBezTo>
                  <a:cubicBezTo>
                    <a:pt x="1280" y="46"/>
                    <a:pt x="1021" y="39"/>
                    <a:pt x="1021" y="39"/>
                  </a:cubicBezTo>
                  <a:cubicBezTo>
                    <a:pt x="932" y="0"/>
                    <a:pt x="932" y="0"/>
                    <a:pt x="932" y="0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478" y="14"/>
                    <a:pt x="478" y="14"/>
                    <a:pt x="478" y="14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158" y="46"/>
                    <a:pt x="79" y="109"/>
                  </a:cubicBezTo>
                  <a:cubicBezTo>
                    <a:pt x="22" y="154"/>
                    <a:pt x="6" y="342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2" y="444"/>
                    <a:pt x="2" y="444"/>
                    <a:pt x="2" y="444"/>
                  </a:cubicBezTo>
                  <a:cubicBezTo>
                    <a:pt x="0" y="485"/>
                    <a:pt x="0" y="512"/>
                    <a:pt x="0" y="512"/>
                  </a:cubicBezTo>
                  <a:cubicBezTo>
                    <a:pt x="1" y="512"/>
                    <a:pt x="1" y="512"/>
                    <a:pt x="1" y="512"/>
                  </a:cubicBezTo>
                  <a:cubicBezTo>
                    <a:pt x="0" y="611"/>
                    <a:pt x="0" y="611"/>
                    <a:pt x="0" y="611"/>
                  </a:cubicBezTo>
                  <a:lnTo>
                    <a:pt x="1439" y="61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îṣ1ïḍè"/>
            <p:cNvSpPr/>
            <p:nvPr/>
          </p:nvSpPr>
          <p:spPr bwMode="auto">
            <a:xfrm>
              <a:off x="5563845" y="3861374"/>
              <a:ext cx="1061807" cy="805120"/>
            </a:xfrm>
            <a:custGeom>
              <a:avLst/>
              <a:gdLst>
                <a:gd name="T0" fmla="*/ 345 w 408"/>
                <a:gd name="T1" fmla="*/ 0 h 310"/>
                <a:gd name="T2" fmla="*/ 204 w 408"/>
                <a:gd name="T3" fmla="*/ 85 h 310"/>
                <a:gd name="T4" fmla="*/ 63 w 408"/>
                <a:gd name="T5" fmla="*/ 0 h 310"/>
                <a:gd name="T6" fmla="*/ 0 w 408"/>
                <a:gd name="T7" fmla="*/ 227 h 310"/>
                <a:gd name="T8" fmla="*/ 204 w 408"/>
                <a:gd name="T9" fmla="*/ 310 h 310"/>
                <a:gd name="T10" fmla="*/ 408 w 408"/>
                <a:gd name="T11" fmla="*/ 227 h 310"/>
                <a:gd name="T12" fmla="*/ 345 w 408"/>
                <a:gd name="T1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310">
                  <a:moveTo>
                    <a:pt x="345" y="0"/>
                  </a:moveTo>
                  <a:cubicBezTo>
                    <a:pt x="204" y="85"/>
                    <a:pt x="204" y="85"/>
                    <a:pt x="204" y="8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1" y="74"/>
                    <a:pt x="0" y="227"/>
                    <a:pt x="0" y="227"/>
                  </a:cubicBezTo>
                  <a:cubicBezTo>
                    <a:pt x="204" y="310"/>
                    <a:pt x="204" y="310"/>
                    <a:pt x="204" y="310"/>
                  </a:cubicBezTo>
                  <a:cubicBezTo>
                    <a:pt x="408" y="227"/>
                    <a:pt x="408" y="227"/>
                    <a:pt x="408" y="227"/>
                  </a:cubicBezTo>
                  <a:cubicBezTo>
                    <a:pt x="408" y="227"/>
                    <a:pt x="337" y="74"/>
                    <a:pt x="345" y="0"/>
                  </a:cubicBezTo>
                  <a:close/>
                </a:path>
              </a:pathLst>
            </a:custGeom>
            <a:solidFill>
              <a:srgbClr val="EFC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íśľïďê"/>
            <p:cNvSpPr/>
            <p:nvPr/>
          </p:nvSpPr>
          <p:spPr bwMode="auto">
            <a:xfrm>
              <a:off x="4618486" y="1231900"/>
              <a:ext cx="3124065" cy="1754235"/>
            </a:xfrm>
            <a:custGeom>
              <a:avLst/>
              <a:gdLst>
                <a:gd name="T0" fmla="*/ 1460 w 2495"/>
                <a:gd name="T1" fmla="*/ 0 h 1401"/>
                <a:gd name="T2" fmla="*/ 0 w 2495"/>
                <a:gd name="T3" fmla="*/ 473 h 1401"/>
                <a:gd name="T4" fmla="*/ 1092 w 2495"/>
                <a:gd name="T5" fmla="*/ 1401 h 1401"/>
                <a:gd name="T6" fmla="*/ 2495 w 2495"/>
                <a:gd name="T7" fmla="*/ 1147 h 1401"/>
                <a:gd name="T8" fmla="*/ 1460 w 2495"/>
                <a:gd name="T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5" h="1401">
                  <a:moveTo>
                    <a:pt x="1460" y="0"/>
                  </a:moveTo>
                  <a:lnTo>
                    <a:pt x="0" y="473"/>
                  </a:lnTo>
                  <a:lnTo>
                    <a:pt x="1092" y="1401"/>
                  </a:lnTo>
                  <a:lnTo>
                    <a:pt x="2495" y="114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íşľíḍé"/>
            <p:cNvSpPr/>
            <p:nvPr/>
          </p:nvSpPr>
          <p:spPr bwMode="auto">
            <a:xfrm>
              <a:off x="5217004" y="2668094"/>
              <a:ext cx="1755487" cy="1468749"/>
            </a:xfrm>
            <a:custGeom>
              <a:avLst/>
              <a:gdLst>
                <a:gd name="T0" fmla="*/ 337 w 674"/>
                <a:gd name="T1" fmla="*/ 0 h 565"/>
                <a:gd name="T2" fmla="*/ 101 w 674"/>
                <a:gd name="T3" fmla="*/ 0 h 565"/>
                <a:gd name="T4" fmla="*/ 10 w 674"/>
                <a:gd name="T5" fmla="*/ 108 h 565"/>
                <a:gd name="T6" fmla="*/ 61 w 674"/>
                <a:gd name="T7" fmla="*/ 325 h 565"/>
                <a:gd name="T8" fmla="*/ 298 w 674"/>
                <a:gd name="T9" fmla="*/ 553 h 565"/>
                <a:gd name="T10" fmla="*/ 376 w 674"/>
                <a:gd name="T11" fmla="*/ 553 h 565"/>
                <a:gd name="T12" fmla="*/ 613 w 674"/>
                <a:gd name="T13" fmla="*/ 325 h 565"/>
                <a:gd name="T14" fmla="*/ 664 w 674"/>
                <a:gd name="T15" fmla="*/ 108 h 565"/>
                <a:gd name="T16" fmla="*/ 573 w 674"/>
                <a:gd name="T17" fmla="*/ 0 h 565"/>
                <a:gd name="T18" fmla="*/ 337 w 674"/>
                <a:gd name="T1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4" h="565">
                  <a:moveTo>
                    <a:pt x="337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4" y="0"/>
                    <a:pt x="0" y="52"/>
                    <a:pt x="10" y="108"/>
                  </a:cubicBezTo>
                  <a:cubicBezTo>
                    <a:pt x="23" y="183"/>
                    <a:pt x="41" y="277"/>
                    <a:pt x="61" y="325"/>
                  </a:cubicBezTo>
                  <a:cubicBezTo>
                    <a:pt x="86" y="389"/>
                    <a:pt x="212" y="513"/>
                    <a:pt x="298" y="553"/>
                  </a:cubicBezTo>
                  <a:cubicBezTo>
                    <a:pt x="323" y="565"/>
                    <a:pt x="351" y="565"/>
                    <a:pt x="376" y="553"/>
                  </a:cubicBezTo>
                  <a:cubicBezTo>
                    <a:pt x="462" y="513"/>
                    <a:pt x="588" y="389"/>
                    <a:pt x="613" y="325"/>
                  </a:cubicBezTo>
                  <a:cubicBezTo>
                    <a:pt x="633" y="277"/>
                    <a:pt x="651" y="183"/>
                    <a:pt x="664" y="108"/>
                  </a:cubicBezTo>
                  <a:cubicBezTo>
                    <a:pt x="674" y="52"/>
                    <a:pt x="630" y="0"/>
                    <a:pt x="573" y="0"/>
                  </a:cubicBezTo>
                  <a:lnTo>
                    <a:pt x="337" y="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ïŝḷíḑè"/>
            <p:cNvSpPr/>
            <p:nvPr/>
          </p:nvSpPr>
          <p:spPr bwMode="auto">
            <a:xfrm>
              <a:off x="6094748" y="2668094"/>
              <a:ext cx="856457" cy="733748"/>
            </a:xfrm>
            <a:custGeom>
              <a:avLst/>
              <a:gdLst>
                <a:gd name="T0" fmla="*/ 0 w 329"/>
                <a:gd name="T1" fmla="*/ 0 h 282"/>
                <a:gd name="T2" fmla="*/ 280 w 329"/>
                <a:gd name="T3" fmla="*/ 66 h 282"/>
                <a:gd name="T4" fmla="*/ 280 w 329"/>
                <a:gd name="T5" fmla="*/ 281 h 282"/>
                <a:gd name="T6" fmla="*/ 312 w 329"/>
                <a:gd name="T7" fmla="*/ 237 h 282"/>
                <a:gd name="T8" fmla="*/ 329 w 329"/>
                <a:gd name="T9" fmla="*/ 83 h 282"/>
                <a:gd name="T10" fmla="*/ 329 w 329"/>
                <a:gd name="T11" fmla="*/ 0 h 282"/>
                <a:gd name="T12" fmla="*/ 0 w 329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29" y="83"/>
                    <a:pt x="329" y="83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ïṧlîḑ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îṩḻíḍe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4" name="iṥlïď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5" name="iśḷiďè"/>
            <p:cNvSpPr/>
            <p:nvPr/>
          </p:nvSpPr>
          <p:spPr bwMode="auto">
            <a:xfrm>
              <a:off x="6094748" y="2668094"/>
              <a:ext cx="877743" cy="733748"/>
            </a:xfrm>
            <a:custGeom>
              <a:avLst/>
              <a:gdLst>
                <a:gd name="T0" fmla="*/ 0 w 337"/>
                <a:gd name="T1" fmla="*/ 0 h 282"/>
                <a:gd name="T2" fmla="*/ 280 w 337"/>
                <a:gd name="T3" fmla="*/ 66 h 282"/>
                <a:gd name="T4" fmla="*/ 280 w 337"/>
                <a:gd name="T5" fmla="*/ 281 h 282"/>
                <a:gd name="T6" fmla="*/ 312 w 337"/>
                <a:gd name="T7" fmla="*/ 237 h 282"/>
                <a:gd name="T8" fmla="*/ 337 w 337"/>
                <a:gd name="T9" fmla="*/ 84 h 282"/>
                <a:gd name="T10" fmla="*/ 329 w 337"/>
                <a:gd name="T11" fmla="*/ 0 h 282"/>
                <a:gd name="T12" fmla="*/ 0 w 337"/>
                <a:gd name="T1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82">
                  <a:moveTo>
                    <a:pt x="0" y="0"/>
                  </a:moveTo>
                  <a:cubicBezTo>
                    <a:pt x="98" y="0"/>
                    <a:pt x="238" y="47"/>
                    <a:pt x="280" y="66"/>
                  </a:cubicBezTo>
                  <a:cubicBezTo>
                    <a:pt x="321" y="85"/>
                    <a:pt x="272" y="282"/>
                    <a:pt x="280" y="281"/>
                  </a:cubicBezTo>
                  <a:cubicBezTo>
                    <a:pt x="287" y="280"/>
                    <a:pt x="300" y="246"/>
                    <a:pt x="312" y="237"/>
                  </a:cubicBezTo>
                  <a:cubicBezTo>
                    <a:pt x="324" y="227"/>
                    <a:pt x="337" y="84"/>
                    <a:pt x="337" y="84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6" name="îŝļîḍe"/>
            <p:cNvSpPr/>
            <p:nvPr/>
          </p:nvSpPr>
          <p:spPr bwMode="auto">
            <a:xfrm>
              <a:off x="5238291" y="1824158"/>
              <a:ext cx="1712914" cy="843936"/>
            </a:xfrm>
            <a:custGeom>
              <a:avLst/>
              <a:gdLst>
                <a:gd name="T0" fmla="*/ 329 w 658"/>
                <a:gd name="T1" fmla="*/ 0 h 325"/>
                <a:gd name="T2" fmla="*/ 0 w 658"/>
                <a:gd name="T3" fmla="*/ 85 h 325"/>
                <a:gd name="T4" fmla="*/ 0 w 658"/>
                <a:gd name="T5" fmla="*/ 325 h 325"/>
                <a:gd name="T6" fmla="*/ 658 w 658"/>
                <a:gd name="T7" fmla="*/ 325 h 325"/>
                <a:gd name="T8" fmla="*/ 658 w 658"/>
                <a:gd name="T9" fmla="*/ 85 h 325"/>
                <a:gd name="T10" fmla="*/ 329 w 658"/>
                <a:gd name="T11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325">
                  <a:moveTo>
                    <a:pt x="329" y="0"/>
                  </a:moveTo>
                  <a:cubicBezTo>
                    <a:pt x="148" y="0"/>
                    <a:pt x="0" y="38"/>
                    <a:pt x="0" y="8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58" y="325"/>
                    <a:pt x="658" y="325"/>
                    <a:pt x="658" y="32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38"/>
                    <a:pt x="510" y="0"/>
                    <a:pt x="32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7" name="í$1îďé"/>
            <p:cNvSpPr/>
            <p:nvPr/>
          </p:nvSpPr>
          <p:spPr bwMode="auto">
            <a:xfrm>
              <a:off x="4647285" y="1824158"/>
              <a:ext cx="77632" cy="865222"/>
            </a:xfrm>
            <a:prstGeom prst="rect">
              <a:avLst/>
            </a:prstGeom>
            <a:solidFill>
              <a:srgbClr val="171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8" name="iŝḷidè"/>
            <p:cNvSpPr/>
            <p:nvPr/>
          </p:nvSpPr>
          <p:spPr bwMode="auto">
            <a:xfrm>
              <a:off x="4589687" y="2663085"/>
              <a:ext cx="192828" cy="350597"/>
            </a:xfrm>
            <a:custGeom>
              <a:avLst/>
              <a:gdLst>
                <a:gd name="T0" fmla="*/ 0 w 74"/>
                <a:gd name="T1" fmla="*/ 37 h 135"/>
                <a:gd name="T2" fmla="*/ 0 w 74"/>
                <a:gd name="T3" fmla="*/ 129 h 135"/>
                <a:gd name="T4" fmla="*/ 3 w 74"/>
                <a:gd name="T5" fmla="*/ 100 h 135"/>
                <a:gd name="T6" fmla="*/ 5 w 74"/>
                <a:gd name="T7" fmla="*/ 127 h 135"/>
                <a:gd name="T8" fmla="*/ 6 w 74"/>
                <a:gd name="T9" fmla="*/ 100 h 135"/>
                <a:gd name="T10" fmla="*/ 9 w 74"/>
                <a:gd name="T11" fmla="*/ 135 h 135"/>
                <a:gd name="T12" fmla="*/ 11 w 74"/>
                <a:gd name="T13" fmla="*/ 100 h 135"/>
                <a:gd name="T14" fmla="*/ 11 w 74"/>
                <a:gd name="T15" fmla="*/ 135 h 135"/>
                <a:gd name="T16" fmla="*/ 12 w 74"/>
                <a:gd name="T17" fmla="*/ 100 h 135"/>
                <a:gd name="T18" fmla="*/ 14 w 74"/>
                <a:gd name="T19" fmla="*/ 117 h 135"/>
                <a:gd name="T20" fmla="*/ 14 w 74"/>
                <a:gd name="T21" fmla="*/ 100 h 135"/>
                <a:gd name="T22" fmla="*/ 16 w 74"/>
                <a:gd name="T23" fmla="*/ 120 h 135"/>
                <a:gd name="T24" fmla="*/ 16 w 74"/>
                <a:gd name="T25" fmla="*/ 100 h 135"/>
                <a:gd name="T26" fmla="*/ 21 w 74"/>
                <a:gd name="T27" fmla="*/ 135 h 135"/>
                <a:gd name="T28" fmla="*/ 21 w 74"/>
                <a:gd name="T29" fmla="*/ 100 h 135"/>
                <a:gd name="T30" fmla="*/ 25 w 74"/>
                <a:gd name="T31" fmla="*/ 118 h 135"/>
                <a:gd name="T32" fmla="*/ 29 w 74"/>
                <a:gd name="T33" fmla="*/ 100 h 135"/>
                <a:gd name="T34" fmla="*/ 31 w 74"/>
                <a:gd name="T35" fmla="*/ 122 h 135"/>
                <a:gd name="T36" fmla="*/ 35 w 74"/>
                <a:gd name="T37" fmla="*/ 100 h 135"/>
                <a:gd name="T38" fmla="*/ 37 w 74"/>
                <a:gd name="T39" fmla="*/ 135 h 135"/>
                <a:gd name="T40" fmla="*/ 40 w 74"/>
                <a:gd name="T41" fmla="*/ 100 h 135"/>
                <a:gd name="T42" fmla="*/ 42 w 74"/>
                <a:gd name="T43" fmla="*/ 131 h 135"/>
                <a:gd name="T44" fmla="*/ 47 w 74"/>
                <a:gd name="T45" fmla="*/ 100 h 135"/>
                <a:gd name="T46" fmla="*/ 51 w 74"/>
                <a:gd name="T47" fmla="*/ 127 h 135"/>
                <a:gd name="T48" fmla="*/ 54 w 74"/>
                <a:gd name="T49" fmla="*/ 100 h 135"/>
                <a:gd name="T50" fmla="*/ 58 w 74"/>
                <a:gd name="T51" fmla="*/ 123 h 135"/>
                <a:gd name="T52" fmla="*/ 60 w 74"/>
                <a:gd name="T53" fmla="*/ 100 h 135"/>
                <a:gd name="T54" fmla="*/ 64 w 74"/>
                <a:gd name="T55" fmla="*/ 135 h 135"/>
                <a:gd name="T56" fmla="*/ 70 w 74"/>
                <a:gd name="T57" fmla="*/ 100 h 135"/>
                <a:gd name="T58" fmla="*/ 73 w 74"/>
                <a:gd name="T59" fmla="*/ 135 h 135"/>
                <a:gd name="T60" fmla="*/ 74 w 74"/>
                <a:gd name="T61" fmla="*/ 100 h 135"/>
                <a:gd name="T62" fmla="*/ 74 w 74"/>
                <a:gd name="T63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35">
                  <a:moveTo>
                    <a:pt x="37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35"/>
                    <a:pt x="64" y="135"/>
                    <a:pt x="64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lose/>
                </a:path>
              </a:pathLst>
            </a:custGeom>
            <a:solidFill>
              <a:srgbClr val="FDB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isļiḍê"/>
            <p:cNvSpPr/>
            <p:nvPr/>
          </p:nvSpPr>
          <p:spPr bwMode="auto">
            <a:xfrm>
              <a:off x="4977848" y="4479926"/>
              <a:ext cx="2233801" cy="911551"/>
            </a:xfrm>
            <a:custGeom>
              <a:avLst/>
              <a:gdLst>
                <a:gd name="T0" fmla="*/ 731 w 858"/>
                <a:gd name="T1" fmla="*/ 19 h 351"/>
                <a:gd name="T2" fmla="*/ 693 w 858"/>
                <a:gd name="T3" fmla="*/ 0 h 351"/>
                <a:gd name="T4" fmla="*/ 429 w 858"/>
                <a:gd name="T5" fmla="*/ 43 h 351"/>
                <a:gd name="T6" fmla="*/ 165 w 858"/>
                <a:gd name="T7" fmla="*/ 0 h 351"/>
                <a:gd name="T8" fmla="*/ 127 w 858"/>
                <a:gd name="T9" fmla="*/ 19 h 351"/>
                <a:gd name="T10" fmla="*/ 0 w 858"/>
                <a:gd name="T11" fmla="*/ 29 h 351"/>
                <a:gd name="T12" fmla="*/ 429 w 858"/>
                <a:gd name="T13" fmla="*/ 351 h 351"/>
                <a:gd name="T14" fmla="*/ 858 w 858"/>
                <a:gd name="T15" fmla="*/ 29 h 351"/>
                <a:gd name="T16" fmla="*/ 731 w 858"/>
                <a:gd name="T17" fmla="*/ 1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51">
                  <a:moveTo>
                    <a:pt x="731" y="19"/>
                  </a:moveTo>
                  <a:cubicBezTo>
                    <a:pt x="693" y="0"/>
                    <a:pt x="693" y="0"/>
                    <a:pt x="693" y="0"/>
                  </a:cubicBezTo>
                  <a:cubicBezTo>
                    <a:pt x="429" y="43"/>
                    <a:pt x="429" y="43"/>
                    <a:pt x="429" y="4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212" y="309"/>
                    <a:pt x="429" y="351"/>
                  </a:cubicBezTo>
                  <a:cubicBezTo>
                    <a:pt x="646" y="309"/>
                    <a:pt x="858" y="29"/>
                    <a:pt x="858" y="29"/>
                  </a:cubicBezTo>
                  <a:lnTo>
                    <a:pt x="731" y="19"/>
                  </a:lnTo>
                  <a:close/>
                </a:path>
              </a:pathLst>
            </a:custGeom>
            <a:solidFill>
              <a:srgbClr val="F37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ísḷîḍè"/>
            <p:cNvSpPr/>
            <p:nvPr/>
          </p:nvSpPr>
          <p:spPr bwMode="auto">
            <a:xfrm>
              <a:off x="5217004" y="2663085"/>
              <a:ext cx="901534" cy="738757"/>
            </a:xfrm>
            <a:custGeom>
              <a:avLst/>
              <a:gdLst>
                <a:gd name="T0" fmla="*/ 24 w 346"/>
                <a:gd name="T1" fmla="*/ 0 h 284"/>
                <a:gd name="T2" fmla="*/ 24 w 346"/>
                <a:gd name="T3" fmla="*/ 2 h 284"/>
                <a:gd name="T4" fmla="*/ 8 w 346"/>
                <a:gd name="T5" fmla="*/ 2 h 284"/>
                <a:gd name="T6" fmla="*/ 0 w 346"/>
                <a:gd name="T7" fmla="*/ 86 h 284"/>
                <a:gd name="T8" fmla="*/ 25 w 346"/>
                <a:gd name="T9" fmla="*/ 239 h 284"/>
                <a:gd name="T10" fmla="*/ 57 w 346"/>
                <a:gd name="T11" fmla="*/ 283 h 284"/>
                <a:gd name="T12" fmla="*/ 57 w 346"/>
                <a:gd name="T13" fmla="*/ 68 h 284"/>
                <a:gd name="T14" fmla="*/ 285 w 346"/>
                <a:gd name="T15" fmla="*/ 48 h 284"/>
                <a:gd name="T16" fmla="*/ 216 w 346"/>
                <a:gd name="T17" fmla="*/ 18 h 284"/>
                <a:gd name="T18" fmla="*/ 337 w 346"/>
                <a:gd name="T19" fmla="*/ 2 h 284"/>
                <a:gd name="T20" fmla="*/ 311 w 346"/>
                <a:gd name="T21" fmla="*/ 2 h 284"/>
                <a:gd name="T22" fmla="*/ 346 w 346"/>
                <a:gd name="T23" fmla="*/ 0 h 284"/>
                <a:gd name="T24" fmla="*/ 24 w 346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84">
                  <a:moveTo>
                    <a:pt x="24" y="0"/>
                  </a:moveTo>
                  <a:cubicBezTo>
                    <a:pt x="24" y="2"/>
                    <a:pt x="24" y="2"/>
                    <a:pt x="24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13" y="229"/>
                    <a:pt x="25" y="239"/>
                  </a:cubicBezTo>
                  <a:cubicBezTo>
                    <a:pt x="37" y="248"/>
                    <a:pt x="50" y="282"/>
                    <a:pt x="57" y="283"/>
                  </a:cubicBezTo>
                  <a:cubicBezTo>
                    <a:pt x="65" y="284"/>
                    <a:pt x="16" y="87"/>
                    <a:pt x="57" y="68"/>
                  </a:cubicBezTo>
                  <a:cubicBezTo>
                    <a:pt x="57" y="68"/>
                    <a:pt x="238" y="59"/>
                    <a:pt x="285" y="48"/>
                  </a:cubicBezTo>
                  <a:cubicBezTo>
                    <a:pt x="285" y="48"/>
                    <a:pt x="219" y="30"/>
                    <a:pt x="216" y="18"/>
                  </a:cubicBezTo>
                  <a:cubicBezTo>
                    <a:pt x="257" y="9"/>
                    <a:pt x="300" y="2"/>
                    <a:pt x="337" y="2"/>
                  </a:cubicBezTo>
                  <a:cubicBezTo>
                    <a:pt x="311" y="2"/>
                    <a:pt x="311" y="2"/>
                    <a:pt x="311" y="2"/>
                  </a:cubicBezTo>
                  <a:cubicBezTo>
                    <a:pt x="323" y="1"/>
                    <a:pt x="334" y="1"/>
                    <a:pt x="346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1" name="îšḻïdê"/>
            <p:cNvSpPr/>
            <p:nvPr/>
          </p:nvSpPr>
          <p:spPr bwMode="auto">
            <a:xfrm>
              <a:off x="6118538" y="2663085"/>
              <a:ext cx="31303" cy="0"/>
            </a:xfrm>
            <a:custGeom>
              <a:avLst/>
              <a:gdLst>
                <a:gd name="T0" fmla="*/ 0 w 12"/>
                <a:gd name="T1" fmla="*/ 12 w 12"/>
                <a:gd name="T2" fmla="*/ 0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2" name="îş1îďe"/>
            <p:cNvSpPr/>
            <p:nvPr/>
          </p:nvSpPr>
          <p:spPr bwMode="auto">
            <a:xfrm>
              <a:off x="6149842" y="2663085"/>
              <a:ext cx="639839" cy="224131"/>
            </a:xfrm>
            <a:custGeom>
              <a:avLst/>
              <a:gdLst>
                <a:gd name="T0" fmla="*/ 246 w 246"/>
                <a:gd name="T1" fmla="*/ 86 h 86"/>
                <a:gd name="T2" fmla="*/ 227 w 246"/>
                <a:gd name="T3" fmla="*/ 48 h 86"/>
                <a:gd name="T4" fmla="*/ 72 w 246"/>
                <a:gd name="T5" fmla="*/ 0 h 86"/>
                <a:gd name="T6" fmla="*/ 0 w 246"/>
                <a:gd name="T7" fmla="*/ 0 h 86"/>
                <a:gd name="T8" fmla="*/ 123 w 246"/>
                <a:gd name="T9" fmla="*/ 24 h 86"/>
                <a:gd name="T10" fmla="*/ 246 w 246"/>
                <a:gd name="T1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86">
                  <a:moveTo>
                    <a:pt x="246" y="86"/>
                  </a:moveTo>
                  <a:cubicBezTo>
                    <a:pt x="227" y="48"/>
                    <a:pt x="227" y="48"/>
                    <a:pt x="227" y="4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1"/>
                    <a:pt x="79" y="7"/>
                    <a:pt x="123" y="24"/>
                  </a:cubicBezTo>
                  <a:cubicBezTo>
                    <a:pt x="221" y="62"/>
                    <a:pt x="246" y="86"/>
                    <a:pt x="246" y="86"/>
                  </a:cubicBezTo>
                  <a:close/>
                </a:path>
              </a:pathLst>
            </a:custGeom>
            <a:solidFill>
              <a:srgbClr val="552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3" name="iṩļîḓe"/>
            <p:cNvSpPr/>
            <p:nvPr/>
          </p:nvSpPr>
          <p:spPr bwMode="auto">
            <a:xfrm>
              <a:off x="6094748" y="4419824"/>
              <a:ext cx="687420" cy="602275"/>
            </a:xfrm>
            <a:custGeom>
              <a:avLst/>
              <a:gdLst>
                <a:gd name="T0" fmla="*/ 443 w 549"/>
                <a:gd name="T1" fmla="*/ 0 h 481"/>
                <a:gd name="T2" fmla="*/ 0 w 549"/>
                <a:gd name="T3" fmla="*/ 137 h 481"/>
                <a:gd name="T4" fmla="*/ 314 w 549"/>
                <a:gd name="T5" fmla="*/ 481 h 481"/>
                <a:gd name="T6" fmla="*/ 549 w 549"/>
                <a:gd name="T7" fmla="*/ 48 h 481"/>
                <a:gd name="T8" fmla="*/ 443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443" y="0"/>
                  </a:moveTo>
                  <a:lnTo>
                    <a:pt x="0" y="137"/>
                  </a:lnTo>
                  <a:lnTo>
                    <a:pt x="314" y="481"/>
                  </a:lnTo>
                  <a:lnTo>
                    <a:pt x="549" y="48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" name="îṧlídé"/>
            <p:cNvSpPr/>
            <p:nvPr/>
          </p:nvSpPr>
          <p:spPr bwMode="auto">
            <a:xfrm>
              <a:off x="5407328" y="4419824"/>
              <a:ext cx="687420" cy="602275"/>
            </a:xfrm>
            <a:custGeom>
              <a:avLst/>
              <a:gdLst>
                <a:gd name="T0" fmla="*/ 106 w 549"/>
                <a:gd name="T1" fmla="*/ 0 h 481"/>
                <a:gd name="T2" fmla="*/ 549 w 549"/>
                <a:gd name="T3" fmla="*/ 137 h 481"/>
                <a:gd name="T4" fmla="*/ 235 w 549"/>
                <a:gd name="T5" fmla="*/ 481 h 481"/>
                <a:gd name="T6" fmla="*/ 0 w 549"/>
                <a:gd name="T7" fmla="*/ 48 h 481"/>
                <a:gd name="T8" fmla="*/ 106 w 549"/>
                <a:gd name="T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481">
                  <a:moveTo>
                    <a:pt x="106" y="0"/>
                  </a:moveTo>
                  <a:lnTo>
                    <a:pt x="549" y="137"/>
                  </a:lnTo>
                  <a:lnTo>
                    <a:pt x="235" y="481"/>
                  </a:lnTo>
                  <a:lnTo>
                    <a:pt x="0" y="4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5" name="ïṩlïḋè"/>
            <p:cNvSpPr/>
            <p:nvPr/>
          </p:nvSpPr>
          <p:spPr bwMode="auto">
            <a:xfrm>
              <a:off x="5199475" y="2894729"/>
              <a:ext cx="132726" cy="480818"/>
            </a:xfrm>
            <a:custGeom>
              <a:avLst/>
              <a:gdLst>
                <a:gd name="T0" fmla="*/ 23 w 51"/>
                <a:gd name="T1" fmla="*/ 60 h 185"/>
                <a:gd name="T2" fmla="*/ 0 w 51"/>
                <a:gd name="T3" fmla="*/ 66 h 185"/>
                <a:gd name="T4" fmla="*/ 51 w 51"/>
                <a:gd name="T5" fmla="*/ 185 h 185"/>
                <a:gd name="T6" fmla="*/ 23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3" y="60"/>
                  </a:moveTo>
                  <a:cubicBezTo>
                    <a:pt x="23" y="60"/>
                    <a:pt x="0" y="0"/>
                    <a:pt x="0" y="66"/>
                  </a:cubicBezTo>
                  <a:cubicBezTo>
                    <a:pt x="0" y="132"/>
                    <a:pt x="51" y="185"/>
                    <a:pt x="51" y="185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" name="îŝḷïde"/>
            <p:cNvSpPr/>
            <p:nvPr/>
          </p:nvSpPr>
          <p:spPr bwMode="auto">
            <a:xfrm>
              <a:off x="6857295" y="2894729"/>
              <a:ext cx="132726" cy="480818"/>
            </a:xfrm>
            <a:custGeom>
              <a:avLst/>
              <a:gdLst>
                <a:gd name="T0" fmla="*/ 28 w 51"/>
                <a:gd name="T1" fmla="*/ 60 h 185"/>
                <a:gd name="T2" fmla="*/ 51 w 51"/>
                <a:gd name="T3" fmla="*/ 66 h 185"/>
                <a:gd name="T4" fmla="*/ 0 w 51"/>
                <a:gd name="T5" fmla="*/ 185 h 185"/>
                <a:gd name="T6" fmla="*/ 28 w 51"/>
                <a:gd name="T7" fmla="*/ 6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85">
                  <a:moveTo>
                    <a:pt x="28" y="60"/>
                  </a:moveTo>
                  <a:cubicBezTo>
                    <a:pt x="28" y="60"/>
                    <a:pt x="51" y="0"/>
                    <a:pt x="51" y="66"/>
                  </a:cubicBezTo>
                  <a:cubicBezTo>
                    <a:pt x="51" y="132"/>
                    <a:pt x="0" y="185"/>
                    <a:pt x="0" y="185"/>
                  </a:cubicBezTo>
                  <a:lnTo>
                    <a:pt x="28" y="60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" name="îsḷïḑe"/>
            <p:cNvSpPr/>
            <p:nvPr/>
          </p:nvSpPr>
          <p:spPr bwMode="auto">
            <a:xfrm>
              <a:off x="5945744" y="4591366"/>
              <a:ext cx="296755" cy="290494"/>
            </a:xfrm>
            <a:custGeom>
              <a:avLst/>
              <a:gdLst>
                <a:gd name="T0" fmla="*/ 119 w 237"/>
                <a:gd name="T1" fmla="*/ 232 h 232"/>
                <a:gd name="T2" fmla="*/ 237 w 237"/>
                <a:gd name="T3" fmla="*/ 128 h 232"/>
                <a:gd name="T4" fmla="*/ 119 w 237"/>
                <a:gd name="T5" fmla="*/ 0 h 232"/>
                <a:gd name="T6" fmla="*/ 119 w 237"/>
                <a:gd name="T7" fmla="*/ 0 h 232"/>
                <a:gd name="T8" fmla="*/ 119 w 237"/>
                <a:gd name="T9" fmla="*/ 0 h 232"/>
                <a:gd name="T10" fmla="*/ 119 w 237"/>
                <a:gd name="T11" fmla="*/ 0 h 232"/>
                <a:gd name="T12" fmla="*/ 119 w 237"/>
                <a:gd name="T13" fmla="*/ 0 h 232"/>
                <a:gd name="T14" fmla="*/ 0 w 237"/>
                <a:gd name="T15" fmla="*/ 128 h 232"/>
                <a:gd name="T16" fmla="*/ 119 w 237"/>
                <a:gd name="T17" fmla="*/ 232 h 232"/>
                <a:gd name="T18" fmla="*/ 119 w 237"/>
                <a:gd name="T19" fmla="*/ 232 h 232"/>
                <a:gd name="T20" fmla="*/ 119 w 237"/>
                <a:gd name="T21" fmla="*/ 232 h 232"/>
                <a:gd name="T22" fmla="*/ 119 w 237"/>
                <a:gd name="T23" fmla="*/ 232 h 232"/>
                <a:gd name="T24" fmla="*/ 119 w 237"/>
                <a:gd name="T2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2">
                  <a:moveTo>
                    <a:pt x="119" y="232"/>
                  </a:moveTo>
                  <a:lnTo>
                    <a:pt x="237" y="128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0" y="128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8" name="íślídê"/>
            <p:cNvSpPr/>
            <p:nvPr/>
          </p:nvSpPr>
          <p:spPr bwMode="auto">
            <a:xfrm>
              <a:off x="5889398" y="4825514"/>
              <a:ext cx="410699" cy="565963"/>
            </a:xfrm>
            <a:custGeom>
              <a:avLst/>
              <a:gdLst>
                <a:gd name="T0" fmla="*/ 104 w 158"/>
                <a:gd name="T1" fmla="*/ 0 h 218"/>
                <a:gd name="T2" fmla="*/ 79 w 158"/>
                <a:gd name="T3" fmla="*/ 22 h 218"/>
                <a:gd name="T4" fmla="*/ 54 w 158"/>
                <a:gd name="T5" fmla="*/ 0 h 218"/>
                <a:gd name="T6" fmla="*/ 0 w 158"/>
                <a:gd name="T7" fmla="*/ 193 h 218"/>
                <a:gd name="T8" fmla="*/ 79 w 158"/>
                <a:gd name="T9" fmla="*/ 218 h 218"/>
                <a:gd name="T10" fmla="*/ 158 w 158"/>
                <a:gd name="T11" fmla="*/ 193 h 218"/>
                <a:gd name="T12" fmla="*/ 104 w 158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18">
                  <a:moveTo>
                    <a:pt x="104" y="0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52" y="217"/>
                    <a:pt x="79" y="218"/>
                  </a:cubicBezTo>
                  <a:cubicBezTo>
                    <a:pt x="106" y="217"/>
                    <a:pt x="158" y="193"/>
                    <a:pt x="158" y="193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76106">
            <a:off x="8775339" y="262674"/>
            <a:ext cx="3113501" cy="3113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" name="图片 9" descr="f77bf7b43bfa22bdd0c07bf23183c8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30" y="4004310"/>
            <a:ext cx="2824480" cy="28244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74302" y="3592917"/>
            <a:ext cx="3844290" cy="82994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4A5B92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微软雅黑" panose="020B0503020204020204" charset="-122"/>
                <a:sym typeface="Arial" panose="020B0604020202020204" pitchFamily="34" charset="0"/>
              </a:rPr>
              <a:t>添加标题信息</a:t>
            </a:r>
          </a:p>
        </p:txBody>
      </p:sp>
      <p:sp>
        <p:nvSpPr>
          <p:cNvPr id="16" name="任意多边形: 形状 850"/>
          <p:cNvSpPr/>
          <p:nvPr/>
        </p:nvSpPr>
        <p:spPr>
          <a:xfrm>
            <a:off x="5391282" y="1783541"/>
            <a:ext cx="1410330" cy="1562101"/>
          </a:xfrm>
          <a:custGeom>
            <a:avLst/>
            <a:gdLst>
              <a:gd name="connsiteX0" fmla="*/ 705165 w 1410330"/>
              <a:gd name="connsiteY0" fmla="*/ 0 h 1562101"/>
              <a:gd name="connsiteX1" fmla="*/ 1410330 w 1410330"/>
              <a:gd name="connsiteY1" fmla="*/ 352583 h 1562101"/>
              <a:gd name="connsiteX2" fmla="*/ 1410330 w 1410330"/>
              <a:gd name="connsiteY2" fmla="*/ 1209519 h 1562101"/>
              <a:gd name="connsiteX3" fmla="*/ 705165 w 1410330"/>
              <a:gd name="connsiteY3" fmla="*/ 1562101 h 1562101"/>
              <a:gd name="connsiteX4" fmla="*/ 0 w 1410330"/>
              <a:gd name="connsiteY4" fmla="*/ 1209519 h 1562101"/>
              <a:gd name="connsiteX5" fmla="*/ 0 w 1410330"/>
              <a:gd name="connsiteY5" fmla="*/ 352583 h 156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330" h="1562101">
                <a:moveTo>
                  <a:pt x="705165" y="0"/>
                </a:moveTo>
                <a:lnTo>
                  <a:pt x="1410330" y="352583"/>
                </a:lnTo>
                <a:lnTo>
                  <a:pt x="1410330" y="1209519"/>
                </a:lnTo>
                <a:lnTo>
                  <a:pt x="705165" y="1562101"/>
                </a:lnTo>
                <a:lnTo>
                  <a:pt x="0" y="1209519"/>
                </a:lnTo>
                <a:lnTo>
                  <a:pt x="0" y="352583"/>
                </a:lnTo>
                <a:close/>
              </a:path>
            </a:pathLst>
          </a:custGeom>
          <a:solidFill>
            <a:srgbClr val="4A5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7646" y="4453472"/>
            <a:ext cx="619760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Lorem 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</a:t>
            </a:r>
            <a:r>
              <a:rPr lang="en-US" altLang="zh-CN" sz="9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Ipsum </a:t>
            </a:r>
            <a:r>
              <a: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Roboto Light" charset="0"/>
                <a:sym typeface="Arial" panose="020B0604020202020204" pitchFamily="34" charset="0"/>
              </a:rPr>
              <a:t>is simply dummy text of the printing and typesetting industry. Lorem Ipsum has been </a:t>
            </a:r>
          </a:p>
          <a:p>
            <a:pPr algn="ctr">
              <a:lnSpc>
                <a:spcPct val="130000"/>
              </a:lnSpc>
            </a:pP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cs typeface="Roboto Light" charset="0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2090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sp>
        <p:nvSpPr>
          <p:cNvPr id="4" name="isľíḍê"/>
          <p:cNvSpPr/>
          <p:nvPr/>
        </p:nvSpPr>
        <p:spPr bwMode="auto">
          <a:xfrm>
            <a:off x="1463293" y="2363911"/>
            <a:ext cx="1438359" cy="1763422"/>
          </a:xfrm>
          <a:custGeom>
            <a:avLst/>
            <a:gdLst>
              <a:gd name="T0" fmla="*/ 276 w 310"/>
              <a:gd name="T1" fmla="*/ 353 h 385"/>
              <a:gd name="T2" fmla="*/ 253 w 310"/>
              <a:gd name="T3" fmla="*/ 325 h 385"/>
              <a:gd name="T4" fmla="*/ 246 w 310"/>
              <a:gd name="T5" fmla="*/ 228 h 385"/>
              <a:gd name="T6" fmla="*/ 246 w 310"/>
              <a:gd name="T7" fmla="*/ 158 h 385"/>
              <a:gd name="T8" fmla="*/ 245 w 310"/>
              <a:gd name="T9" fmla="*/ 100 h 385"/>
              <a:gd name="T10" fmla="*/ 209 w 310"/>
              <a:gd name="T11" fmla="*/ 52 h 385"/>
              <a:gd name="T12" fmla="*/ 121 w 310"/>
              <a:gd name="T13" fmla="*/ 44 h 385"/>
              <a:gd name="T14" fmla="*/ 71 w 310"/>
              <a:gd name="T15" fmla="*/ 73 h 385"/>
              <a:gd name="T16" fmla="*/ 58 w 310"/>
              <a:gd name="T17" fmla="*/ 145 h 385"/>
              <a:gd name="T18" fmla="*/ 58 w 310"/>
              <a:gd name="T19" fmla="*/ 204 h 385"/>
              <a:gd name="T20" fmla="*/ 54 w 310"/>
              <a:gd name="T21" fmla="*/ 308 h 385"/>
              <a:gd name="T22" fmla="*/ 51 w 310"/>
              <a:gd name="T23" fmla="*/ 332 h 385"/>
              <a:gd name="T24" fmla="*/ 28 w 310"/>
              <a:gd name="T25" fmla="*/ 355 h 385"/>
              <a:gd name="T26" fmla="*/ 16 w 310"/>
              <a:gd name="T27" fmla="*/ 375 h 385"/>
              <a:gd name="T28" fmla="*/ 43 w 310"/>
              <a:gd name="T29" fmla="*/ 363 h 385"/>
              <a:gd name="T30" fmla="*/ 67 w 310"/>
              <a:gd name="T31" fmla="*/ 381 h 385"/>
              <a:gd name="T32" fmla="*/ 64 w 310"/>
              <a:gd name="T33" fmla="*/ 371 h 385"/>
              <a:gd name="T34" fmla="*/ 75 w 310"/>
              <a:gd name="T35" fmla="*/ 326 h 385"/>
              <a:gd name="T36" fmla="*/ 85 w 310"/>
              <a:gd name="T37" fmla="*/ 236 h 385"/>
              <a:gd name="T38" fmla="*/ 92 w 310"/>
              <a:gd name="T39" fmla="*/ 165 h 385"/>
              <a:gd name="T40" fmla="*/ 94 w 310"/>
              <a:gd name="T41" fmla="*/ 130 h 385"/>
              <a:gd name="T42" fmla="*/ 115 w 310"/>
              <a:gd name="T43" fmla="*/ 137 h 385"/>
              <a:gd name="T44" fmla="*/ 99 w 310"/>
              <a:gd name="T45" fmla="*/ 212 h 385"/>
              <a:gd name="T46" fmla="*/ 106 w 310"/>
              <a:gd name="T47" fmla="*/ 272 h 385"/>
              <a:gd name="T48" fmla="*/ 97 w 310"/>
              <a:gd name="T49" fmla="*/ 317 h 385"/>
              <a:gd name="T50" fmla="*/ 125 w 310"/>
              <a:gd name="T51" fmla="*/ 350 h 385"/>
              <a:gd name="T52" fmla="*/ 133 w 310"/>
              <a:gd name="T53" fmla="*/ 289 h 385"/>
              <a:gd name="T54" fmla="*/ 130 w 310"/>
              <a:gd name="T55" fmla="*/ 258 h 385"/>
              <a:gd name="T56" fmla="*/ 148 w 310"/>
              <a:gd name="T57" fmla="*/ 221 h 385"/>
              <a:gd name="T58" fmla="*/ 161 w 310"/>
              <a:gd name="T59" fmla="*/ 209 h 385"/>
              <a:gd name="T60" fmla="*/ 172 w 310"/>
              <a:gd name="T61" fmla="*/ 301 h 385"/>
              <a:gd name="T62" fmla="*/ 179 w 310"/>
              <a:gd name="T63" fmla="*/ 341 h 385"/>
              <a:gd name="T64" fmla="*/ 212 w 310"/>
              <a:gd name="T65" fmla="*/ 322 h 385"/>
              <a:gd name="T66" fmla="*/ 221 w 310"/>
              <a:gd name="T67" fmla="*/ 269 h 385"/>
              <a:gd name="T68" fmla="*/ 235 w 310"/>
              <a:gd name="T69" fmla="*/ 337 h 385"/>
              <a:gd name="T70" fmla="*/ 239 w 310"/>
              <a:gd name="T71" fmla="*/ 372 h 385"/>
              <a:gd name="T72" fmla="*/ 251 w 310"/>
              <a:gd name="T73" fmla="*/ 369 h 385"/>
              <a:gd name="T74" fmla="*/ 278 w 310"/>
              <a:gd name="T75" fmla="*/ 377 h 385"/>
              <a:gd name="T76" fmla="*/ 295 w 310"/>
              <a:gd name="T77" fmla="*/ 370 h 385"/>
              <a:gd name="T78" fmla="*/ 204 w 310"/>
              <a:gd name="T79" fmla="*/ 130 h 385"/>
              <a:gd name="T80" fmla="*/ 211 w 310"/>
              <a:gd name="T81" fmla="*/ 142 h 385"/>
              <a:gd name="T82" fmla="*/ 221 w 310"/>
              <a:gd name="T83" fmla="*/ 2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0" h="385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ïṧḷíde"/>
          <p:cNvSpPr/>
          <p:nvPr/>
        </p:nvSpPr>
        <p:spPr bwMode="auto">
          <a:xfrm>
            <a:off x="4139015" y="2496489"/>
            <a:ext cx="1618481" cy="1630844"/>
          </a:xfrm>
          <a:custGeom>
            <a:avLst/>
            <a:gdLst>
              <a:gd name="T0" fmla="*/ 14 w 325"/>
              <a:gd name="T1" fmla="*/ 312 h 315"/>
              <a:gd name="T2" fmla="*/ 59 w 325"/>
              <a:gd name="T3" fmla="*/ 310 h 315"/>
              <a:gd name="T4" fmla="*/ 80 w 325"/>
              <a:gd name="T5" fmla="*/ 312 h 315"/>
              <a:gd name="T6" fmla="*/ 78 w 325"/>
              <a:gd name="T7" fmla="*/ 301 h 315"/>
              <a:gd name="T8" fmla="*/ 65 w 325"/>
              <a:gd name="T9" fmla="*/ 273 h 315"/>
              <a:gd name="T10" fmla="*/ 84 w 325"/>
              <a:gd name="T11" fmla="*/ 265 h 315"/>
              <a:gd name="T12" fmla="*/ 112 w 325"/>
              <a:gd name="T13" fmla="*/ 258 h 315"/>
              <a:gd name="T14" fmla="*/ 123 w 325"/>
              <a:gd name="T15" fmla="*/ 236 h 315"/>
              <a:gd name="T16" fmla="*/ 125 w 325"/>
              <a:gd name="T17" fmla="*/ 161 h 315"/>
              <a:gd name="T18" fmla="*/ 165 w 325"/>
              <a:gd name="T19" fmla="*/ 186 h 315"/>
              <a:gd name="T20" fmla="*/ 147 w 325"/>
              <a:gd name="T21" fmla="*/ 230 h 315"/>
              <a:gd name="T22" fmla="*/ 134 w 325"/>
              <a:gd name="T23" fmla="*/ 255 h 315"/>
              <a:gd name="T24" fmla="*/ 124 w 325"/>
              <a:gd name="T25" fmla="*/ 273 h 315"/>
              <a:gd name="T26" fmla="*/ 132 w 325"/>
              <a:gd name="T27" fmla="*/ 293 h 315"/>
              <a:gd name="T28" fmla="*/ 148 w 325"/>
              <a:gd name="T29" fmla="*/ 307 h 315"/>
              <a:gd name="T30" fmla="*/ 163 w 325"/>
              <a:gd name="T31" fmla="*/ 292 h 315"/>
              <a:gd name="T32" fmla="*/ 154 w 325"/>
              <a:gd name="T33" fmla="*/ 269 h 315"/>
              <a:gd name="T34" fmla="*/ 182 w 325"/>
              <a:gd name="T35" fmla="*/ 235 h 315"/>
              <a:gd name="T36" fmla="*/ 211 w 325"/>
              <a:gd name="T37" fmla="*/ 172 h 315"/>
              <a:gd name="T38" fmla="*/ 209 w 325"/>
              <a:gd name="T39" fmla="*/ 136 h 315"/>
              <a:gd name="T40" fmla="*/ 227 w 325"/>
              <a:gd name="T41" fmla="*/ 140 h 315"/>
              <a:gd name="T42" fmla="*/ 241 w 325"/>
              <a:gd name="T43" fmla="*/ 208 h 315"/>
              <a:gd name="T44" fmla="*/ 266 w 325"/>
              <a:gd name="T45" fmla="*/ 269 h 315"/>
              <a:gd name="T46" fmla="*/ 270 w 325"/>
              <a:gd name="T47" fmla="*/ 301 h 315"/>
              <a:gd name="T48" fmla="*/ 264 w 325"/>
              <a:gd name="T49" fmla="*/ 312 h 315"/>
              <a:gd name="T50" fmla="*/ 284 w 325"/>
              <a:gd name="T51" fmla="*/ 310 h 315"/>
              <a:gd name="T52" fmla="*/ 317 w 325"/>
              <a:gd name="T53" fmla="*/ 312 h 315"/>
              <a:gd name="T54" fmla="*/ 307 w 325"/>
              <a:gd name="T55" fmla="*/ 307 h 315"/>
              <a:gd name="T56" fmla="*/ 292 w 325"/>
              <a:gd name="T57" fmla="*/ 301 h 315"/>
              <a:gd name="T58" fmla="*/ 284 w 325"/>
              <a:gd name="T59" fmla="*/ 270 h 315"/>
              <a:gd name="T60" fmla="*/ 275 w 325"/>
              <a:gd name="T61" fmla="*/ 221 h 315"/>
              <a:gd name="T62" fmla="*/ 259 w 325"/>
              <a:gd name="T63" fmla="*/ 169 h 315"/>
              <a:gd name="T64" fmla="*/ 250 w 325"/>
              <a:gd name="T65" fmla="*/ 115 h 315"/>
              <a:gd name="T66" fmla="*/ 235 w 325"/>
              <a:gd name="T67" fmla="*/ 89 h 315"/>
              <a:gd name="T68" fmla="*/ 246 w 325"/>
              <a:gd name="T69" fmla="*/ 64 h 315"/>
              <a:gd name="T70" fmla="*/ 199 w 325"/>
              <a:gd name="T71" fmla="*/ 15 h 315"/>
              <a:gd name="T72" fmla="*/ 180 w 325"/>
              <a:gd name="T73" fmla="*/ 64 h 315"/>
              <a:gd name="T74" fmla="*/ 119 w 325"/>
              <a:gd name="T75" fmla="*/ 77 h 315"/>
              <a:gd name="T76" fmla="*/ 74 w 325"/>
              <a:gd name="T77" fmla="*/ 145 h 315"/>
              <a:gd name="T78" fmla="*/ 79 w 325"/>
              <a:gd name="T79" fmla="*/ 193 h 315"/>
              <a:gd name="T80" fmla="*/ 51 w 325"/>
              <a:gd name="T81" fmla="*/ 243 h 315"/>
              <a:gd name="T82" fmla="*/ 38 w 325"/>
              <a:gd name="T83" fmla="*/ 242 h 315"/>
              <a:gd name="T84" fmla="*/ 29 w 325"/>
              <a:gd name="T85" fmla="*/ 269 h 315"/>
              <a:gd name="T86" fmla="*/ 33 w 325"/>
              <a:gd name="T87" fmla="*/ 297 h 315"/>
              <a:gd name="T88" fmla="*/ 13 w 325"/>
              <a:gd name="T89" fmla="*/ 305 h 315"/>
              <a:gd name="T90" fmla="*/ 80 w 325"/>
              <a:gd name="T91" fmla="*/ 242 h 315"/>
              <a:gd name="T92" fmla="*/ 84 w 325"/>
              <a:gd name="T93" fmla="*/ 235 h 315"/>
              <a:gd name="T94" fmla="*/ 84 w 325"/>
              <a:gd name="T95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5" h="31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iṩḻíďé"/>
          <p:cNvSpPr/>
          <p:nvPr/>
        </p:nvSpPr>
        <p:spPr bwMode="auto">
          <a:xfrm>
            <a:off x="6994859" y="1954129"/>
            <a:ext cx="955697" cy="2173203"/>
          </a:xfrm>
          <a:custGeom>
            <a:avLst/>
            <a:gdLst>
              <a:gd name="T0" fmla="*/ 186 w 194"/>
              <a:gd name="T1" fmla="*/ 40 h 436"/>
              <a:gd name="T2" fmla="*/ 128 w 194"/>
              <a:gd name="T3" fmla="*/ 42 h 436"/>
              <a:gd name="T4" fmla="*/ 120 w 194"/>
              <a:gd name="T5" fmla="*/ 39 h 436"/>
              <a:gd name="T6" fmla="*/ 67 w 194"/>
              <a:gd name="T7" fmla="*/ 41 h 436"/>
              <a:gd name="T8" fmla="*/ 38 w 194"/>
              <a:gd name="T9" fmla="*/ 71 h 436"/>
              <a:gd name="T10" fmla="*/ 6 w 194"/>
              <a:gd name="T11" fmla="*/ 146 h 436"/>
              <a:gd name="T12" fmla="*/ 4 w 194"/>
              <a:gd name="T13" fmla="*/ 176 h 436"/>
              <a:gd name="T14" fmla="*/ 17 w 194"/>
              <a:gd name="T15" fmla="*/ 183 h 436"/>
              <a:gd name="T16" fmla="*/ 42 w 194"/>
              <a:gd name="T17" fmla="*/ 183 h 436"/>
              <a:gd name="T18" fmla="*/ 39 w 194"/>
              <a:gd name="T19" fmla="*/ 230 h 436"/>
              <a:gd name="T20" fmla="*/ 48 w 194"/>
              <a:gd name="T21" fmla="*/ 275 h 436"/>
              <a:gd name="T22" fmla="*/ 54 w 194"/>
              <a:gd name="T23" fmla="*/ 336 h 436"/>
              <a:gd name="T24" fmla="*/ 43 w 194"/>
              <a:gd name="T25" fmla="*/ 376 h 436"/>
              <a:gd name="T26" fmla="*/ 71 w 194"/>
              <a:gd name="T27" fmla="*/ 367 h 436"/>
              <a:gd name="T28" fmla="*/ 69 w 194"/>
              <a:gd name="T29" fmla="*/ 332 h 436"/>
              <a:gd name="T30" fmla="*/ 75 w 194"/>
              <a:gd name="T31" fmla="*/ 285 h 436"/>
              <a:gd name="T32" fmla="*/ 82 w 194"/>
              <a:gd name="T33" fmla="*/ 262 h 436"/>
              <a:gd name="T34" fmla="*/ 94 w 194"/>
              <a:gd name="T35" fmla="*/ 221 h 436"/>
              <a:gd name="T36" fmla="*/ 99 w 194"/>
              <a:gd name="T37" fmla="*/ 233 h 436"/>
              <a:gd name="T38" fmla="*/ 103 w 194"/>
              <a:gd name="T39" fmla="*/ 281 h 436"/>
              <a:gd name="T40" fmla="*/ 102 w 194"/>
              <a:gd name="T41" fmla="*/ 354 h 436"/>
              <a:gd name="T42" fmla="*/ 92 w 194"/>
              <a:gd name="T43" fmla="*/ 395 h 436"/>
              <a:gd name="T44" fmla="*/ 82 w 194"/>
              <a:gd name="T45" fmla="*/ 426 h 436"/>
              <a:gd name="T46" fmla="*/ 117 w 194"/>
              <a:gd name="T47" fmla="*/ 413 h 436"/>
              <a:gd name="T48" fmla="*/ 120 w 194"/>
              <a:gd name="T49" fmla="*/ 363 h 436"/>
              <a:gd name="T50" fmla="*/ 132 w 194"/>
              <a:gd name="T51" fmla="*/ 275 h 436"/>
              <a:gd name="T52" fmla="*/ 150 w 194"/>
              <a:gd name="T53" fmla="*/ 207 h 436"/>
              <a:gd name="T54" fmla="*/ 152 w 194"/>
              <a:gd name="T55" fmla="*/ 201 h 436"/>
              <a:gd name="T56" fmla="*/ 153 w 194"/>
              <a:gd name="T57" fmla="*/ 186 h 436"/>
              <a:gd name="T58" fmla="*/ 152 w 194"/>
              <a:gd name="T59" fmla="*/ 171 h 436"/>
              <a:gd name="T60" fmla="*/ 144 w 194"/>
              <a:gd name="T61" fmla="*/ 141 h 436"/>
              <a:gd name="T62" fmla="*/ 146 w 194"/>
              <a:gd name="T63" fmla="*/ 113 h 436"/>
              <a:gd name="T64" fmla="*/ 167 w 194"/>
              <a:gd name="T65" fmla="*/ 78 h 436"/>
              <a:gd name="T66" fmla="*/ 173 w 194"/>
              <a:gd name="T67" fmla="*/ 117 h 436"/>
              <a:gd name="T68" fmla="*/ 162 w 194"/>
              <a:gd name="T69" fmla="*/ 132 h 436"/>
              <a:gd name="T70" fmla="*/ 165 w 194"/>
              <a:gd name="T71" fmla="*/ 135 h 436"/>
              <a:gd name="T72" fmla="*/ 176 w 194"/>
              <a:gd name="T73" fmla="*/ 138 h 436"/>
              <a:gd name="T74" fmla="*/ 176 w 194"/>
              <a:gd name="T75" fmla="*/ 144 h 436"/>
              <a:gd name="T76" fmla="*/ 172 w 194"/>
              <a:gd name="T77" fmla="*/ 147 h 436"/>
              <a:gd name="T78" fmla="*/ 171 w 194"/>
              <a:gd name="T79" fmla="*/ 151 h 436"/>
              <a:gd name="T80" fmla="*/ 181 w 194"/>
              <a:gd name="T81" fmla="*/ 148 h 436"/>
              <a:gd name="T82" fmla="*/ 189 w 194"/>
              <a:gd name="T83" fmla="*/ 118 h 436"/>
              <a:gd name="T84" fmla="*/ 189 w 194"/>
              <a:gd name="T85" fmla="*/ 53 h 436"/>
              <a:gd name="T86" fmla="*/ 42 w 194"/>
              <a:gd name="T87" fmla="*/ 153 h 436"/>
              <a:gd name="T88" fmla="*/ 48 w 194"/>
              <a:gd name="T89" fmla="*/ 122 h 436"/>
              <a:gd name="T90" fmla="*/ 57 w 194"/>
              <a:gd name="T91" fmla="*/ 12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4" h="436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îṧlîďè"/>
          <p:cNvSpPr/>
          <p:nvPr/>
        </p:nvSpPr>
        <p:spPr bwMode="auto">
          <a:xfrm>
            <a:off x="9187919" y="1823875"/>
            <a:ext cx="1525904" cy="2303458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rgbClr val="4A5B92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502612" y="4238556"/>
            <a:ext cx="0" cy="1759474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2076" y="4238556"/>
            <a:ext cx="0" cy="1745433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681540" y="4238556"/>
            <a:ext cx="0" cy="1759474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141095" y="4515485"/>
            <a:ext cx="21336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187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3062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2140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32015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1093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909685" y="4515485"/>
            <a:ext cx="2133600" cy="3695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rgbClr val="000000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Arial" panose="020B0604020202020204" pitchFamily="34" charset="0"/>
              </a:rPr>
              <a:t>标题文字添加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800465" y="4853940"/>
            <a:ext cx="2351405" cy="7937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The user can demonstrate on a projector or computer, or presentation and make it film to be used in a wider field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1615" y="190500"/>
            <a:ext cx="6147435" cy="725170"/>
            <a:chOff x="334" y="300"/>
            <a:chExt cx="9681" cy="1142"/>
          </a:xfrm>
        </p:grpSpPr>
        <p:grpSp>
          <p:nvGrpSpPr>
            <p:cNvPr id="5" name="8ff70d46-7ac5-4e1a-b75b-bd3ca27f9a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 flipH="1">
              <a:off x="334" y="318"/>
              <a:ext cx="840" cy="1052"/>
              <a:chOff x="4122738" y="895351"/>
              <a:chExt cx="3990975" cy="4997450"/>
            </a:xfrm>
          </p:grpSpPr>
          <p:sp>
            <p:nvSpPr>
              <p:cNvPr id="9" name="íšľîḋe"/>
              <p:cNvSpPr/>
              <p:nvPr/>
            </p:nvSpPr>
            <p:spPr bwMode="auto">
              <a:xfrm>
                <a:off x="4640263" y="5448301"/>
                <a:ext cx="3403600" cy="444500"/>
              </a:xfrm>
              <a:prstGeom prst="rect">
                <a:avLst/>
              </a:pr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2" name="îš1idé"/>
              <p:cNvSpPr/>
              <p:nvPr/>
            </p:nvSpPr>
            <p:spPr bwMode="auto">
              <a:xfrm>
                <a:off x="4122738" y="4024313"/>
                <a:ext cx="2182813" cy="1868488"/>
              </a:xfrm>
              <a:custGeom>
                <a:avLst/>
                <a:gdLst>
                  <a:gd name="T0" fmla="*/ 0 w 93"/>
                  <a:gd name="T1" fmla="*/ 23 h 80"/>
                  <a:gd name="T2" fmla="*/ 19 w 93"/>
                  <a:gd name="T3" fmla="*/ 77 h 80"/>
                  <a:gd name="T4" fmla="*/ 24 w 93"/>
                  <a:gd name="T5" fmla="*/ 79 h 80"/>
                  <a:gd name="T6" fmla="*/ 80 w 93"/>
                  <a:gd name="T7" fmla="*/ 69 h 80"/>
                  <a:gd name="T8" fmla="*/ 93 w 93"/>
                  <a:gd name="T9" fmla="*/ 47 h 80"/>
                  <a:gd name="T10" fmla="*/ 12 w 93"/>
                  <a:gd name="T11" fmla="*/ 0 h 80"/>
                  <a:gd name="T12" fmla="*/ 0 w 93"/>
                  <a:gd name="T13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80">
                    <a:moveTo>
                      <a:pt x="0" y="23"/>
                    </a:move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9"/>
                      <a:pt x="22" y="80"/>
                      <a:pt x="24" y="7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3" name="i$lïďè"/>
              <p:cNvSpPr/>
              <p:nvPr/>
            </p:nvSpPr>
            <p:spPr bwMode="auto">
              <a:xfrm>
                <a:off x="4381500" y="5214938"/>
                <a:ext cx="820738" cy="677863"/>
              </a:xfrm>
              <a:custGeom>
                <a:avLst/>
                <a:gdLst>
                  <a:gd name="T0" fmla="*/ 23 w 35"/>
                  <a:gd name="T1" fmla="*/ 4 h 29"/>
                  <a:gd name="T2" fmla="*/ 0 w 35"/>
                  <a:gd name="T3" fmla="*/ 4 h 29"/>
                  <a:gd name="T4" fmla="*/ 8 w 35"/>
                  <a:gd name="T5" fmla="*/ 26 h 29"/>
                  <a:gd name="T6" fmla="*/ 13 w 35"/>
                  <a:gd name="T7" fmla="*/ 28 h 29"/>
                  <a:gd name="T8" fmla="*/ 35 w 35"/>
                  <a:gd name="T9" fmla="*/ 24 h 29"/>
                  <a:gd name="T10" fmla="*/ 23 w 35"/>
                  <a:gd name="T1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9">
                    <a:moveTo>
                      <a:pt x="23" y="4"/>
                    </a:moveTo>
                    <a:cubicBezTo>
                      <a:pt x="16" y="0"/>
                      <a:pt x="8" y="1"/>
                      <a:pt x="0" y="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8"/>
                      <a:pt x="11" y="29"/>
                      <a:pt x="13" y="2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16"/>
                      <a:pt x="30" y="8"/>
                      <a:pt x="23" y="4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4" name="íṡļîďe"/>
              <p:cNvSpPr/>
              <p:nvPr/>
            </p:nvSpPr>
            <p:spPr bwMode="auto">
              <a:xfrm>
                <a:off x="4122738" y="1735138"/>
                <a:ext cx="2182813" cy="2825750"/>
              </a:xfrm>
              <a:custGeom>
                <a:avLst/>
                <a:gdLst>
                  <a:gd name="T0" fmla="*/ 488 w 1375"/>
                  <a:gd name="T1" fmla="*/ 1722 h 1780"/>
                  <a:gd name="T2" fmla="*/ 0 w 1375"/>
                  <a:gd name="T3" fmla="*/ 1780 h 1780"/>
                  <a:gd name="T4" fmla="*/ 1021 w 1375"/>
                  <a:gd name="T5" fmla="*/ 0 h 1780"/>
                  <a:gd name="T6" fmla="*/ 1375 w 1375"/>
                  <a:gd name="T7" fmla="*/ 191 h 1780"/>
                  <a:gd name="T8" fmla="*/ 488 w 1375"/>
                  <a:gd name="T9" fmla="*/ 1722 h 1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5" h="1780">
                    <a:moveTo>
                      <a:pt x="488" y="1722"/>
                    </a:moveTo>
                    <a:lnTo>
                      <a:pt x="0" y="1780"/>
                    </a:lnTo>
                    <a:lnTo>
                      <a:pt x="1021" y="0"/>
                    </a:lnTo>
                    <a:lnTo>
                      <a:pt x="1375" y="191"/>
                    </a:lnTo>
                    <a:lnTo>
                      <a:pt x="488" y="1722"/>
                    </a:lnTo>
                    <a:close/>
                  </a:path>
                </a:pathLst>
              </a:custGeom>
              <a:solidFill>
                <a:srgbClr val="FC6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ïsḻîḓé"/>
              <p:cNvSpPr/>
              <p:nvPr/>
            </p:nvSpPr>
            <p:spPr bwMode="auto">
              <a:xfrm>
                <a:off x="4897438" y="2038351"/>
                <a:ext cx="2182813" cy="3060700"/>
              </a:xfrm>
              <a:custGeom>
                <a:avLst/>
                <a:gdLst>
                  <a:gd name="T0" fmla="*/ 488 w 1375"/>
                  <a:gd name="T1" fmla="*/ 1810 h 1928"/>
                  <a:gd name="T2" fmla="*/ 104 w 1375"/>
                  <a:gd name="T3" fmla="*/ 1928 h 1928"/>
                  <a:gd name="T4" fmla="*/ 0 w 1375"/>
                  <a:gd name="T5" fmla="*/ 1531 h 1928"/>
                  <a:gd name="T6" fmla="*/ 887 w 1375"/>
                  <a:gd name="T7" fmla="*/ 0 h 1928"/>
                  <a:gd name="T8" fmla="*/ 1375 w 1375"/>
                  <a:gd name="T9" fmla="*/ 295 h 1928"/>
                  <a:gd name="T10" fmla="*/ 488 w 1375"/>
                  <a:gd name="T11" fmla="*/ 1810 h 1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5" h="1928">
                    <a:moveTo>
                      <a:pt x="488" y="1810"/>
                    </a:moveTo>
                    <a:lnTo>
                      <a:pt x="104" y="1928"/>
                    </a:lnTo>
                    <a:lnTo>
                      <a:pt x="0" y="1531"/>
                    </a:lnTo>
                    <a:lnTo>
                      <a:pt x="887" y="0"/>
                    </a:lnTo>
                    <a:lnTo>
                      <a:pt x="1375" y="295"/>
                    </a:lnTo>
                    <a:lnTo>
                      <a:pt x="488" y="1810"/>
                    </a:lnTo>
                    <a:close/>
                  </a:path>
                </a:pathLst>
              </a:custGeom>
              <a:solidFill>
                <a:srgbClr val="FD81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îṩḻiďe"/>
              <p:cNvSpPr/>
              <p:nvPr/>
            </p:nvSpPr>
            <p:spPr bwMode="auto">
              <a:xfrm>
                <a:off x="5672138" y="2506663"/>
                <a:ext cx="1971675" cy="3128963"/>
              </a:xfrm>
              <a:custGeom>
                <a:avLst/>
                <a:gdLst>
                  <a:gd name="T0" fmla="*/ 207 w 1242"/>
                  <a:gd name="T1" fmla="*/ 1971 h 1971"/>
                  <a:gd name="T2" fmla="*/ 0 w 1242"/>
                  <a:gd name="T3" fmla="*/ 1515 h 1971"/>
                  <a:gd name="T4" fmla="*/ 887 w 1242"/>
                  <a:gd name="T5" fmla="*/ 0 h 1971"/>
                  <a:gd name="T6" fmla="*/ 1242 w 1242"/>
                  <a:gd name="T7" fmla="*/ 191 h 1971"/>
                  <a:gd name="T8" fmla="*/ 207 w 1242"/>
                  <a:gd name="T9" fmla="*/ 1971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2" h="1971">
                    <a:moveTo>
                      <a:pt x="207" y="1971"/>
                    </a:moveTo>
                    <a:lnTo>
                      <a:pt x="0" y="1515"/>
                    </a:lnTo>
                    <a:lnTo>
                      <a:pt x="887" y="0"/>
                    </a:lnTo>
                    <a:lnTo>
                      <a:pt x="1242" y="191"/>
                    </a:lnTo>
                    <a:lnTo>
                      <a:pt x="207" y="1971"/>
                    </a:lnTo>
                    <a:close/>
                  </a:path>
                </a:pathLst>
              </a:custGeom>
              <a:solidFill>
                <a:srgbClr val="FDA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ïṣḻîḑé"/>
              <p:cNvSpPr/>
              <p:nvPr/>
            </p:nvSpPr>
            <p:spPr bwMode="auto">
              <a:xfrm>
                <a:off x="5743575" y="1455738"/>
                <a:ext cx="2041525" cy="1354138"/>
              </a:xfrm>
              <a:custGeom>
                <a:avLst/>
                <a:gdLst>
                  <a:gd name="T0" fmla="*/ 1286 w 1286"/>
                  <a:gd name="T1" fmla="*/ 691 h 853"/>
                  <a:gd name="T2" fmla="*/ 103 w 1286"/>
                  <a:gd name="T3" fmla="*/ 0 h 853"/>
                  <a:gd name="T4" fmla="*/ 0 w 1286"/>
                  <a:gd name="T5" fmla="*/ 176 h 853"/>
                  <a:gd name="T6" fmla="*/ 1197 w 1286"/>
                  <a:gd name="T7" fmla="*/ 853 h 853"/>
                  <a:gd name="T8" fmla="*/ 1286 w 1286"/>
                  <a:gd name="T9" fmla="*/ 691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6" h="853">
                    <a:moveTo>
                      <a:pt x="1286" y="691"/>
                    </a:moveTo>
                    <a:lnTo>
                      <a:pt x="103" y="0"/>
                    </a:lnTo>
                    <a:lnTo>
                      <a:pt x="0" y="176"/>
                    </a:lnTo>
                    <a:lnTo>
                      <a:pt x="1197" y="853"/>
                    </a:lnTo>
                    <a:lnTo>
                      <a:pt x="1286" y="691"/>
                    </a:lnTo>
                    <a:close/>
                  </a:path>
                </a:pathLst>
              </a:custGeom>
              <a:solidFill>
                <a:srgbClr val="D1D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  <p:sp>
            <p:nvSpPr>
              <p:cNvPr id="18" name="ïšlïḍe"/>
              <p:cNvSpPr/>
              <p:nvPr/>
            </p:nvSpPr>
            <p:spPr bwMode="auto">
              <a:xfrm>
                <a:off x="5907088" y="895351"/>
                <a:ext cx="2206625" cy="1657350"/>
              </a:xfrm>
              <a:custGeom>
                <a:avLst/>
                <a:gdLst>
                  <a:gd name="T0" fmla="*/ 88 w 94"/>
                  <a:gd name="T1" fmla="*/ 41 h 71"/>
                  <a:gd name="T2" fmla="*/ 22 w 94"/>
                  <a:gd name="T3" fmla="*/ 2 h 71"/>
                  <a:gd name="T4" fmla="*/ 11 w 94"/>
                  <a:gd name="T5" fmla="*/ 5 h 71"/>
                  <a:gd name="T6" fmla="*/ 0 w 94"/>
                  <a:gd name="T7" fmla="*/ 24 h 71"/>
                  <a:gd name="T8" fmla="*/ 80 w 94"/>
                  <a:gd name="T9" fmla="*/ 71 h 71"/>
                  <a:gd name="T10" fmla="*/ 91 w 94"/>
                  <a:gd name="T11" fmla="*/ 51 h 71"/>
                  <a:gd name="T12" fmla="*/ 88 w 94"/>
                  <a:gd name="T13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71">
                    <a:moveTo>
                      <a:pt x="88" y="41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8" y="0"/>
                      <a:pt x="13" y="1"/>
                      <a:pt x="11" y="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4" y="48"/>
                      <a:pt x="92" y="43"/>
                      <a:pt x="88" y="41"/>
                    </a:cubicBezTo>
                    <a:close/>
                  </a:path>
                </a:pathLst>
              </a:custGeom>
              <a:solidFill>
                <a:srgbClr val="184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303" y="300"/>
              <a:ext cx="6611" cy="9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rgbClr val="4A5B92"/>
                  </a:solidFill>
                  <a:latin typeface="站酷快乐体2016修订版" panose="02010600030101010101" charset="-122"/>
                  <a:ea typeface="站酷快乐体2016修订版" panose="02010600030101010101" charset="-122"/>
                </a:rPr>
                <a:t>添加标题信息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303" y="1054"/>
              <a:ext cx="8713" cy="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宋体" panose="02010600030101010101" pitchFamily="2" charset="-122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32269" y="2114369"/>
            <a:ext cx="1440357" cy="1440354"/>
            <a:chOff x="5663488" y="1758240"/>
            <a:chExt cx="1874676" cy="1874672"/>
          </a:xfrm>
        </p:grpSpPr>
        <p:sp>
          <p:nvSpPr>
            <p:cNvPr id="6" name="圆角矩形 7"/>
            <p:cNvSpPr/>
            <p:nvPr/>
          </p:nvSpPr>
          <p:spPr>
            <a:xfrm>
              <a:off x="5663488" y="1758240"/>
              <a:ext cx="1874676" cy="1874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838251" y="1933001"/>
              <a:ext cx="1525156" cy="1525155"/>
            </a:xfrm>
            <a:prstGeom prst="ellipse">
              <a:avLst/>
            </a:prstGeom>
            <a:solidFill>
              <a:srgbClr val="4A5B92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045439" y="2114369"/>
            <a:ext cx="1440357" cy="1440354"/>
            <a:chOff x="5663488" y="1758240"/>
            <a:chExt cx="1874676" cy="1874672"/>
          </a:xfrm>
        </p:grpSpPr>
        <p:sp>
          <p:nvSpPr>
            <p:cNvPr id="10" name="圆角矩形 7"/>
            <p:cNvSpPr/>
            <p:nvPr/>
          </p:nvSpPr>
          <p:spPr>
            <a:xfrm>
              <a:off x="5663488" y="1758240"/>
              <a:ext cx="1874676" cy="1874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838251" y="1933001"/>
              <a:ext cx="1525156" cy="1525155"/>
            </a:xfrm>
            <a:prstGeom prst="ellipse">
              <a:avLst/>
            </a:prstGeom>
            <a:solidFill>
              <a:srgbClr val="4A5B92"/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1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80" y="2114550"/>
            <a:ext cx="4389120" cy="3660140"/>
          </a:xfrm>
          <a:prstGeom prst="rect">
            <a:avLst/>
          </a:prstGeom>
        </p:spPr>
      </p:pic>
      <p:sp>
        <p:nvSpPr>
          <p:cNvPr id="23" name="椭圆 31"/>
          <p:cNvSpPr/>
          <p:nvPr/>
        </p:nvSpPr>
        <p:spPr>
          <a:xfrm>
            <a:off x="2086301" y="2596521"/>
            <a:ext cx="522516" cy="47605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椭圆 32"/>
          <p:cNvSpPr/>
          <p:nvPr/>
        </p:nvSpPr>
        <p:spPr>
          <a:xfrm>
            <a:off x="9504358" y="2593278"/>
            <a:ext cx="522516" cy="482536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36186" y="4060563"/>
            <a:ext cx="2422746" cy="823200"/>
            <a:chOff x="7523108" y="3331677"/>
            <a:chExt cx="2422746" cy="823200"/>
          </a:xfrm>
        </p:grpSpPr>
        <p:sp>
          <p:nvSpPr>
            <p:cNvPr id="26" name="矩形 25"/>
            <p:cNvSpPr/>
            <p:nvPr/>
          </p:nvSpPr>
          <p:spPr>
            <a:xfrm>
              <a:off x="7613494" y="3331677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54242" y="4060563"/>
            <a:ext cx="2422746" cy="823200"/>
            <a:chOff x="7523108" y="3331677"/>
            <a:chExt cx="2422746" cy="823200"/>
          </a:xfrm>
        </p:grpSpPr>
        <p:sp>
          <p:nvSpPr>
            <p:cNvPr id="29" name="矩形 28"/>
            <p:cNvSpPr/>
            <p:nvPr/>
          </p:nvSpPr>
          <p:spPr>
            <a:xfrm>
              <a:off x="7613494" y="3331677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rgbClr val="000000"/>
                  </a:solidFill>
                  <a:latin typeface="站酷快乐体2016修订版" panose="02010600030101010101" charset="-122"/>
                  <a:ea typeface="站酷快乐体2016修订版" panose="02010600030101010101" charset="-122"/>
                  <a:sym typeface="Arial" panose="020B0604020202020204" pitchFamily="34" charset="0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rcRect l="1966" t="8904" r="3799" b="8904"/>
          <a:stretch>
            <a:fillRect/>
          </a:stretch>
        </p:blipFill>
        <p:spPr>
          <a:xfrm>
            <a:off x="4072255" y="2286000"/>
            <a:ext cx="4048125" cy="2286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75" h="3600">
                <a:moveTo>
                  <a:pt x="0" y="0"/>
                </a:moveTo>
                <a:lnTo>
                  <a:pt x="6375" y="0"/>
                </a:lnTo>
                <a:lnTo>
                  <a:pt x="6375" y="3600"/>
                </a:lnTo>
                <a:lnTo>
                  <a:pt x="0" y="36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26f54f9-23dd-4adb-9dde-0ce4fc91334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f74b34b-91cf-4e8f-b014-56002746806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249f242-f717-43ca-9e1f-789fa882a06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629c410-76c6-4ea0-83f9-8bd76c5d3c9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629c410-76c6-4ea0-83f9-8bd76c5d3c9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629c410-76c6-4ea0-83f9-8bd76c5d3c9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629c410-76c6-4ea0-83f9-8bd76c5d3c9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9221c740-29c1-4ab1-91a8-e35b584cdfa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c3f26d7-f6b0-44c6-aab9-325bab46a2c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54da0a6-dcc8-4bd3-8f66-c08aa968c87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67bdc707-10e3-4f2f-bf0f-dd3797c74cf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ff70d46-7ac5-4e1a-b75b-bd3ca27f9a4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1803</Words>
  <Application>Microsoft Office PowerPoint</Application>
  <PresentationFormat>宽屏</PresentationFormat>
  <Paragraphs>176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阿里巴巴普惠体 R</vt:lpstr>
      <vt:lpstr>思源黑体 CN Light</vt:lpstr>
      <vt:lpstr>宋体</vt:lpstr>
      <vt:lpstr>微软雅黑</vt:lpstr>
      <vt:lpstr>站酷快乐体2016修订版</vt:lpstr>
      <vt:lpstr>Arial</vt:lpstr>
      <vt:lpstr>Century Gothic</vt:lpstr>
      <vt:lpstr>Roboto Light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2021-06-25T02:42:15Z</dcterms:created>
  <dcterms:modified xsi:type="dcterms:W3CDTF">2023-01-10T10:26:26Z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6817E9FF36414550A127B6E824370E9D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