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1" r:id="rId2"/>
    <p:sldId id="312" r:id="rId3"/>
    <p:sldId id="257" r:id="rId4"/>
    <p:sldId id="297" r:id="rId5"/>
    <p:sldId id="259" r:id="rId6"/>
    <p:sldId id="274" r:id="rId7"/>
    <p:sldId id="272" r:id="rId8"/>
    <p:sldId id="300" r:id="rId9"/>
    <p:sldId id="285" r:id="rId10"/>
    <p:sldId id="308" r:id="rId11"/>
    <p:sldId id="301" r:id="rId12"/>
    <p:sldId id="302" r:id="rId13"/>
    <p:sldId id="304" r:id="rId14"/>
    <p:sldId id="305" r:id="rId15"/>
    <p:sldId id="306" r:id="rId16"/>
    <p:sldId id="307" r:id="rId17"/>
    <p:sldId id="303" r:id="rId18"/>
    <p:sldId id="309" r:id="rId19"/>
    <p:sldId id="290" r:id="rId20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A3C"/>
    <a:srgbClr val="E7612C"/>
    <a:srgbClr val="CDDF60"/>
    <a:srgbClr val="FED713"/>
    <a:srgbClr val="AFC850"/>
    <a:srgbClr val="CC0000"/>
    <a:srgbClr val="00923F"/>
    <a:srgbClr val="202020"/>
    <a:srgbClr val="32323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15243-359E-49E6-8714-7B078C8D2CC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88BC2-9064-480A-9A69-9D949569D3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9393015-A11E-4D54-8210-645FCB192E47}" type="slidenum">
              <a:rPr lang="zh-CN" altLang="en-US">
                <a:latin typeface="Calibri" panose="020F0502020204030204" pitchFamily="34" charset="0"/>
              </a:rPr>
              <a:t>3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E1E0997-4290-459A-940C-2F71C0E64809}" type="slidenum">
              <a:rPr lang="zh-CN" altLang="en-US">
                <a:latin typeface="Calibri" panose="020F0502020204030204" pitchFamily="34" charset="0"/>
              </a:rPr>
              <a:t>9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28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4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5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6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7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8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171916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乘法中间有</a:t>
            </a:r>
            <a:r>
              <a:rPr lang="en-US" altLang="zh-CN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5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乘法</a:t>
            </a:r>
            <a:endParaRPr lang="zh-CN" altLang="en-US" sz="5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0" y="3799351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prstClr val="white"/>
                </a:solidFill>
              </a:rPr>
              <a:t>苏教</a:t>
            </a:r>
            <a:r>
              <a:rPr lang="zh-CN" altLang="en-US" sz="2000" dirty="0" smtClean="0">
                <a:solidFill>
                  <a:prstClr val="white"/>
                </a:solidFill>
              </a:rPr>
              <a:t>版  </a:t>
            </a:r>
            <a:r>
              <a:rPr lang="zh-CN" altLang="en-US" sz="2000" dirty="0">
                <a:solidFill>
                  <a:prstClr val="white"/>
                </a:solidFill>
              </a:rPr>
              <a:t>数学  </a:t>
            </a:r>
            <a:r>
              <a:rPr lang="zh-CN" altLang="en-US" sz="2000" dirty="0" smtClean="0">
                <a:solidFill>
                  <a:prstClr val="white"/>
                </a:solidFill>
              </a:rPr>
              <a:t>三年级  </a:t>
            </a:r>
            <a:r>
              <a:rPr lang="zh-CN" altLang="en-US" sz="2000" dirty="0">
                <a:solidFill>
                  <a:prstClr val="white"/>
                </a:solidFill>
              </a:rPr>
              <a:t>上册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5678145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90229" y="1975140"/>
            <a:ext cx="9430615" cy="304698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乘数中间有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的乘法的计算方法：从个位乘起，用</a:t>
            </a:r>
            <a:r>
              <a:rPr lang="zh-CN" altLang="en-US" sz="32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一位数依次去乘三位数中每一位上的数（包括</a:t>
            </a:r>
            <a:r>
              <a:rPr lang="en-US" altLang="zh-CN" sz="32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32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，当个位乘得的积向十位进位时，将进上来的数写在十位上；如果个位没有进位，那么十位上就用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占位。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09650" y="1029356"/>
            <a:ext cx="2339377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方法总结：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 noChangeArrowheads="1"/>
          </p:cNvSpPr>
          <p:nvPr/>
        </p:nvSpPr>
        <p:spPr bwMode="auto">
          <a:xfrm>
            <a:off x="873412" y="773921"/>
            <a:ext cx="1559983" cy="6011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en-US" altLang="zh-CN" sz="32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r>
              <a:rPr lang="en-US" altLang="zh-CN" sz="3200" b="1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r>
              <a:rPr lang="en-US" altLang="zh-CN" sz="32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zh-CN" altLang="en-US" sz="32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5" name="标题 3"/>
          <p:cNvSpPr>
            <a:spLocks noGrp="1" noChangeArrowheads="1"/>
          </p:cNvSpPr>
          <p:nvPr/>
        </p:nvSpPr>
        <p:spPr bwMode="auto">
          <a:xfrm>
            <a:off x="3474794" y="773921"/>
            <a:ext cx="1559984" cy="6011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en-US" altLang="zh-CN" sz="32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r>
              <a:rPr lang="en-US" altLang="zh-CN" sz="32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×0</a:t>
            </a:r>
            <a:r>
              <a:rPr lang="zh-CN" altLang="en-US" sz="32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6" name="标题 3"/>
          <p:cNvSpPr>
            <a:spLocks noGrp="1" noChangeArrowheads="1"/>
          </p:cNvSpPr>
          <p:nvPr/>
        </p:nvSpPr>
        <p:spPr bwMode="auto">
          <a:xfrm>
            <a:off x="6074061" y="773921"/>
            <a:ext cx="1559984" cy="6011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en-US" altLang="zh-CN" sz="32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r>
              <a:rPr lang="en-US" altLang="zh-CN" sz="32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×9</a:t>
            </a:r>
            <a:r>
              <a:rPr lang="zh-CN" altLang="en-US" sz="32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7" name="标题 3"/>
          <p:cNvSpPr>
            <a:spLocks noGrp="1" noChangeArrowheads="1"/>
          </p:cNvSpPr>
          <p:nvPr/>
        </p:nvSpPr>
        <p:spPr bwMode="auto">
          <a:xfrm>
            <a:off x="8675446" y="773921"/>
            <a:ext cx="1559983" cy="6011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en-US" altLang="zh-CN" sz="32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en-US" altLang="zh-CN" sz="32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×0</a:t>
            </a:r>
            <a:r>
              <a:rPr lang="zh-CN" altLang="en-US" sz="3200" dirty="0">
                <a:latin typeface="Arial" panose="020B0604020202020204" pitchFamily="34" charset="0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8" name="标题 3"/>
          <p:cNvSpPr>
            <a:spLocks noGrp="1" noChangeArrowheads="1"/>
          </p:cNvSpPr>
          <p:nvPr/>
        </p:nvSpPr>
        <p:spPr bwMode="auto">
          <a:xfrm>
            <a:off x="2122245" y="773921"/>
            <a:ext cx="539749" cy="60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dirty="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32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9" name="标题 3"/>
          <p:cNvSpPr>
            <a:spLocks noGrp="1" noChangeArrowheads="1"/>
          </p:cNvSpPr>
          <p:nvPr/>
        </p:nvSpPr>
        <p:spPr bwMode="auto">
          <a:xfrm>
            <a:off x="4715162" y="773921"/>
            <a:ext cx="539751" cy="60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3200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11" name="标题 3"/>
          <p:cNvSpPr>
            <a:spLocks noGrp="1" noChangeArrowheads="1"/>
          </p:cNvSpPr>
          <p:nvPr/>
        </p:nvSpPr>
        <p:spPr bwMode="auto">
          <a:xfrm>
            <a:off x="7350412" y="773921"/>
            <a:ext cx="541867" cy="60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3200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12" name="标题 3"/>
          <p:cNvSpPr>
            <a:spLocks noGrp="1" noChangeArrowheads="1"/>
          </p:cNvSpPr>
          <p:nvPr/>
        </p:nvSpPr>
        <p:spPr bwMode="auto">
          <a:xfrm>
            <a:off x="9956028" y="773921"/>
            <a:ext cx="541867" cy="60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3200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14" name="标题 3"/>
          <p:cNvSpPr>
            <a:spLocks noGrp="1" noChangeArrowheads="1"/>
          </p:cNvSpPr>
          <p:nvPr/>
        </p:nvSpPr>
        <p:spPr bwMode="auto">
          <a:xfrm>
            <a:off x="1354667" y="2411263"/>
            <a:ext cx="1543051" cy="59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3200" dirty="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2  0  1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15" name="标题 3"/>
          <p:cNvSpPr>
            <a:spLocks noGrp="1" noChangeArrowheads="1"/>
          </p:cNvSpPr>
          <p:nvPr/>
        </p:nvSpPr>
        <p:spPr bwMode="auto">
          <a:xfrm>
            <a:off x="1115485" y="2870580"/>
            <a:ext cx="1782233" cy="59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   </a:t>
            </a:r>
            <a:r>
              <a:rPr lang="en-US" altLang="zh-CN" sz="320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 3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1354667" y="3439963"/>
            <a:ext cx="15853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3"/>
          <p:cNvSpPr>
            <a:spLocks noGrp="1" noChangeArrowheads="1"/>
          </p:cNvSpPr>
          <p:nvPr/>
        </p:nvSpPr>
        <p:spPr bwMode="auto">
          <a:xfrm>
            <a:off x="3528485" y="2411263"/>
            <a:ext cx="1782233" cy="59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320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1  0  9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18" name="标题 3"/>
          <p:cNvSpPr>
            <a:spLocks noGrp="1" noChangeArrowheads="1"/>
          </p:cNvSpPr>
          <p:nvPr/>
        </p:nvSpPr>
        <p:spPr bwMode="auto">
          <a:xfrm>
            <a:off x="3528485" y="2870580"/>
            <a:ext cx="1782233" cy="59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   </a:t>
            </a:r>
            <a:r>
              <a:rPr lang="en-US" altLang="zh-CN" sz="320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 8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3708400" y="3439963"/>
            <a:ext cx="1727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标题 3"/>
          <p:cNvSpPr>
            <a:spLocks noGrp="1" noChangeArrowheads="1"/>
          </p:cNvSpPr>
          <p:nvPr/>
        </p:nvSpPr>
        <p:spPr bwMode="auto">
          <a:xfrm>
            <a:off x="6275918" y="2411263"/>
            <a:ext cx="1784349" cy="59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320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6  0  7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6024034" y="3439963"/>
            <a:ext cx="21124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标题 3"/>
          <p:cNvSpPr>
            <a:spLocks noGrp="1" noChangeArrowheads="1"/>
          </p:cNvSpPr>
          <p:nvPr/>
        </p:nvSpPr>
        <p:spPr bwMode="auto">
          <a:xfrm>
            <a:off x="8845551" y="2411263"/>
            <a:ext cx="1841500" cy="59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320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8  0  4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8724901" y="3439963"/>
            <a:ext cx="21124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标题 3"/>
          <p:cNvSpPr>
            <a:spLocks noGrp="1" noChangeArrowheads="1"/>
          </p:cNvSpPr>
          <p:nvPr/>
        </p:nvSpPr>
        <p:spPr bwMode="auto">
          <a:xfrm>
            <a:off x="5844118" y="2870580"/>
            <a:ext cx="2216149" cy="59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     </a:t>
            </a:r>
            <a:r>
              <a:rPr lang="en-US" altLang="zh-CN" sz="320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 4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5" name="标题 3"/>
          <p:cNvSpPr>
            <a:spLocks noGrp="1" noChangeArrowheads="1"/>
          </p:cNvSpPr>
          <p:nvPr/>
        </p:nvSpPr>
        <p:spPr bwMode="auto">
          <a:xfrm>
            <a:off x="8483600" y="2870580"/>
            <a:ext cx="2203451" cy="59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     </a:t>
            </a:r>
            <a:r>
              <a:rPr lang="en-US" altLang="zh-CN" sz="320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 5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6" name="标题 3"/>
          <p:cNvSpPr>
            <a:spLocks noGrp="1" noChangeArrowheads="1"/>
          </p:cNvSpPr>
          <p:nvPr/>
        </p:nvSpPr>
        <p:spPr bwMode="auto">
          <a:xfrm>
            <a:off x="1976968" y="3465363"/>
            <a:ext cx="421217" cy="52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27" name="标题 3"/>
          <p:cNvSpPr>
            <a:spLocks noGrp="1" noChangeArrowheads="1"/>
          </p:cNvSpPr>
          <p:nvPr/>
        </p:nvSpPr>
        <p:spPr bwMode="auto">
          <a:xfrm>
            <a:off x="2478618" y="3465363"/>
            <a:ext cx="383116" cy="52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dirty="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28" name="标题 3"/>
          <p:cNvSpPr>
            <a:spLocks noGrp="1" noChangeArrowheads="1"/>
          </p:cNvSpPr>
          <p:nvPr/>
        </p:nvSpPr>
        <p:spPr bwMode="auto">
          <a:xfrm>
            <a:off x="4402668" y="3465363"/>
            <a:ext cx="370417" cy="52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29" name="标题 3"/>
          <p:cNvSpPr>
            <a:spLocks noGrp="1" noChangeArrowheads="1"/>
          </p:cNvSpPr>
          <p:nvPr/>
        </p:nvSpPr>
        <p:spPr bwMode="auto">
          <a:xfrm>
            <a:off x="4891618" y="3465363"/>
            <a:ext cx="383116" cy="52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6096001" y="3465363"/>
            <a:ext cx="946151" cy="52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320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2  4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7150101" y="3465363"/>
            <a:ext cx="385233" cy="52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32" name="标题 3"/>
          <p:cNvSpPr>
            <a:spLocks noGrp="1" noChangeArrowheads="1"/>
          </p:cNvSpPr>
          <p:nvPr/>
        </p:nvSpPr>
        <p:spPr bwMode="auto">
          <a:xfrm>
            <a:off x="7639052" y="3465363"/>
            <a:ext cx="385233" cy="52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33" name="标题 3"/>
          <p:cNvSpPr>
            <a:spLocks noGrp="1" noChangeArrowheads="1"/>
          </p:cNvSpPr>
          <p:nvPr/>
        </p:nvSpPr>
        <p:spPr bwMode="auto">
          <a:xfrm>
            <a:off x="8796867" y="3465363"/>
            <a:ext cx="948267" cy="52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320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4  0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34" name="标题 3"/>
          <p:cNvSpPr>
            <a:spLocks noGrp="1" noChangeArrowheads="1"/>
          </p:cNvSpPr>
          <p:nvPr/>
        </p:nvSpPr>
        <p:spPr bwMode="auto">
          <a:xfrm>
            <a:off x="9838267" y="3465363"/>
            <a:ext cx="383117" cy="52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35" name="标题 3"/>
          <p:cNvSpPr>
            <a:spLocks noGrp="1" noChangeArrowheads="1"/>
          </p:cNvSpPr>
          <p:nvPr/>
        </p:nvSpPr>
        <p:spPr bwMode="auto">
          <a:xfrm>
            <a:off x="10236201" y="3465363"/>
            <a:ext cx="385233" cy="52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44" name="标题 3"/>
          <p:cNvSpPr>
            <a:spLocks noGrp="1" noChangeArrowheads="1"/>
          </p:cNvSpPr>
          <p:nvPr/>
        </p:nvSpPr>
        <p:spPr bwMode="auto">
          <a:xfrm>
            <a:off x="1534584" y="3465363"/>
            <a:ext cx="421216" cy="52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dirty="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45" name="标题 3"/>
          <p:cNvSpPr>
            <a:spLocks noGrp="1" noChangeArrowheads="1"/>
          </p:cNvSpPr>
          <p:nvPr/>
        </p:nvSpPr>
        <p:spPr bwMode="auto">
          <a:xfrm>
            <a:off x="4643968" y="3118230"/>
            <a:ext cx="359833" cy="36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135">
                <a:solidFill>
                  <a:srgbClr val="FF0000"/>
                </a:solidFill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endParaRPr lang="zh-CN" altLang="en-US" sz="2135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46" name="标题 3"/>
          <p:cNvSpPr>
            <a:spLocks noGrp="1" noChangeArrowheads="1"/>
          </p:cNvSpPr>
          <p:nvPr/>
        </p:nvSpPr>
        <p:spPr bwMode="auto">
          <a:xfrm>
            <a:off x="3996268" y="3465363"/>
            <a:ext cx="370417" cy="52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47" name="标题 3"/>
          <p:cNvSpPr>
            <a:spLocks noGrp="1" noChangeArrowheads="1"/>
          </p:cNvSpPr>
          <p:nvPr/>
        </p:nvSpPr>
        <p:spPr bwMode="auto">
          <a:xfrm>
            <a:off x="7385052" y="3130930"/>
            <a:ext cx="359833" cy="36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135">
                <a:solidFill>
                  <a:srgbClr val="FF0000"/>
                </a:solidFill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135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48" name="标题 3"/>
          <p:cNvSpPr>
            <a:spLocks noGrp="1" noChangeArrowheads="1"/>
          </p:cNvSpPr>
          <p:nvPr/>
        </p:nvSpPr>
        <p:spPr bwMode="auto">
          <a:xfrm>
            <a:off x="10077451" y="3130930"/>
            <a:ext cx="361949" cy="36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135">
                <a:solidFill>
                  <a:srgbClr val="FF0000"/>
                </a:solidFill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135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40" name="Text Box 27"/>
          <p:cNvSpPr txBox="1">
            <a:spLocks noChangeArrowheads="1"/>
          </p:cNvSpPr>
          <p:nvPr/>
        </p:nvSpPr>
        <p:spPr bwMode="auto">
          <a:xfrm>
            <a:off x="-151887" y="5081536"/>
            <a:ext cx="121998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为什么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201×3 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109×8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607×4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804×5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的结果十位上不是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0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？</a:t>
            </a:r>
          </a:p>
        </p:txBody>
      </p:sp>
      <p:sp>
        <p:nvSpPr>
          <p:cNvPr id="41" name="任意多边形 40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1</a:t>
            </a:r>
            <a:endParaRPr lang="zh-CN" altLang="en-US" sz="2800" b="1" dirty="0"/>
          </a:p>
        </p:txBody>
      </p:sp>
      <p:sp>
        <p:nvSpPr>
          <p:cNvPr id="43" name="任意多边形 42"/>
          <p:cNvSpPr/>
          <p:nvPr/>
        </p:nvSpPr>
        <p:spPr>
          <a:xfrm>
            <a:off x="98050" y="1966143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2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4" grpId="0"/>
      <p:bldP spid="15" grpId="0"/>
      <p:bldP spid="17" grpId="0"/>
      <p:bldP spid="18" grpId="0"/>
      <p:bldP spid="20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44" grpId="0"/>
      <p:bldP spid="45" grpId="0"/>
      <p:bldP spid="46" grpId="0"/>
      <p:bldP spid="47" grpId="0"/>
      <p:bldP spid="48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0245"/>
          <p:cNvSpPr txBox="1">
            <a:spLocks noChangeArrowheads="1"/>
          </p:cNvSpPr>
          <p:nvPr/>
        </p:nvSpPr>
        <p:spPr bwMode="auto">
          <a:xfrm>
            <a:off x="840319" y="716617"/>
            <a:ext cx="50715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先找出在哪里，再改正。</a:t>
            </a:r>
          </a:p>
        </p:txBody>
      </p:sp>
      <p:pic>
        <p:nvPicPr>
          <p:cNvPr id="6" name="图片 5" descr="18-2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4668" y="2959101"/>
            <a:ext cx="3001433" cy="1979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标题 3"/>
          <p:cNvSpPr>
            <a:spLocks noGrp="1" noChangeArrowheads="1"/>
          </p:cNvSpPr>
          <p:nvPr/>
        </p:nvSpPr>
        <p:spPr bwMode="auto">
          <a:xfrm>
            <a:off x="2021418" y="3378201"/>
            <a:ext cx="1661583" cy="59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2935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5  0  1</a:t>
            </a:r>
            <a:endParaRPr lang="zh-CN" altLang="en-US" sz="2935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2112433" y="4288367"/>
            <a:ext cx="15345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标题 3"/>
          <p:cNvSpPr>
            <a:spLocks noGrp="1" noChangeArrowheads="1"/>
          </p:cNvSpPr>
          <p:nvPr/>
        </p:nvSpPr>
        <p:spPr bwMode="auto">
          <a:xfrm>
            <a:off x="1479552" y="3782484"/>
            <a:ext cx="2203449" cy="59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2935" b="1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    </a:t>
            </a:r>
            <a:r>
              <a:rPr lang="en-US" altLang="zh-CN" sz="2935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 3</a:t>
            </a:r>
            <a:endParaRPr lang="zh-CN" altLang="en-US" sz="2935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标题 3"/>
          <p:cNvSpPr>
            <a:spLocks noGrp="1" noChangeArrowheads="1"/>
          </p:cNvSpPr>
          <p:nvPr/>
        </p:nvSpPr>
        <p:spPr bwMode="auto">
          <a:xfrm>
            <a:off x="3297768" y="4288367"/>
            <a:ext cx="385233" cy="52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935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935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12" name="标题 3"/>
          <p:cNvSpPr>
            <a:spLocks noGrp="1" noChangeArrowheads="1"/>
          </p:cNvSpPr>
          <p:nvPr/>
        </p:nvSpPr>
        <p:spPr bwMode="auto">
          <a:xfrm>
            <a:off x="2520951" y="4288367"/>
            <a:ext cx="383116" cy="52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935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935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pic>
        <p:nvPicPr>
          <p:cNvPr id="14" name="图片 13" descr="18-2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45567" y="2948517"/>
            <a:ext cx="299931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标题 3"/>
          <p:cNvSpPr>
            <a:spLocks noGrp="1" noChangeArrowheads="1"/>
          </p:cNvSpPr>
          <p:nvPr/>
        </p:nvSpPr>
        <p:spPr bwMode="auto">
          <a:xfrm>
            <a:off x="5410201" y="3369734"/>
            <a:ext cx="1663700" cy="59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2935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1  0  6</a:t>
            </a:r>
            <a:endParaRPr lang="zh-CN" altLang="en-US" sz="2935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5501218" y="4277784"/>
            <a:ext cx="15367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3"/>
          <p:cNvSpPr>
            <a:spLocks noGrp="1" noChangeArrowheads="1"/>
          </p:cNvSpPr>
          <p:nvPr/>
        </p:nvSpPr>
        <p:spPr bwMode="auto">
          <a:xfrm>
            <a:off x="4870452" y="3771900"/>
            <a:ext cx="2203449" cy="60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2935" b="1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    </a:t>
            </a:r>
            <a:r>
              <a:rPr lang="en-US" altLang="zh-CN" sz="2935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 5</a:t>
            </a:r>
            <a:endParaRPr lang="zh-CN" altLang="en-US" sz="2935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8" name="标题 3"/>
          <p:cNvSpPr>
            <a:spLocks noGrp="1" noChangeArrowheads="1"/>
          </p:cNvSpPr>
          <p:nvPr/>
        </p:nvSpPr>
        <p:spPr bwMode="auto">
          <a:xfrm>
            <a:off x="6686552" y="4277785"/>
            <a:ext cx="385233" cy="52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935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935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19" name="标题 3"/>
          <p:cNvSpPr>
            <a:spLocks noGrp="1" noChangeArrowheads="1"/>
          </p:cNvSpPr>
          <p:nvPr/>
        </p:nvSpPr>
        <p:spPr bwMode="auto">
          <a:xfrm>
            <a:off x="6299201" y="4277785"/>
            <a:ext cx="385233" cy="52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935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935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20" name="标题 3"/>
          <p:cNvSpPr>
            <a:spLocks noGrp="1" noChangeArrowheads="1"/>
          </p:cNvSpPr>
          <p:nvPr/>
        </p:nvSpPr>
        <p:spPr bwMode="auto">
          <a:xfrm>
            <a:off x="5911852" y="4277785"/>
            <a:ext cx="385233" cy="52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935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935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21" name="标题 3"/>
          <p:cNvSpPr>
            <a:spLocks noGrp="1" noChangeArrowheads="1"/>
          </p:cNvSpPr>
          <p:nvPr/>
        </p:nvSpPr>
        <p:spPr bwMode="auto">
          <a:xfrm>
            <a:off x="5524501" y="4277785"/>
            <a:ext cx="385233" cy="52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935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2935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pic>
        <p:nvPicPr>
          <p:cNvPr id="22" name="图片 21" descr="18-2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60268" y="2948517"/>
            <a:ext cx="300143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标题 3"/>
          <p:cNvSpPr>
            <a:spLocks noGrp="1" noChangeArrowheads="1"/>
          </p:cNvSpPr>
          <p:nvPr/>
        </p:nvSpPr>
        <p:spPr bwMode="auto">
          <a:xfrm>
            <a:off x="8727018" y="3369734"/>
            <a:ext cx="1661583" cy="59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2935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5  0  4</a:t>
            </a:r>
            <a:endParaRPr lang="zh-CN" altLang="en-US" sz="2935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8818033" y="4277784"/>
            <a:ext cx="15345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标题 3"/>
          <p:cNvSpPr>
            <a:spLocks noGrp="1" noChangeArrowheads="1"/>
          </p:cNvSpPr>
          <p:nvPr/>
        </p:nvSpPr>
        <p:spPr bwMode="auto">
          <a:xfrm>
            <a:off x="8187267" y="3771900"/>
            <a:ext cx="2201333" cy="60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2935" b="1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    </a:t>
            </a:r>
            <a:r>
              <a:rPr lang="en-US" altLang="zh-CN" sz="2935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 2</a:t>
            </a:r>
            <a:endParaRPr lang="zh-CN" altLang="en-US" sz="2935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6" name="标题 3"/>
          <p:cNvSpPr>
            <a:spLocks noGrp="1" noChangeArrowheads="1"/>
          </p:cNvSpPr>
          <p:nvPr/>
        </p:nvSpPr>
        <p:spPr bwMode="auto">
          <a:xfrm>
            <a:off x="10003368" y="4277785"/>
            <a:ext cx="385233" cy="52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935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2935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27" name="标题 3"/>
          <p:cNvSpPr>
            <a:spLocks noGrp="1" noChangeArrowheads="1"/>
          </p:cNvSpPr>
          <p:nvPr/>
        </p:nvSpPr>
        <p:spPr bwMode="auto">
          <a:xfrm>
            <a:off x="9616018" y="4277785"/>
            <a:ext cx="385233" cy="52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935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935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28" name="标题 3"/>
          <p:cNvSpPr>
            <a:spLocks noGrp="1" noChangeArrowheads="1"/>
          </p:cNvSpPr>
          <p:nvPr/>
        </p:nvSpPr>
        <p:spPr bwMode="auto">
          <a:xfrm>
            <a:off x="9228668" y="4277785"/>
            <a:ext cx="385233" cy="52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935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935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5937252" y="4699000"/>
            <a:ext cx="385233" cy="52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935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2935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2910418" y="4699000"/>
            <a:ext cx="385233" cy="52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935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935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32" name="标题 3"/>
          <p:cNvSpPr>
            <a:spLocks noGrp="1" noChangeArrowheads="1"/>
          </p:cNvSpPr>
          <p:nvPr/>
        </p:nvSpPr>
        <p:spPr bwMode="auto">
          <a:xfrm>
            <a:off x="9251951" y="4699000"/>
            <a:ext cx="383116" cy="52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935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935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2935818" y="4339167"/>
            <a:ext cx="300567" cy="41910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35" name="矩形 34"/>
          <p:cNvSpPr/>
          <p:nvPr/>
        </p:nvSpPr>
        <p:spPr>
          <a:xfrm>
            <a:off x="5954185" y="4339167"/>
            <a:ext cx="300567" cy="41910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36" name="矩形 35"/>
          <p:cNvSpPr/>
          <p:nvPr/>
        </p:nvSpPr>
        <p:spPr>
          <a:xfrm>
            <a:off x="9277352" y="4339167"/>
            <a:ext cx="298449" cy="41910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0" name="标题 3"/>
          <p:cNvSpPr>
            <a:spLocks noGrp="1" noChangeArrowheads="1"/>
          </p:cNvSpPr>
          <p:nvPr/>
        </p:nvSpPr>
        <p:spPr bwMode="auto">
          <a:xfrm>
            <a:off x="2495551" y="4699000"/>
            <a:ext cx="383116" cy="52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935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2935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567518" y="4341284"/>
            <a:ext cx="300567" cy="421216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2" name="标题 3"/>
          <p:cNvSpPr>
            <a:spLocks noGrp="1" noChangeArrowheads="1"/>
          </p:cNvSpPr>
          <p:nvPr/>
        </p:nvSpPr>
        <p:spPr bwMode="auto">
          <a:xfrm>
            <a:off x="2889252" y="4288367"/>
            <a:ext cx="385233" cy="52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935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935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43" name="标题 3"/>
          <p:cNvSpPr>
            <a:spLocks noGrp="1" noChangeArrowheads="1"/>
          </p:cNvSpPr>
          <p:nvPr/>
        </p:nvSpPr>
        <p:spPr bwMode="auto">
          <a:xfrm>
            <a:off x="2135718" y="4288367"/>
            <a:ext cx="383116" cy="52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935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935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602818" y="4326467"/>
            <a:ext cx="300567" cy="419100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5" name="标题 3"/>
          <p:cNvSpPr>
            <a:spLocks noGrp="1" noChangeArrowheads="1"/>
          </p:cNvSpPr>
          <p:nvPr/>
        </p:nvSpPr>
        <p:spPr bwMode="auto">
          <a:xfrm>
            <a:off x="8809567" y="4277785"/>
            <a:ext cx="383117" cy="52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935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935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38" name="任意多边形 37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3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2" grpId="0"/>
      <p:bldP spid="15" grpId="0"/>
      <p:bldP spid="17" grpId="0"/>
      <p:bldP spid="18" grpId="0"/>
      <p:bldP spid="19" grpId="0"/>
      <p:bldP spid="20" grpId="0"/>
      <p:bldP spid="21" grpId="0"/>
      <p:bldP spid="23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 animBg="1"/>
      <p:bldP spid="35" grpId="0" animBg="1"/>
      <p:bldP spid="36" grpId="0" animBg="1"/>
      <p:bldP spid="40" grpId="0"/>
      <p:bldP spid="41" grpId="0" animBg="1"/>
      <p:bldP spid="42" grpId="0"/>
      <p:bldP spid="43" grpId="0"/>
      <p:bldP spid="44" grpId="0" animBg="1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 noChangeArrowheads="1"/>
          </p:cNvSpPr>
          <p:nvPr/>
        </p:nvSpPr>
        <p:spPr bwMode="auto">
          <a:xfrm>
            <a:off x="795867" y="2277534"/>
            <a:ext cx="2459567" cy="6011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en-US" altLang="zh-CN" sz="3200" dirty="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r>
              <a:rPr lang="en-US" altLang="zh-CN" sz="3200" dirty="0"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304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" name="标题 3"/>
          <p:cNvSpPr>
            <a:spLocks noGrp="1" noChangeArrowheads="1"/>
          </p:cNvSpPr>
          <p:nvPr/>
        </p:nvSpPr>
        <p:spPr bwMode="auto">
          <a:xfrm>
            <a:off x="3397251" y="2277534"/>
            <a:ext cx="2438400" cy="6011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en-US" altLang="zh-CN" sz="3200" dirty="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603</a:t>
            </a:r>
            <a:r>
              <a:rPr lang="en-US" altLang="zh-CN" sz="3200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r>
              <a:rPr lang="en-US" altLang="zh-CN" sz="3200" dirty="0"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32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" name="标题 3"/>
          <p:cNvSpPr>
            <a:spLocks noGrp="1" noChangeArrowheads="1"/>
          </p:cNvSpPr>
          <p:nvPr/>
        </p:nvSpPr>
        <p:spPr bwMode="auto">
          <a:xfrm>
            <a:off x="6316134" y="2298700"/>
            <a:ext cx="2639484" cy="6011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en-US" altLang="zh-CN" sz="3200" dirty="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309</a:t>
            </a:r>
            <a:r>
              <a:rPr lang="en-US" altLang="zh-CN" sz="3200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r>
              <a:rPr lang="en-US" altLang="zh-CN" sz="3200" dirty="0"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32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" name="标题 3"/>
          <p:cNvSpPr>
            <a:spLocks noGrp="1" noChangeArrowheads="1"/>
          </p:cNvSpPr>
          <p:nvPr/>
        </p:nvSpPr>
        <p:spPr bwMode="auto">
          <a:xfrm>
            <a:off x="9190567" y="2298700"/>
            <a:ext cx="1981200" cy="6011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en-US" altLang="zh-CN" sz="3200" dirty="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r>
              <a:rPr lang="en-US" altLang="zh-CN" sz="3200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r>
              <a:rPr lang="en-US" altLang="zh-CN" sz="3200" dirty="0"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605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32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" name="标题 3"/>
          <p:cNvSpPr>
            <a:spLocks noGrp="1" noChangeArrowheads="1"/>
          </p:cNvSpPr>
          <p:nvPr/>
        </p:nvSpPr>
        <p:spPr bwMode="auto">
          <a:xfrm>
            <a:off x="2400301" y="2294467"/>
            <a:ext cx="1259417" cy="60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dirty="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608</a:t>
            </a:r>
            <a:endParaRPr lang="zh-CN" altLang="en-US" sz="32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9" name="标题 3"/>
          <p:cNvSpPr>
            <a:spLocks noGrp="1" noChangeArrowheads="1"/>
          </p:cNvSpPr>
          <p:nvPr/>
        </p:nvSpPr>
        <p:spPr bwMode="auto">
          <a:xfrm>
            <a:off x="4889500" y="2292351"/>
            <a:ext cx="1559984" cy="60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dirty="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1809</a:t>
            </a:r>
            <a:endParaRPr lang="zh-CN" altLang="en-US" sz="32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11" name="标题 3"/>
          <p:cNvSpPr>
            <a:spLocks noGrp="1" noChangeArrowheads="1"/>
          </p:cNvSpPr>
          <p:nvPr/>
        </p:nvSpPr>
        <p:spPr bwMode="auto">
          <a:xfrm>
            <a:off x="7869767" y="2298700"/>
            <a:ext cx="1380067" cy="60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1545</a:t>
            </a:r>
            <a:endParaRPr lang="zh-CN" altLang="en-US" sz="3200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12" name="标题 3"/>
          <p:cNvSpPr>
            <a:spLocks noGrp="1" noChangeArrowheads="1"/>
          </p:cNvSpPr>
          <p:nvPr/>
        </p:nvSpPr>
        <p:spPr bwMode="auto">
          <a:xfrm>
            <a:off x="10775952" y="2288118"/>
            <a:ext cx="1416049" cy="60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3025</a:t>
            </a:r>
            <a:endParaRPr lang="zh-CN" altLang="en-US" sz="3200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grpSp>
        <p:nvGrpSpPr>
          <p:cNvPr id="2" name="组合 51"/>
          <p:cNvGrpSpPr/>
          <p:nvPr/>
        </p:nvGrpSpPr>
        <p:grpSpPr bwMode="auto">
          <a:xfrm>
            <a:off x="755651" y="3009902"/>
            <a:ext cx="2070100" cy="1603769"/>
            <a:chOff x="6753910" y="2318150"/>
            <a:chExt cx="1552051" cy="1203767"/>
          </a:xfrm>
        </p:grpSpPr>
        <p:grpSp>
          <p:nvGrpSpPr>
            <p:cNvPr id="8220" name="组合 50"/>
            <p:cNvGrpSpPr/>
            <p:nvPr/>
          </p:nvGrpSpPr>
          <p:grpSpPr bwMode="auto">
            <a:xfrm>
              <a:off x="6756530" y="2318150"/>
              <a:ext cx="1549431" cy="1203767"/>
              <a:chOff x="6756530" y="2318150"/>
              <a:chExt cx="1549431" cy="1203767"/>
            </a:xfrm>
          </p:grpSpPr>
          <p:sp>
            <p:nvSpPr>
              <p:cNvPr id="8222" name="TextBox 46"/>
              <p:cNvSpPr txBox="1">
                <a:spLocks noChangeArrowheads="1"/>
              </p:cNvSpPr>
              <p:nvPr/>
            </p:nvSpPr>
            <p:spPr bwMode="auto">
              <a:xfrm>
                <a:off x="6756530" y="2318150"/>
                <a:ext cx="1440159" cy="808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     3 0 4</a:t>
                </a:r>
              </a:p>
              <a:p>
                <a:pPr eaLnBrk="1" hangingPunct="1"/>
                <a:r>
                  <a:rPr lang="en-US" altLang="zh-CN" sz="32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×    </a:t>
                </a:r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2</a:t>
                </a:r>
                <a:endParaRPr lang="zh-CN" altLang="en-US" sz="3200">
                  <a:solidFill>
                    <a:srgbClr val="FF0000"/>
                  </a:solidFill>
                  <a:ea typeface="楷体" panose="02010609060101010101" pitchFamily="49" charset="-122"/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8223" name="TextBox 47"/>
              <p:cNvSpPr txBox="1">
                <a:spLocks noChangeArrowheads="1"/>
              </p:cNvSpPr>
              <p:nvPr/>
            </p:nvSpPr>
            <p:spPr bwMode="auto">
              <a:xfrm>
                <a:off x="6917467" y="3082993"/>
                <a:ext cx="1388494" cy="4389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   6 0 8</a:t>
                </a:r>
                <a:endParaRPr lang="zh-CN" altLang="en-US" sz="3200">
                  <a:solidFill>
                    <a:srgbClr val="FF0000"/>
                  </a:solidFill>
                  <a:ea typeface="楷体" panose="02010609060101010101" pitchFamily="49" charset="-122"/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</p:grpSp>
        <p:cxnSp>
          <p:nvCxnSpPr>
            <p:cNvPr id="52" name="直接连接符 51"/>
            <p:cNvCxnSpPr/>
            <p:nvPr/>
          </p:nvCxnSpPr>
          <p:spPr>
            <a:xfrm>
              <a:off x="6753910" y="3120465"/>
              <a:ext cx="148539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合 51"/>
          <p:cNvGrpSpPr/>
          <p:nvPr/>
        </p:nvGrpSpPr>
        <p:grpSpPr bwMode="auto">
          <a:xfrm>
            <a:off x="3636434" y="2992967"/>
            <a:ext cx="2070100" cy="1605089"/>
            <a:chOff x="6753910" y="2318150"/>
            <a:chExt cx="1552051" cy="1203199"/>
          </a:xfrm>
        </p:grpSpPr>
        <p:grpSp>
          <p:nvGrpSpPr>
            <p:cNvPr id="8216" name="组合 50"/>
            <p:cNvGrpSpPr/>
            <p:nvPr/>
          </p:nvGrpSpPr>
          <p:grpSpPr bwMode="auto">
            <a:xfrm>
              <a:off x="6756530" y="2318150"/>
              <a:ext cx="1549431" cy="1203199"/>
              <a:chOff x="6756530" y="2318150"/>
              <a:chExt cx="1549431" cy="1203199"/>
            </a:xfrm>
          </p:grpSpPr>
          <p:sp>
            <p:nvSpPr>
              <p:cNvPr id="8218" name="TextBox 46"/>
              <p:cNvSpPr txBox="1">
                <a:spLocks noChangeArrowheads="1"/>
              </p:cNvSpPr>
              <p:nvPr/>
            </p:nvSpPr>
            <p:spPr bwMode="auto">
              <a:xfrm>
                <a:off x="6756530" y="2318150"/>
                <a:ext cx="1440159" cy="807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     6 0 3</a:t>
                </a:r>
              </a:p>
              <a:p>
                <a:pPr eaLnBrk="1" hangingPunct="1"/>
                <a:r>
                  <a:rPr lang="en-US" altLang="zh-CN" sz="32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×    </a:t>
                </a:r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3</a:t>
                </a:r>
                <a:endParaRPr lang="zh-CN" altLang="en-US" sz="3200">
                  <a:solidFill>
                    <a:srgbClr val="FF0000"/>
                  </a:solidFill>
                  <a:ea typeface="楷体" panose="02010609060101010101" pitchFamily="49" charset="-122"/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8219" name="TextBox 47"/>
              <p:cNvSpPr txBox="1">
                <a:spLocks noChangeArrowheads="1"/>
              </p:cNvSpPr>
              <p:nvPr/>
            </p:nvSpPr>
            <p:spPr bwMode="auto">
              <a:xfrm>
                <a:off x="6917467" y="3082993"/>
                <a:ext cx="1388494" cy="438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 18 0 9</a:t>
                </a:r>
                <a:endParaRPr lang="zh-CN" altLang="en-US" sz="3200">
                  <a:solidFill>
                    <a:srgbClr val="FF0000"/>
                  </a:solidFill>
                  <a:ea typeface="楷体" panose="02010609060101010101" pitchFamily="49" charset="-122"/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</p:grpSp>
        <p:cxnSp>
          <p:nvCxnSpPr>
            <p:cNvPr id="57" name="直接连接符 56"/>
            <p:cNvCxnSpPr/>
            <p:nvPr/>
          </p:nvCxnSpPr>
          <p:spPr>
            <a:xfrm>
              <a:off x="6753910" y="3121013"/>
              <a:ext cx="148539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组合 75"/>
          <p:cNvGrpSpPr/>
          <p:nvPr/>
        </p:nvGrpSpPr>
        <p:grpSpPr bwMode="auto">
          <a:xfrm>
            <a:off x="6515100" y="3009899"/>
            <a:ext cx="1981200" cy="1603769"/>
            <a:chOff x="4887035" y="2256715"/>
            <a:chExt cx="1485900" cy="1204148"/>
          </a:xfrm>
        </p:grpSpPr>
        <p:grpSp>
          <p:nvGrpSpPr>
            <p:cNvPr id="8212" name="组合 50"/>
            <p:cNvGrpSpPr/>
            <p:nvPr/>
          </p:nvGrpSpPr>
          <p:grpSpPr bwMode="auto">
            <a:xfrm>
              <a:off x="4889656" y="2256715"/>
              <a:ext cx="1483075" cy="1204148"/>
              <a:chOff x="6756530" y="2318150"/>
              <a:chExt cx="1482771" cy="1203767"/>
            </a:xfrm>
          </p:grpSpPr>
          <p:sp>
            <p:nvSpPr>
              <p:cNvPr id="8214" name="TextBox 46"/>
              <p:cNvSpPr txBox="1">
                <a:spLocks noChangeArrowheads="1"/>
              </p:cNvSpPr>
              <p:nvPr/>
            </p:nvSpPr>
            <p:spPr bwMode="auto">
              <a:xfrm>
                <a:off x="6756530" y="2318150"/>
                <a:ext cx="1440159" cy="808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     3 0 9</a:t>
                </a:r>
              </a:p>
              <a:p>
                <a:pPr eaLnBrk="1" hangingPunct="1"/>
                <a:r>
                  <a:rPr lang="en-US" altLang="zh-CN" sz="32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×    </a:t>
                </a:r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5</a:t>
                </a:r>
                <a:endParaRPr lang="zh-CN" altLang="en-US" sz="3200">
                  <a:solidFill>
                    <a:srgbClr val="FF0000"/>
                  </a:solidFill>
                  <a:ea typeface="楷体" panose="02010609060101010101" pitchFamily="49" charset="-122"/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8215" name="TextBox 47"/>
              <p:cNvSpPr txBox="1">
                <a:spLocks noChangeArrowheads="1"/>
              </p:cNvSpPr>
              <p:nvPr/>
            </p:nvSpPr>
            <p:spPr bwMode="auto">
              <a:xfrm>
                <a:off x="6850807" y="3082993"/>
                <a:ext cx="1388494" cy="4389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 1 5 4 5</a:t>
                </a:r>
                <a:endParaRPr lang="zh-CN" altLang="en-US" sz="3200">
                  <a:solidFill>
                    <a:srgbClr val="FF0000"/>
                  </a:solidFill>
                  <a:ea typeface="楷体" panose="02010609060101010101" pitchFamily="49" charset="-122"/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</p:grpSp>
        <p:cxnSp>
          <p:nvCxnSpPr>
            <p:cNvPr id="62" name="直接连接符 61"/>
            <p:cNvCxnSpPr/>
            <p:nvPr/>
          </p:nvCxnSpPr>
          <p:spPr bwMode="auto">
            <a:xfrm>
              <a:off x="4887035" y="3059283"/>
              <a:ext cx="14859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组合 74"/>
          <p:cNvGrpSpPr/>
          <p:nvPr/>
        </p:nvGrpSpPr>
        <p:grpSpPr bwMode="auto">
          <a:xfrm>
            <a:off x="9696451" y="3009899"/>
            <a:ext cx="1981200" cy="1603769"/>
            <a:chOff x="7272300" y="2256715"/>
            <a:chExt cx="1485900" cy="1204148"/>
          </a:xfrm>
        </p:grpSpPr>
        <p:grpSp>
          <p:nvGrpSpPr>
            <p:cNvPr id="8208" name="组合 50"/>
            <p:cNvGrpSpPr/>
            <p:nvPr/>
          </p:nvGrpSpPr>
          <p:grpSpPr bwMode="auto">
            <a:xfrm>
              <a:off x="7274920" y="2256715"/>
              <a:ext cx="1483074" cy="1204148"/>
              <a:chOff x="6756530" y="2318150"/>
              <a:chExt cx="1482770" cy="1203767"/>
            </a:xfrm>
          </p:grpSpPr>
          <p:sp>
            <p:nvSpPr>
              <p:cNvPr id="8210" name="TextBox 46"/>
              <p:cNvSpPr txBox="1">
                <a:spLocks noChangeArrowheads="1"/>
              </p:cNvSpPr>
              <p:nvPr/>
            </p:nvSpPr>
            <p:spPr bwMode="auto">
              <a:xfrm>
                <a:off x="6756530" y="2318150"/>
                <a:ext cx="1440159" cy="808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     6 0 5</a:t>
                </a:r>
              </a:p>
              <a:p>
                <a:pPr eaLnBrk="1" hangingPunct="1"/>
                <a:r>
                  <a:rPr lang="en-US" altLang="zh-CN" sz="32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×    </a:t>
                </a:r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5</a:t>
                </a:r>
                <a:endParaRPr lang="zh-CN" altLang="en-US" sz="3200">
                  <a:solidFill>
                    <a:srgbClr val="FF0000"/>
                  </a:solidFill>
                  <a:ea typeface="楷体" panose="02010609060101010101" pitchFamily="49" charset="-122"/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8211" name="TextBox 47"/>
              <p:cNvSpPr txBox="1">
                <a:spLocks noChangeArrowheads="1"/>
              </p:cNvSpPr>
              <p:nvPr/>
            </p:nvSpPr>
            <p:spPr bwMode="auto">
              <a:xfrm>
                <a:off x="6850806" y="3082993"/>
                <a:ext cx="1388494" cy="4389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 3 0 2 5</a:t>
                </a:r>
                <a:endParaRPr lang="zh-CN" altLang="en-US" sz="3200">
                  <a:solidFill>
                    <a:srgbClr val="FF0000"/>
                  </a:solidFill>
                  <a:ea typeface="楷体" panose="02010609060101010101" pitchFamily="49" charset="-122"/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</p:grpSp>
        <p:cxnSp>
          <p:nvCxnSpPr>
            <p:cNvPr id="70" name="直接连接符 69"/>
            <p:cNvCxnSpPr/>
            <p:nvPr/>
          </p:nvCxnSpPr>
          <p:spPr bwMode="auto">
            <a:xfrm>
              <a:off x="7272300" y="3059283"/>
              <a:ext cx="14859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任意多边形 32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4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 noChangeArrowheads="1"/>
          </p:cNvSpPr>
          <p:nvPr/>
        </p:nvSpPr>
        <p:spPr bwMode="auto">
          <a:xfrm>
            <a:off x="795867" y="2277534"/>
            <a:ext cx="2459567" cy="6011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en-US" altLang="zh-CN" sz="3200" dirty="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506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r>
              <a:rPr lang="en-US" altLang="zh-CN" sz="3200" dirty="0"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" name="标题 3"/>
          <p:cNvSpPr>
            <a:spLocks noGrp="1" noChangeArrowheads="1"/>
          </p:cNvSpPr>
          <p:nvPr/>
        </p:nvSpPr>
        <p:spPr bwMode="auto">
          <a:xfrm>
            <a:off x="3575051" y="2288118"/>
            <a:ext cx="2440516" cy="6011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en-US" altLang="zh-CN" sz="3200" dirty="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r>
              <a:rPr lang="en-US" altLang="zh-CN" sz="3200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r>
              <a:rPr lang="en-US" altLang="zh-CN" sz="3200" dirty="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10</a:t>
            </a:r>
            <a:r>
              <a:rPr lang="en-US" altLang="zh-CN" sz="3200" dirty="0"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32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" name="标题 3"/>
          <p:cNvSpPr>
            <a:spLocks noGrp="1" noChangeArrowheads="1"/>
          </p:cNvSpPr>
          <p:nvPr/>
        </p:nvSpPr>
        <p:spPr bwMode="auto">
          <a:xfrm>
            <a:off x="6316134" y="2298700"/>
            <a:ext cx="2639484" cy="6011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en-US" altLang="zh-CN" sz="3200" dirty="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r>
              <a:rPr lang="en-US" altLang="zh-CN" sz="3200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r>
              <a:rPr lang="en-US" altLang="zh-CN" sz="3200" dirty="0"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206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32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" name="标题 3"/>
          <p:cNvSpPr>
            <a:spLocks noGrp="1" noChangeArrowheads="1"/>
          </p:cNvSpPr>
          <p:nvPr/>
        </p:nvSpPr>
        <p:spPr bwMode="auto">
          <a:xfrm>
            <a:off x="9190568" y="2298700"/>
            <a:ext cx="2605617" cy="6011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en-US" altLang="zh-CN" sz="3200" dirty="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207</a:t>
            </a:r>
            <a:r>
              <a:rPr lang="en-US" altLang="zh-CN" sz="3200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r>
              <a:rPr lang="en-US" altLang="zh-CN" sz="3200" dirty="0"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endParaRPr lang="zh-CN" altLang="en-US" sz="32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" name="标题 3"/>
          <p:cNvSpPr>
            <a:spLocks noGrp="1" noChangeArrowheads="1"/>
          </p:cNvSpPr>
          <p:nvPr/>
        </p:nvSpPr>
        <p:spPr bwMode="auto">
          <a:xfrm>
            <a:off x="2400301" y="2294467"/>
            <a:ext cx="1259417" cy="60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3542</a:t>
            </a:r>
            <a:endParaRPr lang="zh-CN" altLang="en-US" sz="3200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9" name="标题 3"/>
          <p:cNvSpPr>
            <a:spLocks noGrp="1" noChangeArrowheads="1"/>
          </p:cNvSpPr>
          <p:nvPr/>
        </p:nvSpPr>
        <p:spPr bwMode="auto">
          <a:xfrm>
            <a:off x="5016500" y="2292351"/>
            <a:ext cx="1559984" cy="60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936</a:t>
            </a:r>
            <a:endParaRPr lang="zh-CN" altLang="en-US" sz="3200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11" name="标题 3"/>
          <p:cNvSpPr>
            <a:spLocks noGrp="1" noChangeArrowheads="1"/>
          </p:cNvSpPr>
          <p:nvPr/>
        </p:nvSpPr>
        <p:spPr bwMode="auto">
          <a:xfrm>
            <a:off x="7869767" y="2298700"/>
            <a:ext cx="1380067" cy="60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1648</a:t>
            </a:r>
            <a:endParaRPr lang="zh-CN" altLang="en-US" sz="3200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12" name="标题 3"/>
          <p:cNvSpPr>
            <a:spLocks noGrp="1" noChangeArrowheads="1"/>
          </p:cNvSpPr>
          <p:nvPr/>
        </p:nvSpPr>
        <p:spPr bwMode="auto">
          <a:xfrm>
            <a:off x="10775952" y="2288118"/>
            <a:ext cx="1416049" cy="60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1863</a:t>
            </a:r>
            <a:endParaRPr lang="zh-CN" altLang="en-US" sz="3200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grpSp>
        <p:nvGrpSpPr>
          <p:cNvPr id="2" name="组合 51"/>
          <p:cNvGrpSpPr/>
          <p:nvPr/>
        </p:nvGrpSpPr>
        <p:grpSpPr bwMode="auto">
          <a:xfrm>
            <a:off x="755651" y="3009902"/>
            <a:ext cx="1981200" cy="1603769"/>
            <a:chOff x="6753910" y="2318150"/>
            <a:chExt cx="1485595" cy="1203767"/>
          </a:xfrm>
        </p:grpSpPr>
        <p:grpSp>
          <p:nvGrpSpPr>
            <p:cNvPr id="9244" name="组合 50"/>
            <p:cNvGrpSpPr/>
            <p:nvPr/>
          </p:nvGrpSpPr>
          <p:grpSpPr bwMode="auto">
            <a:xfrm>
              <a:off x="6756530" y="2318150"/>
              <a:ext cx="1473247" cy="1203767"/>
              <a:chOff x="6756530" y="2318150"/>
              <a:chExt cx="1473247" cy="1203767"/>
            </a:xfrm>
          </p:grpSpPr>
          <p:sp>
            <p:nvSpPr>
              <p:cNvPr id="9246" name="TextBox 46"/>
              <p:cNvSpPr txBox="1">
                <a:spLocks noChangeArrowheads="1"/>
              </p:cNvSpPr>
              <p:nvPr/>
            </p:nvSpPr>
            <p:spPr bwMode="auto">
              <a:xfrm>
                <a:off x="6756530" y="2318150"/>
                <a:ext cx="1440159" cy="808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     5 0 6</a:t>
                </a:r>
              </a:p>
              <a:p>
                <a:pPr eaLnBrk="1" hangingPunct="1"/>
                <a:r>
                  <a:rPr lang="en-US" altLang="zh-CN" sz="32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×    </a:t>
                </a:r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7</a:t>
                </a:r>
                <a:endParaRPr lang="zh-CN" altLang="en-US" sz="3200">
                  <a:solidFill>
                    <a:srgbClr val="FF0000"/>
                  </a:solidFill>
                  <a:ea typeface="楷体" panose="02010609060101010101" pitchFamily="49" charset="-122"/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9247" name="TextBox 47"/>
              <p:cNvSpPr txBox="1">
                <a:spLocks noChangeArrowheads="1"/>
              </p:cNvSpPr>
              <p:nvPr/>
            </p:nvSpPr>
            <p:spPr bwMode="auto">
              <a:xfrm>
                <a:off x="6841283" y="3082993"/>
                <a:ext cx="1388494" cy="4389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 3 5 4 2</a:t>
                </a:r>
                <a:endParaRPr lang="zh-CN" altLang="en-US" sz="3200">
                  <a:solidFill>
                    <a:srgbClr val="FF0000"/>
                  </a:solidFill>
                  <a:ea typeface="楷体" panose="02010609060101010101" pitchFamily="49" charset="-122"/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</p:grpSp>
        <p:cxnSp>
          <p:nvCxnSpPr>
            <p:cNvPr id="52" name="直接连接符 51"/>
            <p:cNvCxnSpPr/>
            <p:nvPr/>
          </p:nvCxnSpPr>
          <p:spPr>
            <a:xfrm>
              <a:off x="6753910" y="3120465"/>
              <a:ext cx="148559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合 51"/>
          <p:cNvGrpSpPr/>
          <p:nvPr/>
        </p:nvGrpSpPr>
        <p:grpSpPr bwMode="auto">
          <a:xfrm>
            <a:off x="3636434" y="2992967"/>
            <a:ext cx="2070100" cy="1605089"/>
            <a:chOff x="6753910" y="2318150"/>
            <a:chExt cx="1552051" cy="1203199"/>
          </a:xfrm>
        </p:grpSpPr>
        <p:grpSp>
          <p:nvGrpSpPr>
            <p:cNvPr id="9240" name="组合 50"/>
            <p:cNvGrpSpPr/>
            <p:nvPr/>
          </p:nvGrpSpPr>
          <p:grpSpPr bwMode="auto">
            <a:xfrm>
              <a:off x="6756530" y="2318150"/>
              <a:ext cx="1549431" cy="1203199"/>
              <a:chOff x="6756530" y="2318150"/>
              <a:chExt cx="1549431" cy="1203199"/>
            </a:xfrm>
          </p:grpSpPr>
          <p:sp>
            <p:nvSpPr>
              <p:cNvPr id="9242" name="TextBox 46"/>
              <p:cNvSpPr txBox="1">
                <a:spLocks noChangeArrowheads="1"/>
              </p:cNvSpPr>
              <p:nvPr/>
            </p:nvSpPr>
            <p:spPr bwMode="auto">
              <a:xfrm>
                <a:off x="6756530" y="2318150"/>
                <a:ext cx="1440159" cy="807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     1 0 4</a:t>
                </a:r>
              </a:p>
              <a:p>
                <a:pPr eaLnBrk="1" hangingPunct="1"/>
                <a:r>
                  <a:rPr lang="en-US" altLang="zh-CN" sz="32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×    </a:t>
                </a:r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9</a:t>
                </a:r>
                <a:endParaRPr lang="zh-CN" altLang="en-US" sz="3200">
                  <a:solidFill>
                    <a:srgbClr val="FF0000"/>
                  </a:solidFill>
                  <a:ea typeface="楷体" panose="02010609060101010101" pitchFamily="49" charset="-122"/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9243" name="TextBox 47"/>
              <p:cNvSpPr txBox="1">
                <a:spLocks noChangeArrowheads="1"/>
              </p:cNvSpPr>
              <p:nvPr/>
            </p:nvSpPr>
            <p:spPr bwMode="auto">
              <a:xfrm>
                <a:off x="6917467" y="3082993"/>
                <a:ext cx="1388494" cy="438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   9 3 6</a:t>
                </a:r>
                <a:endParaRPr lang="zh-CN" altLang="en-US" sz="3200">
                  <a:solidFill>
                    <a:srgbClr val="FF0000"/>
                  </a:solidFill>
                  <a:ea typeface="楷体" panose="02010609060101010101" pitchFamily="49" charset="-122"/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</p:grpSp>
        <p:cxnSp>
          <p:nvCxnSpPr>
            <p:cNvPr id="57" name="直接连接符 56"/>
            <p:cNvCxnSpPr/>
            <p:nvPr/>
          </p:nvCxnSpPr>
          <p:spPr>
            <a:xfrm>
              <a:off x="6753910" y="3121013"/>
              <a:ext cx="148539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组合 75"/>
          <p:cNvGrpSpPr/>
          <p:nvPr/>
        </p:nvGrpSpPr>
        <p:grpSpPr bwMode="auto">
          <a:xfrm>
            <a:off x="6515100" y="3009899"/>
            <a:ext cx="1981200" cy="1603769"/>
            <a:chOff x="4887035" y="2256715"/>
            <a:chExt cx="1485900" cy="1204148"/>
          </a:xfrm>
        </p:grpSpPr>
        <p:grpSp>
          <p:nvGrpSpPr>
            <p:cNvPr id="9236" name="组合 50"/>
            <p:cNvGrpSpPr/>
            <p:nvPr/>
          </p:nvGrpSpPr>
          <p:grpSpPr bwMode="auto">
            <a:xfrm>
              <a:off x="4889656" y="2256715"/>
              <a:ext cx="1483075" cy="1204148"/>
              <a:chOff x="6756530" y="2318150"/>
              <a:chExt cx="1482771" cy="1203767"/>
            </a:xfrm>
          </p:grpSpPr>
          <p:sp>
            <p:nvSpPr>
              <p:cNvPr id="9238" name="TextBox 46"/>
              <p:cNvSpPr txBox="1">
                <a:spLocks noChangeArrowheads="1"/>
              </p:cNvSpPr>
              <p:nvPr/>
            </p:nvSpPr>
            <p:spPr bwMode="auto">
              <a:xfrm>
                <a:off x="6756530" y="2318150"/>
                <a:ext cx="1440159" cy="808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     2 0 6</a:t>
                </a:r>
              </a:p>
              <a:p>
                <a:pPr eaLnBrk="1" hangingPunct="1"/>
                <a:r>
                  <a:rPr lang="en-US" altLang="zh-CN" sz="32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×    </a:t>
                </a:r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8</a:t>
                </a:r>
                <a:endParaRPr lang="zh-CN" altLang="en-US" sz="3200">
                  <a:solidFill>
                    <a:srgbClr val="FF0000"/>
                  </a:solidFill>
                  <a:ea typeface="楷体" panose="02010609060101010101" pitchFamily="49" charset="-122"/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9239" name="TextBox 47"/>
              <p:cNvSpPr txBox="1">
                <a:spLocks noChangeArrowheads="1"/>
              </p:cNvSpPr>
              <p:nvPr/>
            </p:nvSpPr>
            <p:spPr bwMode="auto">
              <a:xfrm>
                <a:off x="6850807" y="3082993"/>
                <a:ext cx="1388494" cy="4389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 1 6 4 8</a:t>
                </a:r>
                <a:endParaRPr lang="zh-CN" altLang="en-US" sz="3200">
                  <a:solidFill>
                    <a:srgbClr val="FF0000"/>
                  </a:solidFill>
                  <a:ea typeface="楷体" panose="02010609060101010101" pitchFamily="49" charset="-122"/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</p:grpSp>
        <p:cxnSp>
          <p:nvCxnSpPr>
            <p:cNvPr id="62" name="直接连接符 61"/>
            <p:cNvCxnSpPr/>
            <p:nvPr/>
          </p:nvCxnSpPr>
          <p:spPr bwMode="auto">
            <a:xfrm>
              <a:off x="4887035" y="3059283"/>
              <a:ext cx="14859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组合 74"/>
          <p:cNvGrpSpPr/>
          <p:nvPr/>
        </p:nvGrpSpPr>
        <p:grpSpPr bwMode="auto">
          <a:xfrm>
            <a:off x="9696451" y="3009899"/>
            <a:ext cx="1981200" cy="1603769"/>
            <a:chOff x="7272300" y="2256715"/>
            <a:chExt cx="1485900" cy="1204148"/>
          </a:xfrm>
        </p:grpSpPr>
        <p:grpSp>
          <p:nvGrpSpPr>
            <p:cNvPr id="9232" name="组合 50"/>
            <p:cNvGrpSpPr/>
            <p:nvPr/>
          </p:nvGrpSpPr>
          <p:grpSpPr bwMode="auto">
            <a:xfrm>
              <a:off x="7274920" y="2256715"/>
              <a:ext cx="1483074" cy="1204148"/>
              <a:chOff x="6756530" y="2318150"/>
              <a:chExt cx="1482770" cy="1203767"/>
            </a:xfrm>
          </p:grpSpPr>
          <p:sp>
            <p:nvSpPr>
              <p:cNvPr id="9234" name="TextBox 46"/>
              <p:cNvSpPr txBox="1">
                <a:spLocks noChangeArrowheads="1"/>
              </p:cNvSpPr>
              <p:nvPr/>
            </p:nvSpPr>
            <p:spPr bwMode="auto">
              <a:xfrm>
                <a:off x="6756530" y="2318150"/>
                <a:ext cx="1440159" cy="808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     2 0 7</a:t>
                </a:r>
              </a:p>
              <a:p>
                <a:pPr eaLnBrk="1" hangingPunct="1"/>
                <a:r>
                  <a:rPr lang="en-US" altLang="zh-CN" sz="32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×    </a:t>
                </a:r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9</a:t>
                </a:r>
                <a:endParaRPr lang="zh-CN" altLang="en-US" sz="3200">
                  <a:solidFill>
                    <a:srgbClr val="FF0000"/>
                  </a:solidFill>
                  <a:ea typeface="楷体" panose="02010609060101010101" pitchFamily="49" charset="-122"/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9235" name="TextBox 47"/>
              <p:cNvSpPr txBox="1">
                <a:spLocks noChangeArrowheads="1"/>
              </p:cNvSpPr>
              <p:nvPr/>
            </p:nvSpPr>
            <p:spPr bwMode="auto">
              <a:xfrm>
                <a:off x="6850806" y="3082993"/>
                <a:ext cx="1388494" cy="4389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3200">
                    <a:solidFill>
                      <a:srgbClr val="FF0000"/>
                    </a:solidFill>
                    <a:ea typeface="楷体" panose="02010609060101010101" pitchFamily="49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 1 8 6 3</a:t>
                </a:r>
                <a:endParaRPr lang="zh-CN" altLang="en-US" sz="3200">
                  <a:solidFill>
                    <a:srgbClr val="FF0000"/>
                  </a:solidFill>
                  <a:ea typeface="楷体" panose="02010609060101010101" pitchFamily="49" charset="-122"/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</p:grpSp>
        <p:cxnSp>
          <p:nvCxnSpPr>
            <p:cNvPr id="70" name="直接连接符 69"/>
            <p:cNvCxnSpPr/>
            <p:nvPr/>
          </p:nvCxnSpPr>
          <p:spPr bwMode="auto">
            <a:xfrm>
              <a:off x="7272300" y="3059283"/>
              <a:ext cx="14859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任意多边形 32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4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0245"/>
          <p:cNvSpPr txBox="1">
            <a:spLocks noChangeArrowheads="1"/>
          </p:cNvSpPr>
          <p:nvPr/>
        </p:nvSpPr>
        <p:spPr bwMode="auto">
          <a:xfrm>
            <a:off x="762386" y="712306"/>
            <a:ext cx="8462433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265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奶奶买了一根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米长的红丝绳编中国结。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10245"/>
          <p:cNvSpPr txBox="1">
            <a:spLocks noChangeArrowheads="1"/>
          </p:cNvSpPr>
          <p:nvPr/>
        </p:nvSpPr>
        <p:spPr bwMode="auto">
          <a:xfrm>
            <a:off x="1413935" y="1496359"/>
            <a:ext cx="7981949" cy="119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265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编一个中国结要用红丝绳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105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厘米，编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2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个要用多少厘米？</a:t>
            </a:r>
            <a:endParaRPr lang="zh-CN" altLang="en-US" sz="3200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0245"/>
          <p:cNvSpPr txBox="1">
            <a:spLocks noChangeArrowheads="1"/>
          </p:cNvSpPr>
          <p:nvPr/>
        </p:nvSpPr>
        <p:spPr bwMode="auto">
          <a:xfrm>
            <a:off x="567845" y="1509184"/>
            <a:ext cx="1079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）</a:t>
            </a:r>
            <a:endParaRPr lang="zh-CN" altLang="en-US" sz="3200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 descr="22-5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76367" y="1218236"/>
            <a:ext cx="1714500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标题 3"/>
          <p:cNvSpPr>
            <a:spLocks noGrp="1" noChangeArrowheads="1"/>
          </p:cNvSpPr>
          <p:nvPr/>
        </p:nvSpPr>
        <p:spPr bwMode="auto">
          <a:xfrm>
            <a:off x="2976034" y="3608918"/>
            <a:ext cx="4980517" cy="60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105×2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210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（厘米）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标题 3"/>
          <p:cNvSpPr>
            <a:spLocks noGrp="1" noChangeArrowheads="1"/>
          </p:cNvSpPr>
          <p:nvPr/>
        </p:nvSpPr>
        <p:spPr bwMode="auto">
          <a:xfrm>
            <a:off x="2563668" y="4210051"/>
            <a:ext cx="4859867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答：编</a:t>
            </a:r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个要用</a:t>
            </a:r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210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厘米。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5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245"/>
          <p:cNvSpPr txBox="1">
            <a:spLocks noChangeArrowheads="1"/>
          </p:cNvSpPr>
          <p:nvPr/>
        </p:nvSpPr>
        <p:spPr bwMode="auto">
          <a:xfrm>
            <a:off x="1405274" y="1356073"/>
            <a:ext cx="7321549" cy="119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265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编好个中国结，这根红丝绳还剩多少厘米？还够编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个中国结吗？为什么？</a:t>
            </a:r>
            <a:endParaRPr lang="zh-CN" altLang="en-US" sz="3200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标题 3"/>
          <p:cNvSpPr>
            <a:spLocks noGrp="1" noChangeArrowheads="1"/>
          </p:cNvSpPr>
          <p:nvPr/>
        </p:nvSpPr>
        <p:spPr bwMode="auto">
          <a:xfrm>
            <a:off x="2329109" y="2561034"/>
            <a:ext cx="3119967" cy="60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米＝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500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厘米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245"/>
          <p:cNvSpPr txBox="1">
            <a:spLocks noChangeArrowheads="1"/>
          </p:cNvSpPr>
          <p:nvPr/>
        </p:nvSpPr>
        <p:spPr bwMode="auto">
          <a:xfrm>
            <a:off x="495108" y="1356072"/>
            <a:ext cx="1079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）</a:t>
            </a:r>
            <a:endParaRPr lang="zh-CN" altLang="en-US" sz="320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标题 3"/>
          <p:cNvSpPr>
            <a:spLocks noGrp="1" noChangeArrowheads="1"/>
          </p:cNvSpPr>
          <p:nvPr/>
        </p:nvSpPr>
        <p:spPr bwMode="auto">
          <a:xfrm>
            <a:off x="2329109" y="3189685"/>
            <a:ext cx="4620684" cy="57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500－210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290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（厘米）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标题 3"/>
          <p:cNvSpPr>
            <a:spLocks noGrp="1" noChangeArrowheads="1"/>
          </p:cNvSpPr>
          <p:nvPr/>
        </p:nvSpPr>
        <p:spPr bwMode="auto">
          <a:xfrm>
            <a:off x="2329109" y="3792934"/>
            <a:ext cx="4980517" cy="60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105×3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315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（厘米）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标题 3"/>
          <p:cNvSpPr>
            <a:spLocks noGrp="1" noChangeArrowheads="1"/>
          </p:cNvSpPr>
          <p:nvPr/>
        </p:nvSpPr>
        <p:spPr bwMode="auto">
          <a:xfrm>
            <a:off x="2329109" y="4421585"/>
            <a:ext cx="2159000" cy="60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290＜315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标题 3"/>
          <p:cNvSpPr>
            <a:spLocks noGrp="1" noChangeArrowheads="1"/>
          </p:cNvSpPr>
          <p:nvPr/>
        </p:nvSpPr>
        <p:spPr bwMode="auto">
          <a:xfrm>
            <a:off x="1034858" y="5081406"/>
            <a:ext cx="7200900" cy="726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答：还剩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290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厘米，不够编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个中国结。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0245"/>
          <p:cNvSpPr txBox="1">
            <a:spLocks noChangeArrowheads="1"/>
          </p:cNvSpPr>
          <p:nvPr/>
        </p:nvSpPr>
        <p:spPr bwMode="auto">
          <a:xfrm>
            <a:off x="762386" y="712306"/>
            <a:ext cx="8462433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265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奶奶买了一根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米长的红丝绳编中国结。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6" name="图片 15" descr="22-5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67707" y="1220606"/>
            <a:ext cx="1714500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任意多边形 16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5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0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0245"/>
          <p:cNvSpPr txBox="1">
            <a:spLocks noChangeArrowheads="1"/>
          </p:cNvSpPr>
          <p:nvPr/>
        </p:nvSpPr>
        <p:spPr bwMode="auto">
          <a:xfrm>
            <a:off x="726018" y="720929"/>
            <a:ext cx="54017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每个书架上都放了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204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本书。</a:t>
            </a:r>
          </a:p>
        </p:txBody>
      </p:sp>
      <p:pic>
        <p:nvPicPr>
          <p:cNvPr id="5" name="图片 4" descr="22-6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16051" y="1817637"/>
            <a:ext cx="4711700" cy="2402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6695017" y="1528339"/>
            <a:ext cx="2968528" cy="1030560"/>
          </a:xfrm>
          <a:prstGeom prst="wedgeRoundRectCallout">
            <a:avLst>
              <a:gd name="adj1" fmla="val 58306"/>
              <a:gd name="adj2" fmla="val 6602"/>
              <a:gd name="adj3" fmla="val 16667"/>
            </a:avLst>
          </a:prstGeom>
          <a:solidFill>
            <a:srgbClr val="9BCA3C"/>
          </a:solidFill>
          <a:ln w="9525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245"/>
          <p:cNvSpPr txBox="1">
            <a:spLocks noChangeArrowheads="1"/>
          </p:cNvSpPr>
          <p:nvPr/>
        </p:nvSpPr>
        <p:spPr bwMode="auto">
          <a:xfrm>
            <a:off x="6918806" y="1505010"/>
            <a:ext cx="252094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借出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386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本，还剩多少本？</a:t>
            </a:r>
          </a:p>
        </p:txBody>
      </p:sp>
      <p:sp>
        <p:nvSpPr>
          <p:cNvPr id="9" name="标题 3"/>
          <p:cNvSpPr>
            <a:spLocks noGrp="1" noChangeArrowheads="1"/>
          </p:cNvSpPr>
          <p:nvPr/>
        </p:nvSpPr>
        <p:spPr bwMode="auto">
          <a:xfrm>
            <a:off x="6695018" y="3729568"/>
            <a:ext cx="4322233" cy="59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204×3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612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（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）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标题 3"/>
          <p:cNvSpPr>
            <a:spLocks noGrp="1" noChangeArrowheads="1"/>
          </p:cNvSpPr>
          <p:nvPr/>
        </p:nvSpPr>
        <p:spPr bwMode="auto">
          <a:xfrm>
            <a:off x="6695018" y="4269317"/>
            <a:ext cx="4322233" cy="59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612－386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226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（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）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标题 3"/>
          <p:cNvSpPr>
            <a:spLocks noGrp="1" noChangeArrowheads="1"/>
          </p:cNvSpPr>
          <p:nvPr/>
        </p:nvSpPr>
        <p:spPr bwMode="auto">
          <a:xfrm>
            <a:off x="6928811" y="4809067"/>
            <a:ext cx="3481917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答：还剩</a:t>
            </a:r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226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559021" y="4568825"/>
            <a:ext cx="4828118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一共的➖借出的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剩下的</a:t>
            </a:r>
          </a:p>
        </p:txBody>
      </p:sp>
      <p:sp>
        <p:nvSpPr>
          <p:cNvPr id="14" name="任意多边形 13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6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6740" y="1661723"/>
            <a:ext cx="6048257" cy="353455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09982" y="720929"/>
            <a:ext cx="2324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拓展题：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657975" y="3593961"/>
            <a:ext cx="771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+mn-ea"/>
              </a:rPr>
              <a:t>7</a:t>
            </a:r>
            <a:endParaRPr lang="zh-CN" altLang="en-US" sz="4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657975" y="2699532"/>
            <a:ext cx="771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+mn-ea"/>
              </a:rPr>
              <a:t>5</a:t>
            </a:r>
            <a:endParaRPr lang="zh-CN" altLang="en-US" sz="4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710237" y="2721113"/>
            <a:ext cx="771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+mn-ea"/>
              </a:rPr>
              <a:t>0</a:t>
            </a:r>
            <a:endParaRPr lang="zh-CN" altLang="en-US" sz="4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7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09966" y="1096574"/>
            <a:ext cx="12321153" cy="551794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162174" y="1085850"/>
            <a:ext cx="4714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这节课你有什么收获？</a:t>
            </a:r>
          </a:p>
        </p:txBody>
      </p:sp>
      <p:sp>
        <p:nvSpPr>
          <p:cNvPr id="6" name="文本框 2"/>
          <p:cNvSpPr txBox="1"/>
          <p:nvPr/>
        </p:nvSpPr>
        <p:spPr>
          <a:xfrm>
            <a:off x="1766807" y="2129590"/>
            <a:ext cx="9324826" cy="324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pitchFamily="49" charset="-122"/>
              </a:rPr>
              <a:t>乘数中间有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pitchFamily="49" charset="-122"/>
              </a:rPr>
              <a:t>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pitchFamily="49" charset="-122"/>
              </a:rPr>
              <a:t>的乘法的笔算方法：相同数位对齐，从个位乘起，用一位数依次去乘三位数的个位、十位、百位（包括十位上的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pitchFamily="49" charset="-122"/>
              </a:rPr>
              <a:t>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pitchFamily="49" charset="-122"/>
              </a:rPr>
              <a:t>），当个位乘得的积满十向十位进位时，将进上来的数写在积的十位上；如果个位没有进位，那么积的十位就用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pitchFamily="49" charset="-122"/>
              </a:rPr>
              <a:t>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pitchFamily="49" charset="-122"/>
              </a:rPr>
              <a:t>占位。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152525" y="1264920"/>
            <a:ext cx="9956800" cy="3784600"/>
          </a:xfrm>
          <a:prstGeom prst="roundRect">
            <a:avLst/>
          </a:prstGeom>
          <a:ln>
            <a:solidFill>
              <a:srgbClr val="A1C4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09699" y="1545721"/>
            <a:ext cx="9699625" cy="3222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掌握乘数中间有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的乘法的笔算方法，能估算三位数乘一位数的积的大致范围。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能合理地运用口算、笔算和估算，体会解决问题策略的多样性。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增强自主探究的意识，树立学好数学的自信心。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24"/>
          <p:cNvSpPr txBox="1">
            <a:spLocks noChangeArrowheads="1"/>
          </p:cNvSpPr>
          <p:nvPr/>
        </p:nvSpPr>
        <p:spPr bwMode="auto">
          <a:xfrm>
            <a:off x="2881313" y="2360613"/>
            <a:ext cx="2857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5×20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524376" y="2354263"/>
            <a:ext cx="1204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8" name="TextBox 24"/>
          <p:cNvSpPr txBox="1">
            <a:spLocks noChangeArrowheads="1"/>
          </p:cNvSpPr>
          <p:nvPr/>
        </p:nvSpPr>
        <p:spPr bwMode="auto">
          <a:xfrm>
            <a:off x="6738938" y="2363788"/>
            <a:ext cx="2857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3×80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382001" y="2357438"/>
            <a:ext cx="1204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240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0" name="TextBox 24"/>
          <p:cNvSpPr txBox="1">
            <a:spLocks noChangeArrowheads="1"/>
          </p:cNvSpPr>
          <p:nvPr/>
        </p:nvSpPr>
        <p:spPr bwMode="auto">
          <a:xfrm>
            <a:off x="2881313" y="3208338"/>
            <a:ext cx="2857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40×5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524376" y="3214688"/>
            <a:ext cx="1204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2" name="TextBox 24"/>
          <p:cNvSpPr txBox="1">
            <a:spLocks noChangeArrowheads="1"/>
          </p:cNvSpPr>
          <p:nvPr/>
        </p:nvSpPr>
        <p:spPr bwMode="auto">
          <a:xfrm>
            <a:off x="6738938" y="3211513"/>
            <a:ext cx="2857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70×6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8382001" y="3205163"/>
            <a:ext cx="1204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420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4" name="TextBox 24"/>
          <p:cNvSpPr txBox="1">
            <a:spLocks noChangeArrowheads="1"/>
          </p:cNvSpPr>
          <p:nvPr/>
        </p:nvSpPr>
        <p:spPr bwMode="auto">
          <a:xfrm>
            <a:off x="2881313" y="4065588"/>
            <a:ext cx="2857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300×2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676776" y="4059238"/>
            <a:ext cx="1204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600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6" name="TextBox 24"/>
          <p:cNvSpPr txBox="1">
            <a:spLocks noChangeArrowheads="1"/>
          </p:cNvSpPr>
          <p:nvPr/>
        </p:nvSpPr>
        <p:spPr bwMode="auto">
          <a:xfrm>
            <a:off x="6738938" y="4068763"/>
            <a:ext cx="2857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800×9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8534401" y="4071938"/>
            <a:ext cx="1204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7200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10512" y="1043177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比一比，谁算的快！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5" grpId="0"/>
      <p:bldP spid="37" grpId="0"/>
      <p:bldP spid="39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0245"/>
          <p:cNvSpPr txBox="1">
            <a:spLocks noChangeArrowheads="1"/>
          </p:cNvSpPr>
          <p:nvPr/>
        </p:nvSpPr>
        <p:spPr bwMode="auto">
          <a:xfrm>
            <a:off x="1424517" y="952500"/>
            <a:ext cx="59922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只小猫一共钓了多少条鱼？</a:t>
            </a:r>
            <a:endParaRPr lang="zh-CN" altLang="en-US" sz="3200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 descr="例8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5034" y="1781272"/>
            <a:ext cx="4842933" cy="203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标题 3"/>
          <p:cNvSpPr>
            <a:spLocks noGrp="1" noChangeArrowheads="1"/>
          </p:cNvSpPr>
          <p:nvPr/>
        </p:nvSpPr>
        <p:spPr bwMode="auto">
          <a:xfrm>
            <a:off x="2538270" y="4221985"/>
            <a:ext cx="4500033" cy="60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0＋ 0＋0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zh-CN" altLang="en-US" sz="3200" u="sng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    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（  ）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标题 3"/>
          <p:cNvSpPr>
            <a:spLocks noGrp="1" noChangeArrowheads="1"/>
          </p:cNvSpPr>
          <p:nvPr/>
        </p:nvSpPr>
        <p:spPr bwMode="auto">
          <a:xfrm>
            <a:off x="5081542" y="4233529"/>
            <a:ext cx="565149" cy="53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dirty="0"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32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14" name="标题 3"/>
          <p:cNvSpPr>
            <a:spLocks noGrp="1" noChangeArrowheads="1"/>
          </p:cNvSpPr>
          <p:nvPr/>
        </p:nvSpPr>
        <p:spPr bwMode="auto">
          <a:xfrm>
            <a:off x="5830842" y="4258162"/>
            <a:ext cx="565149" cy="54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条</a:t>
            </a:r>
          </a:p>
        </p:txBody>
      </p:sp>
      <p:sp>
        <p:nvSpPr>
          <p:cNvPr id="21" name="圆角矩形标注 10"/>
          <p:cNvSpPr/>
          <p:nvPr/>
        </p:nvSpPr>
        <p:spPr bwMode="auto">
          <a:xfrm>
            <a:off x="7782792" y="1781272"/>
            <a:ext cx="3026868" cy="1147668"/>
          </a:xfrm>
          <a:prstGeom prst="wedgeRoundRectCallout">
            <a:avLst>
              <a:gd name="adj1" fmla="val 27642"/>
              <a:gd name="adj2" fmla="val 130411"/>
              <a:gd name="adj3" fmla="val 16667"/>
            </a:avLst>
          </a:prstGeom>
          <a:solidFill>
            <a:srgbClr val="AFC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说一说，你发现了什么数学信息？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3" grpId="0"/>
      <p:bldP spid="14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7858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200" dirty="0">
                <a:latin typeface="微软雅黑" panose="020B0503020204020204" pitchFamily="34" charset="-122"/>
              </a:rPr>
              <a:t>0+0+0=0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24000" y="1643063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你能改写成乘法算式吗？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930400" y="299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 ）</a:t>
            </a:r>
            <a:r>
              <a:rPr lang="en-US" altLang="zh-CN" sz="3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sz="3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）</a:t>
            </a:r>
            <a:r>
              <a:rPr lang="en-US" altLang="zh-CN" sz="3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3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）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392468" y="3213390"/>
            <a:ext cx="13081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880100" y="3167063"/>
            <a:ext cx="13081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7353300" y="3167063"/>
            <a:ext cx="13081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917700" y="44132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 ）</a:t>
            </a:r>
            <a:r>
              <a:rPr lang="en-US" altLang="zh-CN" sz="3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sz="3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）</a:t>
            </a:r>
            <a:r>
              <a:rPr lang="en-US" altLang="zh-CN" sz="3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3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）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392468" y="4591340"/>
            <a:ext cx="13081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5892800" y="4583113"/>
            <a:ext cx="13081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7378700" y="4608513"/>
            <a:ext cx="13081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3" grpId="0"/>
      <p:bldP spid="6154" grpId="0"/>
      <p:bldP spid="61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09155" y="684790"/>
            <a:ext cx="2428875" cy="1143000"/>
          </a:xfrm>
        </p:spPr>
        <p:txBody>
          <a:bodyPr/>
          <a:lstStyle/>
          <a:p>
            <a:pPr algn="l" eaLnBrk="1" hangingPunct="1"/>
            <a:r>
              <a:rPr lang="zh-CN" altLang="en-US" sz="3200" dirty="0">
                <a:solidFill>
                  <a:srgbClr val="FF0066"/>
                </a:solidFill>
                <a:latin typeface="微软雅黑" panose="020B0503020204020204" pitchFamily="34" charset="-122"/>
              </a:rPr>
              <a:t>想一想：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3538538" y="2214563"/>
            <a:ext cx="23876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0  </a:t>
            </a:r>
            <a:r>
              <a:rPr lang="en-US" altLang="zh-CN" sz="32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4589174" y="2492808"/>
            <a:ext cx="13081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7=</a:t>
            </a:r>
            <a:b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287769" y="2492808"/>
            <a:ext cx="13081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3538538" y="3311521"/>
            <a:ext cx="25527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8  </a:t>
            </a:r>
            <a:r>
              <a:rPr lang="en-US" altLang="zh-CN" sz="32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4601874" y="3549213"/>
            <a:ext cx="1651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0= </a:t>
            </a:r>
            <a:b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294506" y="3517104"/>
            <a:ext cx="13081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392551" y="4484687"/>
            <a:ext cx="8229600" cy="1143000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乘一个数，积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还是 </a:t>
            </a:r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  <p:bldP spid="2458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2281" y="632547"/>
            <a:ext cx="8229600" cy="1143000"/>
          </a:xfrm>
        </p:spPr>
        <p:txBody>
          <a:bodyPr/>
          <a:lstStyle/>
          <a:p>
            <a:pPr algn="l" eaLnBrk="1" hangingPunct="1"/>
            <a:r>
              <a:rPr lang="zh-CN" altLang="en-US" sz="3200" dirty="0">
                <a:solidFill>
                  <a:srgbClr val="FF0066"/>
                </a:solidFill>
                <a:latin typeface="微软雅黑" panose="020B0503020204020204" pitchFamily="34" charset="-122"/>
              </a:rPr>
              <a:t>猜一猜：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46638" y="2275753"/>
            <a:ext cx="4657725" cy="8715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3200" dirty="0" smtClean="0">
                <a:latin typeface="微软雅黑" panose="020B0503020204020204" pitchFamily="34" charset="-122"/>
              </a:rPr>
              <a:t>0  ×</a:t>
            </a:r>
            <a:r>
              <a:rPr lang="zh-CN" altLang="en-US" sz="3200" dirty="0">
                <a:latin typeface="微软雅黑" panose="020B0503020204020204" pitchFamily="34" charset="-122"/>
              </a:rPr>
              <a:t>（   ）</a:t>
            </a:r>
            <a:r>
              <a:rPr lang="en-US" altLang="zh-CN" sz="3200" dirty="0">
                <a:latin typeface="微软雅黑" panose="020B0503020204020204" pitchFamily="34" charset="-122"/>
              </a:rPr>
              <a:t>=0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83772" y="3512414"/>
            <a:ext cx="6858000" cy="108267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和任何数相乘都等于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例9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8260" y="762677"/>
            <a:ext cx="4679949" cy="188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6950685" y="2616157"/>
            <a:ext cx="3885044" cy="1502157"/>
          </a:xfrm>
          <a:prstGeom prst="wedgeRoundRectCallout">
            <a:avLst>
              <a:gd name="adj1" fmla="val 42258"/>
              <a:gd name="adj2" fmla="val 69550"/>
              <a:gd name="adj3" fmla="val 16667"/>
            </a:avLst>
          </a:prstGeom>
          <a:solidFill>
            <a:srgbClr val="E7612C"/>
          </a:solidFill>
          <a:ln w="9525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0245"/>
          <p:cNvSpPr txBox="1">
            <a:spLocks noChangeArrowheads="1"/>
          </p:cNvSpPr>
          <p:nvPr/>
        </p:nvSpPr>
        <p:spPr bwMode="auto">
          <a:xfrm>
            <a:off x="668290" y="834645"/>
            <a:ext cx="6507210" cy="119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ts val="4265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体育馆一个看台有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102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个座位，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个这样的看台一共有多少个座位？</a:t>
            </a:r>
            <a:endParaRPr lang="zh-CN" altLang="en-US" sz="3200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标题 3"/>
          <p:cNvSpPr>
            <a:spLocks noGrp="1" noChangeArrowheads="1"/>
          </p:cNvSpPr>
          <p:nvPr/>
        </p:nvSpPr>
        <p:spPr bwMode="auto">
          <a:xfrm>
            <a:off x="2114164" y="2231348"/>
            <a:ext cx="4320116" cy="59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102×4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zh-CN" altLang="en-US" sz="32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     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（  ）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1945218" y="2979589"/>
            <a:ext cx="4451350" cy="929896"/>
          </a:xfrm>
          <a:prstGeom prst="wedgeRoundRectCallout">
            <a:avLst>
              <a:gd name="adj1" fmla="val -54051"/>
              <a:gd name="adj2" fmla="val 26302"/>
              <a:gd name="adj3" fmla="val 16667"/>
            </a:avLst>
          </a:prstGeom>
          <a:solidFill>
            <a:srgbClr val="CDDF60"/>
          </a:solidFill>
          <a:ln w="9525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0245"/>
          <p:cNvSpPr txBox="1">
            <a:spLocks noChangeArrowheads="1"/>
          </p:cNvSpPr>
          <p:nvPr/>
        </p:nvSpPr>
        <p:spPr bwMode="auto">
          <a:xfrm>
            <a:off x="1967349" y="3169801"/>
            <a:ext cx="44386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你能估一估，算一算吗？</a:t>
            </a:r>
          </a:p>
        </p:txBody>
      </p:sp>
      <p:sp>
        <p:nvSpPr>
          <p:cNvPr id="11" name="文本框 10245"/>
          <p:cNvSpPr txBox="1">
            <a:spLocks noChangeArrowheads="1"/>
          </p:cNvSpPr>
          <p:nvPr/>
        </p:nvSpPr>
        <p:spPr bwMode="auto">
          <a:xfrm>
            <a:off x="7165108" y="2599320"/>
            <a:ext cx="37008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102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接近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100 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4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个这样的看台大约一共有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400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个座位。</a:t>
            </a:r>
          </a:p>
        </p:txBody>
      </p:sp>
      <p:sp>
        <p:nvSpPr>
          <p:cNvPr id="15" name="标题 3"/>
          <p:cNvSpPr>
            <a:spLocks noGrp="1" noChangeArrowheads="1"/>
          </p:cNvSpPr>
          <p:nvPr/>
        </p:nvSpPr>
        <p:spPr bwMode="auto">
          <a:xfrm>
            <a:off x="3096685" y="3975101"/>
            <a:ext cx="1841500" cy="59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320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1  0  2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2897718" y="5003800"/>
            <a:ext cx="21124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4502151" y="5101168"/>
            <a:ext cx="383116" cy="38523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sz="2400"/>
          </a:p>
        </p:txBody>
      </p:sp>
      <p:sp>
        <p:nvSpPr>
          <p:cNvPr id="18" name="矩形 17"/>
          <p:cNvSpPr/>
          <p:nvPr/>
        </p:nvSpPr>
        <p:spPr>
          <a:xfrm>
            <a:off x="4013200" y="5101168"/>
            <a:ext cx="383117" cy="38523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sz="2400"/>
          </a:p>
        </p:txBody>
      </p:sp>
      <p:sp>
        <p:nvSpPr>
          <p:cNvPr id="19" name="标题 3"/>
          <p:cNvSpPr>
            <a:spLocks noGrp="1" noChangeArrowheads="1"/>
          </p:cNvSpPr>
          <p:nvPr/>
        </p:nvSpPr>
        <p:spPr bwMode="auto">
          <a:xfrm>
            <a:off x="2734733" y="4434417"/>
            <a:ext cx="2203451" cy="59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     </a:t>
            </a:r>
            <a:r>
              <a:rPr lang="en-US" altLang="zh-CN" sz="320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 4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534834" y="5101168"/>
            <a:ext cx="383117" cy="38523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sz="2400"/>
          </a:p>
        </p:txBody>
      </p:sp>
      <p:sp>
        <p:nvSpPr>
          <p:cNvPr id="23" name="标题 3"/>
          <p:cNvSpPr>
            <a:spLocks noGrp="1" noChangeArrowheads="1"/>
          </p:cNvSpPr>
          <p:nvPr/>
        </p:nvSpPr>
        <p:spPr bwMode="auto">
          <a:xfrm>
            <a:off x="3534834" y="5031318"/>
            <a:ext cx="383117" cy="527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24" name="标题 3"/>
          <p:cNvSpPr>
            <a:spLocks noGrp="1" noChangeArrowheads="1"/>
          </p:cNvSpPr>
          <p:nvPr/>
        </p:nvSpPr>
        <p:spPr bwMode="auto">
          <a:xfrm>
            <a:off x="4013200" y="5031318"/>
            <a:ext cx="383117" cy="527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25" name="标题 3"/>
          <p:cNvSpPr>
            <a:spLocks noGrp="1" noChangeArrowheads="1"/>
          </p:cNvSpPr>
          <p:nvPr/>
        </p:nvSpPr>
        <p:spPr bwMode="auto">
          <a:xfrm>
            <a:off x="4502151" y="5031318"/>
            <a:ext cx="383116" cy="527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</p:txBody>
      </p:sp>
      <p:sp>
        <p:nvSpPr>
          <p:cNvPr id="28" name="AutoShape 12"/>
          <p:cNvSpPr>
            <a:spLocks noChangeArrowheads="1"/>
          </p:cNvSpPr>
          <p:nvPr/>
        </p:nvSpPr>
        <p:spPr bwMode="auto">
          <a:xfrm>
            <a:off x="6342689" y="4519276"/>
            <a:ext cx="3090015" cy="992337"/>
          </a:xfrm>
          <a:prstGeom prst="wedgeRoundRectCallout">
            <a:avLst>
              <a:gd name="adj1" fmla="val 68394"/>
              <a:gd name="adj2" fmla="val 36968"/>
              <a:gd name="adj3" fmla="val 16667"/>
            </a:avLst>
          </a:prstGeom>
          <a:solidFill>
            <a:srgbClr val="FDD3E2"/>
          </a:solidFill>
          <a:ln w="9525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10245"/>
          <p:cNvSpPr txBox="1">
            <a:spLocks noChangeArrowheads="1"/>
          </p:cNvSpPr>
          <p:nvPr/>
        </p:nvSpPr>
        <p:spPr bwMode="auto">
          <a:xfrm>
            <a:off x="6284386" y="4484449"/>
            <a:ext cx="318783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积的十位上写几？为什么？</a:t>
            </a:r>
          </a:p>
        </p:txBody>
      </p:sp>
      <p:sp>
        <p:nvSpPr>
          <p:cNvPr id="32" name="标题 3"/>
          <p:cNvSpPr>
            <a:spLocks noGrp="1" noChangeArrowheads="1"/>
          </p:cNvSpPr>
          <p:nvPr/>
        </p:nvSpPr>
        <p:spPr bwMode="auto">
          <a:xfrm>
            <a:off x="1583399" y="5743727"/>
            <a:ext cx="6421967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个看台上一共有</a:t>
            </a:r>
            <a:r>
              <a:rPr lang="zh-CN" altLang="en-US" sz="3200" u="sng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    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个座位。</a:t>
            </a:r>
          </a:p>
        </p:txBody>
      </p:sp>
      <p:sp>
        <p:nvSpPr>
          <p:cNvPr id="33" name="标题 3"/>
          <p:cNvSpPr>
            <a:spLocks noGrp="1" noChangeArrowheads="1"/>
          </p:cNvSpPr>
          <p:nvPr/>
        </p:nvSpPr>
        <p:spPr bwMode="auto">
          <a:xfrm>
            <a:off x="4033979" y="2110699"/>
            <a:ext cx="958851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408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4" name="标题 3"/>
          <p:cNvSpPr>
            <a:spLocks noGrp="1" noChangeArrowheads="1"/>
          </p:cNvSpPr>
          <p:nvPr/>
        </p:nvSpPr>
        <p:spPr bwMode="auto">
          <a:xfrm>
            <a:off x="5030933" y="2168906"/>
            <a:ext cx="768349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</a:p>
        </p:txBody>
      </p:sp>
      <p:sp>
        <p:nvSpPr>
          <p:cNvPr id="35" name="标题 3"/>
          <p:cNvSpPr>
            <a:spLocks noGrp="1" noChangeArrowheads="1"/>
          </p:cNvSpPr>
          <p:nvPr/>
        </p:nvSpPr>
        <p:spPr bwMode="auto">
          <a:xfrm>
            <a:off x="5415781" y="5714671"/>
            <a:ext cx="960967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408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/>
      <p:bldP spid="8" grpId="0"/>
      <p:bldP spid="9" grpId="0" animBg="1"/>
      <p:bldP spid="10" grpId="0"/>
      <p:bldP spid="11" grpId="0"/>
      <p:bldP spid="15" grpId="0"/>
      <p:bldP spid="17" grpId="0" animBg="1"/>
      <p:bldP spid="18" grpId="0" animBg="1"/>
      <p:bldP spid="19" grpId="0"/>
      <p:bldP spid="20" grpId="0" animBg="1"/>
      <p:bldP spid="23" grpId="0"/>
      <p:bldP spid="24" grpId="0"/>
      <p:bldP spid="25" grpId="0"/>
      <p:bldP spid="28" grpId="0" animBg="1"/>
      <p:bldP spid="29" grpId="0"/>
      <p:bldP spid="32" grpId="0"/>
      <p:bldP spid="33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8"/>
          <p:cNvSpPr txBox="1">
            <a:spLocks noChangeArrowheads="1"/>
          </p:cNvSpPr>
          <p:nvPr/>
        </p:nvSpPr>
        <p:spPr bwMode="auto">
          <a:xfrm>
            <a:off x="665884" y="901701"/>
            <a:ext cx="17049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试一试</a:t>
            </a:r>
          </a:p>
        </p:txBody>
      </p:sp>
      <p:grpSp>
        <p:nvGrpSpPr>
          <p:cNvPr id="8195" name="组合 58"/>
          <p:cNvGrpSpPr/>
          <p:nvPr/>
        </p:nvGrpSpPr>
        <p:grpSpPr bwMode="auto">
          <a:xfrm>
            <a:off x="2381250" y="2571752"/>
            <a:ext cx="2857500" cy="1295980"/>
            <a:chOff x="4786314" y="2428868"/>
            <a:chExt cx="2857520" cy="1295988"/>
          </a:xfrm>
        </p:grpSpPr>
        <p:sp>
          <p:nvSpPr>
            <p:cNvPr id="8215" name="TextBox 59"/>
            <p:cNvSpPr txBox="1">
              <a:spLocks noChangeArrowheads="1"/>
            </p:cNvSpPr>
            <p:nvPr/>
          </p:nvSpPr>
          <p:spPr bwMode="auto">
            <a:xfrm>
              <a:off x="4929190" y="3140077"/>
              <a:ext cx="704856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 flipV="1">
              <a:off x="4786314" y="3714752"/>
              <a:ext cx="2857520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7" name="TextBox 61"/>
            <p:cNvSpPr txBox="1">
              <a:spLocks noChangeArrowheads="1"/>
            </p:cNvSpPr>
            <p:nvPr/>
          </p:nvSpPr>
          <p:spPr bwMode="auto">
            <a:xfrm>
              <a:off x="6786578" y="2428868"/>
              <a:ext cx="704856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18" name="TextBox 62"/>
            <p:cNvSpPr txBox="1">
              <a:spLocks noChangeArrowheads="1"/>
            </p:cNvSpPr>
            <p:nvPr/>
          </p:nvSpPr>
          <p:spPr bwMode="auto">
            <a:xfrm>
              <a:off x="6767530" y="3136906"/>
              <a:ext cx="704856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19" name="TextBox 63"/>
            <p:cNvSpPr txBox="1">
              <a:spLocks noChangeArrowheads="1"/>
            </p:cNvSpPr>
            <p:nvPr/>
          </p:nvSpPr>
          <p:spPr bwMode="auto">
            <a:xfrm>
              <a:off x="5500694" y="2428868"/>
              <a:ext cx="704856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20" name="TextBox 64"/>
            <p:cNvSpPr txBox="1">
              <a:spLocks noChangeArrowheads="1"/>
            </p:cNvSpPr>
            <p:nvPr/>
          </p:nvSpPr>
          <p:spPr bwMode="auto">
            <a:xfrm>
              <a:off x="6134112" y="2432039"/>
              <a:ext cx="704856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667125" y="3860801"/>
            <a:ext cx="704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319588" y="3860801"/>
            <a:ext cx="704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024188" y="3857626"/>
            <a:ext cx="704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9" name="TextBox 16"/>
          <p:cNvSpPr txBox="1">
            <a:spLocks noChangeArrowheads="1"/>
          </p:cNvSpPr>
          <p:nvPr/>
        </p:nvSpPr>
        <p:spPr bwMode="auto">
          <a:xfrm>
            <a:off x="2738438" y="1428751"/>
            <a:ext cx="22145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105×4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grpSp>
        <p:nvGrpSpPr>
          <p:cNvPr id="8200" name="组合 58"/>
          <p:cNvGrpSpPr/>
          <p:nvPr/>
        </p:nvGrpSpPr>
        <p:grpSpPr bwMode="auto">
          <a:xfrm>
            <a:off x="6381750" y="2571752"/>
            <a:ext cx="2857500" cy="1295980"/>
            <a:chOff x="4786314" y="2428868"/>
            <a:chExt cx="2857520" cy="1295988"/>
          </a:xfrm>
        </p:grpSpPr>
        <p:sp>
          <p:nvSpPr>
            <p:cNvPr id="8209" name="TextBox 59"/>
            <p:cNvSpPr txBox="1">
              <a:spLocks noChangeArrowheads="1"/>
            </p:cNvSpPr>
            <p:nvPr/>
          </p:nvSpPr>
          <p:spPr bwMode="auto">
            <a:xfrm>
              <a:off x="4929190" y="3140077"/>
              <a:ext cx="704856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 flipV="1">
              <a:off x="4786314" y="3714752"/>
              <a:ext cx="2857520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1" name="TextBox 61"/>
            <p:cNvSpPr txBox="1">
              <a:spLocks noChangeArrowheads="1"/>
            </p:cNvSpPr>
            <p:nvPr/>
          </p:nvSpPr>
          <p:spPr bwMode="auto">
            <a:xfrm>
              <a:off x="6786578" y="2428868"/>
              <a:ext cx="704856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12" name="TextBox 62"/>
            <p:cNvSpPr txBox="1">
              <a:spLocks noChangeArrowheads="1"/>
            </p:cNvSpPr>
            <p:nvPr/>
          </p:nvSpPr>
          <p:spPr bwMode="auto">
            <a:xfrm>
              <a:off x="6767530" y="3136906"/>
              <a:ext cx="704856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13" name="TextBox 63"/>
            <p:cNvSpPr txBox="1">
              <a:spLocks noChangeArrowheads="1"/>
            </p:cNvSpPr>
            <p:nvPr/>
          </p:nvSpPr>
          <p:spPr bwMode="auto">
            <a:xfrm>
              <a:off x="5500694" y="2428868"/>
              <a:ext cx="704856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14" name="TextBox 64"/>
            <p:cNvSpPr txBox="1">
              <a:spLocks noChangeArrowheads="1"/>
            </p:cNvSpPr>
            <p:nvPr/>
          </p:nvSpPr>
          <p:spPr bwMode="auto">
            <a:xfrm>
              <a:off x="6134112" y="2432039"/>
              <a:ext cx="704856" cy="58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667625" y="3860801"/>
            <a:ext cx="704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320088" y="3860801"/>
            <a:ext cx="704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024688" y="3857626"/>
            <a:ext cx="704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4" name="TextBox 16"/>
          <p:cNvSpPr txBox="1">
            <a:spLocks noChangeArrowheads="1"/>
          </p:cNvSpPr>
          <p:nvPr/>
        </p:nvSpPr>
        <p:spPr bwMode="auto">
          <a:xfrm>
            <a:off x="6738938" y="1428751"/>
            <a:ext cx="22145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208×3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819525" y="3500439"/>
            <a:ext cx="704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16"/>
          <p:cNvSpPr txBox="1">
            <a:spLocks noChangeArrowheads="1"/>
          </p:cNvSpPr>
          <p:nvPr/>
        </p:nvSpPr>
        <p:spPr bwMode="auto">
          <a:xfrm>
            <a:off x="4533901" y="1425576"/>
            <a:ext cx="11334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420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881938" y="3500439"/>
            <a:ext cx="704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Box 16"/>
          <p:cNvSpPr txBox="1">
            <a:spLocks noChangeArrowheads="1"/>
          </p:cNvSpPr>
          <p:nvPr/>
        </p:nvSpPr>
        <p:spPr bwMode="auto">
          <a:xfrm>
            <a:off x="8596314" y="1428751"/>
            <a:ext cx="11334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624</a:t>
            </a:r>
            <a:endParaRPr lang="zh-CN" altLang="en-US" sz="32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32" grpId="0"/>
      <p:bldP spid="33" grpId="0"/>
      <p:bldP spid="34" grpId="0"/>
      <p:bldP spid="36" grpId="0"/>
      <p:bldP spid="37" grpId="0"/>
      <p:bldP spid="38" grpId="0"/>
      <p:bldP spid="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870</Words>
  <Application>Microsoft Office PowerPoint</Application>
  <PresentationFormat>宽屏</PresentationFormat>
  <Paragraphs>215</Paragraphs>
  <Slides>19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等线</vt:lpstr>
      <vt:lpstr>楷体</vt:lpstr>
      <vt:lpstr>楷体_GB2312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0+0+0=0</vt:lpstr>
      <vt:lpstr>想一想：</vt:lpstr>
      <vt:lpstr>猜一猜：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2023-01-16T16:05:40Z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AE3F11CA58F44C98B507FD2A053F456A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