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9" r:id="rId2"/>
    <p:sldId id="697" r:id="rId3"/>
    <p:sldId id="575" r:id="rId4"/>
    <p:sldId id="699" r:id="rId5"/>
    <p:sldId id="718" r:id="rId6"/>
    <p:sldId id="702" r:id="rId7"/>
    <p:sldId id="707" r:id="rId8"/>
    <p:sldId id="708" r:id="rId9"/>
    <p:sldId id="709" r:id="rId10"/>
    <p:sldId id="712" r:id="rId11"/>
    <p:sldId id="717" r:id="rId12"/>
    <p:sldId id="710" r:id="rId13"/>
    <p:sldId id="711" r:id="rId14"/>
    <p:sldId id="713" r:id="rId15"/>
    <p:sldId id="715" r:id="rId16"/>
    <p:sldId id="616" r:id="rId17"/>
    <p:sldId id="677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  <a:srgbClr val="FF0000"/>
    <a:srgbClr val="FF00FF"/>
    <a:srgbClr val="FFFFCC"/>
    <a:srgbClr val="CEE6FC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2264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25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B945FB7-AF2A-4521-8C63-0218D3665A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1A9F9BE-7058-4B1C-A4D0-37304D14276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7450E67-F3E5-45AD-A093-914963BA165B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3B93020-F068-4CA0-8BDD-62E2B4290409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36C9BD3-7BBB-46F9-8113-35E1D118EAAA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09E2F1E-0862-4CEE-ADCA-4310A71653E5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5F5CEC1-620A-439A-BAB0-D890DDBD7F3A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3B1F-8A53-416A-BD4C-1C62984C6DA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CC591-E0DE-4DA8-8490-54DC9CD0AB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C91E-52D2-4116-963B-A9760B5C4A4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D341A-D11E-41DE-BF8D-9E796A23433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EF5-7520-4895-B761-D3446F888A5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2CE8-71B9-4729-8DE0-09F68C7E7AB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51A8-8CCF-4089-87D1-C3555A203ED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E7182-2C30-402A-A713-C76F6E1C82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01B6-2336-47A3-A633-DB1411E4F4F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EB0C8-AF7F-4510-8E3C-0FD9F46092B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5BF6-A892-4D04-8FE4-C2A87A644DA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65633-6BF0-4680-9C8F-147B5B492F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D6A-629F-4CA1-A567-62289A9B838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BFF5C-3F81-4583-A897-7AF6E48AF8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0ABB-EBD2-4D00-A492-7F5DC367525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D051B-4ED7-46CC-9C23-E7CA248B9BE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5A36-5CAA-48F0-8718-DDD25D6B977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83D9A-A258-4AD4-AF2D-4E226FED331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C4DE-B6B7-4759-82D9-368532CF9E6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911C6-97C3-4736-A735-5483795427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BDC8-1435-4A61-9C0E-A92DCDBE6AD7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108585" y="477139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6D341A-D11E-41DE-BF8D-9E796A23433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2A257EF5-7520-4895-B761-D3446F888A5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9%20&#25945;&#23398;&#35838;&#20214;\minute_128k.mp3" TargetMode="External"/><Relationship Id="rId1" Type="http://schemas.microsoft.com/office/2007/relationships/media" Target="file:///E:\&#20154;&#25945;&#26032;&#29256;6&#19979;\Unit2%20There%20is%20a%20park%20near%20my%20home\Lesson9%20&#25945;&#23398;&#35838;&#20214;\minute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9;\Unit2%20There%20is%20a%20park%20near%20my%20home\Lesson9%20&#25945;&#23398;&#35838;&#20214;\TALK04_128k.mp3" TargetMode="External"/><Relationship Id="rId3" Type="http://schemas.microsoft.com/office/2007/relationships/media" Target="file:///E:\&#20154;&#25945;&#26032;&#29256;6&#19979;\Unit2%20There%20is%20a%20park%20near%20my%20home\Lesson9%20&#25945;&#23398;&#35838;&#20214;\TALK02_128k.mp3" TargetMode="External"/><Relationship Id="rId7" Type="http://schemas.microsoft.com/office/2007/relationships/media" Target="file:///E:\&#20154;&#25945;&#26032;&#29256;6&#19979;\Unit2%20There%20is%20a%20park%20near%20my%20home\Lesson9%20&#25945;&#23398;&#35838;&#20214;\TALK04_128k.mp3" TargetMode="External"/><Relationship Id="rId12" Type="http://schemas.openxmlformats.org/officeDocument/2006/relationships/image" Target="../media/image12.png"/><Relationship Id="rId2" Type="http://schemas.openxmlformats.org/officeDocument/2006/relationships/audio" Target="file:///E:\&#20154;&#25945;&#26032;&#29256;6&#19979;\Unit2%20There%20is%20a%20park%20near%20my%20home\Lesson9%20&#25945;&#23398;&#35838;&#20214;\TALK01_128k.mp3" TargetMode="External"/><Relationship Id="rId1" Type="http://schemas.microsoft.com/office/2007/relationships/media" Target="file:///E:\&#20154;&#25945;&#26032;&#29256;6&#19979;\Unit2%20There%20is%20a%20park%20near%20my%20home\Lesson9%20&#25945;&#23398;&#35838;&#20214;\TALK01_128k.mp3" TargetMode="External"/><Relationship Id="rId6" Type="http://schemas.openxmlformats.org/officeDocument/2006/relationships/audio" Target="file:///E:\&#20154;&#25945;&#26032;&#29256;6&#19979;\Unit2%20There%20is%20a%20park%20near%20my%20home\Lesson9%20&#25945;&#23398;&#35838;&#20214;\TALK03_128k.mp3" TargetMode="External"/><Relationship Id="rId11" Type="http://schemas.openxmlformats.org/officeDocument/2006/relationships/slideLayout" Target="../slideLayouts/slideLayout6.xml"/><Relationship Id="rId5" Type="http://schemas.microsoft.com/office/2007/relationships/media" Target="file:///E:\&#20154;&#25945;&#26032;&#29256;6&#19979;\Unit2%20There%20is%20a%20park%20near%20my%20home\Lesson9%20&#25945;&#23398;&#35838;&#20214;\TALK03_128k.mp3" TargetMode="External"/><Relationship Id="rId10" Type="http://schemas.openxmlformats.org/officeDocument/2006/relationships/audio" Target="file:///E:\&#20154;&#25945;&#26032;&#29256;6&#19979;\Unit2%20There%20is%20a%20park%20near%20my%20home\Lesson9%20&#25945;&#23398;&#35838;&#20214;\TALK05_128k.mp3" TargetMode="External"/><Relationship Id="rId4" Type="http://schemas.openxmlformats.org/officeDocument/2006/relationships/audio" Target="file:///E:\&#20154;&#25945;&#26032;&#29256;6&#19979;\Unit2%20There%20is%20a%20park%20near%20my%20home\Lesson9%20&#25945;&#23398;&#35838;&#20214;\TALK02_128k.mp3" TargetMode="External"/><Relationship Id="rId9" Type="http://schemas.microsoft.com/office/2007/relationships/media" Target="file:///E:\&#20154;&#25945;&#26032;&#29256;6&#19979;\Unit2%20There%20is%20a%20park%20near%20my%20home\Lesson9%20&#25945;&#23398;&#35838;&#20214;\TALK05_128k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9;\Unit2%20There%20is%20a%20park%20near%20my%20home\Lesson9%20&#25945;&#23398;&#35838;&#20214;\TALK07_128k.mp3" TargetMode="External"/><Relationship Id="rId13" Type="http://schemas.openxmlformats.org/officeDocument/2006/relationships/image" Target="../media/image12.png"/><Relationship Id="rId3" Type="http://schemas.microsoft.com/office/2007/relationships/media" Target="file:///E:\&#20154;&#25945;&#26032;&#29256;6&#19979;\Unit2%20There%20is%20a%20park%20near%20my%20home\Lesson9%20&#25945;&#23398;&#35838;&#20214;\TALK09_128k.mp3" TargetMode="External"/><Relationship Id="rId7" Type="http://schemas.microsoft.com/office/2007/relationships/media" Target="file:///E:\&#20154;&#25945;&#26032;&#29256;6&#19979;\Unit2%20There%20is%20a%20park%20near%20my%20home\Lesson9%20&#25945;&#23398;&#35838;&#20214;\TALK07_128k.mp3" TargetMode="External"/><Relationship Id="rId12" Type="http://schemas.openxmlformats.org/officeDocument/2006/relationships/notesSlide" Target="../notesSlides/notesSlide3.xml"/><Relationship Id="rId2" Type="http://schemas.openxmlformats.org/officeDocument/2006/relationships/audio" Target="file:///E:\&#20154;&#25945;&#26032;&#29256;6&#19979;\Unit2%20There%20is%20a%20park%20near%20my%20home\Lesson9%20&#25945;&#23398;&#35838;&#20214;\TALK10_128k.mp3" TargetMode="External"/><Relationship Id="rId1" Type="http://schemas.microsoft.com/office/2007/relationships/media" Target="file:///E:\&#20154;&#25945;&#26032;&#29256;6&#19979;\Unit2%20There%20is%20a%20park%20near%20my%20home\Lesson9%20&#25945;&#23398;&#35838;&#20214;\TALK10_128k.mp3" TargetMode="External"/><Relationship Id="rId6" Type="http://schemas.openxmlformats.org/officeDocument/2006/relationships/audio" Target="file:///E:\&#20154;&#25945;&#26032;&#29256;6&#19979;\Unit2%20There%20is%20a%20park%20near%20my%20home\Lesson9%20&#25945;&#23398;&#35838;&#20214;\TALK08_128k.mp3" TargetMode="External"/><Relationship Id="rId11" Type="http://schemas.openxmlformats.org/officeDocument/2006/relationships/slideLayout" Target="../slideLayouts/slideLayout6.xml"/><Relationship Id="rId5" Type="http://schemas.microsoft.com/office/2007/relationships/media" Target="file:///E:\&#20154;&#25945;&#26032;&#29256;6&#19979;\Unit2%20There%20is%20a%20park%20near%20my%20home\Lesson9%20&#25945;&#23398;&#35838;&#20214;\TALK08_128k.mp3" TargetMode="External"/><Relationship Id="rId10" Type="http://schemas.openxmlformats.org/officeDocument/2006/relationships/audio" Target="file:///E:\&#20154;&#25945;&#26032;&#29256;6&#19979;\Unit2%20There%20is%20a%20park%20near%20my%20home\Lesson9%20&#25945;&#23398;&#35838;&#20214;\TALK06_128k.mp3" TargetMode="External"/><Relationship Id="rId4" Type="http://schemas.openxmlformats.org/officeDocument/2006/relationships/audio" Target="file:///E:\&#20154;&#25945;&#26032;&#29256;6&#19979;\Unit2%20There%20is%20a%20park%20near%20my%20home\Lesson9%20&#25945;&#23398;&#35838;&#20214;\TALK09_128k.mp3" TargetMode="External"/><Relationship Id="rId9" Type="http://schemas.microsoft.com/office/2007/relationships/media" Target="file:///E:\&#20154;&#25945;&#26032;&#29256;6&#19979;\Unit2%20There%20is%20a%20park%20near%20my%20home\Lesson9%20&#25945;&#23398;&#35838;&#20214;\TALK06_128k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8_Let&#8217;s_chant&#35838;&#25991;&#21160;&#300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urnleft.swf" TargetMode="External"/><Relationship Id="rId13" Type="http://schemas.openxmlformats.org/officeDocument/2006/relationships/image" Target="../media/image12.png"/><Relationship Id="rId3" Type="http://schemas.microsoft.com/office/2007/relationships/media" Target="file:///E:\&#20154;&#25945;&#26032;&#29256;6&#19979;\Unit2%20There%20is%20a%20park%20near%20my%20home\Lesson9%20&#25945;&#23398;&#35838;&#20214;\turn_right_128k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.jpeg"/><Relationship Id="rId2" Type="http://schemas.openxmlformats.org/officeDocument/2006/relationships/audio" Target="file:///E:\&#20154;&#25945;&#26032;&#29256;6&#19979;\Unit2%20There%20is%20a%20park%20near%20my%20home\Lesson9%20&#25945;&#23398;&#35838;&#20214;\go_down_this_street_128k.mp3" TargetMode="External"/><Relationship Id="rId1" Type="http://schemas.microsoft.com/office/2007/relationships/media" Target="file:///E:\&#20154;&#25945;&#26032;&#29256;6&#19979;\Unit2%20There%20is%20a%20park%20near%20my%20home\Lesson9%20&#25945;&#23398;&#35838;&#20214;\go_down_this_street_128k.mp3" TargetMode="External"/><Relationship Id="rId6" Type="http://schemas.openxmlformats.org/officeDocument/2006/relationships/audio" Target="file:///E:\&#20154;&#25945;&#26032;&#29256;6&#19979;\Unit2%20There%20is%20a%20park%20near%20my%20home\Lesson9%20&#25945;&#23398;&#35838;&#20214;\turn_left_128k.mp3" TargetMode="External"/><Relationship Id="rId11" Type="http://schemas.openxmlformats.org/officeDocument/2006/relationships/image" Target="../media/image10.jpeg"/><Relationship Id="rId5" Type="http://schemas.microsoft.com/office/2007/relationships/media" Target="file:///E:\&#20154;&#25945;&#26032;&#29256;6&#19979;\Unit2%20There%20is%20a%20park%20near%20my%20home\Lesson9%20&#25945;&#23398;&#35838;&#20214;\turn_left_128k.mp3" TargetMode="External"/><Relationship Id="rId10" Type="http://schemas.openxmlformats.org/officeDocument/2006/relationships/hyperlink" Target="turnright.swf" TargetMode="External"/><Relationship Id="rId4" Type="http://schemas.openxmlformats.org/officeDocument/2006/relationships/audio" Target="file:///E:\&#20154;&#25945;&#26032;&#29256;6&#19979;\Unit2%20There%20is%20a%20park%20near%20my%20home\Lesson9%20&#25945;&#23398;&#35838;&#20214;\turn_right_128k.mp3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esson9_Just_read_and_talk&#35838;&#25991;&#21160;&#30011;.sw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9%20&#25945;&#23398;&#35838;&#20214;\Lesson9_Just_read_and_talk&#35838;&#25991;&#24405;&#38899;_128k.mp3" TargetMode="External"/><Relationship Id="rId1" Type="http://schemas.microsoft.com/office/2007/relationships/media" Target="file:///E:\&#20154;&#25945;&#26032;&#29256;6&#19979;\Unit2%20There%20is%20a%20park%20near%20my%20home\Lesson9%20&#25945;&#23398;&#35838;&#20214;\Lesson9_Just_read_and_talk&#35838;&#25991;&#24405;&#38899;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E:\&#20154;&#25945;&#26032;&#29256;6&#19979;\Unit2%20There%20is%20a%20park%20near%20my%20home\Lesson9%20&#25945;&#23398;&#35838;&#20214;\on_foot_128k.mp3" TargetMode="External"/><Relationship Id="rId7" Type="http://schemas.openxmlformats.org/officeDocument/2006/relationships/image" Target="../media/image13.jpeg"/><Relationship Id="rId2" Type="http://schemas.openxmlformats.org/officeDocument/2006/relationships/audio" Target="file:///E:\&#20154;&#25945;&#26032;&#29256;6&#19979;\Lesson9%20&#25945;&#23398;&#35838;&#20214;\Lesson9_Just_read_and_talk&#35838;&#25991;&#24405;&#38899;_128k.mp3" TargetMode="External"/><Relationship Id="rId1" Type="http://schemas.microsoft.com/office/2007/relationships/media" Target="file:///E:\&#20154;&#25945;&#26032;&#29256;6&#19979;\Lesson9%20&#25945;&#23398;&#35838;&#20214;\Lesson9_Just_read_and_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9;\Unit2%20There%20is%20a%20park%20near%20my%20home\Lesson9%20&#25945;&#23398;&#35838;&#20214;\on_foot_128k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96751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323528" y="2572246"/>
            <a:ext cx="8521746" cy="172085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4400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There is a park near my home.</a:t>
            </a:r>
            <a:endParaRPr lang="zh-CN" altLang="en-US" sz="4400" spc="-15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7408" y="453872"/>
            <a:ext cx="2664296" cy="200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00916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66" y="1970410"/>
            <a:ext cx="5203022" cy="29707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9939" name="标题 8"/>
          <p:cNvSpPr txBox="1"/>
          <p:nvPr/>
        </p:nvSpPr>
        <p:spPr bwMode="auto">
          <a:xfrm>
            <a:off x="336550" y="64617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8981" y="1341438"/>
            <a:ext cx="5155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Where is the bookshop?</a:t>
            </a:r>
          </a:p>
        </p:txBody>
      </p:sp>
      <p:sp>
        <p:nvSpPr>
          <p:cNvPr id="7" name="矩形 6"/>
          <p:cNvSpPr/>
          <p:nvPr/>
        </p:nvSpPr>
        <p:spPr>
          <a:xfrm>
            <a:off x="395288" y="4949825"/>
            <a:ext cx="8497887" cy="1304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Go down this street and turn right at the traffic lights. Then you can see the bookshop on the left.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read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箭头 9"/>
          <p:cNvSpPr/>
          <p:nvPr/>
        </p:nvSpPr>
        <p:spPr>
          <a:xfrm rot="19571944">
            <a:off x="3627438" y="3819525"/>
            <a:ext cx="700087" cy="3159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右箭头 10"/>
          <p:cNvSpPr/>
          <p:nvPr/>
        </p:nvSpPr>
        <p:spPr>
          <a:xfrm rot="547651">
            <a:off x="4532313" y="3059113"/>
            <a:ext cx="590550" cy="549275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9100" y="5045075"/>
            <a:ext cx="3179763" cy="557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24350" y="5056188"/>
            <a:ext cx="4303713" cy="557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580063" y="5751513"/>
            <a:ext cx="1728787" cy="557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7617" y="2315363"/>
            <a:ext cx="2540081" cy="1908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92125" y="88160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71550" y="141183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55650" y="1778545"/>
            <a:ext cx="787241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long does it take to go there on foot?</a:t>
            </a:r>
          </a:p>
        </p:txBody>
      </p:sp>
      <p:sp>
        <p:nvSpPr>
          <p:cNvPr id="8" name="矩形 7"/>
          <p:cNvSpPr/>
          <p:nvPr/>
        </p:nvSpPr>
        <p:spPr>
          <a:xfrm>
            <a:off x="747713" y="2859633"/>
            <a:ext cx="3759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Only a few minutes.</a:t>
            </a:r>
          </a:p>
        </p:txBody>
      </p:sp>
      <p:sp>
        <p:nvSpPr>
          <p:cNvPr id="9" name="矩形 8"/>
          <p:cNvSpPr/>
          <p:nvPr/>
        </p:nvSpPr>
        <p:spPr>
          <a:xfrm>
            <a:off x="755650" y="4223295"/>
            <a:ext cx="799306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long does it take to go there by bike/</a:t>
            </a:r>
          </a:p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bus/car?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765300" y="5000625"/>
            <a:ext cx="1660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55650" y="2851695"/>
            <a:ext cx="3759200" cy="5842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Only a few </a:t>
            </a:r>
            <a:r>
              <a:rPr lang="en-US" altLang="zh-CN" sz="32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minute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s.</a:t>
            </a:r>
          </a:p>
        </p:txBody>
      </p:sp>
      <p:pic>
        <p:nvPicPr>
          <p:cNvPr id="2" name="minut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45812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62587 -0.037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" name="圆角矩形 15"/>
          <p:cNvSpPr/>
          <p:nvPr/>
        </p:nvSpPr>
        <p:spPr>
          <a:xfrm>
            <a:off x="107950" y="1557338"/>
            <a:ext cx="8928100" cy="4751387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987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325" y="1873355"/>
            <a:ext cx="8413750" cy="40039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Lisa: </a:t>
            </a: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Good morning, Kate.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Kate: </a:t>
            </a: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Good morning, Lisa. Nice to see you here.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 moved to this community last week.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Really? I live in this community! Where are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you going?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I want  to go to the bookshop. But where is it</a:t>
            </a:r>
            <a:r>
              <a:rPr lang="en-US" altLang="zh-CN" sz="2600" kern="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?</a:t>
            </a:r>
            <a:endParaRPr lang="en-US" altLang="zh-CN" sz="2600" kern="1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</a:t>
            </a: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71550" y="1268413"/>
            <a:ext cx="2952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9708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70827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432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013200"/>
            <a:ext cx="517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27685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" name="圆角矩形 11"/>
          <p:cNvSpPr/>
          <p:nvPr/>
        </p:nvSpPr>
        <p:spPr>
          <a:xfrm>
            <a:off x="179388" y="1557338"/>
            <a:ext cx="8713787" cy="489585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71550" y="1844675"/>
            <a:ext cx="7704138" cy="4357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Go down this street and turn right at the traffic lights.</a:t>
            </a:r>
            <a:r>
              <a:rPr lang="en-US" altLang="zh-CN" sz="28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Then you can see the bookshop on the left.</a:t>
            </a:r>
            <a:endParaRPr lang="en-US" altLang="zh-CN" sz="28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long does it take to go there on foot?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Only a few minutes.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Lisa: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Thank you!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My pleasure!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</a:t>
            </a: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1550" y="1268413"/>
            <a:ext cx="2952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ALK10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5641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9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96252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08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31482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7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70522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标题 8"/>
          <p:cNvSpPr txBox="1"/>
          <p:nvPr/>
        </p:nvSpPr>
        <p:spPr bwMode="auto">
          <a:xfrm>
            <a:off x="336550" y="64617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TALK06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24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976313"/>
            <a:ext cx="3267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2262" y="1124744"/>
            <a:ext cx="2907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Show time</a:t>
            </a:r>
            <a:endParaRPr lang="en-US" altLang="zh-CN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5060" name="Picture 5" descr="Redocn_2012030902155526_conew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2025" y="942975"/>
            <a:ext cx="6461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90588" y="2044700"/>
            <a:ext cx="7353300" cy="1384300"/>
          </a:xfrm>
          <a:prstGeom prst="rect">
            <a:avLst/>
          </a:prstGeom>
          <a:noFill/>
          <a:ln w="63500">
            <a:solidFill>
              <a:schemeClr val="fol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Work in two, choose a way you like to read or act the dialogue.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（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选择你喜欢的方式去读或者表演对话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。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）</a:t>
            </a:r>
          </a:p>
        </p:txBody>
      </p:sp>
      <p:grpSp>
        <p:nvGrpSpPr>
          <p:cNvPr id="45062" name="Group 20"/>
          <p:cNvGrpSpPr/>
          <p:nvPr/>
        </p:nvGrpSpPr>
        <p:grpSpPr bwMode="auto">
          <a:xfrm>
            <a:off x="971550" y="3006725"/>
            <a:ext cx="7407275" cy="3230563"/>
            <a:chOff x="243" y="1680"/>
            <a:chExt cx="5321" cy="2254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43" y="2206"/>
              <a:ext cx="5177" cy="16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FF99CC"/>
              </a:solidFill>
              <a:prstDash val="dash"/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9" y="2312"/>
              <a:ext cx="423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Act out the </a:t>
              </a: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</a:rPr>
                <a:t>dialogue</a:t>
              </a: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.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（表演对话）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87" y="2854"/>
              <a:ext cx="423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Read in roles.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（分角色朗读）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87" y="3407"/>
              <a:ext cx="423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Read together.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（齐读）</a:t>
              </a:r>
            </a:p>
          </p:txBody>
        </p:sp>
        <p:pic>
          <p:nvPicPr>
            <p:cNvPr id="45068" name="Picture 11" descr="10276358_224703039309_2_conew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9" y="1680"/>
              <a:ext cx="16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2" descr="10276358_224703039309_2_conew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85" y="3351"/>
              <a:ext cx="90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5" descr="10276358_224703039309_2_conew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75" y="1991"/>
              <a:ext cx="680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6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38" y="2263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17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75" y="2814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19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21" y="2814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3" name="标题 8"/>
          <p:cNvSpPr txBox="1"/>
          <p:nvPr/>
        </p:nvSpPr>
        <p:spPr bwMode="auto">
          <a:xfrm>
            <a:off x="336550" y="64617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4" y="2820987"/>
            <a:ext cx="4972050" cy="3705225"/>
          </a:xfrm>
          <a:prstGeom prst="rect">
            <a:avLst/>
          </a:prstGeom>
        </p:spPr>
      </p:pic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6375" y="1260475"/>
            <a:ext cx="26892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Where is …? </a:t>
            </a:r>
          </a:p>
        </p:txBody>
      </p:sp>
      <p:sp>
        <p:nvSpPr>
          <p:cNvPr id="7" name="矩形 6"/>
          <p:cNvSpPr/>
          <p:nvPr/>
        </p:nvSpPr>
        <p:spPr>
          <a:xfrm>
            <a:off x="7235825" y="5499100"/>
            <a:ext cx="1625600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Nanyang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Road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196013" y="5764213"/>
            <a:ext cx="1004887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35825" y="3649663"/>
            <a:ext cx="1804988" cy="954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Songshan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Road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20081334">
            <a:off x="5700713" y="4443413"/>
            <a:ext cx="1638300" cy="231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flipH="1">
            <a:off x="1284288" y="5149850"/>
            <a:ext cx="671512" cy="2206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58750" y="4673600"/>
            <a:ext cx="1425575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Renmin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Road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3200" y="1763713"/>
            <a:ext cx="26908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Go down … </a:t>
            </a:r>
          </a:p>
        </p:txBody>
      </p:sp>
      <p:sp>
        <p:nvSpPr>
          <p:cNvPr id="15" name="矩形 14"/>
          <p:cNvSpPr/>
          <p:nvPr/>
        </p:nvSpPr>
        <p:spPr>
          <a:xfrm>
            <a:off x="3998913" y="1763713"/>
            <a:ext cx="42449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Then you can see…</a:t>
            </a:r>
          </a:p>
        </p:txBody>
      </p:sp>
      <p:sp>
        <p:nvSpPr>
          <p:cNvPr id="1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71550" y="1268413"/>
            <a:ext cx="2952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8813" y="1628775"/>
            <a:ext cx="78009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AutoNum type="arabicPeriod"/>
              <a:defRPr/>
            </a:pPr>
            <a:r>
              <a:rPr lang="zh-CN" altLang="en-US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本课的重点词汇</a:t>
            </a: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>
              <a:buFontTx/>
              <a:buAutoNum type="arabicPeriod"/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AutoNum type="arabicPeriod"/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AutoNum type="arabicPeriod"/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本课的重点句型是</a:t>
            </a: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8131" name="标题 8"/>
          <p:cNvSpPr txBox="1"/>
          <p:nvPr/>
        </p:nvSpPr>
        <p:spPr bwMode="auto">
          <a:xfrm>
            <a:off x="392906" y="39975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23850" y="1196752"/>
            <a:ext cx="8497888" cy="5256584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71550" y="2955925"/>
            <a:ext cx="17287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 foot</a:t>
            </a:r>
          </a:p>
        </p:txBody>
      </p:sp>
      <p:sp>
        <p:nvSpPr>
          <p:cNvPr id="7" name="矩形 6"/>
          <p:cNvSpPr/>
          <p:nvPr/>
        </p:nvSpPr>
        <p:spPr>
          <a:xfrm>
            <a:off x="973138" y="2255838"/>
            <a:ext cx="360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this street </a:t>
            </a:r>
          </a:p>
        </p:txBody>
      </p:sp>
      <p:sp>
        <p:nvSpPr>
          <p:cNvPr id="8" name="矩形 7"/>
          <p:cNvSpPr/>
          <p:nvPr/>
        </p:nvSpPr>
        <p:spPr>
          <a:xfrm>
            <a:off x="2847975" y="2955925"/>
            <a:ext cx="18684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minute</a:t>
            </a:r>
          </a:p>
        </p:txBody>
      </p:sp>
      <p:sp>
        <p:nvSpPr>
          <p:cNvPr id="10" name="矩形 9"/>
          <p:cNvSpPr/>
          <p:nvPr/>
        </p:nvSpPr>
        <p:spPr>
          <a:xfrm>
            <a:off x="971550" y="4365625"/>
            <a:ext cx="28765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Where is it? </a:t>
            </a:r>
          </a:p>
        </p:txBody>
      </p:sp>
      <p:sp>
        <p:nvSpPr>
          <p:cNvPr id="3" name="矩形 2"/>
          <p:cNvSpPr/>
          <p:nvPr/>
        </p:nvSpPr>
        <p:spPr>
          <a:xfrm>
            <a:off x="971550" y="4984750"/>
            <a:ext cx="83534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… and turn right at ... Then you </a:t>
            </a:r>
          </a:p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can see ...</a:t>
            </a:r>
          </a:p>
        </p:txBody>
      </p:sp>
      <p:sp>
        <p:nvSpPr>
          <p:cNvPr id="11" name="矩形 10"/>
          <p:cNvSpPr/>
          <p:nvPr/>
        </p:nvSpPr>
        <p:spPr>
          <a:xfrm>
            <a:off x="4859338" y="2255838"/>
            <a:ext cx="17287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left </a:t>
            </a:r>
          </a:p>
        </p:txBody>
      </p:sp>
      <p:sp>
        <p:nvSpPr>
          <p:cNvPr id="12" name="矩形 11"/>
          <p:cNvSpPr/>
          <p:nvPr/>
        </p:nvSpPr>
        <p:spPr>
          <a:xfrm>
            <a:off x="6732588" y="2255838"/>
            <a:ext cx="1868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right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8"/>
          <p:cNvSpPr txBox="1"/>
          <p:nvPr/>
        </p:nvSpPr>
        <p:spPr bwMode="auto">
          <a:xfrm>
            <a:off x="323850" y="332656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1600" y="2542252"/>
            <a:ext cx="7229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朗读课文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观察自己家所在的位置，制作一张方位图，标注上街道名称及周围设施的名称。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Lesson10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90588" y="2348880"/>
            <a:ext cx="7381875" cy="352839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916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5219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8"/>
          <p:cNvSpPr>
            <a:spLocks noGrp="1"/>
          </p:cNvSpPr>
          <p:nvPr>
            <p:ph type="title"/>
          </p:nvPr>
        </p:nvSpPr>
        <p:spPr>
          <a:xfrm>
            <a:off x="323850" y="136624"/>
            <a:ext cx="7273925" cy="700088"/>
          </a:xfrm>
        </p:spPr>
        <p:txBody>
          <a:bodyPr/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Review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816055" cy="4555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702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868863"/>
            <a:ext cx="10080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标题 8"/>
          <p:cNvSpPr>
            <a:spLocks noGrp="1"/>
          </p:cNvSpPr>
          <p:nvPr>
            <p:ph type="title"/>
          </p:nvPr>
        </p:nvSpPr>
        <p:spPr>
          <a:xfrm>
            <a:off x="323850" y="136624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Review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887538"/>
            <a:ext cx="7885113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84213" y="1308100"/>
            <a:ext cx="28940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There is/are …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标题 8"/>
          <p:cNvSpPr>
            <a:spLocks noGrp="1"/>
          </p:cNvSpPr>
          <p:nvPr>
            <p:ph type="title"/>
          </p:nvPr>
        </p:nvSpPr>
        <p:spPr>
          <a:xfrm>
            <a:off x="323850" y="136624"/>
            <a:ext cx="7273925" cy="700088"/>
          </a:xfrm>
        </p:spPr>
        <p:txBody>
          <a:bodyPr/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Lead-in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2770" name="组合 21"/>
          <p:cNvGrpSpPr/>
          <p:nvPr/>
        </p:nvGrpSpPr>
        <p:grpSpPr bwMode="auto">
          <a:xfrm>
            <a:off x="2700338" y="3676650"/>
            <a:ext cx="3992562" cy="2992438"/>
            <a:chOff x="2699792" y="3517779"/>
            <a:chExt cx="3993366" cy="2993006"/>
          </a:xfrm>
        </p:grpSpPr>
        <p:pic>
          <p:nvPicPr>
            <p:cNvPr id="32785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99792" y="3517779"/>
              <a:ext cx="3993366" cy="299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>
              <a:off x="4632168" y="3573353"/>
              <a:ext cx="1956194" cy="273578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Play a game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1027113" y="2093913"/>
            <a:ext cx="3760787" cy="1766887"/>
          </a:xfrm>
          <a:prstGeom prst="wedgeEllipseCallout">
            <a:avLst>
              <a:gd name="adj1" fmla="val 21620"/>
              <a:gd name="adj2" fmla="val 59320"/>
            </a:avLst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774" name="组合 11"/>
          <p:cNvGrpSpPr/>
          <p:nvPr/>
        </p:nvGrpSpPr>
        <p:grpSpPr bwMode="auto">
          <a:xfrm>
            <a:off x="4878388" y="1322388"/>
            <a:ext cx="2843212" cy="1225550"/>
            <a:chOff x="1117376" y="1303821"/>
            <a:chExt cx="2843436" cy="1224583"/>
          </a:xfrm>
        </p:grpSpPr>
        <p:sp>
          <p:nvSpPr>
            <p:cNvPr id="3" name="云形 2"/>
            <p:cNvSpPr/>
            <p:nvPr/>
          </p:nvSpPr>
          <p:spPr>
            <a:xfrm>
              <a:off x="1117376" y="1303821"/>
              <a:ext cx="2843436" cy="1224583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+mj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42819" y="1563966"/>
              <a:ext cx="2392550" cy="583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I say you do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89075" y="2452688"/>
            <a:ext cx="2835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Show me your right hand.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92250" y="2455863"/>
            <a:ext cx="283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Show me your left foot.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44638" y="2692400"/>
            <a:ext cx="283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Turn right.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43050" y="2713038"/>
            <a:ext cx="2835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Turn left.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39875" y="2446338"/>
            <a:ext cx="296011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 to the teacher’s desk.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520825" y="2433638"/>
            <a:ext cx="283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 back to your  seat.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81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425" y="3800475"/>
            <a:ext cx="1819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 descr="bigpic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325" y="2060575"/>
            <a:ext cx="25923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gpic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76600" y="2066925"/>
            <a:ext cx="25844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bigpic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6238" y="2060575"/>
            <a:ext cx="26082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492125" y="98110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1550" y="1511325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9245" y="4292600"/>
            <a:ext cx="36226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this street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3513" y="4292600"/>
            <a:ext cx="18002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right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77025" y="4292600"/>
            <a:ext cx="15509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left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go_down_this_stree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968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urn_right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968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urn_left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964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6372"/>
            <a:ext cx="5367921" cy="4029971"/>
          </a:xfrm>
          <a:prstGeom prst="rect">
            <a:avLst/>
          </a:prstGeom>
        </p:spPr>
      </p:pic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3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1341438"/>
            <a:ext cx="7849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 at the picture. What’s in it?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23528" y="5792788"/>
            <a:ext cx="8497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There is a community and two girls in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81" y="2417986"/>
            <a:ext cx="5160826" cy="3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19250" y="1341438"/>
            <a:ext cx="4392910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Who are the girls?</a:t>
            </a:r>
          </a:p>
        </p:txBody>
      </p:sp>
      <p:sp>
        <p:nvSpPr>
          <p:cNvPr id="8" name="矩形 7"/>
          <p:cNvSpPr/>
          <p:nvPr/>
        </p:nvSpPr>
        <p:spPr>
          <a:xfrm>
            <a:off x="1619250" y="1916113"/>
            <a:ext cx="55991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What are they talking about?</a:t>
            </a:r>
          </a:p>
        </p:txBody>
      </p:sp>
      <p:pic>
        <p:nvPicPr>
          <p:cNvPr id="36870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5516563"/>
            <a:ext cx="7731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70" y="3109706"/>
            <a:ext cx="3171825" cy="2381250"/>
          </a:xfrm>
          <a:prstGeom prst="rect">
            <a:avLst/>
          </a:prstGeom>
        </p:spPr>
      </p:pic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288" y="1628775"/>
            <a:ext cx="7489080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Who is new in the community?</a:t>
            </a:r>
          </a:p>
        </p:txBody>
      </p:sp>
      <p:sp>
        <p:nvSpPr>
          <p:cNvPr id="10" name="矩形 9"/>
          <p:cNvSpPr/>
          <p:nvPr/>
        </p:nvSpPr>
        <p:spPr>
          <a:xfrm>
            <a:off x="396875" y="3067050"/>
            <a:ext cx="55975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When did Lisa move here?</a:t>
            </a:r>
          </a:p>
        </p:txBody>
      </p:sp>
      <p:sp>
        <p:nvSpPr>
          <p:cNvPr id="11" name="内容占位符 2"/>
          <p:cNvSpPr txBox="1"/>
          <p:nvPr/>
        </p:nvSpPr>
        <p:spPr>
          <a:xfrm>
            <a:off x="492125" y="909092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71550" y="1439317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esson9_Just_read_and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99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95288" y="4572000"/>
            <a:ext cx="55991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Where is Lisa going?</a:t>
            </a:r>
          </a:p>
        </p:txBody>
      </p:sp>
      <p:sp>
        <p:nvSpPr>
          <p:cNvPr id="15" name="矩形 14"/>
          <p:cNvSpPr/>
          <p:nvPr/>
        </p:nvSpPr>
        <p:spPr>
          <a:xfrm>
            <a:off x="395288" y="2366963"/>
            <a:ext cx="21605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Lisa.</a:t>
            </a:r>
          </a:p>
        </p:txBody>
      </p:sp>
      <p:sp>
        <p:nvSpPr>
          <p:cNvPr id="19" name="矩形 18"/>
          <p:cNvSpPr/>
          <p:nvPr/>
        </p:nvSpPr>
        <p:spPr>
          <a:xfrm>
            <a:off x="396875" y="3860800"/>
            <a:ext cx="575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She moved here last week.</a:t>
            </a:r>
          </a:p>
        </p:txBody>
      </p:sp>
      <p:sp>
        <p:nvSpPr>
          <p:cNvPr id="13" name="矩形 12"/>
          <p:cNvSpPr/>
          <p:nvPr/>
        </p:nvSpPr>
        <p:spPr>
          <a:xfrm>
            <a:off x="407988" y="5490956"/>
            <a:ext cx="6540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She is going to the bookshop.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36550" y="136625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1746250"/>
            <a:ext cx="64087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How will Lisa go there?</a:t>
            </a:r>
          </a:p>
        </p:txBody>
      </p:sp>
      <p:sp>
        <p:nvSpPr>
          <p:cNvPr id="10" name="矩形 9"/>
          <p:cNvSpPr/>
          <p:nvPr/>
        </p:nvSpPr>
        <p:spPr>
          <a:xfrm>
            <a:off x="611188" y="3924300"/>
            <a:ext cx="5599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Does Kate know the way?</a:t>
            </a:r>
          </a:p>
        </p:txBody>
      </p:sp>
      <p:sp>
        <p:nvSpPr>
          <p:cNvPr id="11" name="内容占位符 2"/>
          <p:cNvSpPr txBox="1"/>
          <p:nvPr/>
        </p:nvSpPr>
        <p:spPr>
          <a:xfrm>
            <a:off x="492125" y="909092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71550" y="1439317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esson9_Just_read_and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99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11188" y="2773363"/>
            <a:ext cx="21605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On foot.</a:t>
            </a:r>
          </a:p>
        </p:txBody>
      </p:sp>
      <p:sp>
        <p:nvSpPr>
          <p:cNvPr id="19" name="矩形 18"/>
          <p:cNvSpPr/>
          <p:nvPr/>
        </p:nvSpPr>
        <p:spPr>
          <a:xfrm>
            <a:off x="611188" y="4930775"/>
            <a:ext cx="540226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Yes, she does.</a:t>
            </a:r>
          </a:p>
        </p:txBody>
      </p:sp>
      <p:pic>
        <p:nvPicPr>
          <p:cNvPr id="3" name="on_foot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794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00" y="3556794"/>
            <a:ext cx="3171825" cy="2381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541</Words>
  <Application>Microsoft Office PowerPoint</Application>
  <PresentationFormat>全屏显示(4:3)</PresentationFormat>
  <Paragraphs>110</Paragraphs>
  <Slides>17</Slides>
  <Notes>5</Notes>
  <HiddenSlides>0</HiddenSlides>
  <MMClips>17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Verdana</vt:lpstr>
      <vt:lpstr>Wingdings</vt:lpstr>
      <vt:lpstr>Wingdings 2</vt:lpstr>
      <vt:lpstr>WWW.2PPT.COM
</vt:lpstr>
      <vt:lpstr>PowerPoint 演示文稿</vt:lpstr>
      <vt:lpstr>&gt;&gt;Review</vt:lpstr>
      <vt:lpstr>&gt;&gt;Review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705632155C764E96ACF2FF95A7EDC184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