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0" r:id="rId2"/>
    <p:sldId id="411" r:id="rId3"/>
    <p:sldId id="412" r:id="rId4"/>
    <p:sldId id="413" r:id="rId5"/>
    <p:sldId id="414" r:id="rId6"/>
    <p:sldId id="415" r:id="rId7"/>
    <p:sldId id="416" r:id="rId8"/>
    <p:sldId id="419" r:id="rId9"/>
    <p:sldId id="417" r:id="rId10"/>
    <p:sldId id="420" r:id="rId11"/>
    <p:sldId id="421" r:id="rId12"/>
    <p:sldId id="422" r:id="rId13"/>
    <p:sldId id="425" r:id="rId14"/>
    <p:sldId id="423" r:id="rId15"/>
    <p:sldId id="424" r:id="rId16"/>
    <p:sldId id="426" r:id="rId17"/>
    <p:sldId id="427" r:id="rId18"/>
    <p:sldId id="430" r:id="rId19"/>
    <p:sldId id="431" r:id="rId20"/>
    <p:sldId id="428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142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8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9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929554"/>
            <a:ext cx="12192000" cy="3839845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微软雅黑" panose="020B0503020204020204" pitchFamily="34" charset="-122"/>
              </a:rPr>
              <a:t>青岛版九年级数学上</a:t>
            </a:r>
            <a:r>
              <a:rPr lang="zh-CN" altLang="en-US" sz="28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微软雅黑" panose="020B0503020204020204" pitchFamily="34" charset="-122"/>
              </a:rPr>
              <a:t>册</a:t>
            </a:r>
            <a:endParaRPr lang="en-US" altLang="zh-CN" sz="28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endParaRPr lang="zh-CN" altLang="en-US" sz="4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微软雅黑" panose="020B0503020204020204" pitchFamily="34" charset="-122"/>
              </a:rPr>
              <a:t>相</a:t>
            </a:r>
            <a:r>
              <a:rPr lang="zh-CN" altLang="en-US" sz="6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微软雅黑" panose="020B0503020204020204" pitchFamily="34" charset="-122"/>
              </a:rPr>
              <a:t>似三角形的性</a:t>
            </a:r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微软雅黑" panose="020B0503020204020204" pitchFamily="34" charset="-122"/>
              </a:rPr>
              <a:t>质</a:t>
            </a:r>
            <a:endParaRPr lang="zh-CN" altLang="en-US" sz="6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69462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75" y="608400"/>
            <a:ext cx="10969200" cy="705600"/>
          </a:xfrm>
        </p:spPr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例题展示：</a:t>
            </a:r>
          </a:p>
        </p:txBody>
      </p:sp>
      <p:pic>
        <p:nvPicPr>
          <p:cNvPr id="6" name="图片 6" descr=" 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38750" y="2983865"/>
            <a:ext cx="2404745" cy="245808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文本框 104"/>
          <p:cNvSpPr txBox="1"/>
          <p:nvPr/>
        </p:nvSpPr>
        <p:spPr>
          <a:xfrm>
            <a:off x="227965" y="1424305"/>
            <a:ext cx="951103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如图所示,在Δ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lang="zh-CN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⊥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BC</a:t>
            </a:r>
            <a:r>
              <a:rPr lang="zh-CN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,垂足为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EF∥BC</a:t>
            </a:r>
            <a:r>
              <a:rPr lang="zh-CN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,分别交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</a:t>
            </a:r>
            <a:r>
              <a:rPr lang="zh-CN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于点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36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</a:t>
            </a:r>
            <a:r>
              <a:rPr lang="en-US" sz="3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2012950" y="2726373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1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3600" b="0" i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</a:t>
            </a:r>
            <a:r>
              <a:rPr lang="en-US" sz="3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=15</a:t>
            </a:r>
            <a:r>
              <a:rPr lang="en-US" sz="3600" b="0" i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zh-CN" sz="3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</a:t>
            </a:r>
            <a:r>
              <a:rPr lang="en-US" sz="3600" b="0" i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AG</a:t>
            </a:r>
            <a:r>
              <a:rPr lang="zh-CN" sz="3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的长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4"/>
          <a:stretch>
            <a:fillRect/>
          </a:stretch>
        </p:blipFill>
        <p:spPr>
          <a:xfrm>
            <a:off x="611505" y="2726690"/>
            <a:ext cx="1130935" cy="54419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自学提示：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教师引导思考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:(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1)由EF∥BC可以得到哪两个三角形相似?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(2)相似三角形的相似比是多少?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(3)AG与AD是不是相似三角形的对应线段?</a:t>
            </a:r>
          </a:p>
          <a:p>
            <a:pPr marL="0" indent="0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(4)根据相似三角形的性质能否求出线段AG的长?</a:t>
            </a:r>
          </a:p>
        </p:txBody>
      </p:sp>
      <p:pic>
        <p:nvPicPr>
          <p:cNvPr id="6" name="图片 6" descr=" 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980" y="2859405"/>
            <a:ext cx="2404745" cy="245808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551815"/>
            <a:ext cx="10968990" cy="5697855"/>
          </a:xfrm>
        </p:spPr>
        <p:txBody>
          <a:bodyPr>
            <a:normAutofit fontScale="87500" lnSpcReduction="10000"/>
          </a:bodyPr>
          <a:lstStyle/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解∵EF∥BC,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∴ΔAEF∽ΔABC.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∵AD⊥BC,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∴AD⊥EF.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</a:t>
            </a:r>
            <a:r>
              <a:rPr lang="en-US" altLang="zh-CN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AD:AG=AE:AB</a:t>
            </a:r>
            <a:endParaRPr lang="zh-CN" altLang="en-US" sz="3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又∵</a:t>
            </a:r>
            <a:r>
              <a:rPr lang="en-US" altLang="zh-CN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AE:AG=3:5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,AD=15,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∴,</a:t>
            </a:r>
            <a:r>
              <a:rPr lang="en-US" altLang="zh-CN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AG:15=3:5</a:t>
            </a:r>
            <a:endParaRPr lang="zh-CN" altLang="en-US" sz="3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∴AG=9.</a:t>
            </a:r>
          </a:p>
        </p:txBody>
      </p:sp>
      <p:pic>
        <p:nvPicPr>
          <p:cNvPr id="6" name="图片 6" descr=" 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135" y="1313815"/>
            <a:ext cx="2404745" cy="245808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(1)ΔABC的周长和ΔA'B'C'的周长的比与它们的相似比有什么关系?请说明理由.</a:t>
            </a:r>
          </a:p>
          <a:p>
            <a:pPr marL="0" indent="0"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(2)ΔABC的面积和ΔA'B'C'的面积的比与它们的相似比有什么关系?请说明理由.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思考猜想：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10968990" cy="705485"/>
          </a:xfrm>
        </p:spPr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自学探究：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30" y="2417445"/>
            <a:ext cx="10024110" cy="2905125"/>
          </a:xfrm>
          <a:prstGeom prst="rect">
            <a:avLst/>
          </a:prstGeom>
        </p:spPr>
      </p:pic>
      <p:pic>
        <p:nvPicPr>
          <p:cNvPr id="14" name="图片 14" descr=" 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090" y="3538855"/>
            <a:ext cx="5311775" cy="202374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5190" y="779780"/>
            <a:ext cx="8957945" cy="5468620"/>
          </a:xfrm>
          <a:prstGeom prst="rect">
            <a:avLst/>
          </a:prstGeom>
        </p:spPr>
      </p:pic>
      <p:pic>
        <p:nvPicPr>
          <p:cNvPr id="14" name="图片 14" descr=" 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0925" y="779780"/>
            <a:ext cx="5160010" cy="196596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相似三角形的性质定理: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相似三角形的周长比等于相似比.</a:t>
            </a:r>
          </a:p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相似三角形的面积比等于相似比的平方.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例题展示：</a:t>
            </a:r>
          </a:p>
        </p:txBody>
      </p:sp>
      <p:pic>
        <p:nvPicPr>
          <p:cNvPr id="4" name="内容占位符 3" descr=" 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38565" y="1737360"/>
            <a:ext cx="1600200" cy="17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文本框 106"/>
          <p:cNvSpPr txBox="1"/>
          <p:nvPr/>
        </p:nvSpPr>
        <p:spPr>
          <a:xfrm>
            <a:off x="805815" y="1410335"/>
            <a:ext cx="7830185" cy="19552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如图所示,在Δ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分别为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BC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边的中点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:(1)Δ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DEF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的周长与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的周长之比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(2)Δ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DEF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的面积与</a:t>
            </a:r>
            <a:r>
              <a:rPr 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</a:t>
            </a:r>
            <a:r>
              <a:rPr lang="en-US" sz="2800" b="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的面积之比</a:t>
            </a:r>
            <a:r>
              <a:rPr lang="en-US" sz="2800" b="0" i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达标练习：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如果两个相似三角形对应高之比为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1:4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那么他们对应中线之比（    ）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 1:2         B  1:4      C  1:8    D  1:16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在ΔABC∽ΔA'B'C'且AB：A'B'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=3:4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，ΔABC的周长为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15cm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，则ΔA'B'C'的周长为（  ）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18cm    B  20cm  C 15/4cm    D 80/3cm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18560" y="2471420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85735" y="4927600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达标练习：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35" y="1480820"/>
            <a:ext cx="12114530" cy="475932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已知两个相似三角形的周长之比为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2:3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，则他们的面积之比为（   ）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 2:3     B  4:9     C 3:2      D   9:4 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4.                        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如图平行四边形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ABCD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DE=½CD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       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求证：（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1)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△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ABF∽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△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CEB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(2)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△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DEF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的面积为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，求 平行四边形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ABCD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的面积。             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18560" y="2471420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762760" y="4684395"/>
            <a:ext cx="184975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369695" y="4272280"/>
            <a:ext cx="2530475" cy="111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1369695" y="4664710"/>
            <a:ext cx="527050" cy="738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3162300" y="4338955"/>
            <a:ext cx="661035" cy="1111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283335" y="5403215"/>
            <a:ext cx="1945640" cy="4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494155" y="4338955"/>
            <a:ext cx="565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282700" y="5403215"/>
            <a:ext cx="211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458720" y="4392295"/>
            <a:ext cx="565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152775" y="5450840"/>
            <a:ext cx="565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22650" y="4760595"/>
            <a:ext cx="565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823335" y="4150360"/>
            <a:ext cx="565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学习目标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42085"/>
            <a:ext cx="11246485" cy="47593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1.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了解相似三角形对应线段的比等于相似比. 了解相似三角形周长的比等于相似比、面积比等于相似比的平方.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2.能应用相似三角形的性质进行有关计算. 能应用相似三角形的性质进行有关周长、面积的计算.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小结：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今天学会了什么</a:t>
            </a:r>
            <a:r>
              <a: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?</a:t>
            </a:r>
          </a:p>
          <a:p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还有什么困惑？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回顾思考：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1.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相似三角形的判定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1.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新宋体" panose="02010609030101010101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2.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相似三角的判定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2.</a:t>
            </a:r>
          </a:p>
          <a:p>
            <a:pPr marL="0" indent="0">
              <a:buNone/>
            </a:pP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  <a:cs typeface="新宋体" panose="02010609030101010101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4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　全等三角形的对应高、对应中线和对应角平分线分别相等.两个相似三角形,它们的对应高、对应中线和对应角平分线的比与它们的相似比之间有什么关系呢?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5242" y="3038012"/>
            <a:ext cx="47250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3.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相似三角的判定</a:t>
            </a:r>
            <a:r>
              <a:rPr 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探究（一）：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如图所示,ΔABC∽ΔA'B'C',相似比为k,其中AD,A'D'分别是BC和B'C'上的高,那么AD与A'D'的比与相似比之间有怎样的关系?</a:t>
            </a:r>
          </a:p>
        </p:txBody>
      </p:sp>
      <p:pic>
        <p:nvPicPr>
          <p:cNvPr id="11" name="图片 11" descr=" 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465" y="3921125"/>
            <a:ext cx="5316855" cy="209169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自学提示：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(1)图中的ΔABD和ΔA'B'D'相似吗?如何证明?</a:t>
            </a:r>
          </a:p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(2)由相似三角形的性质,你能得到AD与A'D'的比与相似比之间的关系吗?</a:t>
            </a:r>
          </a:p>
        </p:txBody>
      </p:sp>
      <p:pic>
        <p:nvPicPr>
          <p:cNvPr id="11" name="图片 11" descr=" 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745" y="3441700"/>
            <a:ext cx="6167120" cy="242633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探究一：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已知:如图所示,ΔABC∽ΔA'B'C',相似比为k,AD,A'D'分别为BC,B'C'边上的高.</a:t>
            </a:r>
          </a:p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求证: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AD: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A'D'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=k.</a:t>
            </a:r>
          </a:p>
        </p:txBody>
      </p:sp>
      <p:pic>
        <p:nvPicPr>
          <p:cNvPr id="8" name="图片 8" descr=" 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255" y="3331845"/>
            <a:ext cx="6071870" cy="231076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探究二：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1.已知:如上图所示,ΔABC∽ΔA'B'C',相似比为k,AE,A'E'分别为BC,B'C'边上的中线.</a:t>
            </a:r>
          </a:p>
          <a:p>
            <a:pPr marL="0" indent="0" algn="l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求证: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AE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A'E'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=k.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2625090" y="3437890"/>
            <a:ext cx="2147570" cy="1840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6402070" y="3984625"/>
            <a:ext cx="1734820" cy="1313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625090" y="5163185"/>
            <a:ext cx="3096260" cy="114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402070" y="5288280"/>
            <a:ext cx="222377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4225925" y="3467100"/>
            <a:ext cx="546735" cy="1763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762500" y="3476625"/>
            <a:ext cx="1006475" cy="173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7522210" y="4003675"/>
            <a:ext cx="575945" cy="1294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8107680" y="4051300"/>
            <a:ext cx="518160" cy="1236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4485005" y="316547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435975" y="516318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21550" y="529780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296025" y="529780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18450" y="3635375"/>
            <a:ext cx="517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65270" y="529780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448300" y="521144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345055" y="521144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探究三：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1.已知:如上图所示,ΔABC∽ΔA'B'C',相似比为k,AE,A'E'分别为</a:t>
            </a:r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ΔABC</a:t>
            </a: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ΔA'B'C'</a:t>
            </a: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角的平分线.</a:t>
            </a:r>
          </a:p>
          <a:p>
            <a:pPr marL="0" indent="0" algn="l">
              <a:buNone/>
            </a:pP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求证:</a:t>
            </a:r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AE</a:t>
            </a:r>
            <a:r>
              <a: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A'E'</a:t>
            </a: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=k.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2625090" y="3188970"/>
            <a:ext cx="1390015" cy="208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6402070" y="3533775"/>
            <a:ext cx="641985" cy="1792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625090" y="5163185"/>
            <a:ext cx="3096260" cy="114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402070" y="5288280"/>
            <a:ext cx="222377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947795" y="3217545"/>
            <a:ext cx="297180" cy="2041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967480" y="3248660"/>
            <a:ext cx="1801495" cy="1962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025005" y="3552825"/>
            <a:ext cx="497205" cy="1744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015480" y="3543300"/>
            <a:ext cx="1610360" cy="1744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736975" y="2959100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435975" y="516318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21550" y="529780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296025" y="529780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804025" y="3244850"/>
            <a:ext cx="517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A'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65270" y="529780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448300" y="521144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345055" y="5211445"/>
            <a:ext cx="50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归纳性质: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相似三角形的性质定理:</a:t>
            </a:r>
          </a:p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相似三角形对应高的比、对应中线的比、对应角平分线的比,都等于相似比.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宽屏</PresentationFormat>
  <Paragraphs>93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新宋体</vt:lpstr>
      <vt:lpstr>Arial</vt:lpstr>
      <vt:lpstr>Calibri</vt:lpstr>
      <vt:lpstr>Wingdings</vt:lpstr>
      <vt:lpstr>WWW.2PPT.COM</vt:lpstr>
      <vt:lpstr>PowerPoint 演示文稿</vt:lpstr>
      <vt:lpstr>学习目标：</vt:lpstr>
      <vt:lpstr>回顾思考：</vt:lpstr>
      <vt:lpstr>探究（一）：</vt:lpstr>
      <vt:lpstr>自学提示：</vt:lpstr>
      <vt:lpstr>探究一：</vt:lpstr>
      <vt:lpstr>探究二：</vt:lpstr>
      <vt:lpstr>探究三：</vt:lpstr>
      <vt:lpstr>归纳性质:</vt:lpstr>
      <vt:lpstr>例题展示：</vt:lpstr>
      <vt:lpstr>自学提示：</vt:lpstr>
      <vt:lpstr>PowerPoint 演示文稿</vt:lpstr>
      <vt:lpstr>思考猜想：</vt:lpstr>
      <vt:lpstr>自学探究：</vt:lpstr>
      <vt:lpstr>PowerPoint 演示文稿</vt:lpstr>
      <vt:lpstr>相似三角形的性质定理:</vt:lpstr>
      <vt:lpstr>例题展示：</vt:lpstr>
      <vt:lpstr>达标练习：</vt:lpstr>
      <vt:lpstr>达标练习：</vt:lpstr>
      <vt:lpstr>小结：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2023-01-16T16:05:54Z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05A6A28A4F89466998ACA9C8768348E7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