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7" r:id="rId2"/>
    <p:sldId id="258" r:id="rId3"/>
    <p:sldId id="259" r:id="rId4"/>
    <p:sldId id="261"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55" d="100"/>
          <a:sy n="55" d="100"/>
        </p:scale>
        <p:origin x="-307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41B717CE-6893-4E65-9428-D50743FB563D}" type="datetimeFigureOut">
              <a:rPr lang="zh-CN" altLang="en-US"/>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1A0FCE78-E671-4B93-A6F3-33A51E7EBF40}"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zh-CN" altLang="en-US"/>
          </a:p>
        </p:txBody>
      </p:sp>
      <p:sp>
        <p:nvSpPr>
          <p:cNvPr id="358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fld id="{ED418ABE-77A6-479D-8630-84D68B3E1D3A}" type="datetimeFigureOut">
              <a:rPr lang="zh-CN" altLang="en-US"/>
              <a:t>2023-01-17</a:t>
            </a:fld>
            <a:endParaRPr lang="en-US" altLang="zh-CN"/>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48CEF27E-A5DE-4B37-B87B-933AA3F0654D}"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CEF27E-A5DE-4B37-B87B-933AA3F0654D}" type="slidenum">
              <a:rPr lang="zh-CN" altLang="en-US" smtClean="0"/>
              <a:t>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E434FCBD-954E-41E8-B70F-20423466F028}" type="slidenum">
              <a:rPr lang="zh-CN" altLang="en-US" sz="1200"/>
              <a:t>17</a:t>
            </a:fld>
            <a:endParaRPr lang="en-US" altLang="zh-CN" sz="1200"/>
          </a:p>
        </p:txBody>
      </p:sp>
      <p:sp>
        <p:nvSpPr>
          <p:cNvPr id="36867" name="Rectangle 2"/>
          <p:cNvSpPr>
            <a:spLocks noGrp="1" noRot="1" noChangeAspect="1" noChangeArrowheads="1" noTextEdit="1"/>
          </p:cNvSpPr>
          <p:nvPr>
            <p:ph type="sldImg"/>
          </p:nvPr>
        </p:nvSpPr>
        <p:spPr/>
      </p:sp>
      <p:sp>
        <p:nvSpPr>
          <p:cNvPr id="36868"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fld id="{8E2DE8F1-418E-48C8-A213-628707631832}" type="slidenum">
              <a:rPr lang="zh-CN" altLang="en-US" sz="1200"/>
              <a:t>18</a:t>
            </a:fld>
            <a:endParaRPr lang="en-US" altLang="zh-CN" sz="1200"/>
          </a:p>
        </p:txBody>
      </p:sp>
      <p:sp>
        <p:nvSpPr>
          <p:cNvPr id="38915" name="Rectangle 2"/>
          <p:cNvSpPr>
            <a:spLocks noGrp="1" noRot="1" noChangeAspect="1" noChangeArrowheads="1" noTextEdit="1"/>
          </p:cNvSpPr>
          <p:nvPr>
            <p:ph type="sldImg"/>
          </p:nvPr>
        </p:nvSpPr>
        <p:spPr/>
      </p:sp>
      <p:sp>
        <p:nvSpPr>
          <p:cNvPr id="38916"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矩形 9"/>
          <p:cNvSpPr>
            <a:spLocks noChangeArrowheads="1"/>
          </p:cNvSpPr>
          <p:nvPr/>
        </p:nvSpPr>
        <p:spPr bwMode="auto">
          <a:xfrm>
            <a:off x="0" y="0"/>
            <a:ext cx="9144000" cy="6858000"/>
          </a:xfrm>
          <a:prstGeom prst="rect">
            <a:avLst/>
          </a:prstGeom>
          <a:solidFill>
            <a:srgbClr val="F2F2F2"/>
          </a:solidFill>
          <a:ln w="9525">
            <a:noFill/>
            <a:miter lim="800000"/>
          </a:ln>
        </p:spPr>
        <p:txBody>
          <a:bodyPr anchor="ctr"/>
          <a:lstStyle/>
          <a:p>
            <a:pPr algn="ctr">
              <a:defRPr/>
            </a:pPr>
            <a:endParaRPr lang="zh-CN" altLang="en-US">
              <a:solidFill>
                <a:srgbClr val="FFFFFF"/>
              </a:solidFill>
            </a:endParaRPr>
          </a:p>
        </p:txBody>
      </p:sp>
      <p:sp>
        <p:nvSpPr>
          <p:cNvPr id="5" name="等腰三角形 21"/>
          <p:cNvSpPr>
            <a:spLocks noChangeArrowheads="1"/>
          </p:cNvSpPr>
          <p:nvPr/>
        </p:nvSpPr>
        <p:spPr bwMode="auto">
          <a:xfrm rot="10800000">
            <a:off x="2235200" y="2390775"/>
            <a:ext cx="4060825" cy="3502025"/>
          </a:xfrm>
          <a:prstGeom prst="triangle">
            <a:avLst>
              <a:gd name="adj" fmla="val 50000"/>
            </a:avLst>
          </a:prstGeom>
          <a:noFill/>
          <a:ln w="12700" cmpd="sng">
            <a:solidFill>
              <a:srgbClr val="0CB692"/>
            </a:solidFill>
            <a:miter lim="800000"/>
          </a:ln>
        </p:spPr>
        <p:txBody>
          <a:bodyPr anchor="ctr"/>
          <a:lstStyle/>
          <a:p>
            <a:pPr algn="ctr">
              <a:defRPr/>
            </a:pPr>
            <a:endParaRPr lang="zh-CN" altLang="en-US">
              <a:solidFill>
                <a:srgbClr val="FFFFFF"/>
              </a:solidFill>
            </a:endParaRPr>
          </a:p>
        </p:txBody>
      </p:sp>
      <p:sp>
        <p:nvSpPr>
          <p:cNvPr id="6" name="等腰三角形 22"/>
          <p:cNvSpPr>
            <a:spLocks noChangeArrowheads="1"/>
          </p:cNvSpPr>
          <p:nvPr/>
        </p:nvSpPr>
        <p:spPr bwMode="auto">
          <a:xfrm rot="10800000">
            <a:off x="1428750" y="3095625"/>
            <a:ext cx="347663" cy="298450"/>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7" name="等腰三角形 23"/>
          <p:cNvSpPr>
            <a:spLocks noChangeArrowheads="1"/>
          </p:cNvSpPr>
          <p:nvPr/>
        </p:nvSpPr>
        <p:spPr bwMode="auto">
          <a:xfrm rot="10800000">
            <a:off x="1592263" y="3768725"/>
            <a:ext cx="2238375" cy="1930400"/>
          </a:xfrm>
          <a:prstGeom prst="triangle">
            <a:avLst>
              <a:gd name="adj" fmla="val 50000"/>
            </a:avLst>
          </a:prstGeom>
          <a:noFill/>
          <a:ln w="12700" cmpd="sng">
            <a:solidFill>
              <a:srgbClr val="0CB692"/>
            </a:solidFill>
            <a:miter lim="800000"/>
          </a:ln>
        </p:spPr>
        <p:txBody>
          <a:bodyPr anchor="ctr"/>
          <a:lstStyle/>
          <a:p>
            <a:pPr algn="ctr">
              <a:defRPr/>
            </a:pPr>
            <a:endParaRPr lang="zh-CN" altLang="en-US">
              <a:solidFill>
                <a:srgbClr val="FFFFFF"/>
              </a:solidFill>
            </a:endParaRPr>
          </a:p>
        </p:txBody>
      </p:sp>
      <p:sp>
        <p:nvSpPr>
          <p:cNvPr id="8" name="等腰三角形 24"/>
          <p:cNvSpPr>
            <a:spLocks noChangeArrowheads="1"/>
          </p:cNvSpPr>
          <p:nvPr/>
        </p:nvSpPr>
        <p:spPr bwMode="auto">
          <a:xfrm rot="10800000">
            <a:off x="3348038" y="5767388"/>
            <a:ext cx="334962" cy="323850"/>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9" name="等腰三角形 25"/>
          <p:cNvSpPr>
            <a:spLocks noChangeArrowheads="1"/>
          </p:cNvSpPr>
          <p:nvPr/>
        </p:nvSpPr>
        <p:spPr bwMode="auto">
          <a:xfrm rot="10800000">
            <a:off x="4402138" y="4254500"/>
            <a:ext cx="346075" cy="298450"/>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0" name="等腰三角形 26"/>
          <p:cNvSpPr>
            <a:spLocks noChangeArrowheads="1"/>
          </p:cNvSpPr>
          <p:nvPr/>
        </p:nvSpPr>
        <p:spPr bwMode="auto">
          <a:xfrm rot="10800000">
            <a:off x="2117725" y="4191000"/>
            <a:ext cx="1185863" cy="1084263"/>
          </a:xfrm>
          <a:prstGeom prst="triangle">
            <a:avLst>
              <a:gd name="adj" fmla="val 50000"/>
            </a:avLst>
          </a:prstGeom>
          <a:solidFill>
            <a:srgbClr val="516D8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1" name="等腰三角形 27"/>
          <p:cNvSpPr>
            <a:spLocks noChangeArrowheads="1"/>
          </p:cNvSpPr>
          <p:nvPr/>
        </p:nvSpPr>
        <p:spPr bwMode="auto">
          <a:xfrm rot="9044306">
            <a:off x="5586413" y="4824413"/>
            <a:ext cx="347662" cy="300037"/>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2" name="等腰三角形 28"/>
          <p:cNvSpPr>
            <a:spLocks noChangeArrowheads="1"/>
          </p:cNvSpPr>
          <p:nvPr/>
        </p:nvSpPr>
        <p:spPr bwMode="auto">
          <a:xfrm rot="9044306">
            <a:off x="6461125" y="4395788"/>
            <a:ext cx="138113" cy="119062"/>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3" name="等腰三角形 29"/>
          <p:cNvSpPr>
            <a:spLocks noChangeArrowheads="1"/>
          </p:cNvSpPr>
          <p:nvPr/>
        </p:nvSpPr>
        <p:spPr bwMode="auto">
          <a:xfrm rot="9044306">
            <a:off x="7026275" y="4700588"/>
            <a:ext cx="138113" cy="119062"/>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4" name="等腰三角形 30"/>
          <p:cNvSpPr>
            <a:spLocks noChangeArrowheads="1"/>
          </p:cNvSpPr>
          <p:nvPr/>
        </p:nvSpPr>
        <p:spPr bwMode="auto">
          <a:xfrm rot="4836188">
            <a:off x="8129588" y="3576638"/>
            <a:ext cx="192087" cy="166687"/>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5" name="等腰三角形 31"/>
          <p:cNvSpPr>
            <a:spLocks noChangeArrowheads="1"/>
          </p:cNvSpPr>
          <p:nvPr/>
        </p:nvSpPr>
        <p:spPr bwMode="auto">
          <a:xfrm rot="4836188">
            <a:off x="7118350" y="3773488"/>
            <a:ext cx="192087" cy="166688"/>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6" name="等腰三角形 32"/>
          <p:cNvSpPr>
            <a:spLocks noChangeArrowheads="1"/>
          </p:cNvSpPr>
          <p:nvPr/>
        </p:nvSpPr>
        <p:spPr bwMode="auto">
          <a:xfrm rot="4836188">
            <a:off x="7615238" y="3944938"/>
            <a:ext cx="192087" cy="166687"/>
          </a:xfrm>
          <a:prstGeom prst="triangle">
            <a:avLst>
              <a:gd name="adj" fmla="val 50000"/>
            </a:avLst>
          </a:prstGeom>
          <a:solidFill>
            <a:srgbClr val="0CB692"/>
          </a:solidFill>
          <a:ln w="12700" cmpd="sng">
            <a:solidFill>
              <a:srgbClr val="0CB692"/>
            </a:solidFill>
            <a:miter lim="800000"/>
          </a:ln>
        </p:spPr>
        <p:txBody>
          <a:bodyPr anchor="ctr"/>
          <a:lstStyle/>
          <a:p>
            <a:pPr algn="ctr">
              <a:defRPr/>
            </a:pPr>
            <a:endParaRPr lang="zh-CN" altLang="en-US">
              <a:solidFill>
                <a:srgbClr val="FFFFFF"/>
              </a:solidFill>
            </a:endParaRPr>
          </a:p>
        </p:txBody>
      </p:sp>
      <p:sp>
        <p:nvSpPr>
          <p:cNvPr id="17" name="等腰三角形 33"/>
          <p:cNvSpPr>
            <a:spLocks noChangeArrowheads="1"/>
          </p:cNvSpPr>
          <p:nvPr/>
        </p:nvSpPr>
        <p:spPr bwMode="auto">
          <a:xfrm rot="10800000">
            <a:off x="1316038" y="2017713"/>
            <a:ext cx="4062412" cy="3502025"/>
          </a:xfrm>
          <a:prstGeom prst="triangle">
            <a:avLst>
              <a:gd name="adj" fmla="val 50000"/>
            </a:avLst>
          </a:prstGeom>
          <a:solidFill>
            <a:srgbClr val="0CB692"/>
          </a:solidFill>
          <a:ln w="9525">
            <a:noFill/>
            <a:miter lim="800000"/>
          </a:ln>
        </p:spPr>
        <p:txBody>
          <a:bodyPr anchor="ctr"/>
          <a:lstStyle/>
          <a:p>
            <a:pPr algn="ctr">
              <a:defRPr/>
            </a:pPr>
            <a:endParaRPr lang="zh-CN" altLang="en-US">
              <a:solidFill>
                <a:srgbClr val="FFFFFF"/>
              </a:solidFill>
            </a:endParaRPr>
          </a:p>
        </p:txBody>
      </p:sp>
      <p:grpSp>
        <p:nvGrpSpPr>
          <p:cNvPr id="18" name="组合 34"/>
          <p:cNvGrpSpPr/>
          <p:nvPr userDrawn="1"/>
        </p:nvGrpSpPr>
        <p:grpSpPr bwMode="auto">
          <a:xfrm>
            <a:off x="6838950" y="0"/>
            <a:ext cx="2306638" cy="2447925"/>
            <a:chOff x="0" y="0"/>
            <a:chExt cx="2704943" cy="2870458"/>
          </a:xfrm>
        </p:grpSpPr>
        <p:sp>
          <p:nvSpPr>
            <p:cNvPr id="19" name="任意多边形 35"/>
            <p:cNvSpPr/>
            <p:nvPr/>
          </p:nvSpPr>
          <p:spPr bwMode="auto">
            <a:xfrm rot="10800000">
              <a:off x="0" y="0"/>
              <a:ext cx="2544843" cy="2192866"/>
            </a:xfrm>
            <a:custGeom>
              <a:avLst/>
              <a:gdLst/>
              <a:ahLst/>
              <a:cxnLst>
                <a:cxn ang="0">
                  <a:pos x="2544429" y="2193473"/>
                </a:cxn>
                <a:cxn ang="0">
                  <a:pos x="0" y="2193473"/>
                </a:cxn>
                <a:cxn ang="0">
                  <a:pos x="1272214" y="0"/>
                </a:cxn>
                <a:cxn ang="0">
                  <a:pos x="2544429" y="2193473"/>
                </a:cxn>
              </a:cxnLst>
              <a:rect l="0" t="0" r="r" b="b"/>
              <a:pathLst>
                <a:path w="2544429" h="2193473">
                  <a:moveTo>
                    <a:pt x="2544429" y="2193473"/>
                  </a:moveTo>
                  <a:lnTo>
                    <a:pt x="0" y="2193473"/>
                  </a:lnTo>
                  <a:lnTo>
                    <a:pt x="1272214" y="0"/>
                  </a:lnTo>
                  <a:lnTo>
                    <a:pt x="2544429" y="2193473"/>
                  </a:lnTo>
                  <a:close/>
                </a:path>
              </a:pathLst>
            </a:custGeom>
            <a:solidFill>
              <a:srgbClr val="516D82">
                <a:alpha val="70000"/>
              </a:srgbClr>
            </a:solidFill>
            <a:ln w="9525">
              <a:noFill/>
              <a:round/>
            </a:ln>
          </p:spPr>
          <p:txBody>
            <a:bodyPr anchor="ctr"/>
            <a:lstStyle/>
            <a:p>
              <a:pPr>
                <a:defRPr/>
              </a:pPr>
              <a:endParaRPr lang="zh-CN" altLang="en-US"/>
            </a:p>
          </p:txBody>
        </p:sp>
        <p:sp>
          <p:nvSpPr>
            <p:cNvPr id="20" name="任意多边形 36"/>
            <p:cNvSpPr/>
            <p:nvPr/>
          </p:nvSpPr>
          <p:spPr bwMode="auto">
            <a:xfrm rot="10800000">
              <a:off x="893580" y="160090"/>
              <a:ext cx="1811363" cy="2164944"/>
            </a:xfrm>
            <a:custGeom>
              <a:avLst/>
              <a:gdLst/>
              <a:ahLst/>
              <a:cxnLst>
                <a:cxn ang="0">
                  <a:pos x="1812046" y="2165347"/>
                </a:cxn>
                <a:cxn ang="0">
                  <a:pos x="0" y="2165347"/>
                </a:cxn>
                <a:cxn ang="0">
                  <a:pos x="0" y="958870"/>
                </a:cxn>
                <a:cxn ang="0">
                  <a:pos x="556145" y="0"/>
                </a:cxn>
                <a:cxn ang="0">
                  <a:pos x="1812046" y="2165347"/>
                </a:cxn>
              </a:cxnLst>
              <a:rect l="0" t="0" r="r" b="b"/>
              <a:pathLst>
                <a:path w="1812046" h="2165347">
                  <a:moveTo>
                    <a:pt x="1812046" y="2165347"/>
                  </a:moveTo>
                  <a:lnTo>
                    <a:pt x="0" y="2165347"/>
                  </a:lnTo>
                  <a:lnTo>
                    <a:pt x="0" y="958870"/>
                  </a:lnTo>
                  <a:lnTo>
                    <a:pt x="556145" y="0"/>
                  </a:lnTo>
                  <a:lnTo>
                    <a:pt x="1812046" y="2165347"/>
                  </a:lnTo>
                  <a:close/>
                </a:path>
              </a:pathLst>
            </a:custGeom>
            <a:solidFill>
              <a:srgbClr val="0CB692">
                <a:alpha val="70000"/>
              </a:srgbClr>
            </a:solidFill>
            <a:ln w="9525">
              <a:noFill/>
              <a:round/>
            </a:ln>
          </p:spPr>
          <p:txBody>
            <a:bodyPr anchor="ctr"/>
            <a:lstStyle/>
            <a:p>
              <a:pPr>
                <a:defRPr/>
              </a:pPr>
              <a:endParaRPr lang="zh-CN" altLang="en-US"/>
            </a:p>
          </p:txBody>
        </p:sp>
        <p:sp>
          <p:nvSpPr>
            <p:cNvPr id="21" name="等腰三角形 37"/>
            <p:cNvSpPr>
              <a:spLocks noChangeArrowheads="1"/>
            </p:cNvSpPr>
            <p:nvPr/>
          </p:nvSpPr>
          <p:spPr bwMode="auto">
            <a:xfrm rot="10800000">
              <a:off x="1271491" y="361134"/>
              <a:ext cx="1416697" cy="1221155"/>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22" name="等腰三角形 38"/>
            <p:cNvSpPr>
              <a:spLocks noChangeArrowheads="1"/>
            </p:cNvSpPr>
            <p:nvPr/>
          </p:nvSpPr>
          <p:spPr bwMode="auto">
            <a:xfrm rot="10800000">
              <a:off x="688802" y="1623242"/>
              <a:ext cx="662739" cy="569624"/>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23" name="等腰三角形 39"/>
            <p:cNvSpPr>
              <a:spLocks noChangeArrowheads="1"/>
            </p:cNvSpPr>
            <p:nvPr/>
          </p:nvSpPr>
          <p:spPr bwMode="auto">
            <a:xfrm rot="10800000">
              <a:off x="2345649" y="2042084"/>
              <a:ext cx="230842" cy="199182"/>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24" name="等腰三角形 40"/>
            <p:cNvSpPr>
              <a:spLocks noChangeArrowheads="1"/>
            </p:cNvSpPr>
            <p:nvPr/>
          </p:nvSpPr>
          <p:spPr bwMode="auto">
            <a:xfrm rot="10800000">
              <a:off x="1638231" y="2671276"/>
              <a:ext cx="230842" cy="199182"/>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25" name="等腰三角形 41"/>
            <p:cNvSpPr>
              <a:spLocks noChangeArrowheads="1"/>
            </p:cNvSpPr>
            <p:nvPr/>
          </p:nvSpPr>
          <p:spPr bwMode="auto">
            <a:xfrm rot="10800000">
              <a:off x="1593552" y="2159359"/>
              <a:ext cx="230842" cy="199183"/>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26" name="等腰三角形 42"/>
            <p:cNvSpPr>
              <a:spLocks noChangeArrowheads="1"/>
            </p:cNvSpPr>
            <p:nvPr/>
          </p:nvSpPr>
          <p:spPr bwMode="auto">
            <a:xfrm rot="10800000">
              <a:off x="1869072" y="2291527"/>
              <a:ext cx="402111" cy="346242"/>
            </a:xfrm>
            <a:prstGeom prst="triangle">
              <a:avLst>
                <a:gd name="adj" fmla="val 50000"/>
              </a:avLst>
            </a:prstGeom>
            <a:solidFill>
              <a:srgbClr val="516D82">
                <a:alpha val="70000"/>
              </a:srgbClr>
            </a:solidFill>
            <a:ln w="9525">
              <a:noFill/>
              <a:miter lim="800000"/>
            </a:ln>
          </p:spPr>
          <p:txBody>
            <a:bodyPr anchor="ctr"/>
            <a:lstStyle/>
            <a:p>
              <a:pPr algn="ctr">
                <a:defRPr/>
              </a:pPr>
              <a:endParaRPr lang="zh-CN" altLang="en-US">
                <a:solidFill>
                  <a:srgbClr val="FFFFFF"/>
                </a:solidFill>
              </a:endParaRPr>
            </a:p>
          </p:txBody>
        </p:sp>
        <p:sp>
          <p:nvSpPr>
            <p:cNvPr id="27" name="等腰三角形 43"/>
            <p:cNvSpPr>
              <a:spLocks noChangeArrowheads="1"/>
            </p:cNvSpPr>
            <p:nvPr/>
          </p:nvSpPr>
          <p:spPr bwMode="auto">
            <a:xfrm rot="10800000">
              <a:off x="325785" y="1142971"/>
              <a:ext cx="230842" cy="199183"/>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grpSp>
      <p:sp>
        <p:nvSpPr>
          <p:cNvPr id="5149" name="KSO_BT1"/>
          <p:cNvSpPr>
            <a:spLocks noGrp="1" noChangeArrowheads="1"/>
          </p:cNvSpPr>
          <p:nvPr>
            <p:ph type="ctrTitle"/>
          </p:nvPr>
        </p:nvSpPr>
        <p:spPr>
          <a:xfrm>
            <a:off x="2082800" y="2079625"/>
            <a:ext cx="2552700" cy="1317625"/>
          </a:xfrm>
        </p:spPr>
        <p:txBody>
          <a:bodyPr anchor="ctr"/>
          <a:lstStyle>
            <a:lvl1pPr algn="ctr">
              <a:defRPr sz="2800">
                <a:solidFill>
                  <a:schemeClr val="bg1"/>
                </a:solidFill>
              </a:defRPr>
            </a:lvl1pPr>
          </a:lstStyle>
          <a:p>
            <a:r>
              <a:rPr lang="zh-CN" altLang="en-US" smtClean="0"/>
              <a:t>单击此处编辑母版标题样式</a:t>
            </a:r>
            <a:endParaRPr lang="zh-CN"/>
          </a:p>
        </p:txBody>
      </p:sp>
      <p:sp>
        <p:nvSpPr>
          <p:cNvPr id="5150" name="KSO_BC1"/>
          <p:cNvSpPr>
            <a:spLocks noGrp="1" noChangeArrowheads="1"/>
          </p:cNvSpPr>
          <p:nvPr>
            <p:ph type="subTitle" idx="1"/>
          </p:nvPr>
        </p:nvSpPr>
        <p:spPr>
          <a:xfrm>
            <a:off x="2336800" y="3451225"/>
            <a:ext cx="1933575" cy="720725"/>
          </a:xfrm>
        </p:spPr>
        <p:txBody>
          <a:bodyPr/>
          <a:lstStyle>
            <a:lvl1pPr marL="0" indent="0" algn="ctr">
              <a:buFont typeface="Wingdings 3" panose="05040102010807070707" pitchFamily="18" charset="2"/>
              <a:buNone/>
              <a:defRPr sz="1800">
                <a:solidFill>
                  <a:schemeClr val="bg1"/>
                </a:solidFill>
              </a:defRPr>
            </a:lvl1pPr>
          </a:lstStyle>
          <a:p>
            <a:r>
              <a:rPr lang="zh-CN" altLang="en-US" smtClean="0"/>
              <a:t>单击此处编辑母版副标题样式</a:t>
            </a:r>
            <a:endParaRPr lang="zh-CN"/>
          </a:p>
        </p:txBody>
      </p:sp>
      <p:sp>
        <p:nvSpPr>
          <p:cNvPr id="28" name="KSO_FD"/>
          <p:cNvSpPr>
            <a:spLocks noGrp="1" noChangeArrowheads="1"/>
          </p:cNvSpPr>
          <p:nvPr>
            <p:ph type="dt" sz="half" idx="10"/>
          </p:nvPr>
        </p:nvSpPr>
        <p:spPr>
          <a:xfrm>
            <a:off x="457200" y="6245225"/>
            <a:ext cx="2133600" cy="476250"/>
          </a:xfrm>
        </p:spPr>
        <p:txBody>
          <a:bodyPr/>
          <a:lstStyle>
            <a:lvl1pPr>
              <a:defRPr smtClean="0"/>
            </a:lvl1pPr>
          </a:lstStyle>
          <a:p>
            <a:pPr>
              <a:defRPr/>
            </a:pPr>
            <a:fld id="{4F99BB0A-8B15-4864-A402-E44F3B4E7B28}" type="datetime1">
              <a:rPr lang="zh-CN" altLang="en-US"/>
              <a:t>2023-01-17</a:t>
            </a:fld>
            <a:endParaRPr lang="en-US"/>
          </a:p>
        </p:txBody>
      </p:sp>
      <p:sp>
        <p:nvSpPr>
          <p:cNvPr id="29" name="KSO_FT"/>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zh-CN" altLang="en-US"/>
          </a:p>
        </p:txBody>
      </p:sp>
      <p:sp>
        <p:nvSpPr>
          <p:cNvPr id="30" name="KSO_FN"/>
          <p:cNvSpPr>
            <a:spLocks noGrp="1" noChangeArrowheads="1"/>
          </p:cNvSpPr>
          <p:nvPr>
            <p:ph type="sldNum" sz="quarter" idx="12"/>
          </p:nvPr>
        </p:nvSpPr>
        <p:spPr>
          <a:xfrm>
            <a:off x="6553200" y="6245225"/>
            <a:ext cx="2133600" cy="476250"/>
          </a:xfrm>
        </p:spPr>
        <p:txBody>
          <a:bodyPr/>
          <a:lstStyle>
            <a:lvl1pPr>
              <a:defRPr smtClean="0"/>
            </a:lvl1pPr>
          </a:lstStyle>
          <a:p>
            <a:pPr>
              <a:defRPr/>
            </a:pPr>
            <a:fld id="{DF3AC8C9-ED28-4CCF-AE1C-65BEBDAE22A6}" type="slidenum">
              <a:rPr lang="zh-CN" alt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92C77D15-CE86-44D3-BD6E-7796B469E35D}"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7584ED0C-AC02-4365-AC3D-B96F2BE5DBAF}" type="slidenum">
              <a:rPr lang="zh-CN" alt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91288" y="169863"/>
            <a:ext cx="2024062" cy="64214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19100" y="169863"/>
            <a:ext cx="5919788" cy="64214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KSO_FD"/>
          <p:cNvSpPr>
            <a:spLocks noGrp="1" noChangeArrowheads="1"/>
          </p:cNvSpPr>
          <p:nvPr>
            <p:ph type="dt" sz="half" idx="10"/>
          </p:nvPr>
        </p:nvSpPr>
        <p:spPr/>
        <p:txBody>
          <a:bodyPr/>
          <a:lstStyle>
            <a:lvl1pPr>
              <a:defRPr/>
            </a:lvl1pPr>
          </a:lstStyle>
          <a:p>
            <a:pPr>
              <a:defRPr/>
            </a:pPr>
            <a:fld id="{7F0F4A90-BAF1-46BE-A730-7DD43ED338FE}"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8C0C0BC1-87F5-46DD-822B-D607729BFE53}" type="slidenum">
              <a:rPr lang="zh-CN" alt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KSO_FD"/>
          <p:cNvSpPr>
            <a:spLocks noGrp="1" noChangeArrowheads="1"/>
          </p:cNvSpPr>
          <p:nvPr>
            <p:ph type="dt" sz="half" idx="10"/>
          </p:nvPr>
        </p:nvSpPr>
        <p:spPr/>
        <p:txBody>
          <a:bodyPr/>
          <a:lstStyle>
            <a:lvl1pPr>
              <a:defRPr/>
            </a:lvl1pPr>
          </a:lstStyle>
          <a:p>
            <a:pPr>
              <a:defRPr/>
            </a:pPr>
            <a:fld id="{86FC5300-2252-437B-A683-0BE0DEB9733A}"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6E4DE1F4-424E-498F-8D94-32BCBB7C1573}" type="slidenum">
              <a:rPr lang="zh-CN" alt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KSO_FD"/>
          <p:cNvSpPr>
            <a:spLocks noGrp="1" noChangeArrowheads="1"/>
          </p:cNvSpPr>
          <p:nvPr>
            <p:ph type="dt" sz="half" idx="10"/>
          </p:nvPr>
        </p:nvSpPr>
        <p:spPr/>
        <p:txBody>
          <a:bodyPr/>
          <a:lstStyle>
            <a:lvl1pPr>
              <a:defRPr/>
            </a:lvl1pPr>
          </a:lstStyle>
          <a:p>
            <a:pPr>
              <a:defRPr/>
            </a:pPr>
            <a:fld id="{F752612A-48BC-4EB7-B5FC-4EFD0FFEDE45}" type="datetime1">
              <a:rPr lang="zh-CN" altLang="en-US"/>
              <a:t>2023-01-17</a:t>
            </a:fld>
            <a:endParaRPr lang="en-US"/>
          </a:p>
        </p:txBody>
      </p:sp>
      <p:sp>
        <p:nvSpPr>
          <p:cNvPr id="5" name="KSO_FT"/>
          <p:cNvSpPr>
            <a:spLocks noGrp="1" noChangeArrowheads="1"/>
          </p:cNvSpPr>
          <p:nvPr>
            <p:ph type="ftr" sz="quarter" idx="11"/>
          </p:nvPr>
        </p:nvSpPr>
        <p:spPr/>
        <p:txBody>
          <a:bodyPr/>
          <a:lstStyle>
            <a:lvl1pPr>
              <a:defRPr/>
            </a:lvl1pPr>
          </a:lstStyle>
          <a:p>
            <a:pPr>
              <a:defRPr/>
            </a:pPr>
            <a:endParaRPr lang="zh-CN" altLang="en-US"/>
          </a:p>
        </p:txBody>
      </p:sp>
      <p:sp>
        <p:nvSpPr>
          <p:cNvPr id="6" name="KSO_FN"/>
          <p:cNvSpPr>
            <a:spLocks noGrp="1" noChangeArrowheads="1"/>
          </p:cNvSpPr>
          <p:nvPr>
            <p:ph type="sldNum" sz="quarter" idx="12"/>
          </p:nvPr>
        </p:nvSpPr>
        <p:spPr/>
        <p:txBody>
          <a:bodyPr/>
          <a:lstStyle>
            <a:lvl1pPr>
              <a:defRPr/>
            </a:lvl1pPr>
          </a:lstStyle>
          <a:p>
            <a:pPr>
              <a:defRPr/>
            </a:pPr>
            <a:fld id="{0B04D972-CFA7-4DB8-AA52-DC04FA044607}" type="slidenum">
              <a:rPr lang="zh-CN" alt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19100" y="1416050"/>
            <a:ext cx="3971925"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43425" y="1416050"/>
            <a:ext cx="3971925" cy="5175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KSO_FD"/>
          <p:cNvSpPr>
            <a:spLocks noGrp="1" noChangeArrowheads="1"/>
          </p:cNvSpPr>
          <p:nvPr>
            <p:ph type="dt" sz="half" idx="10"/>
          </p:nvPr>
        </p:nvSpPr>
        <p:spPr/>
        <p:txBody>
          <a:bodyPr/>
          <a:lstStyle>
            <a:lvl1pPr>
              <a:defRPr/>
            </a:lvl1pPr>
          </a:lstStyle>
          <a:p>
            <a:pPr>
              <a:defRPr/>
            </a:pPr>
            <a:fld id="{A1A3AFCE-12C8-4777-BA19-069B9438C414}" type="datetime1">
              <a:rPr lang="zh-CN" altLang="en-US"/>
              <a:t>2023-01-17</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zh-CN" altLang="en-US"/>
          </a:p>
        </p:txBody>
      </p:sp>
      <p:sp>
        <p:nvSpPr>
          <p:cNvPr id="7" name="KSO_FN"/>
          <p:cNvSpPr>
            <a:spLocks noGrp="1" noChangeArrowheads="1"/>
          </p:cNvSpPr>
          <p:nvPr>
            <p:ph type="sldNum" sz="quarter" idx="12"/>
          </p:nvPr>
        </p:nvSpPr>
        <p:spPr/>
        <p:txBody>
          <a:bodyPr/>
          <a:lstStyle>
            <a:lvl1pPr>
              <a:defRPr/>
            </a:lvl1pPr>
          </a:lstStyle>
          <a:p>
            <a:pPr>
              <a:defRPr/>
            </a:pPr>
            <a:fld id="{B0DDC709-C96E-40AB-B3ED-A9F680A50A50}" type="slidenum">
              <a:rPr lang="zh-CN" alt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KSO_FD"/>
          <p:cNvSpPr>
            <a:spLocks noGrp="1" noChangeArrowheads="1"/>
          </p:cNvSpPr>
          <p:nvPr>
            <p:ph type="dt" sz="half" idx="10"/>
          </p:nvPr>
        </p:nvSpPr>
        <p:spPr/>
        <p:txBody>
          <a:bodyPr/>
          <a:lstStyle>
            <a:lvl1pPr>
              <a:defRPr/>
            </a:lvl1pPr>
          </a:lstStyle>
          <a:p>
            <a:pPr>
              <a:defRPr/>
            </a:pPr>
            <a:fld id="{5E54CB71-516D-4B15-B907-754EDA16C2AF}" type="datetime1">
              <a:rPr lang="zh-CN" altLang="en-US"/>
              <a:t>2023-01-17</a:t>
            </a:fld>
            <a:endParaRPr lang="en-US"/>
          </a:p>
        </p:txBody>
      </p:sp>
      <p:sp>
        <p:nvSpPr>
          <p:cNvPr id="8" name="KSO_FT"/>
          <p:cNvSpPr>
            <a:spLocks noGrp="1" noChangeArrowheads="1"/>
          </p:cNvSpPr>
          <p:nvPr>
            <p:ph type="ftr" sz="quarter" idx="11"/>
          </p:nvPr>
        </p:nvSpPr>
        <p:spPr/>
        <p:txBody>
          <a:bodyPr/>
          <a:lstStyle>
            <a:lvl1pPr>
              <a:defRPr/>
            </a:lvl1pPr>
          </a:lstStyle>
          <a:p>
            <a:pPr>
              <a:defRPr/>
            </a:pPr>
            <a:endParaRPr lang="zh-CN" altLang="en-US"/>
          </a:p>
        </p:txBody>
      </p:sp>
      <p:sp>
        <p:nvSpPr>
          <p:cNvPr id="9" name="KSO_FN"/>
          <p:cNvSpPr>
            <a:spLocks noGrp="1" noChangeArrowheads="1"/>
          </p:cNvSpPr>
          <p:nvPr>
            <p:ph type="sldNum" sz="quarter" idx="12"/>
          </p:nvPr>
        </p:nvSpPr>
        <p:spPr/>
        <p:txBody>
          <a:bodyPr/>
          <a:lstStyle>
            <a:lvl1pPr>
              <a:defRPr/>
            </a:lvl1pPr>
          </a:lstStyle>
          <a:p>
            <a:pPr>
              <a:defRPr/>
            </a:pPr>
            <a:fld id="{9EE4BB1D-BEE2-4B74-BBF5-D2F109F838B2}" type="slidenum">
              <a:rPr lang="zh-CN" alt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KSO_FD"/>
          <p:cNvSpPr>
            <a:spLocks noGrp="1" noChangeArrowheads="1"/>
          </p:cNvSpPr>
          <p:nvPr>
            <p:ph type="dt" sz="half" idx="10"/>
          </p:nvPr>
        </p:nvSpPr>
        <p:spPr/>
        <p:txBody>
          <a:bodyPr/>
          <a:lstStyle>
            <a:lvl1pPr>
              <a:defRPr/>
            </a:lvl1pPr>
          </a:lstStyle>
          <a:p>
            <a:pPr>
              <a:defRPr/>
            </a:pPr>
            <a:fld id="{1A6E76EC-CB2A-4166-B5FF-76CE950756F5}" type="datetime1">
              <a:rPr lang="zh-CN" altLang="en-US"/>
              <a:t>2023-01-17</a:t>
            </a:fld>
            <a:endParaRPr lang="en-US"/>
          </a:p>
        </p:txBody>
      </p:sp>
      <p:sp>
        <p:nvSpPr>
          <p:cNvPr id="4" name="KSO_FT"/>
          <p:cNvSpPr>
            <a:spLocks noGrp="1" noChangeArrowheads="1"/>
          </p:cNvSpPr>
          <p:nvPr>
            <p:ph type="ftr" sz="quarter" idx="11"/>
          </p:nvPr>
        </p:nvSpPr>
        <p:spPr/>
        <p:txBody>
          <a:bodyPr/>
          <a:lstStyle>
            <a:lvl1pPr>
              <a:defRPr/>
            </a:lvl1pPr>
          </a:lstStyle>
          <a:p>
            <a:pPr>
              <a:defRPr/>
            </a:pPr>
            <a:endParaRPr lang="zh-CN" altLang="en-US"/>
          </a:p>
        </p:txBody>
      </p:sp>
      <p:sp>
        <p:nvSpPr>
          <p:cNvPr id="5" name="KSO_FN"/>
          <p:cNvSpPr>
            <a:spLocks noGrp="1" noChangeArrowheads="1"/>
          </p:cNvSpPr>
          <p:nvPr>
            <p:ph type="sldNum" sz="quarter" idx="12"/>
          </p:nvPr>
        </p:nvSpPr>
        <p:spPr/>
        <p:txBody>
          <a:bodyPr/>
          <a:lstStyle>
            <a:lvl1pPr>
              <a:defRPr/>
            </a:lvl1pPr>
          </a:lstStyle>
          <a:p>
            <a:pPr>
              <a:defRPr/>
            </a:pPr>
            <a:fld id="{115699EF-AD36-46E4-B7DA-E47EFD2C760B}" type="slidenum">
              <a:rPr lang="zh-CN" alt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KSO_FD"/>
          <p:cNvSpPr>
            <a:spLocks noGrp="1" noChangeArrowheads="1"/>
          </p:cNvSpPr>
          <p:nvPr>
            <p:ph type="dt" sz="half" idx="10"/>
          </p:nvPr>
        </p:nvSpPr>
        <p:spPr/>
        <p:txBody>
          <a:bodyPr/>
          <a:lstStyle>
            <a:lvl1pPr>
              <a:defRPr/>
            </a:lvl1pPr>
          </a:lstStyle>
          <a:p>
            <a:pPr>
              <a:defRPr/>
            </a:pPr>
            <a:fld id="{D70B7C1C-666B-4B10-A7CF-E9A43CDE3D4E}" type="datetime1">
              <a:rPr lang="zh-CN" altLang="en-US"/>
              <a:t>2023-01-17</a:t>
            </a:fld>
            <a:endParaRPr lang="en-US"/>
          </a:p>
        </p:txBody>
      </p:sp>
      <p:sp>
        <p:nvSpPr>
          <p:cNvPr id="3" name="KSO_FT"/>
          <p:cNvSpPr>
            <a:spLocks noGrp="1" noChangeArrowheads="1"/>
          </p:cNvSpPr>
          <p:nvPr>
            <p:ph type="ftr" sz="quarter" idx="11"/>
          </p:nvPr>
        </p:nvSpPr>
        <p:spPr/>
        <p:txBody>
          <a:bodyPr/>
          <a:lstStyle>
            <a:lvl1pPr>
              <a:defRPr/>
            </a:lvl1pPr>
          </a:lstStyle>
          <a:p>
            <a:pPr>
              <a:defRPr/>
            </a:pPr>
            <a:endParaRPr lang="zh-CN" altLang="en-US"/>
          </a:p>
        </p:txBody>
      </p:sp>
      <p:sp>
        <p:nvSpPr>
          <p:cNvPr id="4" name="KSO_FN"/>
          <p:cNvSpPr>
            <a:spLocks noGrp="1" noChangeArrowheads="1"/>
          </p:cNvSpPr>
          <p:nvPr>
            <p:ph type="sldNum" sz="quarter" idx="12"/>
          </p:nvPr>
        </p:nvSpPr>
        <p:spPr/>
        <p:txBody>
          <a:bodyPr/>
          <a:lstStyle>
            <a:lvl1pPr>
              <a:defRPr/>
            </a:lvl1pPr>
          </a:lstStyle>
          <a:p>
            <a:pPr>
              <a:defRPr/>
            </a:pPr>
            <a:fld id="{03E128C6-F27A-4979-B754-FF4A2A3E8991}" type="slidenum">
              <a:rPr lang="zh-CN" alt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fld id="{8DAA84C1-B381-424E-9705-439FBFC23F65}" type="datetime1">
              <a:rPr lang="zh-CN" altLang="en-US"/>
              <a:t>2023-01-17</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zh-CN" altLang="en-US"/>
          </a:p>
        </p:txBody>
      </p:sp>
      <p:sp>
        <p:nvSpPr>
          <p:cNvPr id="7" name="KSO_FN"/>
          <p:cNvSpPr>
            <a:spLocks noGrp="1" noChangeArrowheads="1"/>
          </p:cNvSpPr>
          <p:nvPr>
            <p:ph type="sldNum" sz="quarter" idx="12"/>
          </p:nvPr>
        </p:nvSpPr>
        <p:spPr/>
        <p:txBody>
          <a:bodyPr/>
          <a:lstStyle>
            <a:lvl1pPr>
              <a:defRPr/>
            </a:lvl1pPr>
          </a:lstStyle>
          <a:p>
            <a:pPr>
              <a:defRPr/>
            </a:pPr>
            <a:fld id="{681CACC7-9F10-42A1-977D-14FE5C317884}" type="slidenum">
              <a:rPr lang="zh-CN" altLang="en-US"/>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KSO_FD"/>
          <p:cNvSpPr>
            <a:spLocks noGrp="1" noChangeArrowheads="1"/>
          </p:cNvSpPr>
          <p:nvPr>
            <p:ph type="dt" sz="half" idx="10"/>
          </p:nvPr>
        </p:nvSpPr>
        <p:spPr/>
        <p:txBody>
          <a:bodyPr/>
          <a:lstStyle>
            <a:lvl1pPr>
              <a:defRPr/>
            </a:lvl1pPr>
          </a:lstStyle>
          <a:p>
            <a:pPr>
              <a:defRPr/>
            </a:pPr>
            <a:fld id="{295D61E8-4D1A-493A-9C2A-6317FD25C49C}" type="datetime1">
              <a:rPr lang="zh-CN" altLang="en-US"/>
              <a:t>2023-01-17</a:t>
            </a:fld>
            <a:endParaRPr lang="en-US"/>
          </a:p>
        </p:txBody>
      </p:sp>
      <p:sp>
        <p:nvSpPr>
          <p:cNvPr id="6" name="KSO_FT"/>
          <p:cNvSpPr>
            <a:spLocks noGrp="1" noChangeArrowheads="1"/>
          </p:cNvSpPr>
          <p:nvPr>
            <p:ph type="ftr" sz="quarter" idx="11"/>
          </p:nvPr>
        </p:nvSpPr>
        <p:spPr/>
        <p:txBody>
          <a:bodyPr/>
          <a:lstStyle>
            <a:lvl1pPr>
              <a:defRPr/>
            </a:lvl1pPr>
          </a:lstStyle>
          <a:p>
            <a:pPr>
              <a:defRPr/>
            </a:pPr>
            <a:endParaRPr lang="zh-CN" altLang="en-US"/>
          </a:p>
        </p:txBody>
      </p:sp>
      <p:sp>
        <p:nvSpPr>
          <p:cNvPr id="7" name="KSO_FN"/>
          <p:cNvSpPr>
            <a:spLocks noGrp="1" noChangeArrowheads="1"/>
          </p:cNvSpPr>
          <p:nvPr>
            <p:ph type="sldNum" sz="quarter" idx="12"/>
          </p:nvPr>
        </p:nvSpPr>
        <p:spPr/>
        <p:txBody>
          <a:bodyPr/>
          <a:lstStyle>
            <a:lvl1pPr>
              <a:defRPr/>
            </a:lvl1pPr>
          </a:lstStyle>
          <a:p>
            <a:pPr>
              <a:defRPr/>
            </a:pPr>
            <a:fld id="{313BB566-DE94-4925-B40C-25A442855CCE}" type="slidenum">
              <a:rPr lang="zh-CN" alt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4098" name="矩形 9"/>
          <p:cNvSpPr>
            <a:spLocks noChangeArrowheads="1"/>
          </p:cNvSpPr>
          <p:nvPr/>
        </p:nvSpPr>
        <p:spPr bwMode="auto">
          <a:xfrm>
            <a:off x="0" y="0"/>
            <a:ext cx="9144000" cy="6858000"/>
          </a:xfrm>
          <a:prstGeom prst="rect">
            <a:avLst/>
          </a:prstGeom>
          <a:solidFill>
            <a:srgbClr val="F2F2F2"/>
          </a:solidFill>
          <a:ln w="9525">
            <a:noFill/>
            <a:miter lim="800000"/>
          </a:ln>
        </p:spPr>
        <p:txBody>
          <a:bodyPr anchor="ctr"/>
          <a:lstStyle/>
          <a:p>
            <a:pPr algn="ctr">
              <a:defRPr/>
            </a:pPr>
            <a:endParaRPr lang="zh-CN" altLang="en-US">
              <a:solidFill>
                <a:srgbClr val="FFFFFF"/>
              </a:solidFill>
            </a:endParaRPr>
          </a:p>
        </p:txBody>
      </p:sp>
      <p:grpSp>
        <p:nvGrpSpPr>
          <p:cNvPr id="3075" name="组合 6"/>
          <p:cNvGrpSpPr/>
          <p:nvPr/>
        </p:nvGrpSpPr>
        <p:grpSpPr bwMode="auto">
          <a:xfrm>
            <a:off x="7269163" y="0"/>
            <a:ext cx="1876425" cy="1990725"/>
            <a:chOff x="0" y="0"/>
            <a:chExt cx="2704943" cy="2870458"/>
          </a:xfrm>
        </p:grpSpPr>
        <p:sp>
          <p:nvSpPr>
            <p:cNvPr id="4100" name="任意多边形 11"/>
            <p:cNvSpPr/>
            <p:nvPr/>
          </p:nvSpPr>
          <p:spPr bwMode="auto">
            <a:xfrm rot="10800000">
              <a:off x="0" y="0"/>
              <a:ext cx="2544752" cy="2192902"/>
            </a:xfrm>
            <a:custGeom>
              <a:avLst/>
              <a:gdLst/>
              <a:ahLst/>
              <a:cxnLst>
                <a:cxn ang="0">
                  <a:pos x="2544429" y="2193473"/>
                </a:cxn>
                <a:cxn ang="0">
                  <a:pos x="0" y="2193473"/>
                </a:cxn>
                <a:cxn ang="0">
                  <a:pos x="1272214" y="0"/>
                </a:cxn>
                <a:cxn ang="0">
                  <a:pos x="2544429" y="2193473"/>
                </a:cxn>
              </a:cxnLst>
              <a:rect l="0" t="0" r="r" b="b"/>
              <a:pathLst>
                <a:path w="2544429" h="2193473">
                  <a:moveTo>
                    <a:pt x="2544429" y="2193473"/>
                  </a:moveTo>
                  <a:lnTo>
                    <a:pt x="0" y="2193473"/>
                  </a:lnTo>
                  <a:lnTo>
                    <a:pt x="1272214" y="0"/>
                  </a:lnTo>
                  <a:lnTo>
                    <a:pt x="2544429" y="2193473"/>
                  </a:lnTo>
                  <a:close/>
                </a:path>
              </a:pathLst>
            </a:custGeom>
            <a:solidFill>
              <a:srgbClr val="516D82">
                <a:alpha val="70000"/>
              </a:srgbClr>
            </a:solidFill>
            <a:ln w="9525">
              <a:noFill/>
              <a:round/>
            </a:ln>
          </p:spPr>
          <p:txBody>
            <a:bodyPr anchor="ctr"/>
            <a:lstStyle/>
            <a:p>
              <a:pPr>
                <a:defRPr/>
              </a:pPr>
              <a:endParaRPr lang="zh-CN" altLang="en-US"/>
            </a:p>
          </p:txBody>
        </p:sp>
        <p:sp>
          <p:nvSpPr>
            <p:cNvPr id="4101" name="任意多边形 12"/>
            <p:cNvSpPr/>
            <p:nvPr/>
          </p:nvSpPr>
          <p:spPr bwMode="auto">
            <a:xfrm rot="10800000">
              <a:off x="892494" y="160233"/>
              <a:ext cx="1812449" cy="2165433"/>
            </a:xfrm>
            <a:custGeom>
              <a:avLst/>
              <a:gdLst/>
              <a:ahLst/>
              <a:cxnLst>
                <a:cxn ang="0">
                  <a:pos x="1812046" y="2165347"/>
                </a:cxn>
                <a:cxn ang="0">
                  <a:pos x="0" y="2165347"/>
                </a:cxn>
                <a:cxn ang="0">
                  <a:pos x="0" y="958870"/>
                </a:cxn>
                <a:cxn ang="0">
                  <a:pos x="556145" y="0"/>
                </a:cxn>
                <a:cxn ang="0">
                  <a:pos x="1812046" y="2165347"/>
                </a:cxn>
              </a:cxnLst>
              <a:rect l="0" t="0" r="r" b="b"/>
              <a:pathLst>
                <a:path w="1812046" h="2165347">
                  <a:moveTo>
                    <a:pt x="1812046" y="2165347"/>
                  </a:moveTo>
                  <a:lnTo>
                    <a:pt x="0" y="2165347"/>
                  </a:lnTo>
                  <a:lnTo>
                    <a:pt x="0" y="958870"/>
                  </a:lnTo>
                  <a:lnTo>
                    <a:pt x="556145" y="0"/>
                  </a:lnTo>
                  <a:lnTo>
                    <a:pt x="1812046" y="2165347"/>
                  </a:lnTo>
                  <a:close/>
                </a:path>
              </a:pathLst>
            </a:custGeom>
            <a:solidFill>
              <a:srgbClr val="0CB692">
                <a:alpha val="70000"/>
              </a:srgbClr>
            </a:solidFill>
            <a:ln w="9525">
              <a:noFill/>
              <a:round/>
            </a:ln>
          </p:spPr>
          <p:txBody>
            <a:bodyPr anchor="ctr"/>
            <a:lstStyle/>
            <a:p>
              <a:pPr>
                <a:defRPr/>
              </a:pPr>
              <a:endParaRPr lang="zh-CN" altLang="en-US"/>
            </a:p>
          </p:txBody>
        </p:sp>
        <p:sp>
          <p:nvSpPr>
            <p:cNvPr id="4102" name="等腰三角形 13"/>
            <p:cNvSpPr>
              <a:spLocks noChangeArrowheads="1"/>
            </p:cNvSpPr>
            <p:nvPr/>
          </p:nvSpPr>
          <p:spPr bwMode="auto">
            <a:xfrm rot="10800000">
              <a:off x="1272376" y="361669"/>
              <a:ext cx="1416547" cy="1220060"/>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4103" name="等腰三角形 14"/>
            <p:cNvSpPr>
              <a:spLocks noChangeArrowheads="1"/>
            </p:cNvSpPr>
            <p:nvPr/>
          </p:nvSpPr>
          <p:spPr bwMode="auto">
            <a:xfrm rot="10800000">
              <a:off x="688821" y="1622931"/>
              <a:ext cx="661362" cy="569971"/>
            </a:xfrm>
            <a:prstGeom prst="triangle">
              <a:avLst>
                <a:gd name="adj" fmla="val 50000"/>
              </a:avLst>
            </a:prstGeom>
            <a:solidFill>
              <a:srgbClr val="EED66F">
                <a:alpha val="70000"/>
              </a:srgbClr>
            </a:solidFill>
            <a:ln w="9525">
              <a:noFill/>
              <a:miter lim="800000"/>
            </a:ln>
          </p:spPr>
          <p:txBody>
            <a:bodyPr anchor="ctr"/>
            <a:lstStyle/>
            <a:p>
              <a:pPr algn="ctr">
                <a:defRPr/>
              </a:pPr>
              <a:endParaRPr lang="zh-CN" altLang="en-US">
                <a:solidFill>
                  <a:srgbClr val="FFFFFF"/>
                </a:solidFill>
              </a:endParaRPr>
            </a:p>
          </p:txBody>
        </p:sp>
        <p:sp>
          <p:nvSpPr>
            <p:cNvPr id="4104" name="等腰三角形 15"/>
            <p:cNvSpPr>
              <a:spLocks noChangeArrowheads="1"/>
            </p:cNvSpPr>
            <p:nvPr/>
          </p:nvSpPr>
          <p:spPr bwMode="auto">
            <a:xfrm rot="10800000">
              <a:off x="2345656" y="2041825"/>
              <a:ext cx="231134" cy="199147"/>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4105" name="等腰三角形 16"/>
            <p:cNvSpPr>
              <a:spLocks noChangeArrowheads="1"/>
            </p:cNvSpPr>
            <p:nvPr/>
          </p:nvSpPr>
          <p:spPr bwMode="auto">
            <a:xfrm rot="10800000">
              <a:off x="1638527" y="2671312"/>
              <a:ext cx="231132" cy="199146"/>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4106" name="等腰三角形 17"/>
            <p:cNvSpPr>
              <a:spLocks noChangeArrowheads="1"/>
            </p:cNvSpPr>
            <p:nvPr/>
          </p:nvSpPr>
          <p:spPr bwMode="auto">
            <a:xfrm rot="10800000">
              <a:off x="1592758" y="2160855"/>
              <a:ext cx="231132" cy="196858"/>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sp>
          <p:nvSpPr>
            <p:cNvPr id="4107" name="等腰三角形 18"/>
            <p:cNvSpPr>
              <a:spLocks noChangeArrowheads="1"/>
            </p:cNvSpPr>
            <p:nvPr/>
          </p:nvSpPr>
          <p:spPr bwMode="auto">
            <a:xfrm rot="10800000">
              <a:off x="1869660" y="2291331"/>
              <a:ext cx="400479" cy="347934"/>
            </a:xfrm>
            <a:prstGeom prst="triangle">
              <a:avLst>
                <a:gd name="adj" fmla="val 50000"/>
              </a:avLst>
            </a:prstGeom>
            <a:solidFill>
              <a:srgbClr val="516D82">
                <a:alpha val="70000"/>
              </a:srgbClr>
            </a:solidFill>
            <a:ln w="9525">
              <a:noFill/>
              <a:miter lim="800000"/>
            </a:ln>
          </p:spPr>
          <p:txBody>
            <a:bodyPr anchor="ctr"/>
            <a:lstStyle/>
            <a:p>
              <a:pPr algn="ctr">
                <a:defRPr/>
              </a:pPr>
              <a:endParaRPr lang="zh-CN" altLang="en-US">
                <a:solidFill>
                  <a:srgbClr val="FFFFFF"/>
                </a:solidFill>
              </a:endParaRPr>
            </a:p>
          </p:txBody>
        </p:sp>
        <p:sp>
          <p:nvSpPr>
            <p:cNvPr id="4108" name="等腰三角形 19"/>
            <p:cNvSpPr>
              <a:spLocks noChangeArrowheads="1"/>
            </p:cNvSpPr>
            <p:nvPr/>
          </p:nvSpPr>
          <p:spPr bwMode="auto">
            <a:xfrm rot="10800000">
              <a:off x="327247" y="1144521"/>
              <a:ext cx="228845" cy="196858"/>
            </a:xfrm>
            <a:prstGeom prst="triangle">
              <a:avLst>
                <a:gd name="adj" fmla="val 50000"/>
              </a:avLst>
            </a:prstGeom>
            <a:solidFill>
              <a:srgbClr val="0CB692">
                <a:alpha val="70000"/>
              </a:srgbClr>
            </a:solidFill>
            <a:ln w="9525">
              <a:noFill/>
              <a:miter lim="800000"/>
            </a:ln>
          </p:spPr>
          <p:txBody>
            <a:bodyPr anchor="ctr"/>
            <a:lstStyle/>
            <a:p>
              <a:pPr algn="ctr">
                <a:defRPr/>
              </a:pPr>
              <a:endParaRPr lang="zh-CN" altLang="en-US">
                <a:solidFill>
                  <a:srgbClr val="FFFFFF"/>
                </a:solidFill>
              </a:endParaRPr>
            </a:p>
          </p:txBody>
        </p:sp>
      </p:grpSp>
      <p:sp>
        <p:nvSpPr>
          <p:cNvPr id="4109" name="KSO_FD"/>
          <p:cNvSpPr>
            <a:spLocks noGrp="1" noChangeArrowheads="1"/>
          </p:cNvSpPr>
          <p:nvPr>
            <p:ph type="dt" sz="half" idx="2"/>
          </p:nvPr>
        </p:nvSpPr>
        <p:spPr bwMode="auto">
          <a:xfrm>
            <a:off x="628650" y="6356350"/>
            <a:ext cx="2057400" cy="365125"/>
          </a:xfrm>
          <a:prstGeom prst="rect">
            <a:avLst/>
          </a:prstGeom>
          <a:noFill/>
          <a:ln w="9525">
            <a:noFill/>
            <a:miter lim="800000"/>
          </a:ln>
        </p:spPr>
        <p:txBody>
          <a:bodyPr vert="horz" wrap="square" lIns="91440" tIns="45720" rIns="91440" bIns="45720" numCol="1" anchor="ctr" anchorCtr="0" compatLnSpc="1"/>
          <a:lstStyle>
            <a:lvl1pPr>
              <a:defRPr sz="1200" smtClean="0">
                <a:solidFill>
                  <a:srgbClr val="9D9D9D"/>
                </a:solidFill>
              </a:defRPr>
            </a:lvl1pPr>
          </a:lstStyle>
          <a:p>
            <a:pPr>
              <a:defRPr/>
            </a:pPr>
            <a:fld id="{F527516F-FE2B-4272-9AC1-226F35F2A327}" type="datetime1">
              <a:rPr lang="zh-CN" altLang="en-US"/>
              <a:t>2023-01-17</a:t>
            </a:fld>
            <a:endParaRPr lang="en-US"/>
          </a:p>
        </p:txBody>
      </p:sp>
      <p:sp>
        <p:nvSpPr>
          <p:cNvPr id="4110" name="KSO_FT"/>
          <p:cNvSpPr>
            <a:spLocks noGrp="1" noChangeArrowheads="1"/>
          </p:cNvSpPr>
          <p:nvPr>
            <p:ph type="ftr" sz="quarter" idx="3"/>
          </p:nvPr>
        </p:nvSpPr>
        <p:spPr bwMode="auto">
          <a:xfrm>
            <a:off x="3028950" y="6356350"/>
            <a:ext cx="3086100" cy="365125"/>
          </a:xfrm>
          <a:prstGeom prst="rect">
            <a:avLst/>
          </a:prstGeom>
          <a:noFill/>
          <a:ln w="9525">
            <a:noFill/>
            <a:miter lim="800000"/>
          </a:ln>
        </p:spPr>
        <p:txBody>
          <a:bodyPr vert="horz" wrap="square" lIns="91440" tIns="45720" rIns="91440" bIns="45720" numCol="1" anchor="ctr" anchorCtr="0" compatLnSpc="1"/>
          <a:lstStyle>
            <a:lvl1pPr algn="ctr">
              <a:defRPr sz="1200" smtClean="0">
                <a:solidFill>
                  <a:srgbClr val="9D9D9D"/>
                </a:solidFill>
              </a:defRPr>
            </a:lvl1pPr>
          </a:lstStyle>
          <a:p>
            <a:pPr>
              <a:defRPr/>
            </a:pPr>
            <a:endParaRPr lang="zh-CN" altLang="en-US"/>
          </a:p>
        </p:txBody>
      </p:sp>
      <p:sp>
        <p:nvSpPr>
          <p:cNvPr id="4111" name="KSO_FN"/>
          <p:cNvSpPr>
            <a:spLocks noGrp="1" noChangeArrowheads="1"/>
          </p:cNvSpPr>
          <p:nvPr>
            <p:ph type="sldNum" sz="quarter" idx="4"/>
          </p:nvPr>
        </p:nvSpPr>
        <p:spPr bwMode="auto">
          <a:xfrm>
            <a:off x="6457950" y="6356350"/>
            <a:ext cx="2057400" cy="365125"/>
          </a:xfrm>
          <a:prstGeom prst="rect">
            <a:avLst/>
          </a:prstGeom>
          <a:noFill/>
          <a:ln w="9525">
            <a:noFill/>
            <a:miter lim="800000"/>
          </a:ln>
        </p:spPr>
        <p:txBody>
          <a:bodyPr vert="horz" wrap="square" lIns="91440" tIns="45720" rIns="91440" bIns="45720" numCol="1" anchor="ctr" anchorCtr="0" compatLnSpc="1"/>
          <a:lstStyle>
            <a:lvl1pPr algn="r">
              <a:defRPr sz="1200" smtClean="0">
                <a:solidFill>
                  <a:srgbClr val="9D9D9D"/>
                </a:solidFill>
              </a:defRPr>
            </a:lvl1pPr>
          </a:lstStyle>
          <a:p>
            <a:pPr>
              <a:defRPr/>
            </a:pPr>
            <a:fld id="{86871770-E61B-4488-AE68-E492BC830E58}" type="slidenum">
              <a:rPr lang="zh-CN" altLang="en-US"/>
              <a:t>‹#›</a:t>
            </a:fld>
            <a:endParaRPr lang="en-US"/>
          </a:p>
        </p:txBody>
      </p:sp>
      <p:sp>
        <p:nvSpPr>
          <p:cNvPr id="3079" name="KSO_BT1"/>
          <p:cNvSpPr>
            <a:spLocks noGrp="1" noChangeArrowheads="1"/>
          </p:cNvSpPr>
          <p:nvPr>
            <p:ph type="title"/>
          </p:nvPr>
        </p:nvSpPr>
        <p:spPr bwMode="auto">
          <a:xfrm>
            <a:off x="419100" y="169863"/>
            <a:ext cx="6967538"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r>
              <a:rPr lang="zh-CN" smtClean="0"/>
              <a:t>单击此处编辑母版标题样式</a:t>
            </a:r>
          </a:p>
        </p:txBody>
      </p:sp>
      <p:sp>
        <p:nvSpPr>
          <p:cNvPr id="3080" name="KSO_BC1"/>
          <p:cNvSpPr>
            <a:spLocks noGrp="1" noChangeArrowheads="1"/>
          </p:cNvSpPr>
          <p:nvPr>
            <p:ph type="body" idx="1"/>
          </p:nvPr>
        </p:nvSpPr>
        <p:spPr bwMode="auto">
          <a:xfrm>
            <a:off x="419100" y="1416050"/>
            <a:ext cx="8096250"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200" b="1">
          <a:solidFill>
            <a:schemeClr val="accent1"/>
          </a:solidFill>
          <a:latin typeface="+mj-lt"/>
          <a:ea typeface="+mj-ea"/>
          <a:cs typeface="+mj-cs"/>
        </a:defRPr>
      </a:lvl1pPr>
      <a:lvl2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2pPr>
      <a:lvl3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3pPr>
      <a:lvl4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4pPr>
      <a:lvl5pPr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5pPr>
      <a:lvl6pPr marL="4572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6pPr>
      <a:lvl7pPr marL="9144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7pPr>
      <a:lvl8pPr marL="13716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8pPr>
      <a:lvl9pPr marL="1828800" algn="l" rtl="0" eaLnBrk="1" fontAlgn="base" hangingPunct="1">
        <a:lnSpc>
          <a:spcPct val="90000"/>
        </a:lnSpc>
        <a:spcBef>
          <a:spcPct val="0"/>
        </a:spcBef>
        <a:spcAft>
          <a:spcPct val="0"/>
        </a:spcAft>
        <a:defRPr sz="3200" b="1">
          <a:solidFill>
            <a:schemeClr val="accent1"/>
          </a:solidFill>
          <a:latin typeface="微软雅黑" panose="020B0503020204020204" pitchFamily="34" charset="-122"/>
          <a:ea typeface="微软雅黑" panose="020B0503020204020204" pitchFamily="34" charset="-122"/>
        </a:defRPr>
      </a:lvl9pPr>
    </p:titleStyle>
    <p:bodyStyle>
      <a:lvl1pPr marL="357505" indent="-357505" algn="just" rtl="0" eaLnBrk="1" fontAlgn="base" hangingPunct="1">
        <a:lnSpc>
          <a:spcPct val="110000"/>
        </a:lnSpc>
        <a:spcBef>
          <a:spcPts val="600"/>
        </a:spcBef>
        <a:spcAft>
          <a:spcPct val="0"/>
        </a:spcAft>
        <a:buClr>
          <a:schemeClr val="accent1"/>
        </a:buClr>
        <a:buSzPct val="60000"/>
        <a:buFont typeface="Wingdings 3" panose="05040102010807070707" pitchFamily="18" charset="2"/>
        <a:buChar char=""/>
        <a:defRPr sz="2400">
          <a:solidFill>
            <a:srgbClr val="09886D"/>
          </a:solidFill>
          <a:latin typeface="+mn-lt"/>
          <a:ea typeface="+mn-ea"/>
          <a:cs typeface="+mn-cs"/>
        </a:defRPr>
      </a:lvl1pPr>
      <a:lvl2pPr marL="357505" indent="-357505" algn="just" rtl="0" eaLnBrk="1" fontAlgn="base" hangingPunct="1">
        <a:lnSpc>
          <a:spcPct val="120000"/>
        </a:lnSpc>
        <a:spcBef>
          <a:spcPct val="0"/>
        </a:spcBef>
        <a:spcAft>
          <a:spcPts val="600"/>
        </a:spcAft>
        <a:buClr>
          <a:srgbClr val="83BBDD"/>
        </a:buClr>
        <a:buFont typeface="幼圆" panose="02010509060101010101" pitchFamily="49" charset="-122"/>
        <a:buChar char=" "/>
        <a:defRPr sz="2800">
          <a:solidFill>
            <a:schemeClr val="tx1"/>
          </a:solidFill>
          <a:latin typeface="+mn-lt"/>
          <a:ea typeface="+mn-ea"/>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n-ea"/>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n-ea"/>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ea typeface="+mn-ea"/>
        </a:defRPr>
      </a:lvl5pPr>
      <a:lvl6pPr marL="25146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6pPr>
      <a:lvl7pPr marL="29718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7pPr>
      <a:lvl8pPr marL="34290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8pPr>
      <a:lvl9pPr marL="3886200" indent="-228600" algn="l" rtl="0" eaLnBrk="1" fontAlgn="base" hangingPunct="1">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252412" y="980728"/>
            <a:ext cx="8734425"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lstStyle/>
          <a:p>
            <a:pPr marL="342900" indent="-342900" algn="ctr" defTabSz="913130">
              <a:spcBef>
                <a:spcPct val="20000"/>
              </a:spcBef>
            </a:pPr>
            <a:r>
              <a:rPr lang="en-US" altLang="zh-CN" sz="5200" b="1" dirty="0">
                <a:solidFill>
                  <a:srgbClr val="333399"/>
                </a:solidFill>
              </a:rPr>
              <a:t>Unit 7</a:t>
            </a:r>
          </a:p>
          <a:p>
            <a:pPr marL="342900" indent="-342900" algn="ctr" defTabSz="913130">
              <a:spcBef>
                <a:spcPct val="20000"/>
              </a:spcBef>
            </a:pPr>
            <a:r>
              <a:rPr lang="en-US" altLang="zh-CN" sz="8000" b="1" dirty="0" smtClean="0">
                <a:solidFill>
                  <a:srgbClr val="333399"/>
                </a:solidFill>
              </a:rPr>
              <a:t>Films</a:t>
            </a:r>
            <a:r>
              <a:rPr lang="en-US" altLang="zh-CN" sz="4100" b="1" dirty="0" smtClean="0">
                <a:solidFill>
                  <a:srgbClr val="000000"/>
                </a:solidFill>
                <a:latin typeface="Times New Roman" panose="02020603050405020304" pitchFamily="18" charset="0"/>
              </a:rPr>
              <a:t>    </a:t>
            </a:r>
            <a:endParaRPr lang="en-US" altLang="zh-CN" sz="4100" b="1" dirty="0">
              <a:solidFill>
                <a:srgbClr val="000000"/>
              </a:solidFill>
              <a:latin typeface="Times New Roman" panose="02020603050405020304" pitchFamily="18" charset="0"/>
            </a:endParaRPr>
          </a:p>
          <a:p>
            <a:pPr marL="342900" indent="-342900" algn="ctr" defTabSz="913130">
              <a:spcBef>
                <a:spcPct val="20000"/>
              </a:spcBef>
            </a:pPr>
            <a:r>
              <a:rPr lang="en-US" altLang="zh-CN" sz="4100" b="1" dirty="0" smtClean="0">
                <a:solidFill>
                  <a:srgbClr val="000000"/>
                </a:solidFill>
                <a:latin typeface="Times New Roman" panose="02020603050405020304" pitchFamily="18" charset="0"/>
              </a:rPr>
              <a:t>Task</a:t>
            </a:r>
            <a:endParaRPr lang="en-US" altLang="zh-CN" sz="4100" b="1" dirty="0">
              <a:solidFill>
                <a:srgbClr val="000000"/>
              </a:solidFill>
              <a:latin typeface="Times New Roman" panose="02020603050405020304" pitchFamily="18" charset="0"/>
            </a:endParaRPr>
          </a:p>
        </p:txBody>
      </p:sp>
      <p:sp>
        <p:nvSpPr>
          <p:cNvPr id="3" name="矩形 2"/>
          <p:cNvSpPr/>
          <p:nvPr/>
        </p:nvSpPr>
        <p:spPr>
          <a:xfrm>
            <a:off x="2972378" y="558924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925513" y="728663"/>
            <a:ext cx="7456487"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dirty="0">
                <a:latin typeface="Times New Roman" panose="02020603050405020304" pitchFamily="18" charset="0"/>
              </a:rPr>
              <a:t>4. When was Drunken Master on?</a:t>
            </a:r>
          </a:p>
          <a:p>
            <a:pPr>
              <a:lnSpc>
                <a:spcPct val="120000"/>
              </a:lnSpc>
            </a:pPr>
            <a:r>
              <a:rPr lang="en-US" altLang="zh-CN" sz="3600" b="1" dirty="0">
                <a:latin typeface="Times New Roman" panose="02020603050405020304" pitchFamily="18" charset="0"/>
              </a:rPr>
              <a:t>   </a:t>
            </a:r>
            <a:r>
              <a:rPr lang="en-US" altLang="zh-CN" sz="3600" b="1" dirty="0">
                <a:solidFill>
                  <a:srgbClr val="FF0066"/>
                </a:solidFill>
                <a:latin typeface="Times New Roman" panose="02020603050405020304" pitchFamily="18" charset="0"/>
              </a:rPr>
              <a:t>In 1978.</a:t>
            </a:r>
          </a:p>
          <a:p>
            <a:pPr>
              <a:lnSpc>
                <a:spcPct val="120000"/>
              </a:lnSpc>
            </a:pPr>
            <a:r>
              <a:rPr lang="en-US" altLang="zh-CN" sz="3600" b="1" dirty="0">
                <a:latin typeface="Times New Roman" panose="02020603050405020304" pitchFamily="18" charset="0"/>
              </a:rPr>
              <a:t>5. Which film was a great success in  </a:t>
            </a:r>
          </a:p>
          <a:p>
            <a:pPr>
              <a:lnSpc>
                <a:spcPct val="120000"/>
              </a:lnSpc>
            </a:pPr>
            <a:r>
              <a:rPr lang="en-US" altLang="zh-CN" sz="3600" b="1" dirty="0">
                <a:latin typeface="Times New Roman" panose="02020603050405020304" pitchFamily="18" charset="0"/>
              </a:rPr>
              <a:t>    Hollywood?</a:t>
            </a:r>
          </a:p>
          <a:p>
            <a:pPr>
              <a:lnSpc>
                <a:spcPct val="120000"/>
              </a:lnSpc>
            </a:pPr>
            <a:r>
              <a:rPr lang="en-US" altLang="zh-CN" sz="3600" b="1" dirty="0">
                <a:latin typeface="Times New Roman" panose="02020603050405020304" pitchFamily="18" charset="0"/>
              </a:rPr>
              <a:t>   </a:t>
            </a:r>
            <a:r>
              <a:rPr lang="en-US" altLang="zh-CN" sz="3600" b="1" dirty="0">
                <a:solidFill>
                  <a:srgbClr val="FF0066"/>
                </a:solidFill>
                <a:latin typeface="Times New Roman" panose="02020603050405020304" pitchFamily="18" charset="0"/>
              </a:rPr>
              <a:t>Rumble in the Bronx.</a:t>
            </a:r>
          </a:p>
          <a:p>
            <a:pPr>
              <a:lnSpc>
                <a:spcPct val="120000"/>
              </a:lnSpc>
            </a:pPr>
            <a:r>
              <a:rPr lang="en-US" altLang="zh-CN" sz="3600" b="1" dirty="0">
                <a:latin typeface="Times New Roman" panose="02020603050405020304" pitchFamily="18" charset="0"/>
              </a:rPr>
              <a:t>6. What did he set up in 1988?</a:t>
            </a:r>
          </a:p>
          <a:p>
            <a:pPr>
              <a:lnSpc>
                <a:spcPct val="120000"/>
              </a:lnSpc>
            </a:pPr>
            <a:r>
              <a:rPr lang="en-US" altLang="zh-CN" sz="3600" b="1" dirty="0">
                <a:latin typeface="Times New Roman" panose="02020603050405020304" pitchFamily="18" charset="0"/>
              </a:rPr>
              <a:t>   </a:t>
            </a:r>
            <a:r>
              <a:rPr lang="en-US" altLang="zh-CN" sz="3600" b="1" dirty="0">
                <a:solidFill>
                  <a:srgbClr val="FF0066"/>
                </a:solidFill>
                <a:latin typeface="Times New Roman" panose="02020603050405020304" pitchFamily="18" charset="0"/>
              </a:rPr>
              <a:t>He set up the Jackie Chan   </a:t>
            </a:r>
          </a:p>
          <a:p>
            <a:pPr>
              <a:lnSpc>
                <a:spcPct val="120000"/>
              </a:lnSpc>
            </a:pPr>
            <a:r>
              <a:rPr lang="en-US" altLang="zh-CN" sz="3600" b="1" dirty="0">
                <a:solidFill>
                  <a:srgbClr val="FF0066"/>
                </a:solidFill>
                <a:latin typeface="Times New Roman" panose="02020603050405020304" pitchFamily="18" charset="0"/>
              </a:rPr>
              <a:t>   Charitable Foundation in 1988.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strips(downLeft)">
                                      <p:cBhvr>
                                        <p:cTn id="7" dur="500"/>
                                        <p:tgtEl>
                                          <p:spTgt spid="27650">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7650">
                                            <p:txEl>
                                              <p:pRg st="2" end="2"/>
                                            </p:txEl>
                                          </p:spTgt>
                                        </p:tgtEl>
                                        <p:attrNameLst>
                                          <p:attrName>style.visibility</p:attrName>
                                        </p:attrNameLst>
                                      </p:cBhvr>
                                      <p:to>
                                        <p:strVal val="visible"/>
                                      </p:to>
                                    </p:set>
                                    <p:animEffect transition="in" filter="strips(downLeft)">
                                      <p:cBhvr>
                                        <p:cTn id="10" dur="500"/>
                                        <p:tgtEl>
                                          <p:spTgt spid="27650">
                                            <p:txEl>
                                              <p:pRg st="2" end="2"/>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27650">
                                            <p:txEl>
                                              <p:pRg st="3" end="3"/>
                                            </p:txEl>
                                          </p:spTgt>
                                        </p:tgtEl>
                                        <p:attrNameLst>
                                          <p:attrName>style.visibility</p:attrName>
                                        </p:attrNameLst>
                                      </p:cBhvr>
                                      <p:to>
                                        <p:strVal val="visible"/>
                                      </p:to>
                                    </p:set>
                                    <p:animEffect transition="in" filter="strips(downLeft)">
                                      <p:cBhvr>
                                        <p:cTn id="13" dur="500"/>
                                        <p:tgtEl>
                                          <p:spTgt spid="27650">
                                            <p:txEl>
                                              <p:pRg st="3" end="3"/>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27650">
                                            <p:txEl>
                                              <p:pRg st="5" end="5"/>
                                            </p:txEl>
                                          </p:spTgt>
                                        </p:tgtEl>
                                        <p:attrNameLst>
                                          <p:attrName>style.visibility</p:attrName>
                                        </p:attrNameLst>
                                      </p:cBhvr>
                                      <p:to>
                                        <p:strVal val="visible"/>
                                      </p:to>
                                    </p:set>
                                    <p:animEffect transition="in" filter="strips(downLeft)">
                                      <p:cBhvr>
                                        <p:cTn id="16" dur="500"/>
                                        <p:tgtEl>
                                          <p:spTgt spid="27650">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nodeType="clickEffect">
                                  <p:stCondLst>
                                    <p:cond delay="0"/>
                                  </p:stCondLst>
                                  <p:childTnLst>
                                    <p:set>
                                      <p:cBhvr>
                                        <p:cTn id="20" dur="1" fill="hold">
                                          <p:stCondLst>
                                            <p:cond delay="0"/>
                                          </p:stCondLst>
                                        </p:cTn>
                                        <p:tgtEl>
                                          <p:spTgt spid="27650">
                                            <p:txEl>
                                              <p:pRg st="1" end="1"/>
                                            </p:txEl>
                                          </p:spTgt>
                                        </p:tgtEl>
                                        <p:attrNameLst>
                                          <p:attrName>style.visibility</p:attrName>
                                        </p:attrNameLst>
                                      </p:cBhvr>
                                      <p:to>
                                        <p:strVal val="visible"/>
                                      </p:to>
                                    </p:set>
                                    <p:animEffect transition="in" filter="strips(downLeft)">
                                      <p:cBhvr>
                                        <p:cTn id="21" dur="500"/>
                                        <p:tgtEl>
                                          <p:spTgt spid="27650">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27650">
                                            <p:txEl>
                                              <p:pRg st="4" end="4"/>
                                            </p:txEl>
                                          </p:spTgt>
                                        </p:tgtEl>
                                        <p:attrNameLst>
                                          <p:attrName>style.visibility</p:attrName>
                                        </p:attrNameLst>
                                      </p:cBhvr>
                                      <p:to>
                                        <p:strVal val="visible"/>
                                      </p:to>
                                    </p:set>
                                    <p:animEffect transition="in" filter="strips(downLeft)">
                                      <p:cBhvr>
                                        <p:cTn id="26" dur="500"/>
                                        <p:tgtEl>
                                          <p:spTgt spid="27650">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27650">
                                            <p:txEl>
                                              <p:pRg st="6" end="6"/>
                                            </p:txEl>
                                          </p:spTgt>
                                        </p:tgtEl>
                                        <p:attrNameLst>
                                          <p:attrName>style.visibility</p:attrName>
                                        </p:attrNameLst>
                                      </p:cBhvr>
                                      <p:to>
                                        <p:strVal val="visible"/>
                                      </p:to>
                                    </p:set>
                                    <p:animEffect transition="in" filter="strips(downLeft)">
                                      <p:cBhvr>
                                        <p:cTn id="31" dur="500"/>
                                        <p:tgtEl>
                                          <p:spTgt spid="27650">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27650">
                                            <p:txEl>
                                              <p:pRg st="7" end="7"/>
                                            </p:txEl>
                                          </p:spTgt>
                                        </p:tgtEl>
                                        <p:attrNameLst>
                                          <p:attrName>style.visibility</p:attrName>
                                        </p:attrNameLst>
                                      </p:cBhvr>
                                      <p:to>
                                        <p:strVal val="visible"/>
                                      </p:to>
                                    </p:set>
                                    <p:animEffect transition="in" filter="strips(downLeft)">
                                      <p:cBhvr>
                                        <p:cTn id="36" dur="500"/>
                                        <p:tgtEl>
                                          <p:spTgt spid="2765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787" name="Group 59"/>
          <p:cNvGraphicFramePr>
            <a:graphicFrameLocks noGrp="1"/>
          </p:cNvGraphicFramePr>
          <p:nvPr/>
        </p:nvGraphicFramePr>
        <p:xfrm>
          <a:off x="444500" y="2079625"/>
          <a:ext cx="8351838" cy="3061460"/>
        </p:xfrm>
        <a:graphic>
          <a:graphicData uri="http://schemas.openxmlformats.org/drawingml/2006/table">
            <a:tbl>
              <a:tblPr/>
              <a:tblGrid>
                <a:gridCol w="2111375">
                  <a:extLst>
                    <a:ext uri="{9D8B030D-6E8A-4147-A177-3AD203B41FA5}">
                      <a16:colId xmlns:a16="http://schemas.microsoft.com/office/drawing/2014/main" val="20000"/>
                    </a:ext>
                  </a:extLst>
                </a:gridCol>
                <a:gridCol w="2159000">
                  <a:extLst>
                    <a:ext uri="{9D8B030D-6E8A-4147-A177-3AD203B41FA5}">
                      <a16:colId xmlns:a16="http://schemas.microsoft.com/office/drawing/2014/main" val="20001"/>
                    </a:ext>
                  </a:extLst>
                </a:gridCol>
                <a:gridCol w="4081463">
                  <a:extLst>
                    <a:ext uri="{9D8B030D-6E8A-4147-A177-3AD203B41FA5}">
                      <a16:colId xmlns:a16="http://schemas.microsoft.com/office/drawing/2014/main" val="20002"/>
                    </a:ext>
                  </a:extLst>
                </a:gridCol>
              </a:tblGrid>
              <a:tr h="609600">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Introduction</a:t>
                      </a:r>
                    </a:p>
                  </a:txBody>
                  <a:tcPr marL="118515" marR="118515" marT="59258" marB="5925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Paragraph 1</a:t>
                      </a:r>
                    </a:p>
                  </a:txBody>
                  <a:tcPr marL="118515" marR="118515" marT="59258" marB="5925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Jackie Chan, famous all over the world</a:t>
                      </a:r>
                    </a:p>
                  </a:txBody>
                  <a:tcPr marL="118515" marR="118515" marT="59258" marB="592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52438">
                <a:tc rowSpan="3">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Main body</a:t>
                      </a:r>
                    </a:p>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endParaRPr kumimoji="0" lang="zh-CN" altLang="en-US"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118515" marR="118515" marT="59258" marB="5925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Paragraph 2</a:t>
                      </a:r>
                    </a:p>
                  </a:txBody>
                  <a:tcPr marL="118515" marR="118515" marT="59258" marB="5925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Personal details</a:t>
                      </a:r>
                    </a:p>
                  </a:txBody>
                  <a:tcPr marL="118515" marR="118515" marT="59258" marB="592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1"/>
                  </a:ext>
                </a:extLst>
              </a:tr>
              <a:tr h="431800">
                <a:tc vMerge="1">
                  <a:txBody>
                    <a:bodyPr/>
                    <a:lstStyle/>
                    <a:p>
                      <a:endParaRPr lang="zh-CN"/>
                    </a:p>
                  </a:txBody>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Paragraph 3</a:t>
                      </a:r>
                    </a:p>
                  </a:txBody>
                  <a:tcPr marL="118515" marR="118515" marT="59258" marB="5925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Acting career</a:t>
                      </a:r>
                    </a:p>
                  </a:txBody>
                  <a:tcPr marL="118515" marR="118515" marT="59258" marB="592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2"/>
                  </a:ext>
                </a:extLst>
              </a:tr>
              <a:tr h="431800">
                <a:tc vMerge="1">
                  <a:txBody>
                    <a:bodyPr/>
                    <a:lstStyle/>
                    <a:p>
                      <a:endParaRPr lang="zh-CN"/>
                    </a:p>
                  </a:txBody>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Paragraph 4</a:t>
                      </a:r>
                    </a:p>
                  </a:txBody>
                  <a:tcPr marL="118515" marR="118515" marT="59258" marB="5925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Charity work</a:t>
                      </a:r>
                    </a:p>
                  </a:txBody>
                  <a:tcPr marL="118515" marR="118515" marT="59258" marB="592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3"/>
                  </a:ext>
                </a:extLst>
              </a:tr>
              <a:tr h="431800">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Conclusion</a:t>
                      </a:r>
                    </a:p>
                  </a:txBody>
                  <a:tcPr marL="118515" marR="118515" marT="59258" marB="5925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D58E"/>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Paragraph 5</a:t>
                      </a:r>
                    </a:p>
                  </a:txBody>
                  <a:tcPr marL="118515" marR="118515" marT="59258" marB="5925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D58E"/>
                    </a:solidFill>
                  </a:tcPr>
                </a:tc>
                <a:tc>
                  <a:txBody>
                    <a:bodyPr/>
                    <a:lstStyle/>
                    <a:p>
                      <a:pPr marL="0" marR="0" lvl="0" indent="0" algn="l" defTabSz="70485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27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What people think of him</a:t>
                      </a:r>
                    </a:p>
                  </a:txBody>
                  <a:tcPr marL="118515" marR="118515" marT="59258" marB="5925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CD58E"/>
                    </a:solidFill>
                  </a:tcPr>
                </a:tc>
                <a:extLst>
                  <a:ext uri="{0D108BD9-81ED-4DB2-BD59-A6C34878D82A}">
                    <a16:rowId xmlns:a16="http://schemas.microsoft.com/office/drawing/2014/main" val="10004"/>
                  </a:ext>
                </a:extLst>
              </a:tr>
            </a:tbl>
          </a:graphicData>
        </a:graphic>
      </p:graphicFrame>
      <p:sp>
        <p:nvSpPr>
          <p:cNvPr id="28698" name="Text Box 19"/>
          <p:cNvSpPr txBox="1">
            <a:spLocks noChangeArrowheads="1"/>
          </p:cNvSpPr>
          <p:nvPr/>
        </p:nvSpPr>
        <p:spPr bwMode="auto">
          <a:xfrm>
            <a:off x="2460625" y="819150"/>
            <a:ext cx="46101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008000"/>
                </a:solidFill>
                <a:latin typeface="Times New Roman" panose="02020603050405020304" pitchFamily="18" charset="0"/>
              </a:rPr>
              <a:t>Structure of the text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0" y="100013"/>
            <a:ext cx="8831263" cy="255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r>
              <a:rPr lang="en-US" altLang="zh-CN" sz="4100" b="1">
                <a:solidFill>
                  <a:srgbClr val="333399"/>
                </a:solidFill>
                <a:latin typeface="Times New Roman" panose="02020603050405020304" pitchFamily="18" charset="0"/>
              </a:rPr>
              <a:t>B  Daniel is writing an article about  </a:t>
            </a:r>
          </a:p>
          <a:p>
            <a:pPr defTabSz="913130"/>
            <a:r>
              <a:rPr lang="en-US" altLang="zh-CN" sz="4100" b="1">
                <a:solidFill>
                  <a:srgbClr val="333399"/>
                </a:solidFill>
                <a:latin typeface="Times New Roman" panose="02020603050405020304" pitchFamily="18" charset="0"/>
              </a:rPr>
              <a:t>    Jackie Chan. Help him complete it.  </a:t>
            </a:r>
          </a:p>
          <a:p>
            <a:pPr defTabSz="913130"/>
            <a:r>
              <a:rPr lang="en-US" altLang="zh-CN" sz="4100" b="1">
                <a:solidFill>
                  <a:srgbClr val="333399"/>
                </a:solidFill>
                <a:latin typeface="Times New Roman" panose="02020603050405020304" pitchFamily="18" charset="0"/>
              </a:rPr>
              <a:t>    Use the information in Part A to  </a:t>
            </a:r>
          </a:p>
          <a:p>
            <a:pPr defTabSz="913130"/>
            <a:r>
              <a:rPr lang="en-US" altLang="zh-CN" sz="4100" b="1">
                <a:solidFill>
                  <a:srgbClr val="333399"/>
                </a:solidFill>
                <a:latin typeface="Times New Roman" panose="02020603050405020304" pitchFamily="18" charset="0"/>
              </a:rPr>
              <a:t>    help you.</a:t>
            </a:r>
          </a:p>
        </p:txBody>
      </p:sp>
      <p:sp>
        <p:nvSpPr>
          <p:cNvPr id="29699" name="Rectangle 5"/>
          <p:cNvSpPr>
            <a:spLocks noChangeArrowheads="1"/>
          </p:cNvSpPr>
          <p:nvPr/>
        </p:nvSpPr>
        <p:spPr bwMode="auto">
          <a:xfrm>
            <a:off x="157163" y="2619375"/>
            <a:ext cx="8986837" cy="364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10000"/>
              </a:lnSpc>
            </a:pPr>
            <a:r>
              <a:rPr lang="zh-CN" altLang="en-US" sz="3600" b="1">
                <a:latin typeface="Times New Roman" panose="02020603050405020304" pitchFamily="18" charset="0"/>
              </a:rPr>
              <a:t>     </a:t>
            </a:r>
            <a:r>
              <a:rPr lang="en-US" altLang="zh-CN" sz="3600" b="1">
                <a:latin typeface="Times New Roman" panose="02020603050405020304" pitchFamily="18" charset="0"/>
              </a:rPr>
              <a:t>My favourite film star is </a:t>
            </a:r>
            <a:r>
              <a:rPr lang="en-US" altLang="zh-TW" sz="3600" b="1">
                <a:latin typeface="Times New Roman" panose="02020603050405020304" pitchFamily="18" charset="0"/>
              </a:rPr>
              <a:t>⑴ </a:t>
            </a:r>
            <a:r>
              <a:rPr lang="en-US" altLang="zh-CN" sz="3600" b="1">
                <a:latin typeface="Times New Roman" panose="02020603050405020304" pitchFamily="18" charset="0"/>
              </a:rPr>
              <a:t>__________ He is famous all over the world.</a:t>
            </a:r>
          </a:p>
          <a:p>
            <a:pPr defTabSz="913130">
              <a:lnSpc>
                <a:spcPct val="110000"/>
              </a:lnSpc>
            </a:pPr>
            <a:r>
              <a:rPr lang="en-US" altLang="zh-CN" sz="3600" b="1">
                <a:latin typeface="Times New Roman" panose="02020603050405020304" pitchFamily="18" charset="0"/>
              </a:rPr>
              <a:t>     Jackie Chan was born on (2)_________ in (3)___________. He spent ten years at the (4)_____________________. After he</a:t>
            </a:r>
          </a:p>
          <a:p>
            <a:pPr defTabSz="913130">
              <a:lnSpc>
                <a:spcPct val="110000"/>
              </a:lnSpc>
            </a:pPr>
            <a:r>
              <a:rPr lang="en-US" altLang="zh-CN" sz="3600" b="1">
                <a:latin typeface="Times New Roman" panose="02020603050405020304" pitchFamily="18" charset="0"/>
              </a:rPr>
              <a:t>graduated, he worked as (5)___________. </a:t>
            </a:r>
          </a:p>
        </p:txBody>
      </p:sp>
      <p:sp>
        <p:nvSpPr>
          <p:cNvPr id="29700" name="Rectangle 6"/>
          <p:cNvSpPr>
            <a:spLocks noChangeArrowheads="1"/>
          </p:cNvSpPr>
          <p:nvPr/>
        </p:nvSpPr>
        <p:spPr bwMode="auto">
          <a:xfrm>
            <a:off x="6381750" y="2708275"/>
            <a:ext cx="276225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Jackie Chan</a:t>
            </a:r>
          </a:p>
        </p:txBody>
      </p:sp>
      <p:sp>
        <p:nvSpPr>
          <p:cNvPr id="29701" name="Rectangle 7"/>
          <p:cNvSpPr>
            <a:spLocks noChangeArrowheads="1"/>
          </p:cNvSpPr>
          <p:nvPr/>
        </p:nvSpPr>
        <p:spPr bwMode="auto">
          <a:xfrm>
            <a:off x="6575425" y="3879850"/>
            <a:ext cx="2568575"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400" b="1">
                <a:solidFill>
                  <a:srgbClr val="FF0000"/>
                </a:solidFill>
                <a:latin typeface="Times New Roman" panose="02020603050405020304" pitchFamily="18" charset="0"/>
              </a:rPr>
              <a:t>7 April 1954</a:t>
            </a:r>
          </a:p>
        </p:txBody>
      </p:sp>
      <p:sp>
        <p:nvSpPr>
          <p:cNvPr id="29702" name="Rectangle 8"/>
          <p:cNvSpPr>
            <a:spLocks noChangeArrowheads="1"/>
          </p:cNvSpPr>
          <p:nvPr/>
        </p:nvSpPr>
        <p:spPr bwMode="auto">
          <a:xfrm>
            <a:off x="1404938" y="4419600"/>
            <a:ext cx="25781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Hong Kong</a:t>
            </a:r>
          </a:p>
        </p:txBody>
      </p:sp>
      <p:sp>
        <p:nvSpPr>
          <p:cNvPr id="29703" name="Rectangle 9"/>
          <p:cNvSpPr>
            <a:spLocks noChangeArrowheads="1"/>
          </p:cNvSpPr>
          <p:nvPr/>
        </p:nvSpPr>
        <p:spPr bwMode="auto">
          <a:xfrm>
            <a:off x="1500188" y="5048250"/>
            <a:ext cx="504031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China Drama Academy</a:t>
            </a:r>
          </a:p>
        </p:txBody>
      </p:sp>
      <p:sp>
        <p:nvSpPr>
          <p:cNvPr id="29704" name="Rectangle 10"/>
          <p:cNvSpPr>
            <a:spLocks noChangeArrowheads="1"/>
          </p:cNvSpPr>
          <p:nvPr/>
        </p:nvSpPr>
        <p:spPr bwMode="auto">
          <a:xfrm>
            <a:off x="6011863" y="5589588"/>
            <a:ext cx="2528887"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a stuntman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anim calcmode="lin" valueType="num">
                                      <p:cBhvr>
                                        <p:cTn id="7" dur="1000" fill="hold"/>
                                        <p:tgtEl>
                                          <p:spTgt spid="29700">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9700">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9700">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29701">
                                            <p:txEl>
                                              <p:pRg st="0" end="0"/>
                                            </p:txEl>
                                          </p:spTgt>
                                        </p:tgtEl>
                                        <p:attrNameLst>
                                          <p:attrName>style.visibility</p:attrName>
                                        </p:attrNameLst>
                                      </p:cBhvr>
                                      <p:to>
                                        <p:strVal val="visible"/>
                                      </p:to>
                                    </p:set>
                                    <p:anim calcmode="lin" valueType="num">
                                      <p:cBhvr>
                                        <p:cTn id="14" dur="1000" fill="hold"/>
                                        <p:tgtEl>
                                          <p:spTgt spid="29701">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29701">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970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29702">
                                            <p:txEl>
                                              <p:pRg st="0" end="0"/>
                                            </p:txEl>
                                          </p:spTgt>
                                        </p:tgtEl>
                                        <p:attrNameLst>
                                          <p:attrName>style.visibility</p:attrName>
                                        </p:attrNameLst>
                                      </p:cBhvr>
                                      <p:to>
                                        <p:strVal val="visible"/>
                                      </p:to>
                                    </p:set>
                                    <p:anim calcmode="lin" valueType="num">
                                      <p:cBhvr>
                                        <p:cTn id="21" dur="1000" fill="hold"/>
                                        <p:tgtEl>
                                          <p:spTgt spid="29702">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29702">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2970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9703">
                                            <p:txEl>
                                              <p:pRg st="0" end="0"/>
                                            </p:txEl>
                                          </p:spTgt>
                                        </p:tgtEl>
                                        <p:attrNameLst>
                                          <p:attrName>style.visibility</p:attrName>
                                        </p:attrNameLst>
                                      </p:cBhvr>
                                      <p:to>
                                        <p:strVal val="visible"/>
                                      </p:to>
                                    </p:set>
                                    <p:anim calcmode="lin" valueType="num">
                                      <p:cBhvr>
                                        <p:cTn id="28" dur="1000" fill="hold"/>
                                        <p:tgtEl>
                                          <p:spTgt spid="29703">
                                            <p:txEl>
                                              <p:pRg st="0" end="0"/>
                                            </p:txEl>
                                          </p:spTgt>
                                        </p:tgtEl>
                                        <p:attrNameLst>
                                          <p:attrName>ppt_w</p:attrName>
                                        </p:attrNameLst>
                                      </p:cBhvr>
                                      <p:tavLst>
                                        <p:tav tm="0">
                                          <p:val>
                                            <p:strVal val="#ppt_w*0.70"/>
                                          </p:val>
                                        </p:tav>
                                        <p:tav tm="100000">
                                          <p:val>
                                            <p:strVal val="#ppt_w"/>
                                          </p:val>
                                        </p:tav>
                                      </p:tavLst>
                                    </p:anim>
                                    <p:anim calcmode="lin" valueType="num">
                                      <p:cBhvr>
                                        <p:cTn id="29" dur="1000" fill="hold"/>
                                        <p:tgtEl>
                                          <p:spTgt spid="29703">
                                            <p:txEl>
                                              <p:pRg st="0" end="0"/>
                                            </p:txEl>
                                          </p:spTgt>
                                        </p:tgtEl>
                                        <p:attrNameLst>
                                          <p:attrName>ppt_h</p:attrName>
                                        </p:attrNameLst>
                                      </p:cBhvr>
                                      <p:tavLst>
                                        <p:tav tm="0">
                                          <p:val>
                                            <p:strVal val="#ppt_h"/>
                                          </p:val>
                                        </p:tav>
                                        <p:tav tm="100000">
                                          <p:val>
                                            <p:strVal val="#ppt_h"/>
                                          </p:val>
                                        </p:tav>
                                      </p:tavLst>
                                    </p:anim>
                                    <p:animEffect transition="in" filter="fade">
                                      <p:cBhvr>
                                        <p:cTn id="30" dur="1000"/>
                                        <p:tgtEl>
                                          <p:spTgt spid="2970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29704">
                                            <p:txEl>
                                              <p:pRg st="0" end="0"/>
                                            </p:txEl>
                                          </p:spTgt>
                                        </p:tgtEl>
                                        <p:attrNameLst>
                                          <p:attrName>style.visibility</p:attrName>
                                        </p:attrNameLst>
                                      </p:cBhvr>
                                      <p:to>
                                        <p:strVal val="visible"/>
                                      </p:to>
                                    </p:set>
                                    <p:anim calcmode="lin" valueType="num">
                                      <p:cBhvr>
                                        <p:cTn id="35" dur="1000" fill="hold"/>
                                        <p:tgtEl>
                                          <p:spTgt spid="29704">
                                            <p:txEl>
                                              <p:pRg st="0" end="0"/>
                                            </p:txEl>
                                          </p:spTgt>
                                        </p:tgtEl>
                                        <p:attrNameLst>
                                          <p:attrName>ppt_w</p:attrName>
                                        </p:attrNameLst>
                                      </p:cBhvr>
                                      <p:tavLst>
                                        <p:tav tm="0">
                                          <p:val>
                                            <p:strVal val="#ppt_w*0.70"/>
                                          </p:val>
                                        </p:tav>
                                        <p:tav tm="100000">
                                          <p:val>
                                            <p:strVal val="#ppt_w"/>
                                          </p:val>
                                        </p:tav>
                                      </p:tavLst>
                                    </p:anim>
                                    <p:anim calcmode="lin" valueType="num">
                                      <p:cBhvr>
                                        <p:cTn id="36" dur="1000" fill="hold"/>
                                        <p:tgtEl>
                                          <p:spTgt spid="29704">
                                            <p:txEl>
                                              <p:pRg st="0" end="0"/>
                                            </p:txEl>
                                          </p:spTgt>
                                        </p:tgtEl>
                                        <p:attrNameLst>
                                          <p:attrName>ppt_h</p:attrName>
                                        </p:attrNameLst>
                                      </p:cBhvr>
                                      <p:tavLst>
                                        <p:tav tm="0">
                                          <p:val>
                                            <p:strVal val="#ppt_h"/>
                                          </p:val>
                                        </p:tav>
                                        <p:tav tm="100000">
                                          <p:val>
                                            <p:strVal val="#ppt_h"/>
                                          </p:val>
                                        </p:tav>
                                      </p:tavLst>
                                    </p:anim>
                                    <p:animEffect transition="in" filter="fade">
                                      <p:cBhvr>
                                        <p:cTn id="37" dur="1000"/>
                                        <p:tgtEl>
                                          <p:spTgt spid="297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ChangeArrowheads="1"/>
          </p:cNvSpPr>
          <p:nvPr/>
        </p:nvSpPr>
        <p:spPr bwMode="auto">
          <a:xfrm>
            <a:off x="157163" y="188913"/>
            <a:ext cx="8829675" cy="588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20000"/>
              </a:lnSpc>
            </a:pPr>
            <a:r>
              <a:rPr lang="en-US" altLang="zh-CN" sz="3600" b="1" dirty="0">
                <a:latin typeface="Times New Roman" panose="02020603050405020304" pitchFamily="18" charset="0"/>
              </a:rPr>
              <a:t>Later he became an actor.</a:t>
            </a:r>
          </a:p>
          <a:p>
            <a:pPr defTabSz="913130">
              <a:lnSpc>
                <a:spcPct val="120000"/>
              </a:lnSpc>
            </a:pPr>
            <a:r>
              <a:rPr lang="en-US" altLang="zh-CN" sz="3600" b="1" dirty="0">
                <a:latin typeface="Times New Roman" panose="02020603050405020304" pitchFamily="18" charset="0"/>
              </a:rPr>
              <a:t>      In 1978 the film </a:t>
            </a:r>
            <a:r>
              <a:rPr lang="en-US" altLang="zh-CN" sz="3600" b="1" i="1" dirty="0">
                <a:latin typeface="Times New Roman" panose="02020603050405020304" pitchFamily="18" charset="0"/>
              </a:rPr>
              <a:t>Drunken Master</a:t>
            </a:r>
            <a:r>
              <a:rPr lang="en-US" altLang="zh-CN" sz="3600" b="1" dirty="0">
                <a:latin typeface="Times New Roman" panose="02020603050405020304" pitchFamily="18" charset="0"/>
              </a:rPr>
              <a:t> soon made Jackie Chan famous in (6)____. His other successful films include the (7)_____</a:t>
            </a:r>
          </a:p>
          <a:p>
            <a:pPr defTabSz="913130">
              <a:lnSpc>
                <a:spcPct val="120000"/>
              </a:lnSpc>
            </a:pPr>
            <a:r>
              <a:rPr lang="en-US" altLang="zh-CN" sz="3600" b="1" dirty="0">
                <a:latin typeface="Times New Roman" panose="02020603050405020304" pitchFamily="18" charset="0"/>
              </a:rPr>
              <a:t>______ series in the 1980s and 1990s. Later he went to Hollywood. In 1995 his film </a:t>
            </a:r>
            <a:r>
              <a:rPr lang="en-US" altLang="zh-CN" sz="3600" b="1" i="1" dirty="0">
                <a:latin typeface="Times New Roman" panose="02020603050405020304" pitchFamily="18" charset="0"/>
              </a:rPr>
              <a:t>Rumble in the Bronx</a:t>
            </a:r>
            <a:r>
              <a:rPr lang="en-US" altLang="zh-CN" sz="3600" b="1" dirty="0">
                <a:latin typeface="Times New Roman" panose="02020603050405020304" pitchFamily="18" charset="0"/>
              </a:rPr>
              <a:t> was a great success in (8)__________. Then the (9)</a:t>
            </a:r>
          </a:p>
          <a:p>
            <a:pPr defTabSz="913130">
              <a:lnSpc>
                <a:spcPct val="120000"/>
              </a:lnSpc>
            </a:pPr>
            <a:r>
              <a:rPr lang="en-US" altLang="zh-CN" sz="3600" b="1" dirty="0">
                <a:latin typeface="Times New Roman" panose="02020603050405020304" pitchFamily="18" charset="0"/>
              </a:rPr>
              <a:t>__________ series and the </a:t>
            </a:r>
            <a:r>
              <a:rPr lang="en-US" altLang="zh-CN" sz="3600" b="1" i="1" dirty="0">
                <a:latin typeface="Times New Roman" panose="02020603050405020304" pitchFamily="18" charset="0"/>
              </a:rPr>
              <a:t>Shanghai Noon</a:t>
            </a:r>
            <a:endParaRPr lang="en-US" altLang="zh-CN" sz="3600" b="1" dirty="0">
              <a:latin typeface="Times New Roman" panose="02020603050405020304" pitchFamily="18" charset="0"/>
            </a:endParaRPr>
          </a:p>
        </p:txBody>
      </p:sp>
      <p:sp>
        <p:nvSpPr>
          <p:cNvPr id="30723" name="Rectangle 6"/>
          <p:cNvSpPr>
            <a:spLocks noChangeArrowheads="1"/>
          </p:cNvSpPr>
          <p:nvPr/>
        </p:nvSpPr>
        <p:spPr bwMode="auto">
          <a:xfrm>
            <a:off x="6683375" y="1628775"/>
            <a:ext cx="113982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Asia</a:t>
            </a:r>
          </a:p>
        </p:txBody>
      </p:sp>
      <p:sp>
        <p:nvSpPr>
          <p:cNvPr id="30724" name="Rectangle 7"/>
          <p:cNvSpPr>
            <a:spLocks noChangeArrowheads="1"/>
          </p:cNvSpPr>
          <p:nvPr/>
        </p:nvSpPr>
        <p:spPr bwMode="auto">
          <a:xfrm>
            <a:off x="7548563" y="2259013"/>
            <a:ext cx="14541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i="1">
                <a:solidFill>
                  <a:srgbClr val="FF0000"/>
                </a:solidFill>
                <a:latin typeface="Times New Roman" panose="02020603050405020304" pitchFamily="18" charset="0"/>
              </a:rPr>
              <a:t>Police</a:t>
            </a:r>
          </a:p>
        </p:txBody>
      </p:sp>
      <p:sp>
        <p:nvSpPr>
          <p:cNvPr id="30725" name="Rectangle 8"/>
          <p:cNvSpPr>
            <a:spLocks noChangeArrowheads="1"/>
          </p:cNvSpPr>
          <p:nvPr/>
        </p:nvSpPr>
        <p:spPr bwMode="auto">
          <a:xfrm>
            <a:off x="349250" y="2889250"/>
            <a:ext cx="12715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i="1">
                <a:solidFill>
                  <a:srgbClr val="FF0000"/>
                </a:solidFill>
                <a:latin typeface="Times New Roman" panose="02020603050405020304" pitchFamily="18" charset="0"/>
              </a:rPr>
              <a:t>Story</a:t>
            </a:r>
          </a:p>
        </p:txBody>
      </p:sp>
      <p:sp>
        <p:nvSpPr>
          <p:cNvPr id="30726" name="Rectangle 9"/>
          <p:cNvSpPr>
            <a:spLocks noChangeArrowheads="1"/>
          </p:cNvSpPr>
          <p:nvPr/>
        </p:nvSpPr>
        <p:spPr bwMode="auto">
          <a:xfrm>
            <a:off x="685800" y="4876800"/>
            <a:ext cx="23463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Hollywood</a:t>
            </a:r>
          </a:p>
        </p:txBody>
      </p:sp>
      <p:sp>
        <p:nvSpPr>
          <p:cNvPr id="30727" name="Rectangle 10"/>
          <p:cNvSpPr>
            <a:spLocks noChangeArrowheads="1"/>
          </p:cNvSpPr>
          <p:nvPr/>
        </p:nvSpPr>
        <p:spPr bwMode="auto">
          <a:xfrm>
            <a:off x="252413" y="5410200"/>
            <a:ext cx="244633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i="1">
                <a:solidFill>
                  <a:srgbClr val="FF0000"/>
                </a:solidFill>
                <a:latin typeface="Times New Roman" panose="02020603050405020304" pitchFamily="18" charset="0"/>
              </a:rPr>
              <a:t>Rush Hour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0724"/>
                                        </p:tgtEl>
                                        <p:attrNameLst>
                                          <p:attrName>style.visibility</p:attrName>
                                        </p:attrNameLst>
                                      </p:cBhvr>
                                      <p:to>
                                        <p:strVal val="visible"/>
                                      </p:to>
                                    </p:set>
                                    <p:anim calcmode="lin" valueType="num">
                                      <p:cBhvr>
                                        <p:cTn id="14" dur="1000" fill="hold"/>
                                        <p:tgtEl>
                                          <p:spTgt spid="30724"/>
                                        </p:tgtEl>
                                        <p:attrNameLst>
                                          <p:attrName>ppt_w</p:attrName>
                                        </p:attrNameLst>
                                      </p:cBhvr>
                                      <p:tavLst>
                                        <p:tav tm="0">
                                          <p:val>
                                            <p:strVal val="#ppt_w*0.70"/>
                                          </p:val>
                                        </p:tav>
                                        <p:tav tm="100000">
                                          <p:val>
                                            <p:strVal val="#ppt_w"/>
                                          </p:val>
                                        </p:tav>
                                      </p:tavLst>
                                    </p:anim>
                                    <p:anim calcmode="lin" valueType="num">
                                      <p:cBhvr>
                                        <p:cTn id="15" dur="1000" fill="hold"/>
                                        <p:tgtEl>
                                          <p:spTgt spid="30724"/>
                                        </p:tgtEl>
                                        <p:attrNameLst>
                                          <p:attrName>ppt_h</p:attrName>
                                        </p:attrNameLst>
                                      </p:cBhvr>
                                      <p:tavLst>
                                        <p:tav tm="0">
                                          <p:val>
                                            <p:strVal val="#ppt_h"/>
                                          </p:val>
                                        </p:tav>
                                        <p:tav tm="100000">
                                          <p:val>
                                            <p:strVal val="#ppt_h"/>
                                          </p:val>
                                        </p:tav>
                                      </p:tavLst>
                                    </p:anim>
                                    <p:animEffect transition="in" filter="fade">
                                      <p:cBhvr>
                                        <p:cTn id="16" dur="1000"/>
                                        <p:tgtEl>
                                          <p:spTgt spid="30724"/>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0725"/>
                                        </p:tgtEl>
                                        <p:attrNameLst>
                                          <p:attrName>style.visibility</p:attrName>
                                        </p:attrNameLst>
                                      </p:cBhvr>
                                      <p:to>
                                        <p:strVal val="visible"/>
                                      </p:to>
                                    </p:set>
                                    <p:anim calcmode="lin" valueType="num">
                                      <p:cBhvr>
                                        <p:cTn id="19" dur="1000" fill="hold"/>
                                        <p:tgtEl>
                                          <p:spTgt spid="30725"/>
                                        </p:tgtEl>
                                        <p:attrNameLst>
                                          <p:attrName>ppt_w</p:attrName>
                                        </p:attrNameLst>
                                      </p:cBhvr>
                                      <p:tavLst>
                                        <p:tav tm="0">
                                          <p:val>
                                            <p:strVal val="#ppt_w*0.70"/>
                                          </p:val>
                                        </p:tav>
                                        <p:tav tm="100000">
                                          <p:val>
                                            <p:strVal val="#ppt_w"/>
                                          </p:val>
                                        </p:tav>
                                      </p:tavLst>
                                    </p:anim>
                                    <p:anim calcmode="lin" valueType="num">
                                      <p:cBhvr>
                                        <p:cTn id="20" dur="1000" fill="hold"/>
                                        <p:tgtEl>
                                          <p:spTgt spid="30725"/>
                                        </p:tgtEl>
                                        <p:attrNameLst>
                                          <p:attrName>ppt_h</p:attrName>
                                        </p:attrNameLst>
                                      </p:cBhvr>
                                      <p:tavLst>
                                        <p:tav tm="0">
                                          <p:val>
                                            <p:strVal val="#ppt_h"/>
                                          </p:val>
                                        </p:tav>
                                        <p:tav tm="100000">
                                          <p:val>
                                            <p:strVal val="#ppt_h"/>
                                          </p:val>
                                        </p:tav>
                                      </p:tavLst>
                                    </p:anim>
                                    <p:animEffect transition="in" filter="fade">
                                      <p:cBhvr>
                                        <p:cTn id="21" dur="1000"/>
                                        <p:tgtEl>
                                          <p:spTgt spid="30725"/>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30726">
                                            <p:txEl>
                                              <p:pRg st="0" end="0"/>
                                            </p:txEl>
                                          </p:spTgt>
                                        </p:tgtEl>
                                        <p:attrNameLst>
                                          <p:attrName>style.visibility</p:attrName>
                                        </p:attrNameLst>
                                      </p:cBhvr>
                                      <p:to>
                                        <p:strVal val="visible"/>
                                      </p:to>
                                    </p:set>
                                    <p:anim calcmode="lin" valueType="num">
                                      <p:cBhvr>
                                        <p:cTn id="26" dur="1000" fill="hold"/>
                                        <p:tgtEl>
                                          <p:spTgt spid="30726">
                                            <p:txEl>
                                              <p:pRg st="0" end="0"/>
                                            </p:txEl>
                                          </p:spTgt>
                                        </p:tgtEl>
                                        <p:attrNameLst>
                                          <p:attrName>ppt_w</p:attrName>
                                        </p:attrNameLst>
                                      </p:cBhvr>
                                      <p:tavLst>
                                        <p:tav tm="0">
                                          <p:val>
                                            <p:strVal val="#ppt_w*0.70"/>
                                          </p:val>
                                        </p:tav>
                                        <p:tav tm="100000">
                                          <p:val>
                                            <p:strVal val="#ppt_w"/>
                                          </p:val>
                                        </p:tav>
                                      </p:tavLst>
                                    </p:anim>
                                    <p:anim calcmode="lin" valueType="num">
                                      <p:cBhvr>
                                        <p:cTn id="27" dur="1000" fill="hold"/>
                                        <p:tgtEl>
                                          <p:spTgt spid="30726">
                                            <p:txEl>
                                              <p:pRg st="0" end="0"/>
                                            </p:txEl>
                                          </p:spTgt>
                                        </p:tgtEl>
                                        <p:attrNameLst>
                                          <p:attrName>ppt_h</p:attrName>
                                        </p:attrNameLst>
                                      </p:cBhvr>
                                      <p:tavLst>
                                        <p:tav tm="0">
                                          <p:val>
                                            <p:strVal val="#ppt_h"/>
                                          </p:val>
                                        </p:tav>
                                        <p:tav tm="100000">
                                          <p:val>
                                            <p:strVal val="#ppt_h"/>
                                          </p:val>
                                        </p:tav>
                                      </p:tavLst>
                                    </p:anim>
                                    <p:animEffect transition="in" filter="fade">
                                      <p:cBhvr>
                                        <p:cTn id="28" dur="1000"/>
                                        <p:tgtEl>
                                          <p:spTgt spid="3072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30727">
                                            <p:txEl>
                                              <p:pRg st="0" end="0"/>
                                            </p:txEl>
                                          </p:spTgt>
                                        </p:tgtEl>
                                        <p:attrNameLst>
                                          <p:attrName>style.visibility</p:attrName>
                                        </p:attrNameLst>
                                      </p:cBhvr>
                                      <p:to>
                                        <p:strVal val="visible"/>
                                      </p:to>
                                    </p:set>
                                    <p:anim calcmode="lin" valueType="num">
                                      <p:cBhvr>
                                        <p:cTn id="33" dur="1000" fill="hold"/>
                                        <p:tgtEl>
                                          <p:spTgt spid="30727">
                                            <p:txEl>
                                              <p:pRg st="0" end="0"/>
                                            </p:txEl>
                                          </p:spTgt>
                                        </p:tgtEl>
                                        <p:attrNameLst>
                                          <p:attrName>ppt_w</p:attrName>
                                        </p:attrNameLst>
                                      </p:cBhvr>
                                      <p:tavLst>
                                        <p:tav tm="0">
                                          <p:val>
                                            <p:strVal val="#ppt_w*0.70"/>
                                          </p:val>
                                        </p:tav>
                                        <p:tav tm="100000">
                                          <p:val>
                                            <p:strVal val="#ppt_w"/>
                                          </p:val>
                                        </p:tav>
                                      </p:tavLst>
                                    </p:anim>
                                    <p:anim calcmode="lin" valueType="num">
                                      <p:cBhvr>
                                        <p:cTn id="34" dur="1000" fill="hold"/>
                                        <p:tgtEl>
                                          <p:spTgt spid="30727">
                                            <p:txEl>
                                              <p:pRg st="0" end="0"/>
                                            </p:txEl>
                                          </p:spTgt>
                                        </p:tgtEl>
                                        <p:attrNameLst>
                                          <p:attrName>ppt_h</p:attrName>
                                        </p:attrNameLst>
                                      </p:cBhvr>
                                      <p:tavLst>
                                        <p:tav tm="0">
                                          <p:val>
                                            <p:strVal val="#ppt_h"/>
                                          </p:val>
                                        </p:tav>
                                        <p:tav tm="100000">
                                          <p:val>
                                            <p:strVal val="#ppt_h"/>
                                          </p:val>
                                        </p:tav>
                                      </p:tavLst>
                                    </p:anim>
                                    <p:animEffect transition="in" filter="fade">
                                      <p:cBhvr>
                                        <p:cTn id="35" dur="1000"/>
                                        <p:tgtEl>
                                          <p:spTgt spid="307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ChangeArrowheads="1"/>
          </p:cNvSpPr>
          <p:nvPr/>
        </p:nvSpPr>
        <p:spPr bwMode="auto">
          <a:xfrm>
            <a:off x="252413" y="188913"/>
            <a:ext cx="8637587" cy="611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25000"/>
              </a:lnSpc>
            </a:pPr>
            <a:r>
              <a:rPr lang="en-US" altLang="zh-CN" sz="3600" b="1">
                <a:latin typeface="Times New Roman" panose="02020603050405020304" pitchFamily="18" charset="0"/>
              </a:rPr>
              <a:t>series made him even more popular. So far he has acted in nearly (10)_________ and has won many awards. His films are special because they successfully join (11)_______ and exciting action together.      </a:t>
            </a:r>
          </a:p>
          <a:p>
            <a:pPr defTabSz="913130">
              <a:lnSpc>
                <a:spcPct val="125000"/>
              </a:lnSpc>
            </a:pPr>
            <a:r>
              <a:rPr lang="en-US" altLang="zh-CN" sz="3600" b="1">
                <a:latin typeface="Times New Roman" panose="02020603050405020304" pitchFamily="18" charset="0"/>
              </a:rPr>
              <a:t>       Jackie Chan is a Chinese kung fu superstar, but his achievements are far more than that He set up the (12)______</a:t>
            </a:r>
          </a:p>
          <a:p>
            <a:pPr defTabSz="913130">
              <a:lnSpc>
                <a:spcPct val="125000"/>
              </a:lnSpc>
            </a:pPr>
            <a:r>
              <a:rPr lang="en-US" altLang="zh-CN" sz="3600" b="1">
                <a:latin typeface="Times New Roman" panose="02020603050405020304" pitchFamily="18" charset="0"/>
              </a:rPr>
              <a:t>__________________________ in 1988. </a:t>
            </a:r>
          </a:p>
        </p:txBody>
      </p:sp>
      <p:sp>
        <p:nvSpPr>
          <p:cNvPr id="31747" name="Rectangle 6"/>
          <p:cNvSpPr>
            <a:spLocks noChangeArrowheads="1"/>
          </p:cNvSpPr>
          <p:nvPr/>
        </p:nvSpPr>
        <p:spPr bwMode="auto">
          <a:xfrm>
            <a:off x="6394450" y="998538"/>
            <a:ext cx="20764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100 films</a:t>
            </a:r>
          </a:p>
        </p:txBody>
      </p:sp>
      <p:sp>
        <p:nvSpPr>
          <p:cNvPr id="31748" name="Rectangle 7"/>
          <p:cNvSpPr>
            <a:spLocks noChangeArrowheads="1"/>
          </p:cNvSpPr>
          <p:nvPr/>
        </p:nvSpPr>
        <p:spPr bwMode="auto">
          <a:xfrm>
            <a:off x="1117600" y="2978150"/>
            <a:ext cx="18811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humour</a:t>
            </a:r>
          </a:p>
        </p:txBody>
      </p:sp>
      <p:sp>
        <p:nvSpPr>
          <p:cNvPr id="31749" name="Rectangle 8"/>
          <p:cNvSpPr>
            <a:spLocks noChangeArrowheads="1"/>
          </p:cNvSpPr>
          <p:nvPr/>
        </p:nvSpPr>
        <p:spPr bwMode="auto">
          <a:xfrm>
            <a:off x="7067550" y="4959350"/>
            <a:ext cx="15351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Jackie</a:t>
            </a:r>
          </a:p>
        </p:txBody>
      </p:sp>
      <p:sp>
        <p:nvSpPr>
          <p:cNvPr id="31750" name="Rectangle 9"/>
          <p:cNvSpPr>
            <a:spLocks noChangeArrowheads="1"/>
          </p:cNvSpPr>
          <p:nvPr/>
        </p:nvSpPr>
        <p:spPr bwMode="auto">
          <a:xfrm>
            <a:off x="349250" y="5680075"/>
            <a:ext cx="61261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Chan Charitable Foundation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p:cTn id="7" dur="1000" fill="hold"/>
                                        <p:tgtEl>
                                          <p:spTgt spid="3174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174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174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1748">
                                            <p:txEl>
                                              <p:pRg st="0" end="0"/>
                                            </p:txEl>
                                          </p:spTgt>
                                        </p:tgtEl>
                                        <p:attrNameLst>
                                          <p:attrName>style.visibility</p:attrName>
                                        </p:attrNameLst>
                                      </p:cBhvr>
                                      <p:to>
                                        <p:strVal val="visible"/>
                                      </p:to>
                                    </p:set>
                                    <p:anim calcmode="lin" valueType="num">
                                      <p:cBhvr>
                                        <p:cTn id="14" dur="1000" fill="hold"/>
                                        <p:tgtEl>
                                          <p:spTgt spid="31748">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174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174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1749"/>
                                        </p:tgtEl>
                                        <p:attrNameLst>
                                          <p:attrName>style.visibility</p:attrName>
                                        </p:attrNameLst>
                                      </p:cBhvr>
                                      <p:to>
                                        <p:strVal val="visible"/>
                                      </p:to>
                                    </p:set>
                                    <p:anim calcmode="lin" valueType="num">
                                      <p:cBhvr>
                                        <p:cTn id="21" dur="1000" fill="hold"/>
                                        <p:tgtEl>
                                          <p:spTgt spid="31749"/>
                                        </p:tgtEl>
                                        <p:attrNameLst>
                                          <p:attrName>ppt_w</p:attrName>
                                        </p:attrNameLst>
                                      </p:cBhvr>
                                      <p:tavLst>
                                        <p:tav tm="0">
                                          <p:val>
                                            <p:strVal val="#ppt_w*0.70"/>
                                          </p:val>
                                        </p:tav>
                                        <p:tav tm="100000">
                                          <p:val>
                                            <p:strVal val="#ppt_w"/>
                                          </p:val>
                                        </p:tav>
                                      </p:tavLst>
                                    </p:anim>
                                    <p:anim calcmode="lin" valueType="num">
                                      <p:cBhvr>
                                        <p:cTn id="22" dur="1000" fill="hold"/>
                                        <p:tgtEl>
                                          <p:spTgt spid="31749"/>
                                        </p:tgtEl>
                                        <p:attrNameLst>
                                          <p:attrName>ppt_h</p:attrName>
                                        </p:attrNameLst>
                                      </p:cBhvr>
                                      <p:tavLst>
                                        <p:tav tm="0">
                                          <p:val>
                                            <p:strVal val="#ppt_h"/>
                                          </p:val>
                                        </p:tav>
                                        <p:tav tm="100000">
                                          <p:val>
                                            <p:strVal val="#ppt_h"/>
                                          </p:val>
                                        </p:tav>
                                      </p:tavLst>
                                    </p:anim>
                                    <p:animEffect transition="in" filter="fade">
                                      <p:cBhvr>
                                        <p:cTn id="23" dur="1000"/>
                                        <p:tgtEl>
                                          <p:spTgt spid="31749"/>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31750"/>
                                        </p:tgtEl>
                                        <p:attrNameLst>
                                          <p:attrName>style.visibility</p:attrName>
                                        </p:attrNameLst>
                                      </p:cBhvr>
                                      <p:to>
                                        <p:strVal val="visible"/>
                                      </p:to>
                                    </p:set>
                                    <p:anim calcmode="lin" valueType="num">
                                      <p:cBhvr>
                                        <p:cTn id="26" dur="1000" fill="hold"/>
                                        <p:tgtEl>
                                          <p:spTgt spid="31750"/>
                                        </p:tgtEl>
                                        <p:attrNameLst>
                                          <p:attrName>ppt_w</p:attrName>
                                        </p:attrNameLst>
                                      </p:cBhvr>
                                      <p:tavLst>
                                        <p:tav tm="0">
                                          <p:val>
                                            <p:strVal val="#ppt_w*0.70"/>
                                          </p:val>
                                        </p:tav>
                                        <p:tav tm="100000">
                                          <p:val>
                                            <p:strVal val="#ppt_w"/>
                                          </p:val>
                                        </p:tav>
                                      </p:tavLst>
                                    </p:anim>
                                    <p:anim calcmode="lin" valueType="num">
                                      <p:cBhvr>
                                        <p:cTn id="27" dur="1000" fill="hold"/>
                                        <p:tgtEl>
                                          <p:spTgt spid="31750"/>
                                        </p:tgtEl>
                                        <p:attrNameLst>
                                          <p:attrName>ppt_h</p:attrName>
                                        </p:attrNameLst>
                                      </p:cBhvr>
                                      <p:tavLst>
                                        <p:tav tm="0">
                                          <p:val>
                                            <p:strVal val="#ppt_h"/>
                                          </p:val>
                                        </p:tav>
                                        <p:tav tm="100000">
                                          <p:val>
                                            <p:strVal val="#ppt_h"/>
                                          </p:val>
                                        </p:tav>
                                      </p:tavLst>
                                    </p:anim>
                                    <p:animEffect transition="in" filter="fade">
                                      <p:cBhvr>
                                        <p:cTn id="28" dur="10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ChangeArrowheads="1"/>
          </p:cNvSpPr>
          <p:nvPr/>
        </p:nvSpPr>
        <p:spPr bwMode="auto">
          <a:xfrm>
            <a:off x="252413" y="458788"/>
            <a:ext cx="8891587" cy="563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15000"/>
              </a:lnSpc>
            </a:pPr>
            <a:r>
              <a:rPr lang="en-US" altLang="zh-CN" sz="3600" b="1">
                <a:latin typeface="Times New Roman" panose="02020603050405020304" pitchFamily="18" charset="0"/>
              </a:rPr>
              <a:t>He has spent many years doing (13)</a:t>
            </a:r>
          </a:p>
          <a:p>
            <a:pPr defTabSz="913130">
              <a:lnSpc>
                <a:spcPct val="115000"/>
              </a:lnSpc>
            </a:pPr>
            <a:r>
              <a:rPr lang="en-US" altLang="zh-CN" sz="3600" b="1">
                <a:latin typeface="Times New Roman" panose="02020603050405020304" pitchFamily="18" charset="0"/>
              </a:rPr>
              <a:t>____________. He has helped people not only in China, but in over (14)__________ all over the world, including the USA, Australia, Japan, Russia and South Africa.</a:t>
            </a:r>
          </a:p>
          <a:p>
            <a:pPr defTabSz="913130">
              <a:lnSpc>
                <a:spcPct val="115000"/>
              </a:lnSpc>
            </a:pPr>
            <a:r>
              <a:rPr lang="en-US" altLang="zh-CN" sz="3600" b="1">
                <a:latin typeface="Times New Roman" panose="02020603050405020304" pitchFamily="18" charset="0"/>
              </a:rPr>
              <a:t>      Jackie Chan is considered by many people as a superstar, not only for his success in action films but also for his efforts in charity work.</a:t>
            </a:r>
          </a:p>
        </p:txBody>
      </p:sp>
      <p:sp>
        <p:nvSpPr>
          <p:cNvPr id="32771" name="Rectangle 6"/>
          <p:cNvSpPr>
            <a:spLocks noChangeArrowheads="1"/>
          </p:cNvSpPr>
          <p:nvPr/>
        </p:nvSpPr>
        <p:spPr bwMode="auto">
          <a:xfrm>
            <a:off x="347663" y="1109663"/>
            <a:ext cx="2865437"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600" b="1">
                <a:solidFill>
                  <a:srgbClr val="FF0000"/>
                </a:solidFill>
                <a:latin typeface="Times New Roman" panose="02020603050405020304" pitchFamily="18" charset="0"/>
              </a:rPr>
              <a:t>charity work</a:t>
            </a:r>
          </a:p>
        </p:txBody>
      </p:sp>
      <p:sp>
        <p:nvSpPr>
          <p:cNvPr id="32772" name="Rectangle 7"/>
          <p:cNvSpPr>
            <a:spLocks noChangeArrowheads="1"/>
          </p:cNvSpPr>
          <p:nvPr/>
        </p:nvSpPr>
        <p:spPr bwMode="auto">
          <a:xfrm>
            <a:off x="6419850" y="1738313"/>
            <a:ext cx="2532063"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1186180"/>
            <a:r>
              <a:rPr lang="en-US" altLang="zh-CN" sz="3400" b="1">
                <a:solidFill>
                  <a:srgbClr val="FF0000"/>
                </a:solidFill>
                <a:latin typeface="Times New Roman" panose="02020603050405020304" pitchFamily="18" charset="0"/>
              </a:rPr>
              <a:t>30 countries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1000" fill="hold"/>
                                        <p:tgtEl>
                                          <p:spTgt spid="3277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277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277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2772">
                                            <p:txEl>
                                              <p:pRg st="0" end="0"/>
                                            </p:txEl>
                                          </p:spTgt>
                                        </p:tgtEl>
                                        <p:attrNameLst>
                                          <p:attrName>style.visibility</p:attrName>
                                        </p:attrNameLst>
                                      </p:cBhvr>
                                      <p:to>
                                        <p:strVal val="visible"/>
                                      </p:to>
                                    </p:set>
                                    <p:anim calcmode="lin" valueType="num">
                                      <p:cBhvr>
                                        <p:cTn id="14" dur="1000" fill="hold"/>
                                        <p:tgtEl>
                                          <p:spTgt spid="32772">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277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27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ChangeArrowheads="1"/>
          </p:cNvSpPr>
          <p:nvPr/>
        </p:nvSpPr>
        <p:spPr bwMode="auto">
          <a:xfrm>
            <a:off x="252413" y="188913"/>
            <a:ext cx="8505825"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20000"/>
              </a:lnSpc>
            </a:pPr>
            <a:r>
              <a:rPr lang="en-US" altLang="zh-CN" sz="4100" b="1">
                <a:solidFill>
                  <a:srgbClr val="333399"/>
                </a:solidFill>
                <a:latin typeface="Times New Roman" panose="02020603050405020304" pitchFamily="18" charset="0"/>
              </a:rPr>
              <a:t>C  You also want to write an article  </a:t>
            </a:r>
          </a:p>
          <a:p>
            <a:pPr defTabSz="913130">
              <a:lnSpc>
                <a:spcPct val="120000"/>
              </a:lnSpc>
            </a:pPr>
            <a:r>
              <a:rPr lang="en-US" altLang="zh-CN" sz="4100" b="1">
                <a:solidFill>
                  <a:srgbClr val="333399"/>
                </a:solidFill>
                <a:latin typeface="Times New Roman" panose="02020603050405020304" pitchFamily="18" charset="0"/>
              </a:rPr>
              <a:t>     about your favourite film star.  </a:t>
            </a:r>
          </a:p>
          <a:p>
            <a:pPr defTabSz="913130">
              <a:lnSpc>
                <a:spcPct val="120000"/>
              </a:lnSpc>
            </a:pPr>
            <a:r>
              <a:rPr lang="en-US" altLang="zh-CN" sz="4100" b="1">
                <a:solidFill>
                  <a:srgbClr val="333399"/>
                </a:solidFill>
                <a:latin typeface="Times New Roman" panose="02020603050405020304" pitchFamily="18" charset="0"/>
              </a:rPr>
              <a:t>     Use Daniel's fact file and his  </a:t>
            </a:r>
          </a:p>
          <a:p>
            <a:pPr defTabSz="913130">
              <a:lnSpc>
                <a:spcPct val="120000"/>
              </a:lnSpc>
            </a:pPr>
            <a:r>
              <a:rPr lang="en-US" altLang="zh-CN" sz="4100" b="1">
                <a:solidFill>
                  <a:srgbClr val="333399"/>
                </a:solidFill>
                <a:latin typeface="Times New Roman" panose="02020603050405020304" pitchFamily="18" charset="0"/>
              </a:rPr>
              <a:t>     article as a model.</a:t>
            </a:r>
          </a:p>
        </p:txBody>
      </p:sp>
      <p:pic>
        <p:nvPicPr>
          <p:cNvPr id="33795" name="Picture 5" descr="Integrated skills A2"/>
          <p:cNvPicPr>
            <a:picLocks noChangeAspect="1" noChangeArrowheads="1"/>
          </p:cNvPicPr>
          <p:nvPr/>
        </p:nvPicPr>
        <p:blipFill>
          <a:blip r:embed="rId2"/>
          <a:srcRect/>
          <a:stretch>
            <a:fillRect/>
          </a:stretch>
        </p:blipFill>
        <p:spPr bwMode="auto">
          <a:xfrm rot="-913345">
            <a:off x="1595438" y="3787775"/>
            <a:ext cx="5929312"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731838" y="1898650"/>
            <a:ext cx="7974012"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4100">
                <a:latin typeface="Times New Roman" panose="02020603050405020304" pitchFamily="18" charset="0"/>
              </a:rPr>
              <a:t>Para. 1  Starting</a:t>
            </a:r>
          </a:p>
          <a:p>
            <a:pPr>
              <a:spcBef>
                <a:spcPct val="50000"/>
              </a:spcBef>
            </a:pPr>
            <a:r>
              <a:rPr lang="en-US" altLang="zh-CN" sz="4100">
                <a:latin typeface="Times New Roman" panose="02020603050405020304" pitchFamily="18" charset="0"/>
              </a:rPr>
              <a:t>Para. 2  General introduction</a:t>
            </a:r>
          </a:p>
          <a:p>
            <a:pPr>
              <a:spcBef>
                <a:spcPct val="50000"/>
              </a:spcBef>
            </a:pPr>
            <a:r>
              <a:rPr lang="en-US" altLang="zh-CN" sz="4100">
                <a:latin typeface="Times New Roman" panose="02020603050405020304" pitchFamily="18" charset="0"/>
              </a:rPr>
              <a:t>Para. 3  Acting (Football/Writing…)   career</a:t>
            </a:r>
          </a:p>
          <a:p>
            <a:pPr>
              <a:spcBef>
                <a:spcPct val="50000"/>
              </a:spcBef>
            </a:pPr>
            <a:r>
              <a:rPr lang="en-US" altLang="zh-CN" sz="4100">
                <a:latin typeface="Times New Roman" panose="02020603050405020304" pitchFamily="18" charset="0"/>
              </a:rPr>
              <a:t>Para. 4  Ending</a:t>
            </a:r>
          </a:p>
        </p:txBody>
      </p:sp>
      <p:sp>
        <p:nvSpPr>
          <p:cNvPr id="34819" name="Rectangle 3"/>
          <p:cNvSpPr>
            <a:spLocks noChangeArrowheads="1"/>
          </p:cNvSpPr>
          <p:nvPr/>
        </p:nvSpPr>
        <p:spPr bwMode="auto">
          <a:xfrm>
            <a:off x="349250" y="369888"/>
            <a:ext cx="8542338"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913130"/>
            <a:r>
              <a:rPr lang="en-US" altLang="zh-CN" sz="4100" b="1">
                <a:solidFill>
                  <a:srgbClr val="333399"/>
                </a:solidFill>
              </a:rPr>
              <a:t>How to write about our favourite stars?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wipe(left)">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36588" y="549275"/>
            <a:ext cx="7751762" cy="556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100" b="1">
                <a:latin typeface="Times New Roman" panose="02020603050405020304" pitchFamily="18" charset="0"/>
              </a:rPr>
              <a:t>Personal Details____________</a:t>
            </a:r>
          </a:p>
          <a:p>
            <a:pPr>
              <a:lnSpc>
                <a:spcPct val="120000"/>
              </a:lnSpc>
            </a:pPr>
            <a:r>
              <a:rPr lang="en-US" altLang="zh-CN" sz="3100" b="1">
                <a:latin typeface="Times New Roman" panose="02020603050405020304" pitchFamily="18" charset="0"/>
              </a:rPr>
              <a:t>Date of birth: ____  </a:t>
            </a:r>
          </a:p>
          <a:p>
            <a:pPr>
              <a:lnSpc>
                <a:spcPct val="120000"/>
              </a:lnSpc>
            </a:pPr>
            <a:r>
              <a:rPr lang="en-US" altLang="zh-CN" sz="3100" b="1">
                <a:latin typeface="Times New Roman" panose="02020603050405020304" pitchFamily="18" charset="0"/>
              </a:rPr>
              <a:t>Place of birth: _____ </a:t>
            </a:r>
          </a:p>
          <a:p>
            <a:pPr>
              <a:lnSpc>
                <a:spcPct val="120000"/>
              </a:lnSpc>
            </a:pPr>
            <a:r>
              <a:rPr lang="en-US" altLang="zh-CN" sz="3100" b="1">
                <a:latin typeface="Times New Roman" panose="02020603050405020304" pitchFamily="18" charset="0"/>
              </a:rPr>
              <a:t>Appearance: _______________________ </a:t>
            </a:r>
          </a:p>
          <a:p>
            <a:pPr>
              <a:lnSpc>
                <a:spcPct val="120000"/>
              </a:lnSpc>
            </a:pPr>
            <a:r>
              <a:rPr lang="en-US" altLang="zh-CN" sz="3100" b="1">
                <a:latin typeface="Times New Roman" panose="02020603050405020304" pitchFamily="18" charset="0"/>
              </a:rPr>
              <a:t>Talents: __________________________ </a:t>
            </a:r>
          </a:p>
          <a:p>
            <a:pPr>
              <a:lnSpc>
                <a:spcPct val="120000"/>
              </a:lnSpc>
            </a:pPr>
            <a:r>
              <a:rPr lang="en-US" altLang="zh-CN" sz="3100" b="1">
                <a:latin typeface="Times New Roman" panose="02020603050405020304" pitchFamily="18" charset="0"/>
              </a:rPr>
              <a:t>Acting (Football/Writing…) career</a:t>
            </a:r>
          </a:p>
          <a:p>
            <a:pPr>
              <a:lnSpc>
                <a:spcPct val="120000"/>
              </a:lnSpc>
            </a:pPr>
            <a:r>
              <a:rPr lang="en-US" altLang="zh-CN" sz="3100" b="1">
                <a:latin typeface="Times New Roman" panose="02020603050405020304" pitchFamily="18" charset="0"/>
              </a:rPr>
              <a:t>When he/she started it: ______________  </a:t>
            </a:r>
          </a:p>
          <a:p>
            <a:pPr>
              <a:lnSpc>
                <a:spcPct val="120000"/>
              </a:lnSpc>
            </a:pPr>
            <a:r>
              <a:rPr lang="en-US" altLang="zh-CN" sz="3100" b="1">
                <a:latin typeface="Times New Roman" panose="02020603050405020304" pitchFamily="18" charset="0"/>
              </a:rPr>
              <a:t>How he/she started it: _______________  </a:t>
            </a:r>
          </a:p>
          <a:p>
            <a:pPr>
              <a:lnSpc>
                <a:spcPct val="120000"/>
              </a:lnSpc>
            </a:pPr>
            <a:r>
              <a:rPr lang="en-US" altLang="zh-CN" sz="3100" b="1">
                <a:latin typeface="Times New Roman" panose="02020603050405020304" pitchFamily="18" charset="0"/>
              </a:rPr>
              <a:t>His/Her achievements in the field: _____ </a:t>
            </a:r>
          </a:p>
          <a:p>
            <a:pPr>
              <a:lnSpc>
                <a:spcPct val="120000"/>
              </a:lnSpc>
            </a:pPr>
            <a:r>
              <a:rPr lang="en-US" altLang="zh-CN" sz="3100" b="1">
                <a:latin typeface="Times New Roman" panose="02020603050405020304" pitchFamily="18" charset="0"/>
              </a:rPr>
              <a:t>Awards: __________________________</a:t>
            </a:r>
            <a:endParaRPr lang="en-US" altLang="zh-CN" sz="3100" b="1">
              <a:solidFill>
                <a:srgbClr val="0000FF"/>
              </a:solidFill>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52413" y="0"/>
            <a:ext cx="8542337" cy="644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15000"/>
              </a:lnSpc>
            </a:pPr>
            <a:r>
              <a:rPr lang="en-US" altLang="zh-CN" sz="3600" b="1">
                <a:latin typeface="Times New Roman" panose="02020603050405020304" pitchFamily="18" charset="0"/>
              </a:rPr>
              <a:t>Sample Writing</a:t>
            </a:r>
          </a:p>
          <a:p>
            <a:pPr defTabSz="913130">
              <a:lnSpc>
                <a:spcPct val="115000"/>
              </a:lnSpc>
            </a:pPr>
            <a:r>
              <a:rPr lang="en-US" altLang="zh-CN" sz="3400" b="1">
                <a:solidFill>
                  <a:srgbClr val="0000FF"/>
                </a:solidFill>
                <a:latin typeface="Times New Roman" panose="02020603050405020304" pitchFamily="18" charset="0"/>
              </a:rPr>
              <a:t>        My favourite film star is Maggie Cheung. She is famous all over the world. Maggie Cheung was born in Hong Kong on 20 September 1964. She studied at St. Paul’s Convent School.</a:t>
            </a:r>
          </a:p>
          <a:p>
            <a:pPr defTabSz="913130">
              <a:lnSpc>
                <a:spcPct val="115000"/>
              </a:lnSpc>
            </a:pPr>
            <a:r>
              <a:rPr lang="en-US" altLang="zh-CN" sz="3400" b="1">
                <a:solidFill>
                  <a:srgbClr val="0000FF"/>
                </a:solidFill>
                <a:latin typeface="Times New Roman" panose="02020603050405020304" pitchFamily="18" charset="0"/>
              </a:rPr>
              <a:t>       At first, Maggie Cheung worked as a model in Hong Kong. Later she became an actress. Her 1984 film </a:t>
            </a:r>
            <a:r>
              <a:rPr lang="en-US" altLang="zh-CN" sz="3400" b="1" i="1">
                <a:solidFill>
                  <a:srgbClr val="0000FF"/>
                </a:solidFill>
                <a:latin typeface="Times New Roman" panose="02020603050405020304" pitchFamily="18" charset="0"/>
              </a:rPr>
              <a:t>Prince Charming </a:t>
            </a:r>
            <a:r>
              <a:rPr lang="en-US" altLang="zh-CN" sz="3400" b="1">
                <a:solidFill>
                  <a:srgbClr val="0000FF"/>
                </a:solidFill>
                <a:latin typeface="Times New Roman" panose="02020603050405020304" pitchFamily="18" charset="0"/>
              </a:rPr>
              <a:t>made her famous in Hong Kong. She won the Best Actress Award at the 42nd Berlin</a:t>
            </a:r>
            <a:endParaRPr lang="en-US" altLang="zh-CN" sz="3400" b="1" i="1">
              <a:solidFill>
                <a:srgbClr val="0000FF"/>
              </a:solidFill>
              <a:latin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WordArt 15"/>
          <p:cNvSpPr>
            <a:spLocks noChangeArrowheads="1" noChangeShapeType="1" noTextEdit="1"/>
          </p:cNvSpPr>
          <p:nvPr/>
        </p:nvSpPr>
        <p:spPr bwMode="auto">
          <a:xfrm>
            <a:off x="3200400" y="1143000"/>
            <a:ext cx="2971800" cy="914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FF0066"/>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rPr>
              <a:t>Objective</a:t>
            </a:r>
            <a:endParaRPr lang="zh-CN" altLang="en-US" sz="3600" b="1" kern="10" dirty="0">
              <a:ln w="12700">
                <a:solidFill>
                  <a:srgbClr val="FF0066"/>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endParaRPr>
          </a:p>
        </p:txBody>
      </p:sp>
      <p:sp>
        <p:nvSpPr>
          <p:cNvPr id="16387" name="Text Box 3"/>
          <p:cNvSpPr txBox="1">
            <a:spLocks noChangeArrowheads="1"/>
          </p:cNvSpPr>
          <p:nvPr/>
        </p:nvSpPr>
        <p:spPr bwMode="auto">
          <a:xfrm>
            <a:off x="1035050" y="2262188"/>
            <a:ext cx="7118350" cy="3529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dirty="0">
                <a:latin typeface="Times New Roman" panose="02020603050405020304" pitchFamily="18" charset="0"/>
              </a:rPr>
              <a:t>To learn to describe your favourite </a:t>
            </a:r>
          </a:p>
          <a:p>
            <a:pPr>
              <a:lnSpc>
                <a:spcPct val="125000"/>
              </a:lnSpc>
            </a:pPr>
            <a:r>
              <a:rPr lang="en-US" altLang="zh-CN" sz="3600" b="1" dirty="0">
                <a:latin typeface="Times New Roman" panose="02020603050405020304" pitchFamily="18" charset="0"/>
              </a:rPr>
              <a:t>superstar</a:t>
            </a:r>
          </a:p>
          <a:p>
            <a:pPr>
              <a:lnSpc>
                <a:spcPct val="125000"/>
              </a:lnSpc>
            </a:pPr>
            <a:r>
              <a:rPr lang="en-US" altLang="zh-CN" sz="3600" b="1" dirty="0">
                <a:solidFill>
                  <a:srgbClr val="FF0000"/>
                </a:solidFill>
                <a:latin typeface="Times New Roman" panose="02020603050405020304" pitchFamily="18" charset="0"/>
              </a:rPr>
              <a:t>Note:</a:t>
            </a:r>
            <a:r>
              <a:rPr lang="en-US" altLang="zh-CN" sz="3600" b="1" dirty="0">
                <a:latin typeface="Times New Roman" panose="02020603050405020304" pitchFamily="18" charset="0"/>
              </a:rPr>
              <a:t> pay attention to his/her </a:t>
            </a:r>
          </a:p>
          <a:p>
            <a:pPr>
              <a:lnSpc>
                <a:spcPct val="125000"/>
              </a:lnSpc>
            </a:pPr>
            <a:r>
              <a:rPr lang="en-US" altLang="zh-CN" sz="3600" b="1" dirty="0">
                <a:latin typeface="Times New Roman" panose="02020603050405020304" pitchFamily="18" charset="0"/>
              </a:rPr>
              <a:t>personal details, acting career, </a:t>
            </a:r>
          </a:p>
          <a:p>
            <a:pPr>
              <a:lnSpc>
                <a:spcPct val="125000"/>
              </a:lnSpc>
            </a:pPr>
            <a:r>
              <a:rPr lang="en-US" altLang="zh-CN" sz="3600" b="1" dirty="0">
                <a:latin typeface="Times New Roman" panose="02020603050405020304" pitchFamily="18" charset="0"/>
              </a:rPr>
              <a:t>and achievements (</a:t>
            </a:r>
            <a:r>
              <a:rPr lang="zh-CN" altLang="en-US" sz="3600" b="1" dirty="0">
                <a:latin typeface="Times New Roman" panose="02020603050405020304" pitchFamily="18" charset="0"/>
              </a:rPr>
              <a:t>成绩</a:t>
            </a:r>
            <a:r>
              <a:rPr lang="en-US" altLang="zh-CN" sz="3600" b="1" dirty="0">
                <a:latin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18466"/>
                                        </p:tgtEl>
                                        <p:attrNameLst>
                                          <p:attrName>style.visibility</p:attrName>
                                        </p:attrNameLst>
                                      </p:cBhvr>
                                      <p:to>
                                        <p:strVal val="visible"/>
                                      </p:to>
                                    </p:set>
                                    <p:animEffect transition="in" filter="box(in)">
                                      <p:cBhvr>
                                        <p:cTn id="7" dur="500"/>
                                        <p:tgtEl>
                                          <p:spTgt spid="3184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6387">
                                            <p:txEl>
                                              <p:pRg st="2" end="2"/>
                                            </p:txEl>
                                          </p:spTgt>
                                        </p:tgtEl>
                                        <p:attrNameLst>
                                          <p:attrName>style.visibility</p:attrName>
                                        </p:attrNameLst>
                                      </p:cBhvr>
                                      <p:to>
                                        <p:strVal val="visible"/>
                                      </p:to>
                                    </p:set>
                                    <p:animEffect transition="in" filter="box(in)">
                                      <p:cBhvr>
                                        <p:cTn id="18" dur="500"/>
                                        <p:tgtEl>
                                          <p:spTgt spid="16387">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Effect transition="in" filter="box(in)">
                                      <p:cBhvr>
                                        <p:cTn id="21" dur="500"/>
                                        <p:tgtEl>
                                          <p:spTgt spid="16387">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16387">
                                            <p:txEl>
                                              <p:pRg st="4" end="4"/>
                                            </p:txEl>
                                          </p:spTgt>
                                        </p:tgtEl>
                                        <p:attrNameLst>
                                          <p:attrName>style.visibility</p:attrName>
                                        </p:attrNameLst>
                                      </p:cBhvr>
                                      <p:to>
                                        <p:strVal val="visible"/>
                                      </p:to>
                                    </p:set>
                                    <p:animEffect transition="in" filter="box(in)">
                                      <p:cBhvr>
                                        <p:cTn id="24"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ChangeArrowheads="1"/>
          </p:cNvSpPr>
          <p:nvPr/>
        </p:nvSpPr>
        <p:spPr bwMode="auto">
          <a:xfrm>
            <a:off x="252413" y="277813"/>
            <a:ext cx="8734425" cy="570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25000"/>
              </a:lnSpc>
            </a:pPr>
            <a:r>
              <a:rPr lang="en-US" altLang="zh-CN" sz="3400" b="1">
                <a:solidFill>
                  <a:srgbClr val="0000FF"/>
                </a:solidFill>
                <a:latin typeface="Times New Roman" panose="02020603050405020304" pitchFamily="18" charset="0"/>
              </a:rPr>
              <a:t>International Film Festival for her 1992 film</a:t>
            </a:r>
            <a:r>
              <a:rPr lang="en-US" altLang="zh-CN" sz="3400" b="1" i="1">
                <a:solidFill>
                  <a:srgbClr val="0000FF"/>
                </a:solidFill>
                <a:latin typeface="Times New Roman" panose="02020603050405020304" pitchFamily="18" charset="0"/>
              </a:rPr>
              <a:t> Centre Stage. </a:t>
            </a:r>
            <a:r>
              <a:rPr lang="en-US" altLang="zh-CN" sz="3400" b="1">
                <a:solidFill>
                  <a:srgbClr val="0000FF"/>
                </a:solidFill>
                <a:latin typeface="Times New Roman" panose="02020603050405020304" pitchFamily="18" charset="0"/>
              </a:rPr>
              <a:t>Then her 2004 film</a:t>
            </a:r>
            <a:r>
              <a:rPr lang="en-US" altLang="zh-CN" sz="3400" b="1" i="1">
                <a:solidFill>
                  <a:srgbClr val="0000FF"/>
                </a:solidFill>
                <a:latin typeface="Times New Roman" panose="02020603050405020304" pitchFamily="18" charset="0"/>
              </a:rPr>
              <a:t> Clean </a:t>
            </a:r>
            <a:r>
              <a:rPr lang="en-US" altLang="zh-CN" sz="3400" b="1">
                <a:solidFill>
                  <a:srgbClr val="0000FF"/>
                </a:solidFill>
                <a:latin typeface="Times New Roman" panose="02020603050405020304" pitchFamily="18" charset="0"/>
              </a:rPr>
              <a:t>made her more popular all over the world. She won the Best Actress Award at the 57th Cannes Film Festival for this film. She was the first Asian actress to win a prize at this famous French film festival. So far Maggie Cheung has acted in more than 80 films and has won many awards.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ChangeArrowheads="1"/>
          </p:cNvSpPr>
          <p:nvPr/>
        </p:nvSpPr>
        <p:spPr bwMode="auto">
          <a:xfrm>
            <a:off x="539750" y="369888"/>
            <a:ext cx="8159750" cy="570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25000"/>
              </a:lnSpc>
            </a:pPr>
            <a:r>
              <a:rPr lang="zh-CN" altLang="en-US" sz="3400" b="1">
                <a:solidFill>
                  <a:srgbClr val="0000FF"/>
                </a:solidFill>
                <a:latin typeface="Times New Roman" panose="02020603050405020304" pitchFamily="18" charset="0"/>
              </a:rPr>
              <a:t>      </a:t>
            </a:r>
            <a:r>
              <a:rPr lang="en-US" altLang="zh-CN" sz="3400" b="1">
                <a:solidFill>
                  <a:srgbClr val="0000FF"/>
                </a:solidFill>
                <a:latin typeface="Times New Roman" panose="02020603050405020304" pitchFamily="18" charset="0"/>
              </a:rPr>
              <a:t>Maggie Cheung’s native language is Cantonese, but she can also speak Putonghua, English, French and a little Shanghai dialect. In some of her films, we can find that she can switch languages without difficulty.</a:t>
            </a:r>
          </a:p>
          <a:p>
            <a:pPr defTabSz="913130">
              <a:lnSpc>
                <a:spcPct val="125000"/>
              </a:lnSpc>
            </a:pPr>
            <a:r>
              <a:rPr lang="en-US" altLang="zh-CN" sz="3400" b="1">
                <a:solidFill>
                  <a:srgbClr val="0000FF"/>
                </a:solidFill>
                <a:latin typeface="Times New Roman" panose="02020603050405020304" pitchFamily="18" charset="0"/>
              </a:rPr>
              <a:t>      Maggie Cheung is considered internationally as a beautiful and talented actress.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4" descr="QQ截图20140926101108"/>
          <p:cNvPicPr>
            <a:picLocks noChangeAspect="1" noChangeArrowheads="1"/>
          </p:cNvPicPr>
          <p:nvPr/>
        </p:nvPicPr>
        <p:blipFill>
          <a:blip r:embed="rId2"/>
          <a:srcRect/>
          <a:stretch>
            <a:fillRect/>
          </a:stretch>
        </p:blipFill>
        <p:spPr bwMode="auto">
          <a:xfrm>
            <a:off x="0" y="188913"/>
            <a:ext cx="9066213" cy="639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363788" y="2438400"/>
            <a:ext cx="4989512"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7800" b="1">
                <a:solidFill>
                  <a:srgbClr val="333399"/>
                </a:solidFill>
              </a:rPr>
              <a:t>Exercises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0" y="909638"/>
            <a:ext cx="4319588" cy="1143000"/>
          </a:xfrm>
        </p:spPr>
        <p:txBody>
          <a:bodyPr lIns="91423" tIns="45712" rIns="91423" bIns="45712"/>
          <a:lstStyle/>
          <a:p>
            <a:r>
              <a:rPr lang="en-US" altLang="zh-CN" b="1" dirty="0" smtClean="0">
                <a:solidFill>
                  <a:srgbClr val="333399"/>
                </a:solidFill>
              </a:rPr>
              <a:t>Homework</a:t>
            </a:r>
          </a:p>
        </p:txBody>
      </p:sp>
      <p:sp>
        <p:nvSpPr>
          <p:cNvPr id="45059" name="Rectangle 6"/>
          <p:cNvSpPr>
            <a:spLocks noChangeArrowheads="1"/>
          </p:cNvSpPr>
          <p:nvPr/>
        </p:nvSpPr>
        <p:spPr bwMode="auto">
          <a:xfrm>
            <a:off x="731838" y="2259013"/>
            <a:ext cx="7872412"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1186180">
              <a:lnSpc>
                <a:spcPct val="135000"/>
              </a:lnSpc>
            </a:pPr>
            <a:r>
              <a:rPr lang="en-US" altLang="zh-CN" sz="4100" b="1" dirty="0">
                <a:latin typeface="Times New Roman" panose="02020603050405020304" pitchFamily="18" charset="0"/>
              </a:rPr>
              <a:t>1. Finish the writing after class.</a:t>
            </a:r>
          </a:p>
          <a:p>
            <a:pPr defTabSz="1186180">
              <a:lnSpc>
                <a:spcPct val="135000"/>
              </a:lnSpc>
            </a:pPr>
            <a:r>
              <a:rPr lang="en-US" altLang="zh-CN" sz="4100" b="1" dirty="0">
                <a:latin typeface="Times New Roman" panose="02020603050405020304" pitchFamily="18" charset="0"/>
              </a:rPr>
              <a:t>2. Review this unit.</a:t>
            </a:r>
          </a:p>
          <a:p>
            <a:pPr defTabSz="1186180">
              <a:lnSpc>
                <a:spcPct val="135000"/>
              </a:lnSpc>
            </a:pPr>
            <a:r>
              <a:rPr lang="en-US" altLang="zh-CN" sz="4100" b="1" dirty="0">
                <a:latin typeface="Times New Roman" panose="02020603050405020304" pitchFamily="18" charset="0"/>
              </a:rPr>
              <a:t>3. Preview Unit 8.</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914400" y="1470025"/>
            <a:ext cx="3046413"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lnSpc>
                <a:spcPct val="130000"/>
              </a:lnSpc>
            </a:pPr>
            <a:r>
              <a:rPr lang="en-US" altLang="zh-CN" sz="3600" b="1" dirty="0">
                <a:solidFill>
                  <a:srgbClr val="006600"/>
                </a:solidFill>
                <a:latin typeface="Times New Roman" panose="02020603050405020304" pitchFamily="18" charset="0"/>
              </a:rPr>
              <a:t>literature</a:t>
            </a:r>
          </a:p>
          <a:p>
            <a:pPr algn="r">
              <a:lnSpc>
                <a:spcPct val="130000"/>
              </a:lnSpc>
            </a:pPr>
            <a:r>
              <a:rPr lang="en-US" altLang="zh-CN" sz="3600" b="1" dirty="0">
                <a:solidFill>
                  <a:srgbClr val="006600"/>
                </a:solidFill>
                <a:latin typeface="Times New Roman" panose="02020603050405020304" pitchFamily="18" charset="0"/>
              </a:rPr>
              <a:t>praise</a:t>
            </a:r>
          </a:p>
          <a:p>
            <a:pPr algn="r">
              <a:lnSpc>
                <a:spcPct val="130000"/>
              </a:lnSpc>
            </a:pPr>
            <a:r>
              <a:rPr lang="en-US" altLang="zh-CN" sz="3600" b="1" dirty="0">
                <a:solidFill>
                  <a:srgbClr val="006600"/>
                </a:solidFill>
                <a:latin typeface="Times New Roman" panose="02020603050405020304" pitchFamily="18" charset="0"/>
              </a:rPr>
              <a:t>gift</a:t>
            </a:r>
          </a:p>
          <a:p>
            <a:pPr algn="r">
              <a:lnSpc>
                <a:spcPct val="130000"/>
              </a:lnSpc>
            </a:pPr>
            <a:r>
              <a:rPr lang="en-US" altLang="zh-CN" sz="3600" b="1" dirty="0">
                <a:solidFill>
                  <a:srgbClr val="006600"/>
                </a:solidFill>
                <a:latin typeface="Times New Roman" panose="02020603050405020304" pitchFamily="18" charset="0"/>
              </a:rPr>
              <a:t>mark</a:t>
            </a:r>
          </a:p>
          <a:p>
            <a:pPr algn="r">
              <a:lnSpc>
                <a:spcPct val="130000"/>
              </a:lnSpc>
            </a:pPr>
            <a:r>
              <a:rPr lang="en-US" altLang="zh-CN" sz="3600" b="1" dirty="0">
                <a:solidFill>
                  <a:srgbClr val="006600"/>
                </a:solidFill>
                <a:latin typeface="Times New Roman" panose="02020603050405020304" pitchFamily="18" charset="0"/>
              </a:rPr>
              <a:t>encourage</a:t>
            </a:r>
          </a:p>
          <a:p>
            <a:pPr algn="r">
              <a:lnSpc>
                <a:spcPct val="130000"/>
              </a:lnSpc>
            </a:pPr>
            <a:r>
              <a:rPr lang="en-US" altLang="zh-CN" sz="3600" b="1" dirty="0">
                <a:solidFill>
                  <a:srgbClr val="006600"/>
                </a:solidFill>
                <a:latin typeface="Times New Roman" panose="02020603050405020304" pitchFamily="18" charset="0"/>
              </a:rPr>
              <a:t>have a gift for</a:t>
            </a:r>
          </a:p>
        </p:txBody>
      </p:sp>
      <p:sp>
        <p:nvSpPr>
          <p:cNvPr id="17411" name="Text Box 3"/>
          <p:cNvSpPr txBox="1">
            <a:spLocks noChangeArrowheads="1"/>
          </p:cNvSpPr>
          <p:nvPr/>
        </p:nvSpPr>
        <p:spPr bwMode="auto">
          <a:xfrm>
            <a:off x="4113213" y="1449388"/>
            <a:ext cx="4497387" cy="437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dirty="0">
                <a:solidFill>
                  <a:srgbClr val="0000CC"/>
                </a:solidFill>
                <a:latin typeface="Times New Roman" panose="02020603050405020304" pitchFamily="18" charset="0"/>
              </a:rPr>
              <a:t>n. </a:t>
            </a:r>
            <a:r>
              <a:rPr lang="zh-CN" altLang="en-US" sz="3600" b="1" dirty="0">
                <a:solidFill>
                  <a:srgbClr val="0000CC"/>
                </a:solidFill>
                <a:latin typeface="Times New Roman" panose="02020603050405020304" pitchFamily="18" charset="0"/>
              </a:rPr>
              <a:t>文学</a:t>
            </a:r>
          </a:p>
          <a:p>
            <a:pPr>
              <a:lnSpc>
                <a:spcPct val="130000"/>
              </a:lnSpc>
            </a:pPr>
            <a:r>
              <a:rPr lang="en-US" altLang="zh-CN" sz="3600" b="1" dirty="0" err="1">
                <a:solidFill>
                  <a:srgbClr val="0000CC"/>
                </a:solidFill>
                <a:latin typeface="Times New Roman" panose="02020603050405020304" pitchFamily="18" charset="0"/>
              </a:rPr>
              <a:t>vt.</a:t>
            </a:r>
            <a:r>
              <a:rPr lang="en-US" altLang="zh-CN" sz="3600" b="1" dirty="0">
                <a:solidFill>
                  <a:srgbClr val="0000CC"/>
                </a:solidFill>
                <a:latin typeface="Times New Roman" panose="02020603050405020304" pitchFamily="18" charset="0"/>
              </a:rPr>
              <a:t> </a:t>
            </a:r>
            <a:r>
              <a:rPr lang="zh-CN" altLang="en-US" sz="3600" b="1" dirty="0">
                <a:solidFill>
                  <a:srgbClr val="0000CC"/>
                </a:solidFill>
                <a:latin typeface="Times New Roman" panose="02020603050405020304" pitchFamily="18" charset="0"/>
              </a:rPr>
              <a:t>赞扬，表扬</a:t>
            </a:r>
          </a:p>
          <a:p>
            <a:pPr>
              <a:lnSpc>
                <a:spcPct val="130000"/>
              </a:lnSpc>
            </a:pPr>
            <a:r>
              <a:rPr lang="en-US" altLang="zh-CN" sz="3600" b="1" dirty="0">
                <a:solidFill>
                  <a:srgbClr val="0000CC"/>
                </a:solidFill>
                <a:latin typeface="Times New Roman" panose="02020603050405020304" pitchFamily="18" charset="0"/>
              </a:rPr>
              <a:t>n. </a:t>
            </a:r>
            <a:r>
              <a:rPr lang="zh-CN" altLang="en-US" sz="3600" b="1" dirty="0">
                <a:solidFill>
                  <a:srgbClr val="0000CC"/>
                </a:solidFill>
                <a:latin typeface="Times New Roman" panose="02020603050405020304" pitchFamily="18" charset="0"/>
              </a:rPr>
              <a:t>天赋，才能</a:t>
            </a:r>
          </a:p>
          <a:p>
            <a:pPr>
              <a:lnSpc>
                <a:spcPct val="130000"/>
              </a:lnSpc>
            </a:pPr>
            <a:r>
              <a:rPr lang="en-US" altLang="zh-CN" sz="3600" b="1" dirty="0">
                <a:solidFill>
                  <a:srgbClr val="0000CC"/>
                </a:solidFill>
                <a:latin typeface="Times New Roman" panose="02020603050405020304" pitchFamily="18" charset="0"/>
              </a:rPr>
              <a:t>n. </a:t>
            </a:r>
            <a:r>
              <a:rPr lang="zh-CN" altLang="en-US" sz="3600" b="1" dirty="0">
                <a:solidFill>
                  <a:srgbClr val="0000CC"/>
                </a:solidFill>
                <a:latin typeface="Times New Roman" panose="02020603050405020304" pitchFamily="18" charset="0"/>
              </a:rPr>
              <a:t>污点，斑点</a:t>
            </a:r>
          </a:p>
          <a:p>
            <a:pPr>
              <a:lnSpc>
                <a:spcPct val="130000"/>
              </a:lnSpc>
            </a:pPr>
            <a:r>
              <a:rPr lang="en-US" altLang="zh-CN" sz="3600" b="1" dirty="0" err="1">
                <a:solidFill>
                  <a:srgbClr val="0000CC"/>
                </a:solidFill>
                <a:latin typeface="Times New Roman" panose="02020603050405020304" pitchFamily="18" charset="0"/>
              </a:rPr>
              <a:t>vt.</a:t>
            </a:r>
            <a:r>
              <a:rPr lang="en-US" altLang="zh-CN" sz="3600" b="1" dirty="0">
                <a:solidFill>
                  <a:srgbClr val="0000CC"/>
                </a:solidFill>
                <a:latin typeface="Times New Roman" panose="02020603050405020304" pitchFamily="18" charset="0"/>
              </a:rPr>
              <a:t> </a:t>
            </a:r>
            <a:r>
              <a:rPr lang="zh-CN" altLang="en-US" sz="3600" b="1" dirty="0">
                <a:solidFill>
                  <a:srgbClr val="0000CC"/>
                </a:solidFill>
                <a:latin typeface="Times New Roman" panose="02020603050405020304" pitchFamily="18" charset="0"/>
              </a:rPr>
              <a:t>鼓励，劝告</a:t>
            </a:r>
          </a:p>
          <a:p>
            <a:pPr>
              <a:lnSpc>
                <a:spcPct val="130000"/>
              </a:lnSpc>
            </a:pPr>
            <a:r>
              <a:rPr lang="zh-CN" altLang="en-US" sz="3600" b="1" dirty="0">
                <a:solidFill>
                  <a:srgbClr val="0000CC"/>
                </a:solidFill>
                <a:latin typeface="Times New Roman" panose="02020603050405020304" pitchFamily="18" charset="0"/>
              </a:rPr>
              <a:t>对</a:t>
            </a:r>
            <a:r>
              <a:rPr lang="en-US" altLang="zh-CN" sz="3600" b="1" dirty="0">
                <a:solidFill>
                  <a:srgbClr val="0000CC"/>
                </a:solidFill>
                <a:latin typeface="Times New Roman" panose="02020603050405020304" pitchFamily="18" charset="0"/>
              </a:rPr>
              <a:t>……</a:t>
            </a:r>
            <a:r>
              <a:rPr lang="zh-CN" altLang="en-US" sz="3600" b="1" dirty="0">
                <a:solidFill>
                  <a:srgbClr val="0000CC"/>
                </a:solidFill>
                <a:latin typeface="Times New Roman" panose="02020603050405020304" pitchFamily="18" charset="0"/>
              </a:rPr>
              <a:t>有天赋</a:t>
            </a:r>
          </a:p>
        </p:txBody>
      </p:sp>
      <p:grpSp>
        <p:nvGrpSpPr>
          <p:cNvPr id="17412" name="Group 4"/>
          <p:cNvGrpSpPr/>
          <p:nvPr/>
        </p:nvGrpSpPr>
        <p:grpSpPr bwMode="auto">
          <a:xfrm>
            <a:off x="2362200" y="152400"/>
            <a:ext cx="3886200" cy="785813"/>
            <a:chOff x="1632" y="192"/>
            <a:chExt cx="2448" cy="677"/>
          </a:xfrm>
        </p:grpSpPr>
        <p:pic>
          <p:nvPicPr>
            <p:cNvPr id="17413" name="Picture 5" descr="back 2"/>
            <p:cNvPicPr>
              <a:picLocks noChangeAspect="1" noChangeArrowheads="1"/>
            </p:cNvPicPr>
            <p:nvPr/>
          </p:nvPicPr>
          <p:blipFill>
            <a:blip r:embed="rId2" cstate="email"/>
            <a:srcRect/>
            <a:stretch>
              <a:fillRect/>
            </a:stretch>
          </p:blipFill>
          <p:spPr bwMode="auto">
            <a:xfrm>
              <a:off x="1632" y="192"/>
              <a:ext cx="2448" cy="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6"/>
            <p:cNvSpPr txBox="1">
              <a:spLocks noChangeArrowheads="1"/>
            </p:cNvSpPr>
            <p:nvPr/>
          </p:nvSpPr>
          <p:spPr bwMode="auto">
            <a:xfrm>
              <a:off x="1956" y="316"/>
              <a:ext cx="1836"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Words review</a:t>
              </a:r>
            </a:p>
          </p:txBody>
        </p:sp>
      </p:gr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 calcmode="lin" valueType="num">
                                      <p:cBhvr additive="base">
                                        <p:cTn id="12" dur="500" fill="hold"/>
                                        <p:tgtEl>
                                          <p:spTgt spid="1741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7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17411">
                                            <p:txEl>
                                              <p:pRg st="1" end="1"/>
                                            </p:txEl>
                                          </p:spTgt>
                                        </p:tgtEl>
                                        <p:attrNameLst>
                                          <p:attrName>style.visibility</p:attrName>
                                        </p:attrNameLst>
                                      </p:cBhvr>
                                      <p:to>
                                        <p:strVal val="visible"/>
                                      </p:to>
                                    </p:set>
                                    <p:anim calcmode="lin" valueType="num">
                                      <p:cBhvr additive="base">
                                        <p:cTn id="18" dur="500" fill="hold"/>
                                        <p:tgtEl>
                                          <p:spTgt spid="1741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7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17411">
                                            <p:txEl>
                                              <p:pRg st="2" end="2"/>
                                            </p:txEl>
                                          </p:spTgt>
                                        </p:tgtEl>
                                        <p:attrNameLst>
                                          <p:attrName>style.visibility</p:attrName>
                                        </p:attrNameLst>
                                      </p:cBhvr>
                                      <p:to>
                                        <p:strVal val="visible"/>
                                      </p:to>
                                    </p:set>
                                    <p:anim calcmode="lin" valueType="num">
                                      <p:cBhvr additive="base">
                                        <p:cTn id="24" dur="500" fill="hold"/>
                                        <p:tgtEl>
                                          <p:spTgt spid="1741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7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17411">
                                            <p:txEl>
                                              <p:pRg st="3" end="3"/>
                                            </p:txEl>
                                          </p:spTgt>
                                        </p:tgtEl>
                                        <p:attrNameLst>
                                          <p:attrName>style.visibility</p:attrName>
                                        </p:attrNameLst>
                                      </p:cBhvr>
                                      <p:to>
                                        <p:strVal val="visible"/>
                                      </p:to>
                                    </p:set>
                                    <p:anim calcmode="lin" valueType="num">
                                      <p:cBhvr additive="base">
                                        <p:cTn id="30" dur="500" fill="hold"/>
                                        <p:tgtEl>
                                          <p:spTgt spid="1741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74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17411">
                                            <p:txEl>
                                              <p:pRg st="4" end="4"/>
                                            </p:txEl>
                                          </p:spTgt>
                                        </p:tgtEl>
                                        <p:attrNameLst>
                                          <p:attrName>style.visibility</p:attrName>
                                        </p:attrNameLst>
                                      </p:cBhvr>
                                      <p:to>
                                        <p:strVal val="visible"/>
                                      </p:to>
                                    </p:set>
                                    <p:anim calcmode="lin" valueType="num">
                                      <p:cBhvr additive="base">
                                        <p:cTn id="36" dur="500" fill="hold"/>
                                        <p:tgtEl>
                                          <p:spTgt spid="17411">
                                            <p:txEl>
                                              <p:pRg st="4" end="4"/>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174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p:cTn id="41" dur="1" fill="hold">
                                          <p:stCondLst>
                                            <p:cond delay="0"/>
                                          </p:stCondLst>
                                        </p:cTn>
                                        <p:tgtEl>
                                          <p:spTgt spid="17411">
                                            <p:txEl>
                                              <p:pRg st="5" end="5"/>
                                            </p:txEl>
                                          </p:spTgt>
                                        </p:tgtEl>
                                        <p:attrNameLst>
                                          <p:attrName>style.visibility</p:attrName>
                                        </p:attrNameLst>
                                      </p:cBhvr>
                                      <p:to>
                                        <p:strVal val="visible"/>
                                      </p:to>
                                    </p:set>
                                    <p:anim calcmode="lin" valueType="num">
                                      <p:cBhvr additive="base">
                                        <p:cTn id="42" dur="500" fill="hold"/>
                                        <p:tgtEl>
                                          <p:spTgt spid="17411">
                                            <p:txEl>
                                              <p:pRg st="5" end="5"/>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174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762000" y="1449388"/>
            <a:ext cx="8001000" cy="475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He was born in Hong Kong in the 1950s.</a:t>
            </a:r>
          </a:p>
          <a:p>
            <a:pPr>
              <a:spcBef>
                <a:spcPct val="50000"/>
              </a:spcBef>
            </a:pPr>
            <a:r>
              <a:rPr lang="en-US" altLang="zh-CN" sz="3600" b="1">
                <a:latin typeface="Times New Roman" panose="02020603050405020304" pitchFamily="18" charset="0"/>
              </a:rPr>
              <a:t>He’s a Chinese kung fu superstar.</a:t>
            </a:r>
          </a:p>
          <a:p>
            <a:pPr>
              <a:spcBef>
                <a:spcPct val="50000"/>
              </a:spcBef>
            </a:pPr>
            <a:r>
              <a:rPr lang="en-US" altLang="zh-CN" sz="3600" b="1">
                <a:latin typeface="Times New Roman" panose="02020603050405020304" pitchFamily="18" charset="0"/>
              </a:rPr>
              <a:t>His films join humour and exciting action together.</a:t>
            </a:r>
          </a:p>
          <a:p>
            <a:pPr>
              <a:spcBef>
                <a:spcPct val="50000"/>
              </a:spcBef>
            </a:pPr>
            <a:r>
              <a:rPr lang="en-US" altLang="zh-CN" sz="3600" b="1">
                <a:latin typeface="Times New Roman" panose="02020603050405020304" pitchFamily="18" charset="0"/>
              </a:rPr>
              <a:t>His films include </a:t>
            </a:r>
            <a:r>
              <a:rPr lang="en-US" altLang="zh-CN" sz="3600" b="1" i="1">
                <a:latin typeface="Times New Roman" panose="02020603050405020304" pitchFamily="18" charset="0"/>
              </a:rPr>
              <a:t>Drunken Master</a:t>
            </a:r>
            <a:r>
              <a:rPr lang="en-US" altLang="zh-CN" sz="3600" b="1">
                <a:latin typeface="Times New Roman" panose="02020603050405020304" pitchFamily="18" charset="0"/>
              </a:rPr>
              <a:t>,</a:t>
            </a:r>
            <a:r>
              <a:rPr lang="en-US" altLang="zh-CN" sz="3600" b="1" i="1">
                <a:latin typeface="Times New Roman" panose="02020603050405020304" pitchFamily="18" charset="0"/>
              </a:rPr>
              <a:t> the</a:t>
            </a:r>
            <a:r>
              <a:rPr lang="en-US" altLang="zh-CN" sz="3600" b="1">
                <a:latin typeface="Times New Roman" panose="02020603050405020304" pitchFamily="18" charset="0"/>
              </a:rPr>
              <a:t> </a:t>
            </a:r>
            <a:r>
              <a:rPr lang="en-US" altLang="zh-CN" sz="3600" b="1" i="1">
                <a:latin typeface="Times New Roman" panose="02020603050405020304" pitchFamily="18" charset="0"/>
              </a:rPr>
              <a:t>Police Story</a:t>
            </a:r>
            <a:r>
              <a:rPr lang="en-US" altLang="zh-CN" sz="3600" b="1">
                <a:latin typeface="Times New Roman" panose="02020603050405020304" pitchFamily="18" charset="0"/>
              </a:rPr>
              <a:t> </a:t>
            </a:r>
            <a:r>
              <a:rPr lang="en-US" altLang="zh-CN" sz="3600" b="1" i="1">
                <a:latin typeface="Times New Roman" panose="02020603050405020304" pitchFamily="18" charset="0"/>
              </a:rPr>
              <a:t>series</a:t>
            </a:r>
            <a:r>
              <a:rPr lang="en-US" altLang="zh-CN" sz="3600" b="1">
                <a:latin typeface="Times New Roman" panose="02020603050405020304" pitchFamily="18" charset="0"/>
              </a:rPr>
              <a:t> and </a:t>
            </a:r>
            <a:r>
              <a:rPr lang="en-US" altLang="zh-CN" sz="3600" b="1" i="1">
                <a:latin typeface="Times New Roman" panose="02020603050405020304" pitchFamily="18" charset="0"/>
              </a:rPr>
              <a:t>the Rush Hour series</a:t>
            </a:r>
            <a:r>
              <a:rPr lang="en-US" altLang="zh-CN" sz="3600" b="1">
                <a:latin typeface="Times New Roman" panose="02020603050405020304" pitchFamily="18" charset="0"/>
              </a:rPr>
              <a:t>.</a:t>
            </a:r>
          </a:p>
        </p:txBody>
      </p:sp>
      <p:sp>
        <p:nvSpPr>
          <p:cNvPr id="19459" name="Rectangle 3"/>
          <p:cNvSpPr>
            <a:spLocks noChangeArrowheads="1"/>
          </p:cNvSpPr>
          <p:nvPr/>
        </p:nvSpPr>
        <p:spPr bwMode="auto">
          <a:xfrm>
            <a:off x="685800" y="457200"/>
            <a:ext cx="71564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p>
            <a:pPr defTabSz="913130"/>
            <a:r>
              <a:rPr lang="en-US" altLang="zh-CN" sz="3600" b="1">
                <a:solidFill>
                  <a:srgbClr val="0000FF"/>
                </a:solidFill>
                <a:latin typeface="Times New Roman" panose="02020603050405020304" pitchFamily="18" charset="0"/>
              </a:rPr>
              <a:t>Who is Daniel’s favourite film star?</a:t>
            </a:r>
          </a:p>
        </p:txBody>
      </p:sp>
      <p:sp>
        <p:nvSpPr>
          <p:cNvPr id="320516" name="WordArt 4"/>
          <p:cNvSpPr>
            <a:spLocks noChangeArrowheads="1" noChangeShapeType="1" noTextEdit="1"/>
          </p:cNvSpPr>
          <p:nvPr/>
        </p:nvSpPr>
        <p:spPr bwMode="auto">
          <a:xfrm>
            <a:off x="2438400" y="2743200"/>
            <a:ext cx="4572000" cy="992188"/>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华文新魏" panose="02010800040101010101" charset="-122"/>
                <a:ea typeface="华文新魏" panose="02010800040101010101" charset="-122"/>
              </a:rPr>
              <a:t>Take a guess!</a:t>
            </a:r>
            <a:endParaRPr lang="zh-CN" altLang="en-US"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华文新魏" panose="02010800040101010101" charset="-122"/>
              <a:ea typeface="华文新魏" panose="02010800040101010101"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320516"/>
                                        </p:tgtEl>
                                      </p:cBhvr>
                                    </p:animEffect>
                                    <p:set>
                                      <p:cBhvr>
                                        <p:cTn id="7" dur="1" fill="hold">
                                          <p:stCondLst>
                                            <p:cond delay="499"/>
                                          </p:stCondLst>
                                        </p:cTn>
                                        <p:tgtEl>
                                          <p:spTgt spid="3205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strips(downLeft)">
                                      <p:cBhvr>
                                        <p:cTn id="12" dur="500"/>
                                        <p:tgtEl>
                                          <p:spTgt spid="194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9458">
                                            <p:txEl>
                                              <p:pRg st="1" end="1"/>
                                            </p:txEl>
                                          </p:spTgt>
                                        </p:tgtEl>
                                        <p:attrNameLst>
                                          <p:attrName>style.visibility</p:attrName>
                                        </p:attrNameLst>
                                      </p:cBhvr>
                                      <p:to>
                                        <p:strVal val="visible"/>
                                      </p:to>
                                    </p:set>
                                    <p:animEffect transition="in" filter="strips(downLeft)">
                                      <p:cBhvr>
                                        <p:cTn id="17" dur="500"/>
                                        <p:tgtEl>
                                          <p:spTgt spid="194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9458">
                                            <p:txEl>
                                              <p:pRg st="2" end="2"/>
                                            </p:txEl>
                                          </p:spTgt>
                                        </p:tgtEl>
                                        <p:attrNameLst>
                                          <p:attrName>style.visibility</p:attrName>
                                        </p:attrNameLst>
                                      </p:cBhvr>
                                      <p:to>
                                        <p:strVal val="visible"/>
                                      </p:to>
                                    </p:set>
                                    <p:animEffect transition="in" filter="strips(downLeft)">
                                      <p:cBhvr>
                                        <p:cTn id="22" dur="500"/>
                                        <p:tgtEl>
                                          <p:spTgt spid="1945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9458">
                                            <p:txEl>
                                              <p:pRg st="3" end="3"/>
                                            </p:txEl>
                                          </p:spTgt>
                                        </p:tgtEl>
                                        <p:attrNameLst>
                                          <p:attrName>style.visibility</p:attrName>
                                        </p:attrNameLst>
                                      </p:cBhvr>
                                      <p:to>
                                        <p:strVal val="visible"/>
                                      </p:to>
                                    </p:set>
                                    <p:animEffect transition="in" filter="strips(downLeft)">
                                      <p:cBhvr>
                                        <p:cTn id="27" dur="500"/>
                                        <p:tgtEl>
                                          <p:spTgt spid="194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1212850" y="277813"/>
            <a:ext cx="70056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118515" tIns="59258" rIns="118515" bIns="59258">
            <a:spAutoFit/>
          </a:bodyPr>
          <a:lstStyle/>
          <a:p>
            <a:pPr defTabSz="1186180"/>
            <a:r>
              <a:rPr lang="en-US" altLang="zh-CN" sz="4100" b="1" dirty="0">
                <a:solidFill>
                  <a:srgbClr val="E77C07"/>
                </a:solidFill>
              </a:rPr>
              <a:t>My favourite film star</a:t>
            </a:r>
          </a:p>
        </p:txBody>
      </p:sp>
      <p:sp>
        <p:nvSpPr>
          <p:cNvPr id="22531" name="Rectangle 5"/>
          <p:cNvSpPr>
            <a:spLocks noChangeArrowheads="1"/>
          </p:cNvSpPr>
          <p:nvPr/>
        </p:nvSpPr>
        <p:spPr bwMode="auto">
          <a:xfrm>
            <a:off x="157163" y="998538"/>
            <a:ext cx="8829675" cy="316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r>
              <a:rPr lang="en-US" altLang="zh-CN" sz="4100" b="1" dirty="0">
                <a:solidFill>
                  <a:srgbClr val="333399"/>
                </a:solidFill>
                <a:latin typeface="Times New Roman" panose="02020603050405020304" pitchFamily="18" charset="0"/>
              </a:rPr>
              <a:t>A  </a:t>
            </a:r>
            <a:r>
              <a:rPr lang="en-US" altLang="zh-CN" sz="4100" b="1" dirty="0" err="1">
                <a:solidFill>
                  <a:srgbClr val="333399"/>
                </a:solidFill>
                <a:latin typeface="Times New Roman" panose="02020603050405020304" pitchFamily="18" charset="0"/>
              </a:rPr>
              <a:t>A</a:t>
            </a:r>
            <a:r>
              <a:rPr lang="en-US" altLang="zh-CN" sz="4100" b="1" dirty="0">
                <a:solidFill>
                  <a:srgbClr val="333399"/>
                </a:solidFill>
                <a:latin typeface="Times New Roman" panose="02020603050405020304" pitchFamily="18" charset="0"/>
              </a:rPr>
              <a:t> website about film is inviting  </a:t>
            </a:r>
          </a:p>
          <a:p>
            <a:pPr defTabSz="913130"/>
            <a:r>
              <a:rPr lang="en-US" altLang="zh-CN" sz="4100" b="1" dirty="0">
                <a:solidFill>
                  <a:srgbClr val="333399"/>
                </a:solidFill>
                <a:latin typeface="Times New Roman" panose="02020603050405020304" pitchFamily="18" charset="0"/>
              </a:rPr>
              <a:t>     people to write about their  </a:t>
            </a:r>
          </a:p>
          <a:p>
            <a:pPr defTabSz="913130"/>
            <a:r>
              <a:rPr lang="en-US" altLang="zh-CN" sz="4100" b="1" dirty="0">
                <a:solidFill>
                  <a:srgbClr val="333399"/>
                </a:solidFill>
                <a:latin typeface="Times New Roman" panose="02020603050405020304" pitchFamily="18" charset="0"/>
              </a:rPr>
              <a:t>     favourite film stars. Daniel wants  </a:t>
            </a:r>
          </a:p>
          <a:p>
            <a:pPr defTabSz="913130"/>
            <a:r>
              <a:rPr lang="en-US" altLang="zh-CN" sz="4100" b="1" dirty="0">
                <a:solidFill>
                  <a:srgbClr val="333399"/>
                </a:solidFill>
                <a:latin typeface="Times New Roman" panose="02020603050405020304" pitchFamily="18" charset="0"/>
              </a:rPr>
              <a:t>     to write about Jackie Chan. Read   </a:t>
            </a:r>
          </a:p>
          <a:p>
            <a:pPr defTabSz="913130"/>
            <a:r>
              <a:rPr lang="en-US" altLang="zh-CN" sz="4100" b="1" dirty="0">
                <a:solidFill>
                  <a:srgbClr val="333399"/>
                </a:solidFill>
                <a:latin typeface="Times New Roman" panose="02020603050405020304" pitchFamily="18" charset="0"/>
              </a:rPr>
              <a:t>     the fact file about him.</a:t>
            </a:r>
          </a:p>
        </p:txBody>
      </p:sp>
      <p:sp>
        <p:nvSpPr>
          <p:cNvPr id="22532" name="Text Box 6"/>
          <p:cNvSpPr txBox="1">
            <a:spLocks noChangeArrowheads="1"/>
          </p:cNvSpPr>
          <p:nvPr/>
        </p:nvSpPr>
        <p:spPr bwMode="auto">
          <a:xfrm>
            <a:off x="827088" y="4689475"/>
            <a:ext cx="7102475"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0">
                <a:solidFill>
                  <a:srgbClr val="FF6600"/>
                </a:solidFill>
                <a:miter lim="800000"/>
                <a:headEnd/>
                <a:tailEnd/>
              </a14:hiddenLine>
            </a:ext>
          </a:extLst>
        </p:spPr>
        <p:txBody>
          <a:bodyPr lIns="118515" tIns="59258" rIns="118515" bIns="59258">
            <a:spAutoFit/>
          </a:bodyPr>
          <a:lstStyle>
            <a:lvl1pPr defTabSz="913130">
              <a:defRPr>
                <a:solidFill>
                  <a:schemeClr val="tx1"/>
                </a:solidFill>
                <a:latin typeface="Arial" panose="020B0604020202020204" pitchFamily="34" charset="0"/>
                <a:ea typeface="宋体" panose="02010600030101010101" pitchFamily="2" charset="-122"/>
              </a:defRPr>
            </a:lvl1pPr>
            <a:lvl2pPr marL="963930" indent="-371475" defTabSz="913130">
              <a:defRPr>
                <a:solidFill>
                  <a:schemeClr val="tx1"/>
                </a:solidFill>
                <a:latin typeface="Arial" panose="020B0604020202020204" pitchFamily="34" charset="0"/>
                <a:ea typeface="宋体" panose="02010600030101010101" pitchFamily="2" charset="-122"/>
              </a:defRPr>
            </a:lvl2pPr>
            <a:lvl3pPr marL="1481455" indent="-295275" defTabSz="913130">
              <a:defRPr>
                <a:solidFill>
                  <a:schemeClr val="tx1"/>
                </a:solidFill>
                <a:latin typeface="Arial" panose="020B0604020202020204" pitchFamily="34" charset="0"/>
                <a:ea typeface="宋体" panose="02010600030101010101" pitchFamily="2" charset="-122"/>
              </a:defRPr>
            </a:lvl3pPr>
            <a:lvl4pPr marL="2073275" indent="-295275" defTabSz="913130">
              <a:defRPr>
                <a:solidFill>
                  <a:schemeClr val="tx1"/>
                </a:solidFill>
                <a:latin typeface="Arial" panose="020B0604020202020204" pitchFamily="34" charset="0"/>
                <a:ea typeface="宋体" panose="02010600030101010101" pitchFamily="2" charset="-122"/>
              </a:defRPr>
            </a:lvl4pPr>
            <a:lvl5pPr marL="2667000" indent="-297180" defTabSz="913130">
              <a:defRPr>
                <a:solidFill>
                  <a:schemeClr val="tx1"/>
                </a:solidFill>
                <a:latin typeface="Arial" panose="020B0604020202020204" pitchFamily="34" charset="0"/>
                <a:ea typeface="宋体" panose="02010600030101010101" pitchFamily="2" charset="-122"/>
              </a:defRPr>
            </a:lvl5pPr>
            <a:lvl6pPr marL="31242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You can find information about your favourite film star in newspapers or on the internet.</a:t>
            </a:r>
          </a:p>
        </p:txBody>
      </p:sp>
      <p:sp>
        <p:nvSpPr>
          <p:cNvPr id="22533" name="WordArt 7"/>
          <p:cNvSpPr>
            <a:spLocks noChangeArrowheads="1" noChangeShapeType="1" noTextEdit="1"/>
          </p:cNvSpPr>
          <p:nvPr/>
        </p:nvSpPr>
        <p:spPr bwMode="auto">
          <a:xfrm>
            <a:off x="922338" y="4149725"/>
            <a:ext cx="914400" cy="5715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华文新魏" panose="02010800040101010101" charset="-122"/>
                <a:ea typeface="华文新魏" panose="02010800040101010101" charset="-122"/>
              </a:rPr>
              <a:t>Tip</a:t>
            </a:r>
            <a:endParaRPr lang="zh-CN" altLang="en-US" sz="3600" b="1"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华文新魏" panose="02010800040101010101" charset="-122"/>
              <a:ea typeface="华文新魏" panose="02010800040101010101" charset="-122"/>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3036888" y="277813"/>
            <a:ext cx="2760662"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18515" tIns="59258" rIns="118515" bIns="59258">
            <a:spAutoFit/>
          </a:bodyPr>
          <a:lstStyle/>
          <a:p>
            <a:pPr defTabSz="913130"/>
            <a:r>
              <a:rPr lang="en-US" altLang="zh-CN" sz="3600" b="1" dirty="0">
                <a:solidFill>
                  <a:srgbClr val="660066"/>
                </a:solidFill>
                <a:latin typeface="Times New Roman" panose="02020603050405020304" pitchFamily="18" charset="0"/>
              </a:rPr>
              <a:t>Jackie Chan</a:t>
            </a:r>
          </a:p>
        </p:txBody>
      </p:sp>
      <p:sp>
        <p:nvSpPr>
          <p:cNvPr id="23555" name="Rectangle 5"/>
          <p:cNvSpPr>
            <a:spLocks noChangeArrowheads="1"/>
          </p:cNvSpPr>
          <p:nvPr/>
        </p:nvSpPr>
        <p:spPr bwMode="auto">
          <a:xfrm>
            <a:off x="349250" y="909638"/>
            <a:ext cx="681355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r>
              <a:rPr lang="en-US" altLang="zh-CN" sz="3600" b="1" dirty="0">
                <a:solidFill>
                  <a:srgbClr val="0000FF"/>
                </a:solidFill>
                <a:latin typeface="Times New Roman" panose="02020603050405020304" pitchFamily="18" charset="0"/>
              </a:rPr>
              <a:t>Personal details</a:t>
            </a:r>
          </a:p>
          <a:p>
            <a:pPr defTabSz="913130"/>
            <a:r>
              <a:rPr lang="en-US" altLang="zh-CN" sz="3400" b="1" dirty="0">
                <a:latin typeface="Times New Roman" panose="02020603050405020304" pitchFamily="18" charset="0"/>
              </a:rPr>
              <a:t>Date of birth: 7 April 1954</a:t>
            </a:r>
          </a:p>
          <a:p>
            <a:pPr defTabSz="913130"/>
            <a:r>
              <a:rPr lang="en-US" altLang="zh-CN" sz="3400" b="1" dirty="0">
                <a:latin typeface="Times New Roman" panose="02020603050405020304" pitchFamily="18" charset="0"/>
              </a:rPr>
              <a:t>Place of birth: Hong Kong</a:t>
            </a:r>
          </a:p>
          <a:p>
            <a:pPr defTabSz="913130"/>
            <a:r>
              <a:rPr lang="en-US" altLang="zh-CN" sz="3400" b="1" dirty="0">
                <a:latin typeface="Times New Roman" panose="02020603050405020304" pitchFamily="18" charset="0"/>
              </a:rPr>
              <a:t>Talents: actor, Chinese kung </a:t>
            </a:r>
            <a:r>
              <a:rPr lang="en-US" altLang="zh-CN" sz="3400" b="1" dirty="0" err="1">
                <a:latin typeface="Times New Roman" panose="02020603050405020304" pitchFamily="18" charset="0"/>
              </a:rPr>
              <a:t>fu</a:t>
            </a:r>
            <a:r>
              <a:rPr lang="en-US" altLang="zh-CN" sz="3400" b="1" dirty="0">
                <a:latin typeface="Times New Roman" panose="02020603050405020304" pitchFamily="18" charset="0"/>
              </a:rPr>
              <a:t>  </a:t>
            </a:r>
          </a:p>
          <a:p>
            <a:pPr defTabSz="913130"/>
            <a:r>
              <a:rPr lang="en-US" altLang="zh-CN" sz="3400" b="1" dirty="0">
                <a:latin typeface="Times New Roman" panose="02020603050405020304" pitchFamily="18" charset="0"/>
              </a:rPr>
              <a:t>               superstar</a:t>
            </a:r>
          </a:p>
        </p:txBody>
      </p:sp>
      <p:pic>
        <p:nvPicPr>
          <p:cNvPr id="23556" name="Picture 6" descr="Task01"/>
          <p:cNvPicPr>
            <a:picLocks noChangeAspect="1" noChangeArrowheads="1"/>
          </p:cNvPicPr>
          <p:nvPr/>
        </p:nvPicPr>
        <p:blipFill>
          <a:blip r:embed="rId2" cstate="email"/>
          <a:srcRect/>
          <a:stretch>
            <a:fillRect/>
          </a:stretch>
        </p:blipFill>
        <p:spPr bwMode="auto">
          <a:xfrm>
            <a:off x="6492875" y="819150"/>
            <a:ext cx="2398713" cy="268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Rectangle 8"/>
          <p:cNvSpPr>
            <a:spLocks noChangeArrowheads="1"/>
          </p:cNvSpPr>
          <p:nvPr/>
        </p:nvSpPr>
        <p:spPr bwMode="auto">
          <a:xfrm>
            <a:off x="0" y="3429000"/>
            <a:ext cx="9336088" cy="31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r>
              <a:rPr lang="zh-CN" altLang="en-US" sz="3600" b="1" dirty="0">
                <a:solidFill>
                  <a:srgbClr val="0000FF"/>
                </a:solidFill>
                <a:latin typeface="Times New Roman" panose="02020603050405020304" pitchFamily="18" charset="0"/>
              </a:rPr>
              <a:t>  </a:t>
            </a:r>
            <a:r>
              <a:rPr lang="en-US" altLang="zh-CN" sz="3600" b="1" dirty="0">
                <a:solidFill>
                  <a:srgbClr val="0000FF"/>
                </a:solidFill>
                <a:latin typeface="Times New Roman" panose="02020603050405020304" pitchFamily="18" charset="0"/>
              </a:rPr>
              <a:t>Acting career</a:t>
            </a:r>
          </a:p>
          <a:p>
            <a:pPr defTabSz="913130">
              <a:buFontTx/>
              <a:buChar char="•"/>
            </a:pPr>
            <a:r>
              <a:rPr lang="en-US" altLang="zh-CN" sz="3400" b="1" dirty="0">
                <a:latin typeface="Times New Roman" panose="02020603050405020304" pitchFamily="18" charset="0"/>
              </a:rPr>
              <a:t> spent ten years at the China Drama Academy</a:t>
            </a:r>
          </a:p>
          <a:p>
            <a:pPr defTabSz="913130">
              <a:buFontTx/>
              <a:buChar char="•"/>
            </a:pPr>
            <a:r>
              <a:rPr lang="en-US" altLang="zh-CN" sz="3400" b="1" dirty="0">
                <a:latin typeface="Times New Roman" panose="02020603050405020304" pitchFamily="18" charset="0"/>
              </a:rPr>
              <a:t> worked as a stuntman after he graduated</a:t>
            </a:r>
          </a:p>
          <a:p>
            <a:pPr defTabSz="913130">
              <a:buFontTx/>
              <a:buChar char="•"/>
            </a:pPr>
            <a:r>
              <a:rPr lang="en-US" altLang="zh-CN" sz="3400" b="1" dirty="0">
                <a:latin typeface="Times New Roman" panose="02020603050405020304" pitchFamily="18" charset="0"/>
              </a:rPr>
              <a:t> </a:t>
            </a:r>
            <a:r>
              <a:rPr lang="en-US" altLang="zh-CN" sz="3400" b="1" i="1" dirty="0">
                <a:latin typeface="Times New Roman" panose="02020603050405020304" pitchFamily="18" charset="0"/>
              </a:rPr>
              <a:t>Drunken Master</a:t>
            </a:r>
            <a:r>
              <a:rPr lang="en-US" altLang="zh-CN" sz="3400" b="1" dirty="0">
                <a:latin typeface="Times New Roman" panose="02020603050405020304" pitchFamily="18" charset="0"/>
              </a:rPr>
              <a:t> (1978): a big success in Asia</a:t>
            </a:r>
          </a:p>
          <a:p>
            <a:pPr defTabSz="913130">
              <a:buFontTx/>
              <a:buChar char="•"/>
            </a:pPr>
            <a:r>
              <a:rPr lang="en-US" altLang="zh-CN" sz="3400" b="1" dirty="0">
                <a:latin typeface="Times New Roman" panose="02020603050405020304" pitchFamily="18" charset="0"/>
              </a:rPr>
              <a:t> </a:t>
            </a:r>
            <a:r>
              <a:rPr lang="en-US" altLang="zh-CN" sz="3400" b="1" i="1" dirty="0">
                <a:latin typeface="Times New Roman" panose="02020603050405020304" pitchFamily="18" charset="0"/>
              </a:rPr>
              <a:t>Rumble in the Bronx</a:t>
            </a:r>
            <a:r>
              <a:rPr lang="en-US" altLang="zh-CN" sz="3400" b="1" dirty="0">
                <a:latin typeface="Times New Roman" panose="02020603050405020304" pitchFamily="18" charset="0"/>
              </a:rPr>
              <a:t> (1995): a great success </a:t>
            </a:r>
          </a:p>
          <a:p>
            <a:pPr defTabSz="913130"/>
            <a:r>
              <a:rPr lang="en-US" altLang="zh-CN" sz="3400" b="1" dirty="0">
                <a:latin typeface="Times New Roman" panose="02020603050405020304" pitchFamily="18" charset="0"/>
              </a:rPr>
              <a:t>  in Hollywood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157163" y="188913"/>
            <a:ext cx="8794750" cy="589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05000"/>
              </a:lnSpc>
              <a:buFontTx/>
              <a:buChar char="•"/>
            </a:pPr>
            <a:r>
              <a:rPr lang="zh-CN" altLang="en-US" sz="3400" b="1">
                <a:latin typeface="Times New Roman" panose="02020603050405020304" pitchFamily="18" charset="0"/>
              </a:rPr>
              <a:t> </a:t>
            </a:r>
            <a:r>
              <a:rPr lang="en-US" altLang="zh-CN" sz="3400" b="1">
                <a:latin typeface="Times New Roman" panose="02020603050405020304" pitchFamily="18" charset="0"/>
              </a:rPr>
              <a:t>other famous films: </a:t>
            </a:r>
          </a:p>
          <a:p>
            <a:pPr defTabSz="913130">
              <a:lnSpc>
                <a:spcPct val="105000"/>
              </a:lnSpc>
            </a:pPr>
            <a:r>
              <a:rPr lang="en-US" altLang="zh-CN" sz="3400" b="1">
                <a:latin typeface="Times New Roman" panose="02020603050405020304" pitchFamily="18" charset="0"/>
              </a:rPr>
              <a:t>    the </a:t>
            </a:r>
            <a:r>
              <a:rPr lang="en-US" altLang="zh-CN" sz="3400" b="1" i="1">
                <a:latin typeface="Times New Roman" panose="02020603050405020304" pitchFamily="18" charset="0"/>
              </a:rPr>
              <a:t>Police Story series</a:t>
            </a:r>
            <a:r>
              <a:rPr lang="en-US" altLang="zh-CN" sz="3400" b="1">
                <a:latin typeface="Times New Roman" panose="02020603050405020304" pitchFamily="18" charset="0"/>
              </a:rPr>
              <a:t>  (1985. 1988, 1992  </a:t>
            </a:r>
          </a:p>
          <a:p>
            <a:pPr defTabSz="913130">
              <a:lnSpc>
                <a:spcPct val="105000"/>
              </a:lnSpc>
            </a:pPr>
            <a:r>
              <a:rPr lang="en-US" altLang="zh-CN" sz="3400" b="1">
                <a:latin typeface="Times New Roman" panose="02020603050405020304" pitchFamily="18" charset="0"/>
              </a:rPr>
              <a:t>    and 1996)</a:t>
            </a:r>
          </a:p>
          <a:p>
            <a:pPr defTabSz="913130">
              <a:lnSpc>
                <a:spcPct val="105000"/>
              </a:lnSpc>
            </a:pPr>
            <a:r>
              <a:rPr lang="en-US" altLang="zh-CN" sz="3400" b="1">
                <a:latin typeface="Times New Roman" panose="02020603050405020304" pitchFamily="18" charset="0"/>
              </a:rPr>
              <a:t>    the </a:t>
            </a:r>
            <a:r>
              <a:rPr lang="en-US" altLang="zh-CN" sz="3400" b="1" i="1">
                <a:latin typeface="Times New Roman" panose="02020603050405020304" pitchFamily="18" charset="0"/>
              </a:rPr>
              <a:t>Rush Hour series</a:t>
            </a:r>
            <a:r>
              <a:rPr lang="en-US" altLang="zh-CN" sz="3400" b="1">
                <a:latin typeface="Times New Roman" panose="02020603050405020304" pitchFamily="18" charset="0"/>
              </a:rPr>
              <a:t> (1998, 2001 and 2007) </a:t>
            </a:r>
          </a:p>
          <a:p>
            <a:pPr defTabSz="913130">
              <a:lnSpc>
                <a:spcPct val="105000"/>
              </a:lnSpc>
            </a:pPr>
            <a:r>
              <a:rPr lang="en-US" altLang="zh-CN" sz="3400" b="1">
                <a:latin typeface="Times New Roman" panose="02020603050405020304" pitchFamily="18" charset="0"/>
              </a:rPr>
              <a:t>    the </a:t>
            </a:r>
            <a:r>
              <a:rPr lang="en-US" altLang="zh-CN" sz="3400" b="1" i="1">
                <a:latin typeface="Times New Roman" panose="02020603050405020304" pitchFamily="18" charset="0"/>
              </a:rPr>
              <a:t>Shanghai Noon series</a:t>
            </a:r>
            <a:r>
              <a:rPr lang="en-US" altLang="zh-CN" sz="3400" b="1">
                <a:latin typeface="Times New Roman" panose="02020603050405020304" pitchFamily="18" charset="0"/>
              </a:rPr>
              <a:t> (2000, 2003) </a:t>
            </a:r>
          </a:p>
          <a:p>
            <a:pPr defTabSz="913130">
              <a:lnSpc>
                <a:spcPct val="105000"/>
              </a:lnSpc>
            </a:pPr>
            <a:r>
              <a:rPr lang="en-US" altLang="zh-CN" sz="3400" b="1">
                <a:latin typeface="Times New Roman" panose="02020603050405020304" pitchFamily="18" charset="0"/>
              </a:rPr>
              <a:t>    the </a:t>
            </a:r>
            <a:r>
              <a:rPr lang="en-US" altLang="zh-CN" sz="3400" b="1" i="1">
                <a:latin typeface="Times New Roman" panose="02020603050405020304" pitchFamily="18" charset="0"/>
              </a:rPr>
              <a:t>New Police Story series</a:t>
            </a:r>
            <a:r>
              <a:rPr lang="en-US" altLang="zh-CN" sz="3400" b="1">
                <a:latin typeface="Times New Roman" panose="02020603050405020304" pitchFamily="18" charset="0"/>
              </a:rPr>
              <a:t> (2004, 2013)</a:t>
            </a:r>
          </a:p>
          <a:p>
            <a:pPr defTabSz="913130">
              <a:lnSpc>
                <a:spcPct val="105000"/>
              </a:lnSpc>
              <a:buFontTx/>
              <a:buChar char="•"/>
            </a:pPr>
            <a:r>
              <a:rPr lang="en-US" altLang="zh-CN" sz="3400" b="1">
                <a:latin typeface="Times New Roman" panose="02020603050405020304" pitchFamily="18" charset="0"/>
              </a:rPr>
              <a:t> has acted in nearly 100 films and has won  </a:t>
            </a:r>
          </a:p>
          <a:p>
            <a:pPr defTabSz="913130">
              <a:lnSpc>
                <a:spcPct val="105000"/>
              </a:lnSpc>
            </a:pPr>
            <a:r>
              <a:rPr lang="en-US" altLang="zh-CN" sz="3400" b="1">
                <a:latin typeface="Times New Roman" panose="02020603050405020304" pitchFamily="18" charset="0"/>
              </a:rPr>
              <a:t>  many awards</a:t>
            </a:r>
          </a:p>
          <a:p>
            <a:pPr defTabSz="913130">
              <a:lnSpc>
                <a:spcPct val="105000"/>
              </a:lnSpc>
            </a:pPr>
            <a:r>
              <a:rPr lang="en-US" altLang="zh-CN" sz="3600" b="1">
                <a:solidFill>
                  <a:srgbClr val="0000FF"/>
                </a:solidFill>
                <a:latin typeface="Times New Roman" panose="02020603050405020304" pitchFamily="18" charset="0"/>
              </a:rPr>
              <a:t>  What is special about his films</a:t>
            </a:r>
          </a:p>
          <a:p>
            <a:pPr defTabSz="913130">
              <a:lnSpc>
                <a:spcPct val="105000"/>
              </a:lnSpc>
            </a:pPr>
            <a:r>
              <a:rPr lang="en-US" altLang="zh-CN" sz="3400" b="1">
                <a:latin typeface="Times New Roman" panose="02020603050405020304" pitchFamily="18" charset="0"/>
              </a:rPr>
              <a:t>  They join humour and exciting action  </a:t>
            </a:r>
          </a:p>
          <a:p>
            <a:pPr defTabSz="913130">
              <a:lnSpc>
                <a:spcPct val="105000"/>
              </a:lnSpc>
            </a:pPr>
            <a:r>
              <a:rPr lang="en-US" altLang="zh-CN" sz="3400" b="1">
                <a:latin typeface="Times New Roman" panose="02020603050405020304" pitchFamily="18" charset="0"/>
              </a:rPr>
              <a:t>  together.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ChangeArrowheads="1"/>
          </p:cNvSpPr>
          <p:nvPr/>
        </p:nvSpPr>
        <p:spPr bwMode="auto">
          <a:xfrm>
            <a:off x="349250" y="100013"/>
            <a:ext cx="8542338"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p>
            <a:pPr defTabSz="913130">
              <a:lnSpc>
                <a:spcPct val="135000"/>
              </a:lnSpc>
            </a:pPr>
            <a:r>
              <a:rPr lang="en-US" altLang="zh-CN" sz="3600" b="1" dirty="0">
                <a:solidFill>
                  <a:srgbClr val="0000FF"/>
                </a:solidFill>
                <a:latin typeface="Times New Roman" panose="02020603050405020304" pitchFamily="18" charset="0"/>
              </a:rPr>
              <a:t>Charity work</a:t>
            </a:r>
            <a:endParaRPr lang="en-US" altLang="zh-CN" sz="3400" b="1" dirty="0">
              <a:latin typeface="Times New Roman" panose="02020603050405020304" pitchFamily="18" charset="0"/>
            </a:endParaRPr>
          </a:p>
          <a:p>
            <a:pPr defTabSz="913130">
              <a:lnSpc>
                <a:spcPct val="135000"/>
              </a:lnSpc>
            </a:pPr>
            <a:r>
              <a:rPr lang="en-US" altLang="zh-CN" sz="3600" b="1" dirty="0">
                <a:latin typeface="Times New Roman" panose="02020603050405020304" pitchFamily="18" charset="0"/>
              </a:rPr>
              <a:t>He set up the Jackie Chan Charitable Foundation in 1988. He has spent many years doing charity work. He has helped people not only in China, but in over 30 countries all over the world, including the USA, Australia, Japan, Russia and South Africa.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157163" y="100013"/>
            <a:ext cx="8639175"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defTabSz="1186180">
              <a:defRPr>
                <a:solidFill>
                  <a:schemeClr val="tx1"/>
                </a:solidFill>
                <a:latin typeface="Arial" panose="020B0604020202020204" pitchFamily="34" charset="0"/>
                <a:ea typeface="宋体" panose="02010600030101010101" pitchFamily="2" charset="-122"/>
              </a:defRPr>
            </a:lvl1pPr>
            <a:lvl2pPr marL="963930" indent="-371475" defTabSz="1186180">
              <a:defRPr>
                <a:solidFill>
                  <a:schemeClr val="tx1"/>
                </a:solidFill>
                <a:latin typeface="Arial" panose="020B0604020202020204" pitchFamily="34" charset="0"/>
                <a:ea typeface="宋体" panose="02010600030101010101" pitchFamily="2" charset="-122"/>
              </a:defRPr>
            </a:lvl2pPr>
            <a:lvl3pPr marL="1481455" indent="-295275" defTabSz="1186180">
              <a:defRPr>
                <a:solidFill>
                  <a:schemeClr val="tx1"/>
                </a:solidFill>
                <a:latin typeface="Arial" panose="020B0604020202020204" pitchFamily="34" charset="0"/>
                <a:ea typeface="宋体" panose="02010600030101010101" pitchFamily="2" charset="-122"/>
              </a:defRPr>
            </a:lvl3pPr>
            <a:lvl4pPr marL="2073275" indent="-295275" defTabSz="1186180">
              <a:defRPr>
                <a:solidFill>
                  <a:schemeClr val="tx1"/>
                </a:solidFill>
                <a:latin typeface="Arial" panose="020B0604020202020204" pitchFamily="34" charset="0"/>
                <a:ea typeface="宋体" panose="02010600030101010101" pitchFamily="2" charset="-122"/>
              </a:defRPr>
            </a:lvl4pPr>
            <a:lvl5pPr marL="2667000" indent="-297180" defTabSz="1186180">
              <a:defRPr>
                <a:solidFill>
                  <a:schemeClr val="tx1"/>
                </a:solidFill>
                <a:latin typeface="Arial" panose="020B0604020202020204" pitchFamily="34" charset="0"/>
                <a:ea typeface="宋体" panose="02010600030101010101" pitchFamily="2" charset="-122"/>
              </a:defRPr>
            </a:lvl5pPr>
            <a:lvl6pPr marL="31242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0000FF"/>
                </a:solidFill>
                <a:latin typeface="Times New Roman" panose="02020603050405020304" pitchFamily="18" charset="0"/>
              </a:rPr>
              <a:t>Read the fact file about Jackie Chan and answer the questions.</a:t>
            </a:r>
          </a:p>
        </p:txBody>
      </p:sp>
      <p:sp>
        <p:nvSpPr>
          <p:cNvPr id="26627" name="Text Box 5"/>
          <p:cNvSpPr txBox="1">
            <a:spLocks noChangeArrowheads="1"/>
          </p:cNvSpPr>
          <p:nvPr/>
        </p:nvSpPr>
        <p:spPr bwMode="auto">
          <a:xfrm>
            <a:off x="349250" y="1538288"/>
            <a:ext cx="8255000"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515" tIns="59258" rIns="118515" bIns="59258">
            <a:spAutoFit/>
          </a:bodyPr>
          <a:lstStyle>
            <a:lvl1pPr marL="444500" indent="-444500" defTabSz="1186180">
              <a:defRPr>
                <a:solidFill>
                  <a:schemeClr val="tx1"/>
                </a:solidFill>
                <a:latin typeface="Arial" panose="020B0604020202020204" pitchFamily="34" charset="0"/>
                <a:ea typeface="宋体" panose="02010600030101010101" pitchFamily="2" charset="-122"/>
              </a:defRPr>
            </a:lvl1pPr>
            <a:lvl2pPr marL="963930" indent="-371475" defTabSz="1186180">
              <a:defRPr>
                <a:solidFill>
                  <a:schemeClr val="tx1"/>
                </a:solidFill>
                <a:latin typeface="Arial" panose="020B0604020202020204" pitchFamily="34" charset="0"/>
                <a:ea typeface="宋体" panose="02010600030101010101" pitchFamily="2" charset="-122"/>
              </a:defRPr>
            </a:lvl2pPr>
            <a:lvl3pPr marL="1481455" indent="-295275" defTabSz="1186180">
              <a:defRPr>
                <a:solidFill>
                  <a:schemeClr val="tx1"/>
                </a:solidFill>
                <a:latin typeface="Arial" panose="020B0604020202020204" pitchFamily="34" charset="0"/>
                <a:ea typeface="宋体" panose="02010600030101010101" pitchFamily="2" charset="-122"/>
              </a:defRPr>
            </a:lvl3pPr>
            <a:lvl4pPr marL="2073275" indent="-295275" defTabSz="1186180">
              <a:defRPr>
                <a:solidFill>
                  <a:schemeClr val="tx1"/>
                </a:solidFill>
                <a:latin typeface="Arial" panose="020B0604020202020204" pitchFamily="34" charset="0"/>
                <a:ea typeface="宋体" panose="02010600030101010101" pitchFamily="2" charset="-122"/>
              </a:defRPr>
            </a:lvl4pPr>
            <a:lvl5pPr marL="2667000" indent="-297180" defTabSz="1186180">
              <a:defRPr>
                <a:solidFill>
                  <a:schemeClr val="tx1"/>
                </a:solidFill>
                <a:latin typeface="Arial" panose="020B0604020202020204" pitchFamily="34" charset="0"/>
                <a:ea typeface="宋体" panose="02010600030101010101" pitchFamily="2" charset="-122"/>
              </a:defRPr>
            </a:lvl5pPr>
            <a:lvl6pPr marL="31242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5814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40386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495800" indent="-297180" defTabSz="118618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dirty="0">
                <a:latin typeface="Times New Roman" panose="02020603050405020304" pitchFamily="18" charset="0"/>
              </a:rPr>
              <a:t>1. When was Jackie Chan born?</a:t>
            </a:r>
          </a:p>
          <a:p>
            <a:pPr>
              <a:lnSpc>
                <a:spcPct val="115000"/>
              </a:lnSpc>
            </a:pPr>
            <a:r>
              <a:rPr lang="en-US" altLang="zh-CN" sz="3600" b="1" dirty="0">
                <a:latin typeface="Times New Roman" panose="02020603050405020304" pitchFamily="18" charset="0"/>
              </a:rPr>
              <a:t>   </a:t>
            </a:r>
            <a:r>
              <a:rPr lang="en-US" altLang="zh-CN" sz="3600" b="1" dirty="0">
                <a:solidFill>
                  <a:srgbClr val="FF0066"/>
                </a:solidFill>
                <a:latin typeface="Times New Roman" panose="02020603050405020304" pitchFamily="18" charset="0"/>
              </a:rPr>
              <a:t>He was born on 7 April 1954.</a:t>
            </a:r>
          </a:p>
          <a:p>
            <a:pPr>
              <a:lnSpc>
                <a:spcPct val="115000"/>
              </a:lnSpc>
            </a:pPr>
            <a:r>
              <a:rPr lang="en-US" altLang="zh-CN" sz="3600" b="1" dirty="0">
                <a:latin typeface="Times New Roman" panose="02020603050405020304" pitchFamily="18" charset="0"/>
              </a:rPr>
              <a:t>2. How many years did he spend at the China Drama Academy?</a:t>
            </a:r>
          </a:p>
          <a:p>
            <a:pPr>
              <a:lnSpc>
                <a:spcPct val="115000"/>
              </a:lnSpc>
            </a:pPr>
            <a:r>
              <a:rPr lang="en-US" altLang="zh-CN" sz="3600" b="1" dirty="0">
                <a:latin typeface="Times New Roman" panose="02020603050405020304" pitchFamily="18" charset="0"/>
              </a:rPr>
              <a:t>   </a:t>
            </a:r>
            <a:r>
              <a:rPr lang="en-US" altLang="zh-CN" sz="3600" b="1" dirty="0">
                <a:solidFill>
                  <a:srgbClr val="FF0066"/>
                </a:solidFill>
                <a:latin typeface="Times New Roman" panose="02020603050405020304" pitchFamily="18" charset="0"/>
              </a:rPr>
              <a:t>Ten years.</a:t>
            </a:r>
          </a:p>
          <a:p>
            <a:pPr>
              <a:lnSpc>
                <a:spcPct val="115000"/>
              </a:lnSpc>
            </a:pPr>
            <a:r>
              <a:rPr lang="en-US" altLang="zh-CN" sz="3600" b="1" dirty="0">
                <a:latin typeface="Times New Roman" panose="02020603050405020304" pitchFamily="18" charset="0"/>
              </a:rPr>
              <a:t>3. What did he do after he graduated?</a:t>
            </a:r>
          </a:p>
          <a:p>
            <a:pPr>
              <a:lnSpc>
                <a:spcPct val="115000"/>
              </a:lnSpc>
            </a:pPr>
            <a:r>
              <a:rPr lang="en-US" altLang="zh-CN" sz="3600" b="1" dirty="0">
                <a:latin typeface="Times New Roman" panose="02020603050405020304" pitchFamily="18" charset="0"/>
              </a:rPr>
              <a:t>   </a:t>
            </a:r>
            <a:r>
              <a:rPr lang="en-US" altLang="zh-CN" sz="3600" b="1" dirty="0">
                <a:solidFill>
                  <a:srgbClr val="FF0066"/>
                </a:solidFill>
                <a:latin typeface="Times New Roman" panose="02020603050405020304" pitchFamily="18" charset="0"/>
              </a:rPr>
              <a:t>He worked as a stuntman.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Left)">
                                      <p:cBhvr>
                                        <p:cTn id="7" dur="500"/>
                                        <p:tgtEl>
                                          <p:spTgt spid="2662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26627">
                                            <p:txEl>
                                              <p:pRg st="2" end="2"/>
                                            </p:txEl>
                                          </p:spTgt>
                                        </p:tgtEl>
                                        <p:attrNameLst>
                                          <p:attrName>style.visibility</p:attrName>
                                        </p:attrNameLst>
                                      </p:cBhvr>
                                      <p:to>
                                        <p:strVal val="visible"/>
                                      </p:to>
                                    </p:set>
                                    <p:animEffect transition="in" filter="strips(downLeft)">
                                      <p:cBhvr>
                                        <p:cTn id="10" dur="500"/>
                                        <p:tgtEl>
                                          <p:spTgt spid="26627">
                                            <p:txEl>
                                              <p:pRg st="2" end="2"/>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26627">
                                            <p:txEl>
                                              <p:pRg st="4" end="4"/>
                                            </p:txEl>
                                          </p:spTgt>
                                        </p:tgtEl>
                                        <p:attrNameLst>
                                          <p:attrName>style.visibility</p:attrName>
                                        </p:attrNameLst>
                                      </p:cBhvr>
                                      <p:to>
                                        <p:strVal val="visible"/>
                                      </p:to>
                                    </p:set>
                                    <p:animEffect transition="in" filter="strips(downLeft)">
                                      <p:cBhvr>
                                        <p:cTn id="13" dur="500"/>
                                        <p:tgtEl>
                                          <p:spTgt spid="26627">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6627">
                                            <p:txEl>
                                              <p:pRg st="1" end="1"/>
                                            </p:txEl>
                                          </p:spTgt>
                                        </p:tgtEl>
                                        <p:attrNameLst>
                                          <p:attrName>style.visibility</p:attrName>
                                        </p:attrNameLst>
                                      </p:cBhvr>
                                      <p:to>
                                        <p:strVal val="visible"/>
                                      </p:to>
                                    </p:set>
                                    <p:animEffect transition="in" filter="strips(downLeft)">
                                      <p:cBhvr>
                                        <p:cTn id="18" dur="500"/>
                                        <p:tgtEl>
                                          <p:spTgt spid="2662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nodeType="clickEffect">
                                  <p:stCondLst>
                                    <p:cond delay="0"/>
                                  </p:stCondLst>
                                  <p:childTnLst>
                                    <p:set>
                                      <p:cBhvr>
                                        <p:cTn id="22" dur="1" fill="hold">
                                          <p:stCondLst>
                                            <p:cond delay="0"/>
                                          </p:stCondLst>
                                        </p:cTn>
                                        <p:tgtEl>
                                          <p:spTgt spid="26627">
                                            <p:txEl>
                                              <p:pRg st="3" end="3"/>
                                            </p:txEl>
                                          </p:spTgt>
                                        </p:tgtEl>
                                        <p:attrNameLst>
                                          <p:attrName>style.visibility</p:attrName>
                                        </p:attrNameLst>
                                      </p:cBhvr>
                                      <p:to>
                                        <p:strVal val="visible"/>
                                      </p:to>
                                    </p:set>
                                    <p:animEffect transition="in" filter="strips(downLeft)">
                                      <p:cBhvr>
                                        <p:cTn id="23" dur="500"/>
                                        <p:tgtEl>
                                          <p:spTgt spid="2662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26627">
                                            <p:txEl>
                                              <p:pRg st="5" end="5"/>
                                            </p:txEl>
                                          </p:spTgt>
                                        </p:tgtEl>
                                        <p:attrNameLst>
                                          <p:attrName>style.visibility</p:attrName>
                                        </p:attrNameLst>
                                      </p:cBhvr>
                                      <p:to>
                                        <p:strVal val="visible"/>
                                      </p:to>
                                    </p:set>
                                    <p:animEffect transition="in" filter="strips(downLeft)">
                                      <p:cBhvr>
                                        <p:cTn id="28" dur="5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
  <a:themeElements>
    <a:clrScheme name="A000120150407A02PWBG 1">
      <a:dk1>
        <a:srgbClr val="5F5F5F"/>
      </a:dk1>
      <a:lt1>
        <a:srgbClr val="FFFFFF"/>
      </a:lt1>
      <a:dk2>
        <a:srgbClr val="5F5F5F"/>
      </a:dk2>
      <a:lt2>
        <a:srgbClr val="FFFFFF"/>
      </a:lt2>
      <a:accent1>
        <a:srgbClr val="0CB692"/>
      </a:accent1>
      <a:accent2>
        <a:srgbClr val="358CC1"/>
      </a:accent2>
      <a:accent3>
        <a:srgbClr val="FFFFFF"/>
      </a:accent3>
      <a:accent4>
        <a:srgbClr val="505050"/>
      </a:accent4>
      <a:accent5>
        <a:srgbClr val="AAD7C7"/>
      </a:accent5>
      <a:accent6>
        <a:srgbClr val="2F7EAF"/>
      </a:accent6>
      <a:hlink>
        <a:srgbClr val="00B0F0"/>
      </a:hlink>
      <a:folHlink>
        <a:srgbClr val="AFB2B4"/>
      </a:folHlink>
    </a:clrScheme>
    <a:fontScheme name="A000120150407A02PWBG">
      <a:majorFont>
        <a:latin typeface="微软雅黑"/>
        <a:ea typeface="微软雅黑"/>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50407A02PWBG 1">
        <a:dk1>
          <a:srgbClr val="5F5F5F"/>
        </a:dk1>
        <a:lt1>
          <a:srgbClr val="FFFFFF"/>
        </a:lt1>
        <a:dk2>
          <a:srgbClr val="5F5F5F"/>
        </a:dk2>
        <a:lt2>
          <a:srgbClr val="FFFFFF"/>
        </a:lt2>
        <a:accent1>
          <a:srgbClr val="0CB692"/>
        </a:accent1>
        <a:accent2>
          <a:srgbClr val="358CC1"/>
        </a:accent2>
        <a:accent3>
          <a:srgbClr val="FFFFFF"/>
        </a:accent3>
        <a:accent4>
          <a:srgbClr val="505050"/>
        </a:accent4>
        <a:accent5>
          <a:srgbClr val="AAD7C7"/>
        </a:accent5>
        <a:accent6>
          <a:srgbClr val="2F7EAF"/>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主题39</Template>
  <TotalTime>0</TotalTime>
  <Words>1194</Words>
  <Application>Microsoft Office PowerPoint</Application>
  <PresentationFormat>全屏显示(4:3)</PresentationFormat>
  <Paragraphs>158</Paragraphs>
  <Slides>24</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华文新魏</vt:lpstr>
      <vt:lpstr>宋体</vt:lpstr>
      <vt:lpstr>微软雅黑</vt:lpstr>
      <vt:lpstr>幼圆</vt:lpstr>
      <vt:lpstr>Arial</vt:lpstr>
      <vt:lpstr>Calibri</vt:lpstr>
      <vt:lpstr>Times New Roman</vt:lpstr>
      <vt:lpstr>Wingdings 3</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2017-01-21T06:23:00Z</dcterms:created>
  <dcterms:modified xsi:type="dcterms:W3CDTF">2023-01-16T16:06:00Z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3FA0662ACAD84263926BA15E7521815A</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