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</p:sldMasterIdLst>
  <p:notesMasterIdLst>
    <p:notesMasterId r:id="rId13"/>
  </p:notesMasterIdLst>
  <p:handoutMasterIdLst>
    <p:handoutMasterId r:id="rId14"/>
  </p:handoutMasterIdLst>
  <p:sldIdLst>
    <p:sldId id="610" r:id="rId3"/>
    <p:sldId id="611" r:id="rId4"/>
    <p:sldId id="612" r:id="rId5"/>
    <p:sldId id="613" r:id="rId6"/>
    <p:sldId id="614" r:id="rId7"/>
    <p:sldId id="615" r:id="rId8"/>
    <p:sldId id="616" r:id="rId9"/>
    <p:sldId id="617" r:id="rId10"/>
    <p:sldId id="618" r:id="rId11"/>
    <p:sldId id="61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5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6666"/>
    <a:srgbClr val="A6A6A6"/>
    <a:srgbClr val="F0A691"/>
    <a:srgbClr val="F7F7F7"/>
    <a:srgbClr val="ECECEC"/>
    <a:srgbClr val="5C5C5C"/>
    <a:srgbClr val="4085FF"/>
    <a:srgbClr val="828282"/>
    <a:srgbClr val="C4C7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1" autoAdjust="0"/>
    <p:restoredTop sz="95949" autoAdjust="0"/>
  </p:normalViewPr>
  <p:slideViewPr>
    <p:cSldViewPr snapToGrid="0" showGuides="1">
      <p:cViewPr varScale="1">
        <p:scale>
          <a:sx n="106" d="100"/>
          <a:sy n="106" d="100"/>
        </p:scale>
        <p:origin x="744" y="114"/>
      </p:cViewPr>
      <p:guideLst>
        <p:guide pos="3845"/>
        <p:guide orient="horz" pos="2160"/>
      </p:guideLst>
    </p:cSldViewPr>
  </p:slideViewPr>
  <p:outlineViewPr>
    <p:cViewPr>
      <p:scale>
        <a:sx n="33" d="100"/>
        <a:sy n="33" d="100"/>
      </p:scale>
      <p:origin x="0" y="-670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10"/>
    </p:cViewPr>
  </p:sorterViewPr>
  <p:notesViewPr>
    <p:cSldViewPr snapToGrid="0">
      <p:cViewPr varScale="1">
        <p:scale>
          <a:sx n="85" d="100"/>
          <a:sy n="85" d="100"/>
        </p:scale>
        <p:origin x="193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35541-AE86-4B59-9578-030C26C1F46A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C23F9-DF48-4B7A-86F7-DC261981EF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defRPr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defRPr>
            </a:lvl1pPr>
          </a:lstStyle>
          <a:p>
            <a:fld id="{3CD62B3C-7789-4C35-B376-DA30BCC38EE2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defRPr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defRPr>
            </a:lvl1pPr>
          </a:lstStyle>
          <a:p>
            <a:fld id="{F2D08962-CFEE-470A-BBB2-0C191E412A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828165" rtl="0" eaLnBrk="1" latinLnBrk="0" hangingPunct="1">
      <a:defRPr sz="2400" kern="1200">
        <a:solidFill>
          <a:schemeClr val="tx1"/>
        </a:solidFill>
        <a:latin typeface="黑体" panose="02010609060101010101" charset="-122"/>
        <a:ea typeface="黑体" panose="02010609060101010101" charset="-122"/>
        <a:cs typeface="黑体" panose="02010609060101010101" charset="-122"/>
      </a:defRPr>
    </a:lvl1pPr>
    <a:lvl2pPr marL="914400" algn="l" defTabSz="1828165" rtl="0" eaLnBrk="1" latinLnBrk="0" hangingPunct="1">
      <a:defRPr sz="2400" kern="1200">
        <a:solidFill>
          <a:schemeClr val="tx1"/>
        </a:solidFill>
        <a:latin typeface="黑体" panose="02010609060101010101" charset="-122"/>
        <a:ea typeface="黑体" panose="02010609060101010101" charset="-122"/>
        <a:cs typeface="黑体" panose="02010609060101010101" charset="-122"/>
      </a:defRPr>
    </a:lvl2pPr>
    <a:lvl3pPr marL="1828165" algn="l" defTabSz="1828165" rtl="0" eaLnBrk="1" latinLnBrk="0" hangingPunct="1">
      <a:defRPr sz="2400" kern="1200">
        <a:solidFill>
          <a:schemeClr val="tx1"/>
        </a:solidFill>
        <a:latin typeface="黑体" panose="02010609060101010101" charset="-122"/>
        <a:ea typeface="黑体" panose="02010609060101010101" charset="-122"/>
        <a:cs typeface="黑体" panose="02010609060101010101" charset="-122"/>
      </a:defRPr>
    </a:lvl3pPr>
    <a:lvl4pPr marL="2742565" algn="l" defTabSz="1828165" rtl="0" eaLnBrk="1" latinLnBrk="0" hangingPunct="1">
      <a:defRPr sz="2400" kern="1200">
        <a:solidFill>
          <a:schemeClr val="tx1"/>
        </a:solidFill>
        <a:latin typeface="黑体" panose="02010609060101010101" charset="-122"/>
        <a:ea typeface="黑体" panose="02010609060101010101" charset="-122"/>
        <a:cs typeface="黑体" panose="02010609060101010101" charset="-122"/>
      </a:defRPr>
    </a:lvl4pPr>
    <a:lvl5pPr marL="3656965" algn="l" defTabSz="1828165" rtl="0" eaLnBrk="1" latinLnBrk="0" hangingPunct="1">
      <a:defRPr sz="2400" kern="1200">
        <a:solidFill>
          <a:schemeClr val="tx1"/>
        </a:solidFill>
        <a:latin typeface="黑体" panose="02010609060101010101" charset="-122"/>
        <a:ea typeface="黑体" panose="02010609060101010101" charset="-122"/>
        <a:cs typeface="黑体" panose="02010609060101010101" charset="-122"/>
      </a:defRPr>
    </a:lvl5pPr>
    <a:lvl6pPr marL="4571365" algn="l" defTabSz="18281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130" algn="l" defTabSz="18281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30" algn="l" defTabSz="18281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930" algn="l" defTabSz="18281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Пустой слайд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EDC2-982B-4D51-90E0-0DAF8B826666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523C-44F1-41B9-A1A8-A9C6F2162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EDC2-982B-4D51-90E0-0DAF8B826666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523C-44F1-41B9-A1A8-A9C6F2162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EDC2-982B-4D51-90E0-0DAF8B826666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523C-44F1-41B9-A1A8-A9C6F2162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EDC2-982B-4D51-90E0-0DAF8B826666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523C-44F1-41B9-A1A8-A9C6F2162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EDC2-982B-4D51-90E0-0DAF8B826666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523C-44F1-41B9-A1A8-A9C6F2162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EDC2-982B-4D51-90E0-0DAF8B826666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523C-44F1-41B9-A1A8-A9C6F2162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EDC2-982B-4D51-90E0-0DAF8B826666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523C-44F1-41B9-A1A8-A9C6F2162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EDC2-982B-4D51-90E0-0DAF8B826666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523C-44F1-41B9-A1A8-A9C6F2162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EDC2-982B-4D51-90E0-0DAF8B826666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523C-44F1-41B9-A1A8-A9C6F2162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EDC2-982B-4D51-90E0-0DAF8B826666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523C-44F1-41B9-A1A8-A9C6F2162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EDC2-982B-4D51-90E0-0DAF8B826666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523C-44F1-41B9-A1A8-A9C6F21624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67" y="365126"/>
            <a:ext cx="1051642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67" y="1825625"/>
            <a:ext cx="1051642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66" y="6356351"/>
            <a:ext cx="27434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0">
                <a:solidFill>
                  <a:schemeClr val="tx1">
                    <a:tint val="75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defRPr>
            </a:lvl1pPr>
          </a:lstStyle>
          <a:p>
            <a:fld id="{D455EDC2-982B-4D51-90E0-0DAF8B826666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917" y="6356351"/>
            <a:ext cx="41151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0">
                <a:solidFill>
                  <a:schemeClr val="tx1">
                    <a:tint val="75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1274" y="6356351"/>
            <a:ext cx="27434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0">
                <a:solidFill>
                  <a:schemeClr val="tx1">
                    <a:tint val="75000"/>
                  </a:scheme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defRPr>
            </a:lvl1pPr>
          </a:lstStyle>
          <a:p>
            <a:fld id="{50E4523C-44F1-41B9-A1A8-A9C6F21624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562610" rtl="0" eaLnBrk="1" latinLnBrk="0" hangingPunct="1">
        <a:lnSpc>
          <a:spcPct val="90000"/>
        </a:lnSpc>
        <a:spcBef>
          <a:spcPct val="0"/>
        </a:spcBef>
        <a:buNone/>
        <a:defRPr sz="2710" kern="1200">
          <a:solidFill>
            <a:schemeClr val="tx1"/>
          </a:solidFill>
          <a:latin typeface="黑体" panose="02010609060101010101" charset="-122"/>
          <a:ea typeface="黑体" panose="02010609060101010101" charset="-122"/>
          <a:cs typeface="黑体" panose="02010609060101010101" charset="-122"/>
        </a:defRPr>
      </a:lvl1pPr>
    </p:titleStyle>
    <p:bodyStyle>
      <a:lvl1pPr marL="140970" indent="-140970" algn="l" defTabSz="562610" rtl="0" eaLnBrk="1" latinLnBrk="0" hangingPunct="1">
        <a:lnSpc>
          <a:spcPct val="90000"/>
        </a:lnSpc>
        <a:spcBef>
          <a:spcPct val="100000"/>
        </a:spcBef>
        <a:buFont typeface="Arial" panose="020B0604020202020204" pitchFamily="34" charset="0"/>
        <a:buChar char="•"/>
        <a:defRPr sz="1725" kern="1200">
          <a:solidFill>
            <a:schemeClr val="tx1"/>
          </a:solidFill>
          <a:latin typeface="黑体" panose="02010609060101010101" charset="-122"/>
          <a:ea typeface="黑体" panose="02010609060101010101" charset="-122"/>
          <a:cs typeface="黑体" panose="02010609060101010101" charset="-122"/>
        </a:defRPr>
      </a:lvl1pPr>
      <a:lvl2pPr marL="422275" indent="-140970" algn="l" defTabSz="562610" rtl="0" eaLnBrk="1" latinLnBrk="0" hangingPunct="1">
        <a:lnSpc>
          <a:spcPct val="90000"/>
        </a:lnSpc>
        <a:spcBef>
          <a:spcPct val="50000"/>
        </a:spcBef>
        <a:buFont typeface="Arial" panose="020B0604020202020204" pitchFamily="34" charset="0"/>
        <a:buChar char="•"/>
        <a:defRPr sz="1475" kern="1200">
          <a:solidFill>
            <a:schemeClr val="tx1"/>
          </a:solidFill>
          <a:latin typeface="+mn-lt"/>
          <a:ea typeface="+mn-ea"/>
          <a:cs typeface="+mn-cs"/>
        </a:defRPr>
      </a:lvl2pPr>
      <a:lvl3pPr marL="703580" indent="-140970" algn="l" defTabSz="562610" rtl="0" eaLnBrk="1" latinLnBrk="0" hangingPunct="1">
        <a:lnSpc>
          <a:spcPct val="90000"/>
        </a:lnSpc>
        <a:spcBef>
          <a:spcPct val="50000"/>
        </a:spcBef>
        <a:buFont typeface="Arial" panose="020B0604020202020204" pitchFamily="34" charset="0"/>
        <a:buChar char="•"/>
        <a:defRPr sz="1230" kern="1200">
          <a:solidFill>
            <a:schemeClr val="tx1"/>
          </a:solidFill>
          <a:latin typeface="+mn-lt"/>
          <a:ea typeface="+mn-ea"/>
          <a:cs typeface="+mn-cs"/>
        </a:defRPr>
      </a:lvl3pPr>
      <a:lvl4pPr marL="984885" indent="-140970" algn="l" defTabSz="562610" rtl="0" eaLnBrk="1" latinLnBrk="0" hangingPunct="1">
        <a:lnSpc>
          <a:spcPct val="90000"/>
        </a:lnSpc>
        <a:spcBef>
          <a:spcPct val="50000"/>
        </a:spcBef>
        <a:buFont typeface="Arial" panose="020B0604020202020204" pitchFamily="34" charset="0"/>
        <a:buChar char="•"/>
        <a:defRPr sz="1110" kern="1200">
          <a:solidFill>
            <a:schemeClr val="tx1"/>
          </a:solidFill>
          <a:latin typeface="+mn-lt"/>
          <a:ea typeface="+mn-ea"/>
          <a:cs typeface="+mn-cs"/>
        </a:defRPr>
      </a:lvl4pPr>
      <a:lvl5pPr marL="1266825" indent="-140970" algn="l" defTabSz="562610" rtl="0" eaLnBrk="1" latinLnBrk="0" hangingPunct="1">
        <a:lnSpc>
          <a:spcPct val="90000"/>
        </a:lnSpc>
        <a:spcBef>
          <a:spcPct val="50000"/>
        </a:spcBef>
        <a:buFont typeface="Arial" panose="020B0604020202020204" pitchFamily="34" charset="0"/>
        <a:buChar char="•"/>
        <a:defRPr sz="1110" kern="1200">
          <a:solidFill>
            <a:schemeClr val="tx1"/>
          </a:solidFill>
          <a:latin typeface="+mn-lt"/>
          <a:ea typeface="+mn-ea"/>
          <a:cs typeface="+mn-cs"/>
        </a:defRPr>
      </a:lvl5pPr>
      <a:lvl6pPr marL="1548130" indent="-140970" algn="l" defTabSz="562610" rtl="0" eaLnBrk="1" latinLnBrk="0" hangingPunct="1">
        <a:lnSpc>
          <a:spcPct val="90000"/>
        </a:lnSpc>
        <a:spcBef>
          <a:spcPct val="50000"/>
        </a:spcBef>
        <a:buFont typeface="Arial" panose="020B0604020202020204" pitchFamily="34" charset="0"/>
        <a:buChar char="•"/>
        <a:defRPr sz="1110" kern="1200">
          <a:solidFill>
            <a:schemeClr val="tx1"/>
          </a:solidFill>
          <a:latin typeface="+mn-lt"/>
          <a:ea typeface="+mn-ea"/>
          <a:cs typeface="+mn-cs"/>
        </a:defRPr>
      </a:lvl6pPr>
      <a:lvl7pPr marL="1829435" indent="-140970" algn="l" defTabSz="562610" rtl="0" eaLnBrk="1" latinLnBrk="0" hangingPunct="1">
        <a:lnSpc>
          <a:spcPct val="90000"/>
        </a:lnSpc>
        <a:spcBef>
          <a:spcPct val="50000"/>
        </a:spcBef>
        <a:buFont typeface="Arial" panose="020B0604020202020204" pitchFamily="34" charset="0"/>
        <a:buChar char="•"/>
        <a:defRPr sz="1110" kern="1200">
          <a:solidFill>
            <a:schemeClr val="tx1"/>
          </a:solidFill>
          <a:latin typeface="+mn-lt"/>
          <a:ea typeface="+mn-ea"/>
          <a:cs typeface="+mn-cs"/>
        </a:defRPr>
      </a:lvl7pPr>
      <a:lvl8pPr marL="2110740" indent="-140970" algn="l" defTabSz="562610" rtl="0" eaLnBrk="1" latinLnBrk="0" hangingPunct="1">
        <a:lnSpc>
          <a:spcPct val="90000"/>
        </a:lnSpc>
        <a:spcBef>
          <a:spcPct val="50000"/>
        </a:spcBef>
        <a:buFont typeface="Arial" panose="020B0604020202020204" pitchFamily="34" charset="0"/>
        <a:buChar char="•"/>
        <a:defRPr sz="1110" kern="1200">
          <a:solidFill>
            <a:schemeClr val="tx1"/>
          </a:solidFill>
          <a:latin typeface="+mn-lt"/>
          <a:ea typeface="+mn-ea"/>
          <a:cs typeface="+mn-cs"/>
        </a:defRPr>
      </a:lvl8pPr>
      <a:lvl9pPr marL="2392045" indent="-140970" algn="l" defTabSz="562610" rtl="0" eaLnBrk="1" latinLnBrk="0" hangingPunct="1">
        <a:lnSpc>
          <a:spcPct val="90000"/>
        </a:lnSpc>
        <a:spcBef>
          <a:spcPct val="50000"/>
        </a:spcBef>
        <a:buFont typeface="Arial" panose="020B0604020202020204" pitchFamily="34" charset="0"/>
        <a:buChar char="•"/>
        <a:defRPr sz="11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2610" rtl="0" eaLnBrk="1" latinLnBrk="0" hangingPunct="1">
        <a:defRPr sz="1110" kern="1200">
          <a:solidFill>
            <a:schemeClr val="tx1"/>
          </a:solidFill>
          <a:latin typeface="+mn-lt"/>
          <a:ea typeface="+mn-ea"/>
          <a:cs typeface="+mn-cs"/>
        </a:defRPr>
      </a:lvl1pPr>
      <a:lvl2pPr marL="281305" algn="l" defTabSz="562610" rtl="0" eaLnBrk="1" latinLnBrk="0" hangingPunct="1">
        <a:defRPr sz="1110" kern="1200">
          <a:solidFill>
            <a:schemeClr val="tx1"/>
          </a:solidFill>
          <a:latin typeface="+mn-lt"/>
          <a:ea typeface="+mn-ea"/>
          <a:cs typeface="+mn-cs"/>
        </a:defRPr>
      </a:lvl2pPr>
      <a:lvl3pPr marL="562610" algn="l" defTabSz="562610" rtl="0" eaLnBrk="1" latinLnBrk="0" hangingPunct="1">
        <a:defRPr sz="1110" kern="1200">
          <a:solidFill>
            <a:schemeClr val="tx1"/>
          </a:solidFill>
          <a:latin typeface="+mn-lt"/>
          <a:ea typeface="+mn-ea"/>
          <a:cs typeface="+mn-cs"/>
        </a:defRPr>
      </a:lvl3pPr>
      <a:lvl4pPr marL="844550" algn="l" defTabSz="562610" rtl="0" eaLnBrk="1" latinLnBrk="0" hangingPunct="1">
        <a:defRPr sz="1110" kern="1200">
          <a:solidFill>
            <a:schemeClr val="tx1"/>
          </a:solidFill>
          <a:latin typeface="+mn-lt"/>
          <a:ea typeface="+mn-ea"/>
          <a:cs typeface="+mn-cs"/>
        </a:defRPr>
      </a:lvl4pPr>
      <a:lvl5pPr marL="1125855" algn="l" defTabSz="562610" rtl="0" eaLnBrk="1" latinLnBrk="0" hangingPunct="1">
        <a:defRPr sz="1110" kern="1200">
          <a:solidFill>
            <a:schemeClr val="tx1"/>
          </a:solidFill>
          <a:latin typeface="+mn-lt"/>
          <a:ea typeface="+mn-ea"/>
          <a:cs typeface="+mn-cs"/>
        </a:defRPr>
      </a:lvl5pPr>
      <a:lvl6pPr marL="1407160" algn="l" defTabSz="562610" rtl="0" eaLnBrk="1" latinLnBrk="0" hangingPunct="1">
        <a:defRPr sz="1110" kern="1200">
          <a:solidFill>
            <a:schemeClr val="tx1"/>
          </a:solidFill>
          <a:latin typeface="+mn-lt"/>
          <a:ea typeface="+mn-ea"/>
          <a:cs typeface="+mn-cs"/>
        </a:defRPr>
      </a:lvl6pPr>
      <a:lvl7pPr marL="1688465" algn="l" defTabSz="562610" rtl="0" eaLnBrk="1" latinLnBrk="0" hangingPunct="1">
        <a:defRPr sz="1110" kern="1200">
          <a:solidFill>
            <a:schemeClr val="tx1"/>
          </a:solidFill>
          <a:latin typeface="+mn-lt"/>
          <a:ea typeface="+mn-ea"/>
          <a:cs typeface="+mn-cs"/>
        </a:defRPr>
      </a:lvl7pPr>
      <a:lvl8pPr marL="1970405" algn="l" defTabSz="562610" rtl="0" eaLnBrk="1" latinLnBrk="0" hangingPunct="1">
        <a:defRPr sz="1110" kern="1200">
          <a:solidFill>
            <a:schemeClr val="tx1"/>
          </a:solidFill>
          <a:latin typeface="+mn-lt"/>
          <a:ea typeface="+mn-ea"/>
          <a:cs typeface="+mn-cs"/>
        </a:defRPr>
      </a:lvl8pPr>
      <a:lvl9pPr marL="2251710" algn="l" defTabSz="562610" rtl="0" eaLnBrk="1" latinLnBrk="0" hangingPunct="1">
        <a:defRPr sz="11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EDC2-982B-4D51-90E0-0DAF8B826666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4523C-44F1-41B9-A1A8-A9C6F21624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4" descr="E:\1.设计资源-标题要多长有多长\简历（PSD）\photo-1433354359170-23a4ae7338c6jpeg.jpgphoto-1433354359170-23a4ae7338c6jpeg"/>
          <p:cNvPicPr>
            <a:picLocks noGrp="1" noChangeAspect="1"/>
          </p:cNvPicPr>
          <p:nvPr>
            <p:ph type="pic" sz="quarter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 flipH="1">
            <a:off x="1182688" y="-207963"/>
            <a:ext cx="11009312" cy="7339013"/>
          </a:xfrm>
        </p:spPr>
      </p:pic>
      <p:sp>
        <p:nvSpPr>
          <p:cNvPr id="4" name="Rectangle 5"/>
          <p:cNvSpPr/>
          <p:nvPr/>
        </p:nvSpPr>
        <p:spPr bwMode="auto">
          <a:xfrm>
            <a:off x="1384744" y="-368539"/>
            <a:ext cx="2836918" cy="390076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112578" tIns="56289" rIns="112578" bIns="56289" numCol="1" rtlCol="0" anchor="t" anchorCtr="0" compatLnSpc="1"/>
          <a:lstStyle/>
          <a:p>
            <a:pPr algn="ctr"/>
            <a:endParaRPr lang="id-ID" sz="2215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1659739" y="572344"/>
            <a:ext cx="2639320" cy="774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4430" spc="-185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姓名</a:t>
            </a:r>
            <a:r>
              <a:rPr lang="id-ID" sz="4430" spc="-185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11" name="Rectangle 8"/>
          <p:cNvSpPr/>
          <p:nvPr/>
        </p:nvSpPr>
        <p:spPr bwMode="auto">
          <a:xfrm>
            <a:off x="1384744" y="3532221"/>
            <a:ext cx="2836918" cy="1773073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12578" tIns="56289" rIns="112578" bIns="56289" numCol="1" rtlCol="0" anchor="t" anchorCtr="0" compatLnSpc="1"/>
          <a:lstStyle/>
          <a:p>
            <a:pPr algn="ctr"/>
            <a:endParaRPr lang="id-ID" sz="2215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TextBox 9"/>
          <p:cNvSpPr txBox="1"/>
          <p:nvPr/>
        </p:nvSpPr>
        <p:spPr>
          <a:xfrm>
            <a:off x="8862035" y="10518"/>
            <a:ext cx="2476708" cy="3502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id-ID" sz="4430" dirty="0">
                <a:solidFill>
                  <a:srgbClr val="66666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创意</a:t>
            </a:r>
          </a:p>
          <a:p>
            <a:r>
              <a:rPr lang="zh-CN" altLang="id-ID" sz="4430" dirty="0">
                <a:solidFill>
                  <a:srgbClr val="66666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相册</a:t>
            </a:r>
          </a:p>
          <a:p>
            <a:r>
              <a:rPr lang="zh-CN" altLang="id-ID" sz="4430" dirty="0">
                <a:solidFill>
                  <a:srgbClr val="66666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作品展示</a:t>
            </a:r>
          </a:p>
          <a:p>
            <a:r>
              <a:rPr lang="zh-CN" altLang="id-ID" sz="4430" dirty="0">
                <a:solidFill>
                  <a:srgbClr val="66666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或简历</a:t>
            </a:r>
            <a:r>
              <a:rPr lang="id-ID" sz="4430" dirty="0">
                <a:solidFill>
                  <a:srgbClr val="66666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  <a:p>
            <a:endParaRPr lang="id-ID" sz="4430" dirty="0">
              <a:solidFill>
                <a:srgbClr val="66666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674190" y="1375934"/>
            <a:ext cx="1451038" cy="1608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id-ID" sz="197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简单的个人</a:t>
            </a:r>
          </a:p>
          <a:p>
            <a:r>
              <a:rPr lang="zh-CN" altLang="id-ID" sz="197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介绍或者</a:t>
            </a:r>
          </a:p>
          <a:p>
            <a:r>
              <a:rPr lang="zh-CN" altLang="id-ID" sz="197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其他的</a:t>
            </a:r>
          </a:p>
          <a:p>
            <a:r>
              <a:rPr lang="zh-CN" altLang="id-ID" sz="1970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东西</a:t>
            </a:r>
          </a:p>
          <a:p>
            <a:endParaRPr lang="zh-CN" altLang="id-ID" sz="1970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6" name="TextBox 14"/>
          <p:cNvSpPr txBox="1"/>
          <p:nvPr/>
        </p:nvSpPr>
        <p:spPr>
          <a:xfrm>
            <a:off x="2112617" y="4001942"/>
            <a:ext cx="1374094" cy="4708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zh-CN" altLang="en-US" sz="123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r>
              <a:rPr lang="zh-CN" altLang="en-US" sz="123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汇报人：</a:t>
            </a:r>
            <a:r>
              <a:rPr lang="en-US" altLang="zh-CN" sz="123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PPT818</a:t>
            </a:r>
            <a:endParaRPr lang="en-US" altLang="zh-CN" sz="197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4" descr="E:\1.设计资源-标题要多长有多长\简历（PSD）\photo-1433354359170-23a4ae7338c6jpeg.jpgphoto-1433354359170-23a4ae7338c6jpeg"/>
          <p:cNvPicPr>
            <a:picLocks noGrp="1" noChangeAspect="1"/>
          </p:cNvPicPr>
          <p:nvPr>
            <p:ph type="pic" sz="quarter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 flipH="1">
            <a:off x="1182688" y="-207963"/>
            <a:ext cx="11009312" cy="7339013"/>
          </a:xfrm>
        </p:spPr>
      </p:pic>
      <p:sp>
        <p:nvSpPr>
          <p:cNvPr id="7" name="Shape 220"/>
          <p:cNvSpPr/>
          <p:nvPr/>
        </p:nvSpPr>
        <p:spPr>
          <a:xfrm>
            <a:off x="4485906" y="576252"/>
            <a:ext cx="6364545" cy="795589"/>
          </a:xfrm>
          <a:prstGeom prst="rect">
            <a:avLst/>
          </a:prstGeom>
          <a:ln w="12700">
            <a:miter lim="400000"/>
          </a:ln>
        </p:spPr>
        <p:txBody>
          <a:bodyPr wrap="square" lIns="56286" tIns="56286" rIns="56286" bIns="56286">
            <a:spAutoFit/>
          </a:bodyPr>
          <a:lstStyle/>
          <a:p>
            <a:r>
              <a:rPr lang="en-US" sz="147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Lato Heavy"/>
              </a:rPr>
              <a:t>再次感谢您能在百忙之中抽出时间来翻阅我的材料，如能有幸引起您的关注，</a:t>
            </a:r>
          </a:p>
          <a:p>
            <a:r>
              <a:rPr lang="en-US" sz="147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Lato Heavy"/>
              </a:rPr>
              <a:t>并给我一个机会，我将好好表现，不失所望。</a:t>
            </a:r>
          </a:p>
        </p:txBody>
      </p:sp>
      <p:sp>
        <p:nvSpPr>
          <p:cNvPr id="10" name="Shape 220"/>
          <p:cNvSpPr/>
          <p:nvPr/>
        </p:nvSpPr>
        <p:spPr>
          <a:xfrm>
            <a:off x="6048766" y="1816938"/>
            <a:ext cx="4801781" cy="871571"/>
          </a:xfrm>
          <a:prstGeom prst="rect">
            <a:avLst/>
          </a:prstGeom>
          <a:ln w="12700">
            <a:miter lim="400000"/>
          </a:ln>
        </p:spPr>
        <p:txBody>
          <a:bodyPr wrap="square" lIns="56286" tIns="56286" rIns="56286" bIns="56286">
            <a:spAutoFit/>
          </a:bodyPr>
          <a:lstStyle/>
          <a:p>
            <a:pPr algn="r"/>
            <a:r>
              <a:rPr lang="zh-CN" altLang="tr-TR" sz="492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同学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4" descr="E:\1.设计资源-标题要多长有多长\简历（PSD）\photo-1456122094442-53515c416dcajpg.jpgphoto-1456122094442-53515c416dcajpg"/>
          <p:cNvPicPr>
            <a:picLocks noGrp="1" noChangeAspect="1"/>
          </p:cNvPicPr>
          <p:nvPr>
            <p:ph type="pic" sz="quarter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 flipH="1">
            <a:off x="1185863" y="-206375"/>
            <a:ext cx="11006137" cy="7335838"/>
          </a:xfrm>
        </p:spPr>
      </p:pic>
      <p:sp>
        <p:nvSpPr>
          <p:cNvPr id="4" name="Rectangle 7"/>
          <p:cNvSpPr/>
          <p:nvPr/>
        </p:nvSpPr>
        <p:spPr bwMode="auto">
          <a:xfrm>
            <a:off x="3747115" y="-208664"/>
            <a:ext cx="4432744" cy="69774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square" lIns="112578" tIns="56289" rIns="112578" bIns="56289" numCol="1" rtlCol="0" anchor="t" anchorCtr="0" compatLnSpc="1"/>
          <a:lstStyle/>
          <a:p>
            <a:pPr algn="ctr"/>
            <a:endParaRPr lang="id-ID" sz="2215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TextBox 8"/>
          <p:cNvSpPr txBox="1"/>
          <p:nvPr/>
        </p:nvSpPr>
        <p:spPr>
          <a:xfrm>
            <a:off x="4514583" y="845175"/>
            <a:ext cx="2710999" cy="2820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id-ID" sz="492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这里</a:t>
            </a:r>
          </a:p>
          <a:p>
            <a:pPr>
              <a:lnSpc>
                <a:spcPct val="90000"/>
              </a:lnSpc>
            </a:pPr>
            <a:r>
              <a:rPr lang="zh-CN" altLang="id-ID" sz="492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</a:t>
            </a:r>
          </a:p>
          <a:p>
            <a:pPr>
              <a:lnSpc>
                <a:spcPct val="90000"/>
              </a:lnSpc>
            </a:pPr>
            <a:r>
              <a:rPr lang="zh-CN" altLang="id-ID" sz="492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我的</a:t>
            </a:r>
          </a:p>
          <a:p>
            <a:pPr>
              <a:lnSpc>
                <a:spcPct val="90000"/>
              </a:lnSpc>
            </a:pPr>
            <a:r>
              <a:rPr lang="zh-CN" altLang="id-ID" sz="492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设计作品</a:t>
            </a:r>
          </a:p>
        </p:txBody>
      </p:sp>
      <p:sp>
        <p:nvSpPr>
          <p:cNvPr id="6" name="TextBox 9"/>
          <p:cNvSpPr txBox="1"/>
          <p:nvPr/>
        </p:nvSpPr>
        <p:spPr>
          <a:xfrm>
            <a:off x="4514582" y="47293"/>
            <a:ext cx="2265364" cy="31963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id-ID" sz="1475" dirty="0">
                <a:solidFill>
                  <a:schemeClr val="tx1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简短精巧的小标题写这里</a:t>
            </a:r>
          </a:p>
        </p:txBody>
      </p:sp>
      <p:sp>
        <p:nvSpPr>
          <p:cNvPr id="13" name="TextBox 10"/>
          <p:cNvSpPr txBox="1"/>
          <p:nvPr/>
        </p:nvSpPr>
        <p:spPr>
          <a:xfrm>
            <a:off x="4512780" y="3970432"/>
            <a:ext cx="2869166" cy="1684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95">
                <a:solidFill>
                  <a:schemeClr val="tx1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介绍你的这个作品或者你的照片的基本概况和值得描述的内容说明，要简洁明了的阐述你的设计思路。方案的形成，特点以及最终的效果，作用简单介绍一下视觉平面类的。</a:t>
            </a:r>
          </a:p>
          <a:p>
            <a:pPr algn="just"/>
            <a:endParaRPr lang="en-US" sz="1295">
              <a:solidFill>
                <a:schemeClr val="tx1">
                  <a:lumMod val="60000"/>
                  <a:lumOff val="4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/>
            <a:r>
              <a:rPr lang="en-US" sz="1295">
                <a:solidFill>
                  <a:schemeClr val="tx1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设计过程中运用了什么手法，根源于什么事物而引出的设计。</a:t>
            </a:r>
          </a:p>
        </p:txBody>
      </p:sp>
      <p:sp>
        <p:nvSpPr>
          <p:cNvPr id="14" name="Rectangle 11"/>
          <p:cNvSpPr/>
          <p:nvPr/>
        </p:nvSpPr>
        <p:spPr bwMode="auto">
          <a:xfrm>
            <a:off x="3747146" y="6326273"/>
            <a:ext cx="4432682" cy="44326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112578" tIns="56289" rIns="112578" bIns="56289" numCol="1" rtlCol="0" anchor="t" anchorCtr="0" compatLnSpc="1"/>
          <a:lstStyle/>
          <a:p>
            <a:pPr algn="ctr"/>
            <a:endParaRPr lang="id-ID" sz="2215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3" descr="E:\1.设计资源-标题要多长有多长\简历（PSD）\wallpaper-of-the-week-165.jpgwallpaper-of-the-week-165"/>
          <p:cNvPicPr preferRelativeResize="0">
            <a:picLocks noGrp="1"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98070" y="-202018"/>
            <a:ext cx="11008371" cy="7314418"/>
          </a:xfrm>
          <a:prstGeom prst="rtTriangle">
            <a:avLst/>
          </a:prstGeom>
          <a:noFill/>
        </p:spPr>
      </p:pic>
      <p:sp>
        <p:nvSpPr>
          <p:cNvPr id="8" name="Oval 7"/>
          <p:cNvSpPr/>
          <p:nvPr/>
        </p:nvSpPr>
        <p:spPr bwMode="auto">
          <a:xfrm>
            <a:off x="4322075" y="1647648"/>
            <a:ext cx="3565832" cy="3565832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112578" tIns="56289" rIns="112578" bIns="56289" numCol="1" rtlCol="0" anchor="t" anchorCtr="0" compatLnSpc="1"/>
          <a:lstStyle/>
          <a:p>
            <a:pPr algn="ctr"/>
            <a:endParaRPr lang="id-ID" sz="2215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11202" y="695304"/>
            <a:ext cx="3342582" cy="2138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zh-CN" altLang="id-ID" sz="492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精致且</a:t>
            </a:r>
          </a:p>
          <a:p>
            <a:pPr algn="r">
              <a:lnSpc>
                <a:spcPct val="90000"/>
              </a:lnSpc>
            </a:pPr>
            <a:r>
              <a:rPr lang="zh-CN" altLang="id-ID" sz="492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极具创意的</a:t>
            </a:r>
          </a:p>
          <a:p>
            <a:pPr algn="r">
              <a:lnSpc>
                <a:spcPct val="90000"/>
              </a:lnSpc>
            </a:pPr>
            <a:r>
              <a:rPr lang="zh-CN" altLang="id-ID" sz="492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414439" y="-102578"/>
            <a:ext cx="1887055" cy="31963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id-ID" sz="1475" dirty="0">
                <a:solidFill>
                  <a:schemeClr val="tx1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一些随便写的小标题</a:t>
            </a:r>
          </a:p>
        </p:txBody>
      </p:sp>
      <p:grpSp>
        <p:nvGrpSpPr>
          <p:cNvPr id="3" name="Group 1"/>
          <p:cNvGrpSpPr/>
          <p:nvPr/>
        </p:nvGrpSpPr>
        <p:grpSpPr>
          <a:xfrm>
            <a:off x="4464899" y="2632681"/>
            <a:ext cx="3280185" cy="1945325"/>
            <a:chOff x="2096852" y="4410785"/>
            <a:chExt cx="2664296" cy="1580070"/>
          </a:xfrm>
        </p:grpSpPr>
        <p:sp>
          <p:nvSpPr>
            <p:cNvPr id="6" name="TextBox 5"/>
            <p:cNvSpPr txBox="1"/>
            <p:nvPr/>
          </p:nvSpPr>
          <p:spPr>
            <a:xfrm>
              <a:off x="2096852" y="4410785"/>
              <a:ext cx="2664296" cy="628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id-ID" sz="4430" spc="-185" dirty="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极简历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942566" y="5177143"/>
              <a:ext cx="972871" cy="813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id-ID" sz="197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相册</a:t>
              </a:r>
              <a:r>
                <a:rPr lang="en-US" altLang="zh-CN" sz="197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&amp;</a:t>
              </a:r>
            </a:p>
            <a:p>
              <a:pPr algn="ctr"/>
              <a:r>
                <a:rPr lang="zh-CN" altLang="en-US" sz="197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产品展示</a:t>
              </a:r>
            </a:p>
            <a:p>
              <a:pPr algn="ctr"/>
              <a:r>
                <a:rPr lang="en-US" altLang="zh-CN" sz="197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PPT</a:t>
              </a:r>
              <a:r>
                <a:rPr lang="zh-CN" altLang="en-US" sz="1970" dirty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模板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4" descr="E:\1.设计资源-标题要多长有多长\简历（PSD）\wallpaper-of-the-week-143.jpgwallpaper-of-the-week-143"/>
          <p:cNvPicPr>
            <a:picLocks noGrp="1" noChangeAspect="1"/>
          </p:cNvPicPr>
          <p:nvPr>
            <p:ph type="pic"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 flipH="1">
            <a:off x="1185863" y="-169863"/>
            <a:ext cx="11006137" cy="7248526"/>
          </a:xfrm>
        </p:spPr>
      </p:pic>
      <p:sp>
        <p:nvSpPr>
          <p:cNvPr id="4" name="Rectangle 3"/>
          <p:cNvSpPr/>
          <p:nvPr/>
        </p:nvSpPr>
        <p:spPr bwMode="auto">
          <a:xfrm>
            <a:off x="104761" y="2106995"/>
            <a:ext cx="12034860" cy="24985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 wrap="square" lIns="112578" tIns="56289" rIns="112578" bIns="56289" numCol="1" rtlCol="0" anchor="t" anchorCtr="0" compatLnSpc="1"/>
          <a:lstStyle/>
          <a:p>
            <a:pPr algn="ctr"/>
            <a:endParaRPr lang="id-ID" sz="2215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82168" y="2723998"/>
            <a:ext cx="2079415" cy="1456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id-ID" sz="492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我一个</a:t>
            </a:r>
          </a:p>
          <a:p>
            <a:pPr>
              <a:lnSpc>
                <a:spcPct val="90000"/>
              </a:lnSpc>
            </a:pPr>
            <a:r>
              <a:rPr lang="zh-CN" altLang="id-ID" sz="492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设计师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99367" y="2321700"/>
            <a:ext cx="2454518" cy="31963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id-ID" sz="1475" dirty="0">
                <a:solidFill>
                  <a:schemeClr val="tx1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一些可以随便填写的小标题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41450" y="2675056"/>
            <a:ext cx="2869166" cy="1684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95">
                <a:solidFill>
                  <a:schemeClr val="tx1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介绍你的这个作品或者你的照片的基本概况和值得描述的内容说明，要简洁明了的阐述你的设计思路。方案的形成，特点以及最终的效果，作用简单介绍一下视觉平面类的。</a:t>
            </a:r>
          </a:p>
          <a:p>
            <a:pPr algn="just"/>
            <a:endParaRPr lang="en-US" sz="1295">
              <a:solidFill>
                <a:schemeClr val="tx1">
                  <a:lumMod val="60000"/>
                  <a:lumOff val="4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/>
            <a:r>
              <a:rPr lang="en-US" sz="1295">
                <a:solidFill>
                  <a:schemeClr val="tx1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设计过程中运用了什么手法，根源于什么事物而引出的设计。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4" descr="E:\1.设计资源-标题要多长有多长\简历（PSD）\yvhioynpdka-chris-osmondjpg.jpgyvhioynpdka-chris-osmondjpg"/>
          <p:cNvPicPr>
            <a:picLocks noGrp="1" noChangeAspect="1"/>
          </p:cNvPicPr>
          <p:nvPr>
            <p:ph type="pic"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 flipH="1">
            <a:off x="0" y="-219075"/>
            <a:ext cx="7989888" cy="7335838"/>
          </a:xfrm>
        </p:spPr>
      </p:pic>
      <p:sp>
        <p:nvSpPr>
          <p:cNvPr id="5" name="TextBox 4"/>
          <p:cNvSpPr txBox="1"/>
          <p:nvPr/>
        </p:nvSpPr>
        <p:spPr>
          <a:xfrm>
            <a:off x="8969186" y="474058"/>
            <a:ext cx="2710999" cy="3502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id-ID" sz="492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我们</a:t>
            </a:r>
          </a:p>
          <a:p>
            <a:pPr>
              <a:lnSpc>
                <a:spcPct val="90000"/>
              </a:lnSpc>
            </a:pPr>
            <a:r>
              <a:rPr lang="zh-CN" altLang="id-ID" sz="492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设计</a:t>
            </a:r>
          </a:p>
          <a:p>
            <a:pPr>
              <a:lnSpc>
                <a:spcPct val="90000"/>
              </a:lnSpc>
            </a:pPr>
            <a:r>
              <a:rPr lang="zh-CN" altLang="id-ID" sz="492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超有趣的</a:t>
            </a:r>
          </a:p>
          <a:p>
            <a:pPr>
              <a:lnSpc>
                <a:spcPct val="90000"/>
              </a:lnSpc>
            </a:pPr>
            <a:r>
              <a:rPr lang="zh-CN" altLang="id-ID" sz="492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</a:t>
            </a:r>
          </a:p>
          <a:p>
            <a:pPr>
              <a:lnSpc>
                <a:spcPct val="90000"/>
              </a:lnSpc>
            </a:pPr>
            <a:endParaRPr lang="zh-CN" altLang="id-ID" sz="4925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701881" y="3572824"/>
            <a:ext cx="886536" cy="3547001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12578" tIns="56289" rIns="112578" bIns="56289" numCol="1" rtlCol="0" anchor="t" anchorCtr="0" compatLnSpc="1"/>
          <a:lstStyle/>
          <a:p>
            <a:pPr algn="ctr"/>
            <a:endParaRPr lang="id-ID" sz="2215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8969186" y="-220628"/>
            <a:ext cx="2076209" cy="31963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id-ID" sz="1475" dirty="0">
                <a:solidFill>
                  <a:schemeClr val="tx1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一些随便填写的小标题</a:t>
            </a:r>
          </a:p>
        </p:txBody>
      </p:sp>
      <p:sp>
        <p:nvSpPr>
          <p:cNvPr id="7" name="TextBox 2"/>
          <p:cNvSpPr txBox="1"/>
          <p:nvPr/>
        </p:nvSpPr>
        <p:spPr>
          <a:xfrm>
            <a:off x="8969185" y="4418447"/>
            <a:ext cx="2869166" cy="2678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95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介绍你的这个作品或者你的照片的基本概况和值得描述的内容说明，要简洁明了的阐述你的设计思路。方案的形成，特点以及最终的</a:t>
            </a:r>
          </a:p>
          <a:p>
            <a:pPr algn="just"/>
            <a:endParaRPr lang="en-US" sz="1295" i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/>
            <a:r>
              <a:rPr lang="en-US" sz="1295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效果，作用简单介绍一下视觉平面类的。设计过程中运用了什么手法，根源于什么事物而引出的设计。</a:t>
            </a:r>
          </a:p>
          <a:p>
            <a:pPr algn="just"/>
            <a:endParaRPr lang="id-ID" sz="1295" dirty="0">
              <a:solidFill>
                <a:schemeClr val="tx1">
                  <a:lumMod val="60000"/>
                  <a:lumOff val="4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/>
            <a:r>
              <a:rPr lang="en-US" sz="1295" dirty="0">
                <a:solidFill>
                  <a:schemeClr val="tx1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sz="1295">
                <a:solidFill>
                  <a:schemeClr val="tx1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介绍你的这个作品或者你的照片的基本概况和值得描述的内容说明，要简洁明了的阐述你的设计思路。方案的形成，特点以及最终的</a:t>
            </a:r>
            <a:endParaRPr sz="1295">
              <a:solidFill>
                <a:schemeClr val="tx1">
                  <a:lumMod val="60000"/>
                  <a:lumOff val="4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4" descr="E:\1.设计资源-标题要多长有多长\简历（PSD）\mtm2mza2mdaxndk3mzaynjqy.jpgmtm2mza2mdaxndk3mzaynjqy"/>
          <p:cNvPicPr>
            <a:picLocks noGrp="1" noChangeAspect="1"/>
          </p:cNvPicPr>
          <p:nvPr>
            <p:ph type="pic"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 flipH="1">
            <a:off x="1893888" y="-790575"/>
            <a:ext cx="10298112" cy="8453438"/>
          </a:xfrm>
        </p:spPr>
      </p:pic>
      <p:sp>
        <p:nvSpPr>
          <p:cNvPr id="5" name="Rectangle 4"/>
          <p:cNvSpPr/>
          <p:nvPr/>
        </p:nvSpPr>
        <p:spPr bwMode="auto">
          <a:xfrm>
            <a:off x="480019" y="-376749"/>
            <a:ext cx="4643827" cy="7620880"/>
          </a:xfrm>
          <a:prstGeom prst="rect">
            <a:avLst/>
          </a:prstGeom>
          <a:solidFill>
            <a:schemeClr val="tx1">
              <a:lumMod val="60000"/>
              <a:lumOff val="40000"/>
              <a:alpha val="70000"/>
            </a:schemeClr>
          </a:solidFill>
          <a:ln>
            <a:noFill/>
          </a:ln>
        </p:spPr>
        <p:txBody>
          <a:bodyPr vert="horz" wrap="square" lIns="112578" tIns="56289" rIns="112578" bIns="56289" numCol="1" rtlCol="0" anchor="t" anchorCtr="0" compatLnSpc="1"/>
          <a:lstStyle/>
          <a:p>
            <a:pPr algn="ctr"/>
            <a:endParaRPr lang="id-ID" sz="2215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92999" y="-287240"/>
            <a:ext cx="2915971" cy="420605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>
              <a:lnSpc>
                <a:spcPct val="90000"/>
              </a:lnSpc>
            </a:pPr>
            <a:endParaRPr lang="zh-CN" altLang="id-ID" sz="4925" dirty="0">
              <a:solidFill>
                <a:schemeClr val="accent5">
                  <a:lumMod val="20000"/>
                  <a:lumOff val="8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l">
              <a:lnSpc>
                <a:spcPct val="90000"/>
              </a:lnSpc>
            </a:pPr>
            <a:r>
              <a:rPr lang="zh-CN" altLang="id-ID" sz="4925" dirty="0">
                <a:solidFill>
                  <a:schemeClr val="accent5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我们</a:t>
            </a:r>
            <a:endParaRPr lang="zh-CN" altLang="id-ID" sz="4925" dirty="0">
              <a:solidFill>
                <a:schemeClr val="accent5">
                  <a:lumMod val="20000"/>
                  <a:lumOff val="8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90000"/>
              </a:lnSpc>
            </a:pPr>
            <a:r>
              <a:rPr lang="zh-CN" altLang="id-ID" sz="4925" dirty="0">
                <a:solidFill>
                  <a:schemeClr val="accent5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用激情</a:t>
            </a:r>
            <a:endParaRPr lang="zh-CN" altLang="id-ID" sz="4925" dirty="0">
              <a:solidFill>
                <a:schemeClr val="accent5">
                  <a:lumMod val="20000"/>
                  <a:lumOff val="8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90000"/>
              </a:lnSpc>
            </a:pPr>
            <a:r>
              <a:rPr lang="zh-CN" altLang="id-ID" sz="4925" dirty="0">
                <a:solidFill>
                  <a:schemeClr val="accent5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打造</a:t>
            </a:r>
            <a:endParaRPr lang="zh-CN" altLang="id-ID" sz="4925" dirty="0">
              <a:solidFill>
                <a:schemeClr val="accent5">
                  <a:lumMod val="20000"/>
                  <a:lumOff val="8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90000"/>
              </a:lnSpc>
            </a:pPr>
            <a:r>
              <a:rPr lang="zh-CN" altLang="id-ID" sz="4925" dirty="0">
                <a:solidFill>
                  <a:schemeClr val="accent5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创意的</a:t>
            </a:r>
            <a:endParaRPr lang="zh-CN" altLang="id-ID" sz="4925" dirty="0">
              <a:solidFill>
                <a:schemeClr val="accent5">
                  <a:lumMod val="20000"/>
                  <a:lumOff val="8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90000"/>
              </a:lnSpc>
            </a:pPr>
            <a:r>
              <a:rPr lang="zh-CN" altLang="id-ID" sz="4925" dirty="0">
                <a:solidFill>
                  <a:schemeClr val="accent5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产品</a:t>
            </a:r>
            <a:endParaRPr lang="id-ID" sz="4925" dirty="0">
              <a:solidFill>
                <a:schemeClr val="accent5">
                  <a:lumMod val="20000"/>
                  <a:lumOff val="8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4904" y="1774156"/>
            <a:ext cx="411972" cy="1983876"/>
          </a:xfrm>
          <a:prstGeom prst="rect">
            <a:avLst/>
          </a:prstGeom>
          <a:noFill/>
        </p:spPr>
        <p:txBody>
          <a:bodyPr vert="vert270" wrap="none" rtlCol="0" anchor="t">
            <a:spAutoFit/>
          </a:bodyPr>
          <a:lstStyle/>
          <a:p>
            <a:r>
              <a:rPr lang="zh-CN" altLang="id-ID" sz="1475" dirty="0">
                <a:solidFill>
                  <a:schemeClr val="tx1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一些随便填写的小标题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1945" y="4608568"/>
            <a:ext cx="2780512" cy="2280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95">
                <a:solidFill>
                  <a:schemeClr val="tx1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介绍你的这个作品或者你的照片的基本概况和值得描述的内容说明，</a:t>
            </a:r>
          </a:p>
          <a:p>
            <a:pPr algn="just"/>
            <a:endParaRPr lang="en-US" sz="1295">
              <a:solidFill>
                <a:schemeClr val="tx1">
                  <a:lumMod val="20000"/>
                  <a:lumOff val="8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/>
            <a:r>
              <a:rPr lang="en-US" sz="1295">
                <a:solidFill>
                  <a:schemeClr val="tx1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要简洁明了的阐述你的设计思路。方案的形成，特点以及最终的</a:t>
            </a:r>
          </a:p>
          <a:p>
            <a:pPr algn="just"/>
            <a:endParaRPr lang="en-US" sz="1295">
              <a:solidFill>
                <a:schemeClr val="tx1">
                  <a:lumMod val="20000"/>
                  <a:lumOff val="8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/>
            <a:r>
              <a:rPr lang="en-US" sz="1295">
                <a:solidFill>
                  <a:schemeClr val="tx1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效果，作用简单介绍一下视觉平面类的。</a:t>
            </a:r>
          </a:p>
          <a:p>
            <a:pPr algn="just"/>
            <a:endParaRPr lang="en-US" sz="1295">
              <a:solidFill>
                <a:schemeClr val="tx1">
                  <a:lumMod val="20000"/>
                  <a:lumOff val="8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/>
            <a:r>
              <a:rPr lang="en-US" sz="1295">
                <a:solidFill>
                  <a:schemeClr val="tx1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设计过程中运用了什么手法，根源于什么事物而引出的设计。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779276" y="695304"/>
            <a:ext cx="2710999" cy="2820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id-ID" sz="492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这是</a:t>
            </a:r>
          </a:p>
          <a:p>
            <a:pPr>
              <a:lnSpc>
                <a:spcPct val="90000"/>
              </a:lnSpc>
            </a:pPr>
            <a:r>
              <a:rPr lang="zh-CN" altLang="id-ID" sz="492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</a:t>
            </a:r>
          </a:p>
          <a:p>
            <a:pPr>
              <a:lnSpc>
                <a:spcPct val="90000"/>
              </a:lnSpc>
            </a:pPr>
            <a:r>
              <a:rPr lang="zh-CN" altLang="id-ID" sz="492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最得意的</a:t>
            </a:r>
          </a:p>
          <a:p>
            <a:pPr>
              <a:lnSpc>
                <a:spcPct val="90000"/>
              </a:lnSpc>
            </a:pPr>
            <a:r>
              <a:rPr lang="zh-CN" altLang="id-ID" sz="492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79276" y="-33781"/>
            <a:ext cx="2265364" cy="31963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id-ID" sz="1475" dirty="0">
                <a:solidFill>
                  <a:schemeClr val="tx1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一些小标题可以随便填写</a:t>
            </a:r>
          </a:p>
        </p:txBody>
      </p:sp>
      <p:pic>
        <p:nvPicPr>
          <p:cNvPr id="11" name="Picture Placeholder 10" descr="E:\1.设计资源-标题要多长有多长\简历（PSD）\photo-1448220140720-53ea5ddbd54ajpg.jpgphoto-1448220140720-53ea5ddbd54ajpg"/>
          <p:cNvPicPr>
            <a:picLocks noGrp="1"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675467" y="-33544"/>
            <a:ext cx="5662498" cy="445150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7124" y="5345947"/>
            <a:ext cx="4682916" cy="1684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95">
                <a:solidFill>
                  <a:schemeClr val="tx1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介绍你的这个作品或者你的照片的基本概况和值得描述的内容说明，要简洁明了的阐述你的设计思路。方案的形成，特点以及最终的</a:t>
            </a:r>
          </a:p>
          <a:p>
            <a:pPr algn="just"/>
            <a:endParaRPr lang="en-US" sz="1295">
              <a:solidFill>
                <a:schemeClr val="tx1">
                  <a:lumMod val="60000"/>
                  <a:lumOff val="4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/>
            <a:r>
              <a:rPr lang="en-US" sz="1295">
                <a:solidFill>
                  <a:schemeClr val="tx1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效果，作用简单介绍一下视觉平面类的。</a:t>
            </a:r>
          </a:p>
          <a:p>
            <a:pPr algn="just"/>
            <a:endParaRPr lang="en-US" sz="1295">
              <a:solidFill>
                <a:schemeClr val="tx1">
                  <a:lumMod val="60000"/>
                  <a:lumOff val="4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/>
            <a:endParaRPr lang="en-US" sz="1295">
              <a:solidFill>
                <a:schemeClr val="tx1">
                  <a:lumMod val="60000"/>
                  <a:lumOff val="4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/>
            <a:r>
              <a:rPr lang="en-US" sz="1295">
                <a:solidFill>
                  <a:schemeClr val="tx1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设计过程中运用了什么手法，根源于什么事物而引出的设计。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450646" y="4418757"/>
            <a:ext cx="886536" cy="886536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112578" tIns="56289" rIns="112578" bIns="56289" numCol="1" rtlCol="0" anchor="t" anchorCtr="0" compatLnSpc="1"/>
          <a:lstStyle/>
          <a:p>
            <a:pPr algn="ctr"/>
            <a:endParaRPr lang="id-ID" sz="2215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337183" y="3532221"/>
            <a:ext cx="886536" cy="886536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12578" tIns="56289" rIns="112578" bIns="56289" numCol="1" rtlCol="0" anchor="t" anchorCtr="0" compatLnSpc="1"/>
          <a:lstStyle/>
          <a:p>
            <a:pPr algn="ctr"/>
            <a:endParaRPr lang="id-ID" sz="2215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Picture Placeholder 10" descr="E:\1.设计资源-标题要多长有多长\简历（PSD）\true (6).jpgtrue (6)"/>
          <p:cNvPicPr>
            <a:picLocks noGrp="1"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6337965" y="4418746"/>
            <a:ext cx="5148081" cy="26307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4" descr="E:\1.设计资源-标题要多长有多长\简历（PSD）\photo-1474635183442-1d29a9be83d3-1jpeg.jpgphoto-1474635183442-1d29a9be83d3-1jpeg"/>
          <p:cNvPicPr>
            <a:picLocks noGrp="1" noChangeAspect="1"/>
          </p:cNvPicPr>
          <p:nvPr>
            <p:ph type="pic" sz="quarter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 flipH="1">
            <a:off x="1204913" y="-206375"/>
            <a:ext cx="10987087" cy="7335838"/>
          </a:xfrm>
        </p:spPr>
      </p:pic>
      <p:sp>
        <p:nvSpPr>
          <p:cNvPr id="6" name="TextBox 5"/>
          <p:cNvSpPr txBox="1"/>
          <p:nvPr/>
        </p:nvSpPr>
        <p:spPr>
          <a:xfrm>
            <a:off x="2578213" y="921295"/>
            <a:ext cx="2915971" cy="420605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endParaRPr lang="id-ID" sz="4925" dirty="0">
              <a:solidFill>
                <a:schemeClr val="accent5">
                  <a:lumMod val="20000"/>
                  <a:lumOff val="8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r">
              <a:lnSpc>
                <a:spcPct val="90000"/>
              </a:lnSpc>
            </a:pPr>
            <a:r>
              <a:rPr lang="zh-CN" altLang="id-ID" sz="4925" dirty="0">
                <a:solidFill>
                  <a:schemeClr val="accent5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有些</a:t>
            </a:r>
          </a:p>
          <a:p>
            <a:pPr algn="r">
              <a:lnSpc>
                <a:spcPct val="90000"/>
              </a:lnSpc>
            </a:pPr>
            <a:r>
              <a:rPr lang="zh-CN" altLang="id-ID" sz="4925" dirty="0">
                <a:solidFill>
                  <a:schemeClr val="accent5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不一定要</a:t>
            </a:r>
          </a:p>
          <a:p>
            <a:pPr algn="r">
              <a:lnSpc>
                <a:spcPct val="90000"/>
              </a:lnSpc>
            </a:pPr>
            <a:r>
              <a:rPr lang="zh-CN" altLang="id-ID" sz="4925" dirty="0">
                <a:solidFill>
                  <a:schemeClr val="accent5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去做的</a:t>
            </a:r>
            <a:endParaRPr lang="en-US" altLang="zh-CN" sz="4925" dirty="0">
              <a:solidFill>
                <a:schemeClr val="accent5">
                  <a:lumMod val="20000"/>
                  <a:lumOff val="8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r">
              <a:lnSpc>
                <a:spcPct val="90000"/>
              </a:lnSpc>
            </a:pPr>
            <a:r>
              <a:rPr lang="zh-CN" altLang="id-ID" sz="4925" dirty="0">
                <a:solidFill>
                  <a:schemeClr val="accent5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事情</a:t>
            </a:r>
            <a:r>
              <a:rPr lang="id-ID" sz="4925" dirty="0">
                <a:solidFill>
                  <a:schemeClr val="accent5">
                    <a:lumMod val="20000"/>
                    <a:lumOff val="8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4304" y="2256197"/>
            <a:ext cx="411972" cy="1605568"/>
          </a:xfrm>
          <a:prstGeom prst="rect">
            <a:avLst/>
          </a:prstGeom>
          <a:noFill/>
        </p:spPr>
        <p:txBody>
          <a:bodyPr vert="eaVert" wrap="none" rtlCol="0" anchor="t">
            <a:spAutoFit/>
          </a:bodyPr>
          <a:lstStyle/>
          <a:p>
            <a:r>
              <a:rPr lang="zh-CN" altLang="id-ID" sz="1475" dirty="0">
                <a:solidFill>
                  <a:schemeClr val="bg1">
                    <a:lumMod val="8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随便填写的小标题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97309" y="2083687"/>
            <a:ext cx="2393648" cy="2081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sz="1295">
                <a:solidFill>
                  <a:schemeClr val="bg1">
                    <a:lumMod val="8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介绍你的这个作品或者你的照片的基本概况和值得描述的内容说明，要简洁明了的阐述你的设计思路。方案的形成，特点以及最终的</a:t>
            </a:r>
          </a:p>
          <a:p>
            <a:pPr algn="l"/>
            <a:endParaRPr sz="1295">
              <a:solidFill>
                <a:schemeClr val="bg1">
                  <a:lumMod val="8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/>
            <a:r>
              <a:rPr sz="1295">
                <a:solidFill>
                  <a:schemeClr val="bg1">
                    <a:lumMod val="8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效果，作用简单介绍一下视觉平面类的。设计过程中运用了什么手法，根源于什么事物而引出的设计。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1640195" y="2315733"/>
            <a:ext cx="1151575" cy="3156082"/>
          </a:xfrm>
          <a:prstGeom prst="rect">
            <a:avLst/>
          </a:prstGeom>
          <a:solidFill>
            <a:schemeClr val="tx1">
              <a:lumMod val="60000"/>
              <a:lumOff val="40000"/>
              <a:alpha val="70000"/>
            </a:schemeClr>
          </a:solidFill>
          <a:ln>
            <a:noFill/>
          </a:ln>
        </p:spPr>
        <p:txBody>
          <a:bodyPr vert="horz" wrap="square" lIns="112578" tIns="56289" rIns="112578" bIns="56289" numCol="1" rtlCol="0" anchor="t" anchorCtr="0" compatLnSpc="1"/>
          <a:lstStyle/>
          <a:p>
            <a:pPr algn="ctr"/>
            <a:endParaRPr lang="id-ID" sz="2215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54428" y="-343131"/>
            <a:ext cx="3547001" cy="3547001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112578" tIns="56289" rIns="112578" bIns="56289" numCol="1" rtlCol="0" anchor="t" anchorCtr="0" compatLnSpc="1"/>
          <a:lstStyle/>
          <a:p>
            <a:pPr algn="ctr"/>
            <a:endParaRPr lang="id-ID" sz="2215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6" name="Picture Placeholder 5" descr="E:\1.设计资源-标题要多长有多长\简历（PSD）\mike-dennler-173199.jpgmike-dennler-173199"/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3438525" y="506413"/>
            <a:ext cx="8753475" cy="4965700"/>
          </a:xfrm>
        </p:spPr>
      </p:pic>
      <p:sp>
        <p:nvSpPr>
          <p:cNvPr id="11" name="TextBox 10"/>
          <p:cNvSpPr txBox="1"/>
          <p:nvPr/>
        </p:nvSpPr>
        <p:spPr>
          <a:xfrm>
            <a:off x="1519799" y="5840819"/>
            <a:ext cx="2916073" cy="1440055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ct val="90000"/>
              </a:lnSpc>
            </a:pPr>
            <a:r>
              <a:rPr lang="zh-CN" altLang="id-ID" sz="492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作品是</a:t>
            </a:r>
          </a:p>
          <a:p>
            <a:pPr algn="r">
              <a:lnSpc>
                <a:spcPct val="90000"/>
              </a:lnSpc>
            </a:pPr>
            <a:r>
              <a:rPr lang="zh-CN" altLang="id-ID" sz="4925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手工制作的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2183" y="5217570"/>
            <a:ext cx="411972" cy="1983876"/>
          </a:xfrm>
          <a:prstGeom prst="rect">
            <a:avLst/>
          </a:prstGeom>
          <a:noFill/>
        </p:spPr>
        <p:txBody>
          <a:bodyPr vert="eaVert" wrap="none" rtlCol="0" anchor="t">
            <a:spAutoFit/>
          </a:bodyPr>
          <a:lstStyle/>
          <a:p>
            <a:pPr algn="l"/>
            <a:r>
              <a:rPr lang="zh-CN" altLang="id-ID" sz="1475" dirty="0">
                <a:solidFill>
                  <a:schemeClr val="tx1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一些随意填写的小标题</a:t>
            </a:r>
            <a:endParaRPr lang="id-ID" sz="1475" dirty="0">
              <a:solidFill>
                <a:schemeClr val="tx1">
                  <a:lumMod val="60000"/>
                  <a:lumOff val="4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74134" y="5866619"/>
            <a:ext cx="4871327" cy="1286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95">
                <a:solidFill>
                  <a:schemeClr val="tx1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介绍你的这个作品或者你的照片的基本概况和值得描述的内容说明，要简洁明了的阐述你的设计思路。方案的形成，特点以及最终的</a:t>
            </a:r>
          </a:p>
          <a:p>
            <a:pPr algn="just"/>
            <a:endParaRPr lang="en-US" sz="1295">
              <a:solidFill>
                <a:schemeClr val="tx1">
                  <a:lumMod val="60000"/>
                  <a:lumOff val="4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/>
            <a:r>
              <a:rPr lang="en-US" sz="1295">
                <a:solidFill>
                  <a:schemeClr val="tx1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效果，作用简单介绍一下视觉平面类的。设计过程中运用了什么手法，根源于什么事物而引出的设计。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828282"/>
        </a:solidFill>
        <a:ln>
          <a:noFill/>
        </a:ln>
      </a:spPr>
      <a:bodyPr vert="horz" wrap="square" lIns="91440" tIns="45720" rIns="91440" bIns="45720" numCol="1" anchor="t" anchorCtr="0" compatLnSpc="1"/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ll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242</Words>
  <Application>Microsoft Office PowerPoint</Application>
  <PresentationFormat>宽屏</PresentationFormat>
  <Paragraphs>86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Lato Heavy</vt:lpstr>
      <vt:lpstr>等线</vt:lpstr>
      <vt:lpstr>等线 Light</vt:lpstr>
      <vt:lpstr>黑体</vt:lpstr>
      <vt:lpstr>微软雅黑</vt:lpstr>
      <vt:lpstr>Arial</vt:lpstr>
      <vt:lpstr>Calibri</vt:lpstr>
      <vt:lpstr>Calibri Light</vt:lpstr>
      <vt:lpstr>www.2ppt.com
</vt:lpstr>
      <vt:lpstr>1_ll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2021-07-14T00:14:17Z</dcterms:created>
  <dcterms:modified xsi:type="dcterms:W3CDTF">2023-01-10T10:26:30Z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D19E3B31B0514969AF9E12E18E01973E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