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tags/tag5.xml" ContentType="application/vnd.openxmlformats-officedocument.presentationml.tags+xml"/>
  <Override PartName="/ppt/notesSlides/notesSlide1.xml" ContentType="application/vnd.openxmlformats-officedocument.presentationml.notesSlide+xml"/>
  <Override PartName="/ppt/tags/tag6.xml" ContentType="application/vnd.openxmlformats-officedocument.presentationml.tags+xml"/>
  <Override PartName="/ppt/notesSlides/notesSlide2.xml" ContentType="application/vnd.openxmlformats-officedocument.presentationml.notesSlide+xml"/>
  <Override PartName="/ppt/tags/tag7.xml" ContentType="application/vnd.openxmlformats-officedocument.presentationml.tags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tags/tag8.xml" ContentType="application/vnd.openxmlformats-officedocument.presentationml.tags+xml"/>
  <Override PartName="/ppt/notesSlides/notesSlide7.xml" ContentType="application/vnd.openxmlformats-officedocument.presentationml.notesSlide+xml"/>
  <Override PartName="/ppt/tags/tag9.xml" ContentType="application/vnd.openxmlformats-officedocument.presentationml.tags+xml"/>
  <Override PartName="/ppt/notesSlides/notesSlide8.xml" ContentType="application/vnd.openxmlformats-officedocument.presentationml.notesSlide+xml"/>
  <Override PartName="/ppt/tags/tag10.xml" ContentType="application/vnd.openxmlformats-officedocument.presentationml.tags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tags/tag11.xml" ContentType="application/vnd.openxmlformats-officedocument.presentationml.tags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tags/tag12.xml" ContentType="application/vnd.openxmlformats-officedocument.presentationml.tags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tags/tag13.xml" ContentType="application/vnd.openxmlformats-officedocument.presentationml.tags+xml"/>
  <Override PartName="/ppt/notesSlides/notesSlide17.xml" ContentType="application/vnd.openxmlformats-officedocument.presentationml.notesSlide+xml"/>
  <Override PartName="/ppt/tags/tag14.xml" ContentType="application/vnd.openxmlformats-officedocument.presentationml.tags+xml"/>
  <Override PartName="/ppt/notesSlides/notesSlide18.xml" ContentType="application/vnd.openxmlformats-officedocument.presentationml.notesSlide+xml"/>
  <Override PartName="/ppt/tags/tag15.xml" ContentType="application/vnd.openxmlformats-officedocument.presentationml.tags+xml"/>
  <Override PartName="/ppt/notesSlides/notesSlide19.xml" ContentType="application/vnd.openxmlformats-officedocument.presentationml.notesSlide+xml"/>
  <Override PartName="/ppt/tags/tag16.xml" ContentType="application/vnd.openxmlformats-officedocument.presentationml.tags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tags/tag17.xml" ContentType="application/vnd.openxmlformats-officedocument.presentationml.tags+xml"/>
  <Override PartName="/ppt/notesSlides/notesSlide2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59" r:id="rId2"/>
  </p:sldMasterIdLst>
  <p:notesMasterIdLst>
    <p:notesMasterId r:id="rId25"/>
  </p:notesMasterIdLst>
  <p:handoutMasterIdLst>
    <p:handoutMasterId r:id="rId26"/>
  </p:handoutMasterIdLst>
  <p:sldIdLst>
    <p:sldId id="300" r:id="rId3"/>
    <p:sldId id="301" r:id="rId4"/>
    <p:sldId id="302" r:id="rId5"/>
    <p:sldId id="262" r:id="rId6"/>
    <p:sldId id="264" r:id="rId7"/>
    <p:sldId id="267" r:id="rId8"/>
    <p:sldId id="257" r:id="rId9"/>
    <p:sldId id="304" r:id="rId10"/>
    <p:sldId id="269" r:id="rId11"/>
    <p:sldId id="270" r:id="rId12"/>
    <p:sldId id="303" r:id="rId13"/>
    <p:sldId id="271" r:id="rId14"/>
    <p:sldId id="305" r:id="rId15"/>
    <p:sldId id="272" r:id="rId16"/>
    <p:sldId id="265" r:id="rId17"/>
    <p:sldId id="263" r:id="rId18"/>
    <p:sldId id="306" r:id="rId19"/>
    <p:sldId id="274" r:id="rId20"/>
    <p:sldId id="275" r:id="rId21"/>
    <p:sldId id="273" r:id="rId22"/>
    <p:sldId id="266" r:id="rId23"/>
    <p:sldId id="307" r:id="rId24"/>
  </p:sldIdLst>
  <p:sldSz cx="12192000" cy="6858000"/>
  <p:notesSz cx="6858000" cy="9144000"/>
  <p:custDataLst>
    <p:tags r:id="rId27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A5E75"/>
    <a:srgbClr val="8EC5BA"/>
    <a:srgbClr val="C475D6"/>
    <a:srgbClr val="F6FFFE"/>
    <a:srgbClr val="048535"/>
    <a:srgbClr val="06AE49"/>
    <a:srgbClr val="BBDCD5"/>
    <a:srgbClr val="899516"/>
    <a:srgbClr val="0F4010"/>
    <a:srgbClr val="89B2A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532" autoAdjust="0"/>
    <p:restoredTop sz="96195" autoAdjust="0"/>
  </p:normalViewPr>
  <p:slideViewPr>
    <p:cSldViewPr snapToGrid="0">
      <p:cViewPr varScale="1">
        <p:scale>
          <a:sx n="110" d="100"/>
          <a:sy n="110" d="100"/>
        </p:scale>
        <p:origin x="120" y="43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86" d="100"/>
          <a:sy n="86" d="100"/>
        </p:scale>
        <p:origin x="-3846" y="-9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handoutMaster" Target="handoutMasters/handoutMaster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tags" Target="tags/tag1.xml"/><Relationship Id="rId30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B5A62AB-C10E-4A99-99A5-9EE1606CF412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BCDEB3B-B050-4A06-99C6-0C37BEE145D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包图简圆体" panose="02010601030101010101" pitchFamily="2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包图简圆体" panose="02010601030101010101" pitchFamily="2" charset="-122"/>
              </a:defRPr>
            </a:lvl1pPr>
          </a:lstStyle>
          <a:p>
            <a:fld id="{7F25A8C7-CC1A-4A08-9B4B-31F43B054C7F}" type="datetimeFigureOut">
              <a:rPr lang="zh-CN" altLang="en-US" smtClean="0"/>
              <a:t>2023-01-10</a:t>
            </a:fld>
            <a:endParaRPr lang="zh-CN" altLang="en-US" dirty="0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 dirty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包图简圆体" panose="02010601030101010101" pitchFamily="2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包图简圆体" panose="02010601030101010101" pitchFamily="2" charset="-122"/>
              </a:defRPr>
            </a:lvl1pPr>
          </a:lstStyle>
          <a:p>
            <a:fld id="{F9E1B693-632D-4080-9CF6-EA28B66DC801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包图简圆体" panose="02010601030101010101" pitchFamily="2" charset="-122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包图简圆体" panose="02010601030101010101" pitchFamily="2" charset="-122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包图简圆体" panose="02010601030101010101" pitchFamily="2" charset="-122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包图简圆体" panose="02010601030101010101" pitchFamily="2" charset="-122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包图简圆体" panose="02010601030101010101" pitchFamily="2" charset="-122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39AD698A-D66C-4FA1-BBD8-F72AE9E6E75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微软雅黑" panose="020B0503020204020204" pitchFamily="34" charset="-122"/>
              </a:rPr>
              <a:t>1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E1B693-632D-4080-9CF6-EA28B66DC801}" type="slidenum">
              <a:rPr lang="zh-CN" altLang="en-US" smtClean="0"/>
              <a:t>10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39AD698A-D66C-4FA1-BBD8-F72AE9E6E75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微软雅黑" panose="020B0503020204020204" pitchFamily="34" charset="-122"/>
              </a:rPr>
              <a:t>11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E1B693-632D-4080-9CF6-EA28B66DC801}" type="slidenum">
              <a:rPr lang="zh-CN" altLang="en-US" smtClean="0"/>
              <a:t>12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39AD698A-D66C-4FA1-BBD8-F72AE9E6E75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微软雅黑" panose="020B0503020204020204" pitchFamily="34" charset="-122"/>
              </a:rPr>
              <a:t>13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E1B693-632D-4080-9CF6-EA28B66DC801}" type="slidenum">
              <a:rPr lang="zh-CN" altLang="en-US" smtClean="0"/>
              <a:t>14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E1B693-632D-4080-9CF6-EA28B66DC801}" type="slidenum">
              <a:rPr lang="zh-CN" altLang="en-US" smtClean="0"/>
              <a:t>15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E1B693-632D-4080-9CF6-EA28B66DC801}" type="slidenum">
              <a:rPr lang="zh-CN" altLang="en-US" smtClean="0"/>
              <a:t>16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39AD698A-D66C-4FA1-BBD8-F72AE9E6E75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微软雅黑" panose="020B0503020204020204" pitchFamily="34" charset="-122"/>
              </a:rPr>
              <a:t>17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39AD698A-D66C-4FA1-BBD8-F72AE9E6E75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微软雅黑" panose="020B0503020204020204" pitchFamily="34" charset="-122"/>
              </a:rPr>
              <a:t>18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39AD698A-D66C-4FA1-BBD8-F72AE9E6E75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微软雅黑" panose="020B0503020204020204" pitchFamily="34" charset="-122"/>
              </a:rPr>
              <a:t>19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39AD698A-D66C-4FA1-BBD8-F72AE9E6E75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微软雅黑" panose="020B0503020204020204" pitchFamily="34" charset="-122"/>
              </a:rPr>
              <a:t>2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39AD698A-D66C-4FA1-BBD8-F72AE9E6E75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微软雅黑" panose="020B0503020204020204" pitchFamily="34" charset="-122"/>
              </a:rPr>
              <a:t>20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E1B693-632D-4080-9CF6-EA28B66DC801}" type="slidenum">
              <a:rPr lang="zh-CN" altLang="en-US" smtClean="0"/>
              <a:t>21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39AD698A-D66C-4FA1-BBD8-F72AE9E6E75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微软雅黑" panose="020B0503020204020204" pitchFamily="34" charset="-122"/>
              </a:rPr>
              <a:t>22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39AD698A-D66C-4FA1-BBD8-F72AE9E6E75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微软雅黑" panose="020B0503020204020204" pitchFamily="34" charset="-122"/>
              </a:rPr>
              <a:t>3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E1B693-632D-4080-9CF6-EA28B66DC801}" type="slidenum">
              <a:rPr lang="zh-CN" altLang="en-US" smtClean="0"/>
              <a:t>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E1B693-632D-4080-9CF6-EA28B66DC801}" type="slidenum">
              <a:rPr lang="zh-CN" altLang="en-US" smtClean="0"/>
              <a:t>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E1B693-632D-4080-9CF6-EA28B66DC801}" type="slidenum">
              <a:rPr lang="zh-CN" altLang="en-US" smtClean="0"/>
              <a:t>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39AD698A-D66C-4FA1-BBD8-F72AE9E6E75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微软雅黑" panose="020B0503020204020204" pitchFamily="34" charset="-122"/>
              </a:rPr>
              <a:t>7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39AD698A-D66C-4FA1-BBD8-F72AE9E6E75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微软雅黑" panose="020B0503020204020204" pitchFamily="34" charset="-122"/>
              </a:rPr>
              <a:t>8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E1B693-632D-4080-9CF6-EA28B66DC801}" type="slidenum">
              <a:rPr lang="zh-CN" altLang="en-US" smtClean="0"/>
              <a:t>9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6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6" Type="http://schemas.microsoft.com/office/2007/relationships/hdphoto" Target="../media/hdphoto1.wdp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6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6" Type="http://schemas.microsoft.com/office/2007/relationships/hdphoto" Target="../media/hdphoto1.wdp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6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6" Type="http://schemas.microsoft.com/office/2007/relationships/hdphoto" Target="../media/hdphoto1.wdp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hyperlink" Target="http://www.1ppt.com/hangye/" TargetMode="External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 advClick="0" advTm="3000">
        <p14:pan dir="u"/>
      </p:transition>
    </mc:Choice>
    <mc:Fallback xmlns="">
      <p:transition spd="slow" advClick="0" advTm="3000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2023-01-10</a:t>
            </a:fld>
            <a:endParaRPr lang="zh-CN" altLang="en-US" dirty="0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 advClick="0" advTm="3000">
        <p14:pan dir="u"/>
      </p:transition>
    </mc:Choice>
    <mc:Fallback xmlns="">
      <p:transition spd="slow" advClick="0" advTm="3000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2E3AAC11-D570-4EA9-AFC0-30FB72BA45EB}" type="datetimeFigureOut">
              <a:rPr lang="zh-CN" altLang="en-US" smtClean="0">
                <a:solidFill>
                  <a:prstClr val="black"/>
                </a:solidFill>
              </a:rPr>
              <a:t>2023-01-10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55ECCFAA-F4FB-487C-9F1E-C8836D0C3DC9}" type="slidenum">
              <a:rPr lang="zh-CN" altLang="en-US" smtClean="0">
                <a:solidFill>
                  <a:prstClr val="black"/>
                </a:solidFill>
              </a:rPr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2E3AAC11-D570-4EA9-AFC0-30FB72BA45EB}" type="datetimeFigureOut">
              <a:rPr lang="zh-CN" altLang="en-US" smtClean="0">
                <a:solidFill>
                  <a:prstClr val="black"/>
                </a:solidFill>
              </a:rPr>
              <a:t>2023-01-10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55ECCFAA-F4FB-487C-9F1E-C8836D0C3DC9}" type="slidenum">
              <a:rPr lang="zh-CN" altLang="en-US" smtClean="0">
                <a:solidFill>
                  <a:prstClr val="black"/>
                </a:solidFill>
              </a:rPr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 advClick="0" advTm="3000">
        <p14:pan dir="u"/>
      </p:transition>
    </mc:Choice>
    <mc:Fallback xmlns="">
      <p:transition spd="slow" advClick="0" advTm="3000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 userDrawn="1"/>
        </p:nvPicPr>
        <p:blipFill rotWithShape="1">
          <a:blip r:embed="rId2" cstate="screen"/>
          <a:srcRect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 userDrawn="1"/>
        </p:nvPicPr>
        <p:blipFill rotWithShape="1">
          <a:blip r:embed="rId3" cstate="screen"/>
          <a:srcRect t="10370"/>
          <a:stretch>
            <a:fillRect/>
          </a:stretch>
        </p:blipFill>
        <p:spPr>
          <a:xfrm>
            <a:off x="-17303" y="0"/>
            <a:ext cx="11150600" cy="614680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 userDrawn="1"/>
        </p:nvPicPr>
        <p:blipFill rotWithShape="1">
          <a:blip r:embed="rId4" cstate="screen"/>
          <a:srcRect/>
          <a:stretch>
            <a:fillRect/>
          </a:stretch>
        </p:blipFill>
        <p:spPr>
          <a:xfrm rot="16200000">
            <a:off x="9667038" y="4328431"/>
            <a:ext cx="1777933" cy="3281203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 userDrawn="1"/>
        </p:nvPicPr>
        <p:blipFill rotWithShape="1">
          <a:blip r:embed="rId5" cstate="screen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colorTemperature colorTemp="47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>
          <a:xfrm flipH="1">
            <a:off x="-17303" y="1"/>
            <a:ext cx="1983501" cy="1685922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 userDrawn="1"/>
        </p:nvPicPr>
        <p:blipFill rotWithShape="1">
          <a:blip r:embed="rId7" cstate="screen">
            <a:duotone>
              <a:schemeClr val="accent5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>
          <a:xfrm>
            <a:off x="0" y="3367721"/>
            <a:ext cx="10785867" cy="349027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 advClick="0" advTm="3000">
        <p14:pan dir="u"/>
      </p:transition>
    </mc:Choice>
    <mc:Fallback xmlns="">
      <p:transition spd="slow" advClick="0" advTm="3000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 userDrawn="1"/>
        </p:nvPicPr>
        <p:blipFill rotWithShape="1">
          <a:blip r:embed="rId2" cstate="screen"/>
          <a:srcRect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 userDrawn="1"/>
        </p:nvPicPr>
        <p:blipFill rotWithShape="1">
          <a:blip r:embed="rId3" cstate="screen"/>
          <a:srcRect t="10370"/>
          <a:stretch>
            <a:fillRect/>
          </a:stretch>
        </p:blipFill>
        <p:spPr>
          <a:xfrm>
            <a:off x="-17303" y="0"/>
            <a:ext cx="11150600" cy="614680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 userDrawn="1"/>
        </p:nvPicPr>
        <p:blipFill rotWithShape="1">
          <a:blip r:embed="rId4" cstate="screen"/>
          <a:srcRect/>
          <a:stretch>
            <a:fillRect/>
          </a:stretch>
        </p:blipFill>
        <p:spPr>
          <a:xfrm rot="16200000">
            <a:off x="9667038" y="4328431"/>
            <a:ext cx="1777933" cy="3281203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 userDrawn="1"/>
        </p:nvPicPr>
        <p:blipFill rotWithShape="1">
          <a:blip r:embed="rId5" cstate="screen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colorTemperature colorTemp="47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>
          <a:xfrm flipH="1">
            <a:off x="-17303" y="1"/>
            <a:ext cx="1983501" cy="1685922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 userDrawn="1"/>
        </p:nvPicPr>
        <p:blipFill rotWithShape="1">
          <a:blip r:embed="rId7" cstate="screen">
            <a:duotone>
              <a:schemeClr val="accent5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>
          <a:xfrm>
            <a:off x="0" y="3367721"/>
            <a:ext cx="10785867" cy="349027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 advClick="0" advTm="3000">
        <p14:pan dir="u"/>
      </p:transition>
    </mc:Choice>
    <mc:Fallback xmlns="">
      <p:transition spd="slow" advClick="0" advTm="3000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 userDrawn="1"/>
        </p:nvPicPr>
        <p:blipFill rotWithShape="1">
          <a:blip r:embed="rId2" cstate="screen"/>
          <a:srcRect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 userDrawn="1"/>
        </p:nvPicPr>
        <p:blipFill rotWithShape="1">
          <a:blip r:embed="rId3" cstate="screen"/>
          <a:srcRect t="10370" r="9754"/>
          <a:stretch>
            <a:fillRect/>
          </a:stretch>
        </p:blipFill>
        <p:spPr>
          <a:xfrm>
            <a:off x="-17303" y="0"/>
            <a:ext cx="10063003" cy="614680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 userDrawn="1"/>
        </p:nvPicPr>
        <p:blipFill rotWithShape="1">
          <a:blip r:embed="rId4" cstate="screen"/>
          <a:srcRect/>
          <a:stretch>
            <a:fillRect/>
          </a:stretch>
        </p:blipFill>
        <p:spPr>
          <a:xfrm rot="16200000">
            <a:off x="9667038" y="4328431"/>
            <a:ext cx="1777933" cy="3281203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 userDrawn="1"/>
        </p:nvPicPr>
        <p:blipFill rotWithShape="1">
          <a:blip r:embed="rId5" cstate="screen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colorTemperature colorTemp="47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>
          <a:xfrm flipH="1">
            <a:off x="-17303" y="1"/>
            <a:ext cx="1983501" cy="1685922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 userDrawn="1"/>
        </p:nvPicPr>
        <p:blipFill rotWithShape="1">
          <a:blip r:embed="rId7" cstate="screen">
            <a:duotone>
              <a:schemeClr val="accent5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>
          <a:xfrm>
            <a:off x="0" y="3367721"/>
            <a:ext cx="10785867" cy="349027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 advClick="0" advTm="3000">
        <p14:pan dir="u"/>
      </p:transition>
    </mc:Choice>
    <mc:Fallback xmlns="">
      <p:transition spd="slow" advClick="0" advTm="3000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2023-01-10</a:t>
            </a:fld>
            <a:endParaRPr lang="zh-CN" altLang="en-US" dirty="0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 advClick="0" advTm="3000">
        <p14:pan dir="u"/>
      </p:transition>
    </mc:Choice>
    <mc:Fallback xmlns="">
      <p:transition spd="slow" advClick="0" advTm="3000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2023-01-10</a:t>
            </a:fld>
            <a:endParaRPr lang="zh-CN" altLang="en-US" dirty="0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 advClick="0" advTm="3000">
        <p14:pan dir="u"/>
      </p:transition>
    </mc:Choice>
    <mc:Fallback xmlns="">
      <p:transition spd="slow" advClick="0" advTm="3000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2023-01-10</a:t>
            </a:fld>
            <a:endParaRPr lang="zh-CN" altLang="en-US" dirty="0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 advClick="0" advTm="3000">
        <p14:pan dir="u"/>
      </p:transition>
    </mc:Choice>
    <mc:Fallback xmlns="">
      <p:transition spd="slow" advClick="0" advTm="3000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2023-01-10</a:t>
            </a:fld>
            <a:endParaRPr lang="zh-CN" altLang="en-US" dirty="0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 dirty="0"/>
          </a:p>
        </p:txBody>
      </p:sp>
      <p:sp>
        <p:nvSpPr>
          <p:cNvPr id="7" name="TextBox 6"/>
          <p:cNvSpPr txBox="1"/>
          <p:nvPr userDrawn="1"/>
        </p:nvSpPr>
        <p:spPr>
          <a:xfrm>
            <a:off x="831379" y="6739570"/>
            <a:ext cx="1440159" cy="118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hlinkClick r:id="rId2"/>
              </a:rPr>
              <a:t>行业</a:t>
            </a:r>
            <a:r>
              <a:rPr kumimoji="0" lang="en-US" altLang="zh-CN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hlinkClick r:id="rId2"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hlinkClick r:id="rId2"/>
              </a:rPr>
              <a:t>模板</a:t>
            </a:r>
            <a:r>
              <a:rPr kumimoji="0" lang="en-US" altLang="zh-CN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http://www.1ppt.com/hangye/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 advClick="0" advTm="3000">
        <p14:pan dir="u"/>
      </p:transition>
    </mc:Choice>
    <mc:Fallback xmlns="">
      <p:transition spd="slow" advClick="0" advTm="3000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ags" Target="../tags/tag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ags" Target="../tags/tag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ags" Target="../tags/tag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标题占位符 1"/>
          <p:cNvSpPr>
            <a:spLocks noGrp="1"/>
          </p:cNvSpPr>
          <p:nvPr>
            <p:ph type="title"/>
            <p:custDataLst>
              <p:tags r:id="rId12"/>
            </p:custDataLst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8" name="文本占位符 2"/>
          <p:cNvSpPr>
            <a:spLocks noGrp="1"/>
          </p:cNvSpPr>
          <p:nvPr>
            <p:ph type="body" idx="1"/>
            <p:custDataLst>
              <p:tags r:id="rId13"/>
            </p:custDataLst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9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200">
                <a:solidFill>
                  <a:schemeClr val="bg1">
                    <a:lumMod val="50000"/>
                  </a:schemeClr>
                </a:solidFill>
                <a:latin typeface="包图简圆体" panose="02010601030101010101" pitchFamily="2" charset="-122"/>
                <a:ea typeface="包图简圆体" panose="02010601030101010101" pitchFamily="2" charset="-122"/>
              </a:defRPr>
            </a:lvl1pPr>
          </a:lstStyle>
          <a:p>
            <a:fld id="{D997B5FA-0921-464F-AAE1-844C04324D75}" type="datetimeFigureOut">
              <a:rPr lang="zh-CN" altLang="en-US" smtClean="0"/>
              <a:t>2023-01-10</a:t>
            </a:fld>
            <a:endParaRPr lang="zh-CN" altLang="en-US" dirty="0"/>
          </a:p>
        </p:txBody>
      </p:sp>
      <p:sp>
        <p:nvSpPr>
          <p:cNvPr id="10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200">
                <a:solidFill>
                  <a:schemeClr val="bg1">
                    <a:lumMod val="50000"/>
                  </a:schemeClr>
                </a:solidFill>
                <a:latin typeface="包图简圆体" panose="02010601030101010101" pitchFamily="2" charset="-122"/>
                <a:ea typeface="包图简圆体" panose="02010601030101010101" pitchFamily="2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11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200">
                <a:solidFill>
                  <a:schemeClr val="bg1">
                    <a:lumMod val="50000"/>
                  </a:schemeClr>
                </a:solidFill>
                <a:latin typeface="包图简圆体" panose="02010601030101010101" pitchFamily="2" charset="-122"/>
                <a:ea typeface="包图简圆体" panose="02010601030101010101" pitchFamily="2" charset="-122"/>
              </a:defRPr>
            </a:lvl1pPr>
          </a:lstStyle>
          <a:p>
            <a:fld id="{565CE74E-AB26-4998-AD42-012C4C1AD076}" type="slidenum">
              <a:rPr lang="zh-CN" altLang="en-US" smtClean="0"/>
              <a:t>‹#›</a:t>
            </a:fld>
            <a:endParaRPr lang="zh-CN" altLang="en-US" dirty="0"/>
          </a:p>
        </p:txBody>
      </p:sp>
      <p:sp>
        <p:nvSpPr>
          <p:cNvPr id="2" name="KSO_TEMPLATE" hidden="1"/>
          <p:cNvSpPr/>
          <p:nvPr userDrawn="1">
            <p:custDataLst>
              <p:tags r:id="rId14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包图简圆体" panose="02010601030101010101" pitchFamily="2" charset="-122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</p:sldLayoutIdLst>
  <mc:AlternateContent xmlns:mc="http://schemas.openxmlformats.org/markup-compatibility/2006" xmlns:p14="http://schemas.microsoft.com/office/powerpoint/2010/main">
    <mc:Choice Requires="p14">
      <p:transition spd="slow" p14:dur="1300" advClick="0" advTm="3000">
        <p14:pan dir="u"/>
      </p:transition>
    </mc:Choice>
    <mc:Fallback xmlns="">
      <p:transition spd="slow" advClick="0" advTm="3000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包图简圆体" panose="02010601030101010101" pitchFamily="2" charset="-122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包图简圆体" panose="02010601030101010101" pitchFamily="2" charset="-122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包图简圆体" panose="02010601030101010101" pitchFamily="2" charset="-122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包图简圆体" panose="02010601030101010101" pitchFamily="2" charset="-122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包图简圆体" panose="02010601030101010101" pitchFamily="2" charset="-122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包图简圆体" panose="02010601030101010101" pitchFamily="2" charset="-122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61" r:id="rId2"/>
    <p:sldLayoutId id="2147483662" r:id="rId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notesSlide" Target="../notesSlides/notesSlide1.xml"/><Relationship Id="rId7" Type="http://schemas.openxmlformats.org/officeDocument/2006/relationships/image" Target="../media/image8.png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5.xml"/><Relationship Id="rId6" Type="http://schemas.openxmlformats.org/officeDocument/2006/relationships/image" Target="../media/image3.png"/><Relationship Id="rId5" Type="http://schemas.openxmlformats.org/officeDocument/2006/relationships/image" Target="../media/image7.png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11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7" Type="http://schemas.microsoft.com/office/2007/relationships/hdphoto" Target="../media/hdphoto1.wdp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1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2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1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7" Type="http://schemas.microsoft.com/office/2007/relationships/hdphoto" Target="../media/hdphoto1.wdp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13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2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1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9.xml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15.xml"/><Relationship Id="rId4" Type="http://schemas.openxmlformats.org/officeDocument/2006/relationships/image" Target="../media/image22.jpeg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notesSlide" Target="../notesSlides/notesSlide2.xml"/><Relationship Id="rId7" Type="http://schemas.openxmlformats.org/officeDocument/2006/relationships/image" Target="../media/image8.png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6.xml"/><Relationship Id="rId6" Type="http://schemas.openxmlformats.org/officeDocument/2006/relationships/image" Target="../media/image3.png"/><Relationship Id="rId5" Type="http://schemas.openxmlformats.org/officeDocument/2006/relationships/image" Target="../media/image7.png"/><Relationship Id="rId4" Type="http://schemas.openxmlformats.org/officeDocument/2006/relationships/image" Target="../media/image2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0.xml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1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notesSlide" Target="../notesSlides/notesSlide22.xml"/><Relationship Id="rId7" Type="http://schemas.openxmlformats.org/officeDocument/2006/relationships/image" Target="../media/image8.png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17.xml"/><Relationship Id="rId6" Type="http://schemas.openxmlformats.org/officeDocument/2006/relationships/image" Target="../media/image3.png"/><Relationship Id="rId5" Type="http://schemas.openxmlformats.org/officeDocument/2006/relationships/image" Target="../media/image7.png"/><Relationship Id="rId4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7" Type="http://schemas.microsoft.com/office/2007/relationships/hdphoto" Target="../media/hdphoto1.wdp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7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2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7" Type="http://schemas.microsoft.com/office/2007/relationships/hdphoto" Target="../media/hdphoto1.wdp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9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" name="图片 40"/>
          <p:cNvPicPr>
            <a:picLocks noChangeAspect="1"/>
          </p:cNvPicPr>
          <p:nvPr/>
        </p:nvPicPr>
        <p:blipFill rotWithShape="1">
          <a:blip r:embed="rId4" cstate="screen"/>
          <a:srcRect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0" name="圆角矩形 39"/>
          <p:cNvSpPr/>
          <p:nvPr/>
        </p:nvSpPr>
        <p:spPr>
          <a:xfrm>
            <a:off x="292100" y="292100"/>
            <a:ext cx="11595100" cy="6261100"/>
          </a:xfrm>
          <a:prstGeom prst="roundRect">
            <a:avLst>
              <a:gd name="adj" fmla="val 0"/>
            </a:avLst>
          </a:prstGeom>
          <a:noFill/>
          <a:ln w="38100">
            <a:solidFill>
              <a:schemeClr val="bg1">
                <a:lumMod val="8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5" cstate="screen"/>
          <a:srcRect/>
          <a:stretch>
            <a:fillRect/>
          </a:stretch>
        </p:blipFill>
        <p:spPr>
          <a:xfrm>
            <a:off x="-17303" y="1206500"/>
            <a:ext cx="3062287" cy="5651500"/>
          </a:xfrm>
          <a:prstGeom prst="rect">
            <a:avLst/>
          </a:prstGeom>
        </p:spPr>
      </p:pic>
      <p:pic>
        <p:nvPicPr>
          <p:cNvPr id="27" name="图片 26"/>
          <p:cNvPicPr>
            <a:picLocks noChangeAspect="1"/>
          </p:cNvPicPr>
          <p:nvPr/>
        </p:nvPicPr>
        <p:blipFill rotWithShape="1">
          <a:blip r:embed="rId6" cstate="screen"/>
          <a:srcRect t="10370"/>
          <a:stretch>
            <a:fillRect/>
          </a:stretch>
        </p:blipFill>
        <p:spPr>
          <a:xfrm>
            <a:off x="-17303" y="0"/>
            <a:ext cx="11150600" cy="6146800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1965960" y="2792095"/>
            <a:ext cx="8637270" cy="9372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55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问藏书房" pitchFamily="2" charset="-122"/>
                <a:ea typeface="问藏书房" pitchFamily="2" charset="-122"/>
                <a:cs typeface="+mn-ea"/>
                <a:sym typeface="+mn-lt"/>
              </a:rPr>
              <a:t>植物花卉水彩工作总结报告</a:t>
            </a:r>
            <a:endParaRPr lang="zh-CN" altLang="en-US" sz="5500" dirty="0">
              <a:solidFill>
                <a:schemeClr val="tx1">
                  <a:lumMod val="85000"/>
                  <a:lumOff val="15000"/>
                </a:schemeClr>
              </a:solidFill>
              <a:latin typeface="问藏书房" pitchFamily="2" charset="-122"/>
              <a:ea typeface="问藏书房" pitchFamily="2" charset="-122"/>
              <a:cs typeface="+mn-ea"/>
              <a:sym typeface="+mn-lt"/>
            </a:endParaRPr>
          </a:p>
        </p:txBody>
      </p:sp>
      <p:sp>
        <p:nvSpPr>
          <p:cNvPr id="6" name="圆角矩形 5"/>
          <p:cNvSpPr/>
          <p:nvPr/>
        </p:nvSpPr>
        <p:spPr>
          <a:xfrm>
            <a:off x="5172392" y="4498587"/>
            <a:ext cx="1847215" cy="438150"/>
          </a:xfrm>
          <a:prstGeom prst="roundRect">
            <a:avLst>
              <a:gd name="adj" fmla="val 0"/>
            </a:avLst>
          </a:prstGeom>
          <a:solidFill>
            <a:srgbClr val="0A5E75"/>
          </a:solidFill>
          <a:ln>
            <a:noFill/>
          </a:ln>
          <a:effectLst>
            <a:outerShdw blurRad="165100" dist="152400" dir="2700000" algn="tl" rotWithShape="0">
              <a:schemeClr val="bg1">
                <a:lumMod val="50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100" smtClean="0">
                <a:cs typeface="+mn-ea"/>
                <a:sym typeface="+mn-lt"/>
              </a:rPr>
              <a:t>汇报人：</a:t>
            </a:r>
            <a:r>
              <a:rPr lang="en-US" altLang="zh-CN" sz="1100" smtClean="0">
                <a:cs typeface="+mn-ea"/>
                <a:sym typeface="+mn-lt"/>
              </a:rPr>
              <a:t>www.PPT818.com</a:t>
            </a:r>
            <a:endParaRPr sz="1100" dirty="0" smtClean="0">
              <a:cs typeface="+mn-ea"/>
              <a:sym typeface="+mn-lt"/>
            </a:endParaRPr>
          </a:p>
        </p:txBody>
      </p:sp>
      <p:grpSp>
        <p:nvGrpSpPr>
          <p:cNvPr id="30" name="组合 29"/>
          <p:cNvGrpSpPr/>
          <p:nvPr/>
        </p:nvGrpSpPr>
        <p:grpSpPr>
          <a:xfrm>
            <a:off x="5772149" y="5372347"/>
            <a:ext cx="647700" cy="647700"/>
            <a:chOff x="6173629" y="4803140"/>
            <a:chExt cx="647700" cy="647700"/>
          </a:xfrm>
        </p:grpSpPr>
        <p:sp>
          <p:nvSpPr>
            <p:cNvPr id="8" name="椭圆 7"/>
            <p:cNvSpPr/>
            <p:nvPr/>
          </p:nvSpPr>
          <p:spPr>
            <a:xfrm>
              <a:off x="6173629" y="4803140"/>
              <a:ext cx="647700" cy="6477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outerShdw blurRad="406400" dist="50800" sx="104000" sy="104000" algn="ctr" rotWithShape="0">
                <a:schemeClr val="tx1">
                  <a:lumMod val="50000"/>
                  <a:lumOff val="50000"/>
                  <a:alpha val="4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cs typeface="+mn-ea"/>
                <a:sym typeface="+mn-lt"/>
              </a:endParaRPr>
            </a:p>
          </p:txBody>
        </p:sp>
        <p:cxnSp>
          <p:nvCxnSpPr>
            <p:cNvPr id="9" name="直接箭头连接符 8"/>
            <p:cNvCxnSpPr/>
            <p:nvPr/>
          </p:nvCxnSpPr>
          <p:spPr>
            <a:xfrm>
              <a:off x="6497479" y="4943475"/>
              <a:ext cx="0" cy="367665"/>
            </a:xfrm>
            <a:prstGeom prst="straightConnector1">
              <a:avLst/>
            </a:prstGeom>
            <a:ln>
              <a:solidFill>
                <a:srgbClr val="8EC5BA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1" name="图片 10"/>
          <p:cNvPicPr>
            <a:picLocks noChangeAspect="1"/>
          </p:cNvPicPr>
          <p:nvPr/>
        </p:nvPicPr>
        <p:blipFill rotWithShape="1">
          <a:blip r:embed="rId7" cstate="screen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colorTemperature colorTemp="47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>
          <a:xfrm>
            <a:off x="7328614" y="0"/>
            <a:ext cx="4880689" cy="4148455"/>
          </a:xfrm>
          <a:prstGeom prst="rect">
            <a:avLst/>
          </a:prstGeom>
        </p:spPr>
      </p:pic>
      <p:sp>
        <p:nvSpPr>
          <p:cNvPr id="29" name="文本框 28"/>
          <p:cNvSpPr txBox="1"/>
          <p:nvPr/>
        </p:nvSpPr>
        <p:spPr>
          <a:xfrm>
            <a:off x="3390900" y="3741587"/>
            <a:ext cx="54102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j-ea"/>
                <a:ea typeface="+mj-ea"/>
                <a:cs typeface="+mn-ea"/>
                <a:sym typeface="+mn-lt"/>
              </a:rPr>
              <a:t>工作总结   </a:t>
            </a:r>
            <a:r>
              <a:rPr lang="en-US" altLang="zh-CN" sz="1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j-ea"/>
                <a:ea typeface="+mj-ea"/>
                <a:cs typeface="+mn-ea"/>
                <a:sym typeface="+mn-lt"/>
              </a:rPr>
              <a:t>/</a:t>
            </a:r>
            <a:r>
              <a:rPr lang="zh-CN" altLang="en-US" sz="1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j-ea"/>
                <a:ea typeface="+mj-ea"/>
                <a:cs typeface="+mn-ea"/>
                <a:sym typeface="+mn-lt"/>
              </a:rPr>
              <a:t>  工作汇报   </a:t>
            </a:r>
            <a:r>
              <a:rPr lang="en-US" altLang="zh-CN" sz="1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j-ea"/>
                <a:ea typeface="+mj-ea"/>
                <a:cs typeface="+mn-ea"/>
                <a:sym typeface="+mn-lt"/>
              </a:rPr>
              <a:t>/   </a:t>
            </a:r>
            <a:r>
              <a:rPr lang="zh-CN" altLang="en-US" sz="1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j-ea"/>
                <a:ea typeface="+mj-ea"/>
                <a:cs typeface="+mn-ea"/>
                <a:sym typeface="+mn-lt"/>
              </a:rPr>
              <a:t>述职报告   </a:t>
            </a:r>
            <a:r>
              <a:rPr lang="en-US" altLang="zh-CN" sz="1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j-ea"/>
                <a:ea typeface="+mj-ea"/>
                <a:cs typeface="+mn-ea"/>
                <a:sym typeface="+mn-lt"/>
              </a:rPr>
              <a:t>/   </a:t>
            </a:r>
            <a:r>
              <a:rPr lang="zh-CN" altLang="en-US" sz="1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j-ea"/>
                <a:ea typeface="+mj-ea"/>
                <a:cs typeface="+mn-ea"/>
                <a:sym typeface="+mn-lt"/>
              </a:rPr>
              <a:t>年中总结</a:t>
            </a:r>
            <a:endParaRPr lang="zh-CN" altLang="en-US" sz="1600" dirty="0">
              <a:solidFill>
                <a:schemeClr val="tx1">
                  <a:lumMod val="85000"/>
                  <a:lumOff val="15000"/>
                </a:schemeClr>
              </a:solidFill>
              <a:latin typeface="+mj-ea"/>
              <a:ea typeface="+mj-ea"/>
              <a:cs typeface="+mn-ea"/>
              <a:sym typeface="+mn-lt"/>
            </a:endParaRPr>
          </a:p>
        </p:txBody>
      </p:sp>
      <p:sp>
        <p:nvSpPr>
          <p:cNvPr id="34" name="文本框 33"/>
          <p:cNvSpPr txBox="1"/>
          <p:nvPr/>
        </p:nvSpPr>
        <p:spPr>
          <a:xfrm>
            <a:off x="2847393" y="1202055"/>
            <a:ext cx="649261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9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问藏书房" pitchFamily="2" charset="-122"/>
                <a:ea typeface="问藏书房" pitchFamily="2" charset="-122"/>
                <a:cs typeface="+mn-ea"/>
                <a:sym typeface="+mn-lt"/>
              </a:rPr>
              <a:t>2021</a:t>
            </a:r>
            <a:endParaRPr lang="zh-CN" altLang="en-US" sz="9600" dirty="0">
              <a:solidFill>
                <a:schemeClr val="tx1">
                  <a:lumMod val="85000"/>
                  <a:lumOff val="15000"/>
                </a:schemeClr>
              </a:solidFill>
              <a:latin typeface="问藏书房" pitchFamily="2" charset="-122"/>
              <a:ea typeface="问藏书房" pitchFamily="2" charset="-122"/>
              <a:cs typeface="+mn-ea"/>
              <a:sym typeface="+mn-lt"/>
            </a:endParaRP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7"/>
          <p:cNvGrpSpPr/>
          <p:nvPr/>
        </p:nvGrpSpPr>
        <p:grpSpPr>
          <a:xfrm>
            <a:off x="4293842" y="2996910"/>
            <a:ext cx="439849" cy="60520"/>
            <a:chOff x="4647977" y="2595263"/>
            <a:chExt cx="504373" cy="69398"/>
          </a:xfrm>
          <a:solidFill>
            <a:schemeClr val="bg1">
              <a:lumMod val="65000"/>
            </a:schemeClr>
          </a:solidFill>
        </p:grpSpPr>
        <p:sp>
          <p:nvSpPr>
            <p:cNvPr id="27" name="Oval 8"/>
            <p:cNvSpPr/>
            <p:nvPr/>
          </p:nvSpPr>
          <p:spPr>
            <a:xfrm>
              <a:off x="4647977" y="2595263"/>
              <a:ext cx="69398" cy="69398"/>
            </a:xfrm>
            <a:prstGeom prst="ellipse">
              <a:avLst/>
            </a:prstGeom>
            <a:grp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dirty="0">
                <a:cs typeface="+mn-ea"/>
                <a:sym typeface="+mn-lt"/>
              </a:endParaRPr>
            </a:p>
          </p:txBody>
        </p:sp>
        <p:sp>
          <p:nvSpPr>
            <p:cNvPr id="28" name="Oval 9"/>
            <p:cNvSpPr/>
            <p:nvPr/>
          </p:nvSpPr>
          <p:spPr>
            <a:xfrm>
              <a:off x="4865465" y="2595263"/>
              <a:ext cx="69398" cy="69398"/>
            </a:xfrm>
            <a:prstGeom prst="ellipse">
              <a:avLst/>
            </a:prstGeom>
            <a:grp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dirty="0">
                <a:cs typeface="+mn-ea"/>
                <a:sym typeface="+mn-lt"/>
              </a:endParaRPr>
            </a:p>
          </p:txBody>
        </p:sp>
        <p:sp>
          <p:nvSpPr>
            <p:cNvPr id="29" name="Oval 10"/>
            <p:cNvSpPr/>
            <p:nvPr/>
          </p:nvSpPr>
          <p:spPr>
            <a:xfrm>
              <a:off x="5082952" y="2595263"/>
              <a:ext cx="69398" cy="69398"/>
            </a:xfrm>
            <a:prstGeom prst="ellipse">
              <a:avLst/>
            </a:prstGeom>
            <a:grp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dirty="0">
                <a:cs typeface="+mn-ea"/>
                <a:sym typeface="+mn-lt"/>
              </a:endParaRPr>
            </a:p>
          </p:txBody>
        </p:sp>
      </p:grpSp>
      <p:grpSp>
        <p:nvGrpSpPr>
          <p:cNvPr id="11" name="Group 11"/>
          <p:cNvGrpSpPr/>
          <p:nvPr/>
        </p:nvGrpSpPr>
        <p:grpSpPr>
          <a:xfrm>
            <a:off x="7657793" y="2996910"/>
            <a:ext cx="439849" cy="60520"/>
            <a:chOff x="4647977" y="2595263"/>
            <a:chExt cx="504373" cy="69398"/>
          </a:xfrm>
          <a:solidFill>
            <a:schemeClr val="bg1">
              <a:lumMod val="65000"/>
            </a:schemeClr>
          </a:solidFill>
        </p:grpSpPr>
        <p:sp>
          <p:nvSpPr>
            <p:cNvPr id="24" name="Oval 12"/>
            <p:cNvSpPr/>
            <p:nvPr/>
          </p:nvSpPr>
          <p:spPr>
            <a:xfrm>
              <a:off x="4647977" y="2595263"/>
              <a:ext cx="69398" cy="69398"/>
            </a:xfrm>
            <a:prstGeom prst="ellipse">
              <a:avLst/>
            </a:prstGeom>
            <a:grp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dirty="0">
                <a:cs typeface="+mn-ea"/>
                <a:sym typeface="+mn-lt"/>
              </a:endParaRPr>
            </a:p>
          </p:txBody>
        </p:sp>
        <p:sp>
          <p:nvSpPr>
            <p:cNvPr id="25" name="Oval 13"/>
            <p:cNvSpPr/>
            <p:nvPr/>
          </p:nvSpPr>
          <p:spPr>
            <a:xfrm>
              <a:off x="4865465" y="2595263"/>
              <a:ext cx="69398" cy="69398"/>
            </a:xfrm>
            <a:prstGeom prst="ellipse">
              <a:avLst/>
            </a:prstGeom>
            <a:grp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dirty="0">
                <a:cs typeface="+mn-ea"/>
                <a:sym typeface="+mn-lt"/>
              </a:endParaRPr>
            </a:p>
          </p:txBody>
        </p:sp>
        <p:sp>
          <p:nvSpPr>
            <p:cNvPr id="26" name="Oval 14"/>
            <p:cNvSpPr/>
            <p:nvPr/>
          </p:nvSpPr>
          <p:spPr>
            <a:xfrm>
              <a:off x="5082952" y="2595263"/>
              <a:ext cx="69398" cy="69398"/>
            </a:xfrm>
            <a:prstGeom prst="ellipse">
              <a:avLst/>
            </a:prstGeom>
            <a:grp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dirty="0">
                <a:cs typeface="+mn-ea"/>
                <a:sym typeface="+mn-lt"/>
              </a:endParaRPr>
            </a:p>
          </p:txBody>
        </p:sp>
      </p:grpSp>
      <p:grpSp>
        <p:nvGrpSpPr>
          <p:cNvPr id="16" name="组合 15"/>
          <p:cNvGrpSpPr/>
          <p:nvPr/>
        </p:nvGrpSpPr>
        <p:grpSpPr>
          <a:xfrm>
            <a:off x="1509801" y="4363196"/>
            <a:ext cx="2501951" cy="722607"/>
            <a:chOff x="8386922" y="2192795"/>
            <a:chExt cx="2501951" cy="722607"/>
          </a:xfrm>
        </p:grpSpPr>
        <p:sp>
          <p:nvSpPr>
            <p:cNvPr id="17" name="矩形 16"/>
            <p:cNvSpPr/>
            <p:nvPr/>
          </p:nvSpPr>
          <p:spPr>
            <a:xfrm>
              <a:off x="8386922" y="2192795"/>
              <a:ext cx="2501951" cy="424732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>
                <a:lnSpc>
                  <a:spcPct val="120000"/>
                </a:lnSpc>
              </a:pPr>
              <a:r>
                <a:rPr lang="zh-CN" altLang="en-US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添加标题文本</a:t>
              </a:r>
              <a:endParaRPr lang="zh-CN" altLang="en-US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8" name="文本框 17"/>
            <p:cNvSpPr txBox="1"/>
            <p:nvPr/>
          </p:nvSpPr>
          <p:spPr>
            <a:xfrm>
              <a:off x="8504910" y="2542351"/>
              <a:ext cx="2265974" cy="373051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>
                <a:lnSpc>
                  <a:spcPct val="114000"/>
                </a:lnSpc>
              </a:pPr>
              <a:r>
                <a:rPr lang="zh-CN" altLang="en-US" sz="800" dirty="0" smtClean="0">
                  <a:solidFill>
                    <a:schemeClr val="bg1">
                      <a:lumMod val="50000"/>
                    </a:schemeClr>
                  </a:solidFill>
                  <a:cs typeface="+mn-ea"/>
                  <a:sym typeface="+mn-lt"/>
                </a:rPr>
                <a:t>根据自己的需要添加适当的文字，此处添加详细文本描述，建议与标题相关尽量简洁</a:t>
              </a:r>
              <a:r>
                <a:rPr lang="en-US" altLang="zh-CN" sz="800" dirty="0" smtClean="0">
                  <a:solidFill>
                    <a:schemeClr val="bg1">
                      <a:lumMod val="50000"/>
                    </a:schemeClr>
                  </a:solidFill>
                  <a:cs typeface="+mn-ea"/>
                  <a:sym typeface="+mn-lt"/>
                </a:rPr>
                <a:t>... ...</a:t>
              </a:r>
              <a:endParaRPr lang="en-US" altLang="zh-CN" sz="80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19" name="组合 18"/>
          <p:cNvGrpSpPr/>
          <p:nvPr/>
        </p:nvGrpSpPr>
        <p:grpSpPr>
          <a:xfrm>
            <a:off x="4845024" y="4363196"/>
            <a:ext cx="2501951" cy="722607"/>
            <a:chOff x="8386922" y="2192795"/>
            <a:chExt cx="2501951" cy="722607"/>
          </a:xfrm>
        </p:grpSpPr>
        <p:sp>
          <p:nvSpPr>
            <p:cNvPr id="20" name="矩形 19"/>
            <p:cNvSpPr/>
            <p:nvPr/>
          </p:nvSpPr>
          <p:spPr>
            <a:xfrm>
              <a:off x="8386922" y="2192795"/>
              <a:ext cx="2501951" cy="424732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>
                <a:lnSpc>
                  <a:spcPct val="120000"/>
                </a:lnSpc>
              </a:pPr>
              <a:r>
                <a:rPr lang="zh-CN" altLang="en-US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添加标题文本</a:t>
              </a:r>
              <a:endParaRPr lang="zh-CN" altLang="en-US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21" name="文本框 20"/>
            <p:cNvSpPr txBox="1"/>
            <p:nvPr/>
          </p:nvSpPr>
          <p:spPr>
            <a:xfrm>
              <a:off x="8504910" y="2542351"/>
              <a:ext cx="2265974" cy="373051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>
                <a:lnSpc>
                  <a:spcPct val="114000"/>
                </a:lnSpc>
              </a:pPr>
              <a:r>
                <a:rPr lang="zh-CN" altLang="en-US" sz="800" dirty="0" smtClean="0">
                  <a:solidFill>
                    <a:schemeClr val="bg1">
                      <a:lumMod val="50000"/>
                    </a:schemeClr>
                  </a:solidFill>
                  <a:cs typeface="+mn-ea"/>
                  <a:sym typeface="+mn-lt"/>
                </a:rPr>
                <a:t>根据自己的需要添加适当的文字，此处添加详细文本描述，建议与标题相关尽量简洁</a:t>
              </a:r>
              <a:r>
                <a:rPr lang="en-US" altLang="zh-CN" sz="800" dirty="0" smtClean="0">
                  <a:solidFill>
                    <a:schemeClr val="bg1">
                      <a:lumMod val="50000"/>
                    </a:schemeClr>
                  </a:solidFill>
                  <a:cs typeface="+mn-ea"/>
                  <a:sym typeface="+mn-lt"/>
                </a:rPr>
                <a:t>... ...</a:t>
              </a:r>
              <a:endParaRPr lang="en-US" altLang="zh-CN" sz="80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22" name="组合 21"/>
          <p:cNvGrpSpPr/>
          <p:nvPr/>
        </p:nvGrpSpPr>
        <p:grpSpPr>
          <a:xfrm>
            <a:off x="8384374" y="4363196"/>
            <a:ext cx="2501951" cy="722607"/>
            <a:chOff x="8386922" y="2192795"/>
            <a:chExt cx="2501951" cy="722607"/>
          </a:xfrm>
        </p:grpSpPr>
        <p:sp>
          <p:nvSpPr>
            <p:cNvPr id="23" name="矩形 22"/>
            <p:cNvSpPr/>
            <p:nvPr/>
          </p:nvSpPr>
          <p:spPr>
            <a:xfrm>
              <a:off x="8386922" y="2192795"/>
              <a:ext cx="2501951" cy="424732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>
                <a:lnSpc>
                  <a:spcPct val="120000"/>
                </a:lnSpc>
              </a:pPr>
              <a:r>
                <a:rPr lang="zh-CN" altLang="en-US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添加标题文本</a:t>
              </a:r>
              <a:endParaRPr lang="zh-CN" altLang="en-US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30" name="文本框 29"/>
            <p:cNvSpPr txBox="1"/>
            <p:nvPr/>
          </p:nvSpPr>
          <p:spPr>
            <a:xfrm>
              <a:off x="8504910" y="2542351"/>
              <a:ext cx="2265974" cy="373051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>
                <a:lnSpc>
                  <a:spcPct val="114000"/>
                </a:lnSpc>
              </a:pPr>
              <a:r>
                <a:rPr lang="zh-CN" altLang="en-US" sz="800" dirty="0" smtClean="0">
                  <a:solidFill>
                    <a:schemeClr val="bg1">
                      <a:lumMod val="50000"/>
                    </a:schemeClr>
                  </a:solidFill>
                  <a:cs typeface="+mn-ea"/>
                  <a:sym typeface="+mn-lt"/>
                </a:rPr>
                <a:t>根据自己的需要添加适当的文字，此处添加详细文本描述，建议与标题相关尽量简洁</a:t>
              </a:r>
              <a:r>
                <a:rPr lang="en-US" altLang="zh-CN" sz="800" dirty="0" smtClean="0">
                  <a:solidFill>
                    <a:schemeClr val="bg1">
                      <a:lumMod val="50000"/>
                    </a:schemeClr>
                  </a:solidFill>
                  <a:cs typeface="+mn-ea"/>
                  <a:sym typeface="+mn-lt"/>
                </a:rPr>
                <a:t>... ..</a:t>
              </a:r>
              <a:endParaRPr lang="en-US" altLang="zh-CN" sz="80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3" name="组合 2"/>
          <p:cNvGrpSpPr/>
          <p:nvPr/>
        </p:nvGrpSpPr>
        <p:grpSpPr>
          <a:xfrm>
            <a:off x="1830459" y="2096852"/>
            <a:ext cx="1860636" cy="1860636"/>
            <a:chOff x="1830459" y="2096852"/>
            <a:chExt cx="1860636" cy="1860636"/>
          </a:xfrm>
        </p:grpSpPr>
        <p:sp>
          <p:nvSpPr>
            <p:cNvPr id="4" name="Oval 1"/>
            <p:cNvSpPr/>
            <p:nvPr/>
          </p:nvSpPr>
          <p:spPr>
            <a:xfrm>
              <a:off x="1830459" y="2096852"/>
              <a:ext cx="1860636" cy="1860636"/>
            </a:xfrm>
            <a:prstGeom prst="ellipse">
              <a:avLst/>
            </a:prstGeom>
            <a:noFill/>
            <a:ln w="127000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0" tIns="0" rIns="0" bIns="0" anchor="b" anchorCtr="1">
              <a:normAutofit/>
            </a:bodyPr>
            <a:lstStyle/>
            <a:p>
              <a:pPr algn="ctr">
                <a:lnSpc>
                  <a:spcPct val="120000"/>
                </a:lnSpc>
                <a:defRPr/>
              </a:pPr>
              <a:endParaRPr lang="zh-CN" altLang="en-US" sz="10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5" name="Arc 2"/>
            <p:cNvSpPr/>
            <p:nvPr/>
          </p:nvSpPr>
          <p:spPr>
            <a:xfrm>
              <a:off x="1830459" y="2096852"/>
              <a:ext cx="1860636" cy="1860636"/>
            </a:xfrm>
            <a:prstGeom prst="arc">
              <a:avLst>
                <a:gd name="adj1" fmla="val 10529000"/>
                <a:gd name="adj2" fmla="val 15122297"/>
              </a:avLst>
            </a:prstGeom>
            <a:ln w="127000" cap="rnd">
              <a:solidFill>
                <a:srgbClr val="0A5E75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/>
              <a:endParaRPr dirty="0">
                <a:cs typeface="+mn-ea"/>
                <a:sym typeface="+mn-lt"/>
              </a:endParaRPr>
            </a:p>
          </p:txBody>
        </p:sp>
        <p:sp>
          <p:nvSpPr>
            <p:cNvPr id="2" name="椭圆 1"/>
            <p:cNvSpPr/>
            <p:nvPr/>
          </p:nvSpPr>
          <p:spPr>
            <a:xfrm>
              <a:off x="2099019" y="2365183"/>
              <a:ext cx="1323974" cy="1323974"/>
            </a:xfrm>
            <a:prstGeom prst="ellipse">
              <a:avLst/>
            </a:prstGeom>
            <a:blipFill rotWithShape="1">
              <a:blip r:embed="rId3" cstate="screen"/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cs typeface="+mn-ea"/>
                <a:sym typeface="+mn-lt"/>
              </a:endParaRPr>
            </a:p>
          </p:txBody>
        </p:sp>
      </p:grpSp>
      <p:grpSp>
        <p:nvGrpSpPr>
          <p:cNvPr id="12" name="组合 11"/>
          <p:cNvGrpSpPr/>
          <p:nvPr/>
        </p:nvGrpSpPr>
        <p:grpSpPr>
          <a:xfrm>
            <a:off x="5244994" y="2096852"/>
            <a:ext cx="1860636" cy="1860636"/>
            <a:chOff x="5244994" y="2096852"/>
            <a:chExt cx="1860636" cy="1860636"/>
          </a:xfrm>
        </p:grpSpPr>
        <p:sp>
          <p:nvSpPr>
            <p:cNvPr id="6" name="Oval 3"/>
            <p:cNvSpPr/>
            <p:nvPr/>
          </p:nvSpPr>
          <p:spPr>
            <a:xfrm>
              <a:off x="5244994" y="2096852"/>
              <a:ext cx="1860636" cy="1860636"/>
            </a:xfrm>
            <a:prstGeom prst="ellipse">
              <a:avLst/>
            </a:prstGeom>
            <a:noFill/>
            <a:ln w="127000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0" tIns="0" rIns="0" bIns="0" anchor="b" anchorCtr="1">
              <a:normAutofit/>
            </a:bodyPr>
            <a:lstStyle/>
            <a:p>
              <a:pPr algn="ctr">
                <a:lnSpc>
                  <a:spcPct val="120000"/>
                </a:lnSpc>
                <a:defRPr/>
              </a:pPr>
              <a:endParaRPr lang="zh-CN" altLang="en-US" sz="10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7" name="Arc 4"/>
            <p:cNvSpPr/>
            <p:nvPr/>
          </p:nvSpPr>
          <p:spPr>
            <a:xfrm>
              <a:off x="5244994" y="2096852"/>
              <a:ext cx="1860636" cy="1860636"/>
            </a:xfrm>
            <a:prstGeom prst="arc">
              <a:avLst>
                <a:gd name="adj1" fmla="val 19348155"/>
                <a:gd name="adj2" fmla="val 8179524"/>
              </a:avLst>
            </a:prstGeom>
            <a:ln w="127000" cap="rnd">
              <a:solidFill>
                <a:srgbClr val="0A5E75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/>
              <a:endParaRPr dirty="0">
                <a:cs typeface="+mn-ea"/>
                <a:sym typeface="+mn-lt"/>
              </a:endParaRPr>
            </a:p>
          </p:txBody>
        </p:sp>
        <p:sp>
          <p:nvSpPr>
            <p:cNvPr id="31" name="椭圆 30"/>
            <p:cNvSpPr/>
            <p:nvPr/>
          </p:nvSpPr>
          <p:spPr>
            <a:xfrm>
              <a:off x="5513325" y="2365183"/>
              <a:ext cx="1323974" cy="1323974"/>
            </a:xfrm>
            <a:prstGeom prst="ellipse">
              <a:avLst/>
            </a:prstGeom>
            <a:blipFill rotWithShape="1">
              <a:blip r:embed="rId4" cstate="screen"/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cs typeface="+mn-ea"/>
                <a:sym typeface="+mn-lt"/>
              </a:endParaRPr>
            </a:p>
          </p:txBody>
        </p:sp>
      </p:grpSp>
      <p:grpSp>
        <p:nvGrpSpPr>
          <p:cNvPr id="13" name="组合 12"/>
          <p:cNvGrpSpPr/>
          <p:nvPr/>
        </p:nvGrpSpPr>
        <p:grpSpPr>
          <a:xfrm>
            <a:off x="8705032" y="2096852"/>
            <a:ext cx="1860636" cy="1860636"/>
            <a:chOff x="8705032" y="2096852"/>
            <a:chExt cx="1860636" cy="1860636"/>
          </a:xfrm>
        </p:grpSpPr>
        <p:sp>
          <p:nvSpPr>
            <p:cNvPr id="8" name="Oval 5"/>
            <p:cNvSpPr/>
            <p:nvPr/>
          </p:nvSpPr>
          <p:spPr>
            <a:xfrm>
              <a:off x="8705032" y="2096852"/>
              <a:ext cx="1860636" cy="1860636"/>
            </a:xfrm>
            <a:prstGeom prst="ellipse">
              <a:avLst/>
            </a:prstGeom>
            <a:noFill/>
            <a:ln w="127000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0" tIns="0" rIns="0" bIns="0" anchor="b" anchorCtr="1">
              <a:normAutofit/>
            </a:bodyPr>
            <a:lstStyle/>
            <a:p>
              <a:pPr algn="ctr">
                <a:lnSpc>
                  <a:spcPct val="120000"/>
                </a:lnSpc>
                <a:defRPr/>
              </a:pPr>
              <a:endParaRPr lang="zh-CN" altLang="en-US" sz="10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9" name="Arc 6"/>
            <p:cNvSpPr/>
            <p:nvPr/>
          </p:nvSpPr>
          <p:spPr>
            <a:xfrm>
              <a:off x="8705032" y="2096852"/>
              <a:ext cx="1860636" cy="1860636"/>
            </a:xfrm>
            <a:prstGeom prst="arc">
              <a:avLst>
                <a:gd name="adj1" fmla="val 16200000"/>
                <a:gd name="adj2" fmla="val 898106"/>
              </a:avLst>
            </a:prstGeom>
            <a:ln w="127000" cap="rnd">
              <a:solidFill>
                <a:srgbClr val="0A5E75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/>
              <a:endParaRPr dirty="0">
                <a:cs typeface="+mn-ea"/>
                <a:sym typeface="+mn-lt"/>
              </a:endParaRPr>
            </a:p>
          </p:txBody>
        </p:sp>
        <p:sp>
          <p:nvSpPr>
            <p:cNvPr id="32" name="椭圆 31"/>
            <p:cNvSpPr/>
            <p:nvPr/>
          </p:nvSpPr>
          <p:spPr>
            <a:xfrm>
              <a:off x="8973362" y="2365183"/>
              <a:ext cx="1323974" cy="1323974"/>
            </a:xfrm>
            <a:prstGeom prst="ellipse">
              <a:avLst/>
            </a:prstGeom>
            <a:blipFill rotWithShape="1">
              <a:blip r:embed="rId5" cstate="screen"/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cs typeface="+mn-ea"/>
                <a:sym typeface="+mn-lt"/>
              </a:endParaRPr>
            </a:p>
          </p:txBody>
        </p:sp>
      </p:grpSp>
      <p:sp>
        <p:nvSpPr>
          <p:cNvPr id="37" name="文本框 36"/>
          <p:cNvSpPr txBox="1"/>
          <p:nvPr/>
        </p:nvSpPr>
        <p:spPr>
          <a:xfrm>
            <a:off x="1966198" y="258187"/>
            <a:ext cx="40005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问藏书房" pitchFamily="2" charset="-122"/>
                <a:ea typeface="问藏书房" pitchFamily="2" charset="-122"/>
                <a:cs typeface="+mn-ea"/>
                <a:sym typeface="+mn-lt"/>
              </a:rPr>
              <a:t>单击此处添加标题文本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矩形 13"/>
          <p:cNvSpPr/>
          <p:nvPr/>
        </p:nvSpPr>
        <p:spPr>
          <a:xfrm>
            <a:off x="1068070" y="1908810"/>
            <a:ext cx="3017520" cy="1920240"/>
          </a:xfrm>
          <a:prstGeom prst="rect">
            <a:avLst/>
          </a:prstGeom>
          <a:blipFill rotWithShape="1">
            <a:blip r:embed="rId4" cstate="screen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4638040" y="1908810"/>
            <a:ext cx="3017520" cy="1920240"/>
          </a:xfrm>
          <a:prstGeom prst="rect">
            <a:avLst/>
          </a:prstGeom>
          <a:blipFill rotWithShape="1">
            <a:blip r:embed="rId5" cstate="screen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16" name="矩形 15"/>
          <p:cNvSpPr/>
          <p:nvPr/>
        </p:nvSpPr>
        <p:spPr>
          <a:xfrm>
            <a:off x="8163560" y="1908810"/>
            <a:ext cx="3017520" cy="1920240"/>
          </a:xfrm>
          <a:prstGeom prst="rect">
            <a:avLst/>
          </a:prstGeom>
          <a:blipFill rotWithShape="1">
            <a:blip r:embed="rId6" cstate="screen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17" name="文本框 16"/>
          <p:cNvSpPr txBox="1"/>
          <p:nvPr/>
        </p:nvSpPr>
        <p:spPr>
          <a:xfrm>
            <a:off x="1002030" y="3949700"/>
            <a:ext cx="2911475" cy="66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zh-CN" altLang="en-US" sz="10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根据自己的需要添加适当的文字，此处添加详细文本描述，建议与标题相关尽量简洁</a:t>
            </a:r>
            <a:r>
              <a:rPr lang="en-US" altLang="zh-CN" sz="10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... ...</a:t>
            </a:r>
            <a:endParaRPr lang="zh-CN" altLang="en-US" sz="1000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8" name="文本框 17"/>
          <p:cNvSpPr txBox="1"/>
          <p:nvPr/>
        </p:nvSpPr>
        <p:spPr>
          <a:xfrm>
            <a:off x="4572000" y="3949700"/>
            <a:ext cx="2911475" cy="66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zh-CN" altLang="en-US" sz="10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根据自己的需要添加适当的文字，此处添加详细文本描述，建议与标题相关尽量简洁</a:t>
            </a:r>
            <a:r>
              <a:rPr lang="en-US" altLang="zh-CN" sz="10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... ...</a:t>
            </a:r>
            <a:endParaRPr lang="zh-CN" altLang="en-US" sz="1000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9" name="文本框 18"/>
          <p:cNvSpPr txBox="1"/>
          <p:nvPr/>
        </p:nvSpPr>
        <p:spPr>
          <a:xfrm>
            <a:off x="8068945" y="3949700"/>
            <a:ext cx="2911475" cy="66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zh-CN" altLang="en-US" sz="10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根据自己的需要添加适当的文字，此处添加详细文本描述，建议与标题相关尽量简洁</a:t>
            </a:r>
            <a:r>
              <a:rPr lang="en-US" altLang="zh-CN" sz="10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... ...</a:t>
            </a:r>
            <a:endParaRPr lang="zh-CN" altLang="en-US" sz="1000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24" name="文本框 23"/>
          <p:cNvSpPr txBox="1"/>
          <p:nvPr/>
        </p:nvSpPr>
        <p:spPr>
          <a:xfrm>
            <a:off x="1966198" y="258187"/>
            <a:ext cx="40005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问藏书房" pitchFamily="2" charset="-122"/>
                <a:ea typeface="问藏书房" pitchFamily="2" charset="-122"/>
                <a:cs typeface="+mn-ea"/>
                <a:sym typeface="+mn-lt"/>
              </a:rPr>
              <a:t>单击此处添加标题文本</a:t>
            </a: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  <p:bldLst>
      <p:bldP spid="17" grpId="0"/>
      <p:bldP spid="18" grpId="0"/>
      <p:bldP spid="1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982662" y="2992662"/>
            <a:ext cx="2771775" cy="3352800"/>
          </a:xfrm>
          <a:prstGeom prst="rect">
            <a:avLst/>
          </a:prstGeom>
          <a:blipFill rotWithShape="1">
            <a:blip r:embed="rId3" cstate="screen"/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grpSp>
        <p:nvGrpSpPr>
          <p:cNvPr id="5" name="组合 4"/>
          <p:cNvGrpSpPr/>
          <p:nvPr/>
        </p:nvGrpSpPr>
        <p:grpSpPr>
          <a:xfrm>
            <a:off x="982663" y="1966657"/>
            <a:ext cx="2771776" cy="750072"/>
            <a:chOff x="6907887" y="1960674"/>
            <a:chExt cx="2483761" cy="750072"/>
          </a:xfrm>
        </p:grpSpPr>
        <p:sp>
          <p:nvSpPr>
            <p:cNvPr id="6" name="矩形 5"/>
            <p:cNvSpPr/>
            <p:nvPr/>
          </p:nvSpPr>
          <p:spPr>
            <a:xfrm>
              <a:off x="6907887" y="1960674"/>
              <a:ext cx="1773341" cy="424732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添加标题文本</a:t>
              </a:r>
            </a:p>
          </p:txBody>
        </p:sp>
        <p:sp>
          <p:nvSpPr>
            <p:cNvPr id="7" name="文本框 6"/>
            <p:cNvSpPr txBox="1"/>
            <p:nvPr/>
          </p:nvSpPr>
          <p:spPr>
            <a:xfrm>
              <a:off x="6907887" y="2342888"/>
              <a:ext cx="2483761" cy="367858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>
                <a:lnSpc>
                  <a:spcPct val="114000"/>
                </a:lnSpc>
              </a:pPr>
              <a:r>
                <a:rPr lang="zh-CN" altLang="en-US" sz="800" dirty="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此处添加详细文本描述，文字内容建议与标题相关尽量简洁生动</a:t>
              </a:r>
              <a:r>
                <a:rPr lang="en-US" altLang="zh-CN" sz="800" dirty="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……</a:t>
              </a:r>
            </a:p>
          </p:txBody>
        </p:sp>
      </p:grpSp>
      <p:sp>
        <p:nvSpPr>
          <p:cNvPr id="14" name="矩形 13"/>
          <p:cNvSpPr/>
          <p:nvPr/>
        </p:nvSpPr>
        <p:spPr>
          <a:xfrm>
            <a:off x="3813668" y="2992662"/>
            <a:ext cx="432000" cy="387798"/>
          </a:xfrm>
          <a:prstGeom prst="rect">
            <a:avLst/>
          </a:prstGeom>
          <a:ln>
            <a:solidFill>
              <a:schemeClr val="bg1">
                <a:lumMod val="85000"/>
              </a:schemeClr>
            </a:solidFill>
          </a:ln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>
              <a:lnSpc>
                <a:spcPct val="120000"/>
              </a:lnSpc>
            </a:pPr>
            <a:r>
              <a:rPr lang="en-US" altLang="zh-CN" sz="1600" b="1" dirty="0">
                <a:solidFill>
                  <a:srgbClr val="0A5E75"/>
                </a:solidFill>
                <a:cs typeface="+mn-ea"/>
                <a:sym typeface="+mn-lt"/>
              </a:rPr>
              <a:t>01</a:t>
            </a:r>
            <a:endParaRPr lang="zh-CN" altLang="en-US" sz="1600" b="1" dirty="0">
              <a:solidFill>
                <a:srgbClr val="0A5E75"/>
              </a:solidFill>
              <a:cs typeface="+mn-ea"/>
              <a:sym typeface="+mn-lt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8653462" y="2992662"/>
            <a:ext cx="2771775" cy="3352800"/>
          </a:xfrm>
          <a:prstGeom prst="rect">
            <a:avLst/>
          </a:prstGeom>
          <a:blipFill rotWithShape="1">
            <a:blip r:embed="rId4" cstate="screen"/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grpSp>
        <p:nvGrpSpPr>
          <p:cNvPr id="8" name="组合 7"/>
          <p:cNvGrpSpPr/>
          <p:nvPr/>
        </p:nvGrpSpPr>
        <p:grpSpPr>
          <a:xfrm>
            <a:off x="8637587" y="1966657"/>
            <a:ext cx="2771776" cy="750072"/>
            <a:chOff x="6907887" y="1960674"/>
            <a:chExt cx="2483761" cy="750072"/>
          </a:xfrm>
        </p:grpSpPr>
        <p:sp>
          <p:nvSpPr>
            <p:cNvPr id="9" name="矩形 8"/>
            <p:cNvSpPr/>
            <p:nvPr/>
          </p:nvSpPr>
          <p:spPr>
            <a:xfrm>
              <a:off x="6907887" y="1960674"/>
              <a:ext cx="1773341" cy="424732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添加标题文本</a:t>
              </a:r>
            </a:p>
          </p:txBody>
        </p:sp>
        <p:sp>
          <p:nvSpPr>
            <p:cNvPr id="10" name="文本框 9"/>
            <p:cNvSpPr txBox="1"/>
            <p:nvPr/>
          </p:nvSpPr>
          <p:spPr>
            <a:xfrm>
              <a:off x="6907887" y="2342888"/>
              <a:ext cx="2483761" cy="367858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>
                <a:lnSpc>
                  <a:spcPct val="114000"/>
                </a:lnSpc>
              </a:pPr>
              <a:r>
                <a:rPr lang="zh-CN" altLang="en-US" sz="800" dirty="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此处添加详细文本描述，文字内容建议与标题相关尽量简洁生动</a:t>
              </a:r>
              <a:r>
                <a:rPr lang="en-US" altLang="zh-CN" sz="800" dirty="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……</a:t>
              </a:r>
            </a:p>
          </p:txBody>
        </p:sp>
      </p:grpSp>
      <p:sp>
        <p:nvSpPr>
          <p:cNvPr id="15" name="矩形 14"/>
          <p:cNvSpPr/>
          <p:nvPr/>
        </p:nvSpPr>
        <p:spPr>
          <a:xfrm>
            <a:off x="8162232" y="2992662"/>
            <a:ext cx="432000" cy="387798"/>
          </a:xfrm>
          <a:prstGeom prst="rect">
            <a:avLst/>
          </a:prstGeom>
          <a:ln>
            <a:solidFill>
              <a:schemeClr val="bg1">
                <a:lumMod val="85000"/>
              </a:schemeClr>
            </a:solidFill>
          </a:ln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>
              <a:lnSpc>
                <a:spcPct val="120000"/>
              </a:lnSpc>
            </a:pPr>
            <a:r>
              <a:rPr lang="en-US" altLang="zh-CN" sz="1600" b="1" dirty="0">
                <a:solidFill>
                  <a:srgbClr val="0A5E75"/>
                </a:solidFill>
                <a:cs typeface="+mn-ea"/>
                <a:sym typeface="+mn-lt"/>
              </a:rPr>
              <a:t>03</a:t>
            </a:r>
            <a:endParaRPr lang="zh-CN" altLang="en-US" sz="1600" b="1" dirty="0">
              <a:solidFill>
                <a:srgbClr val="0A5E75"/>
              </a:solidFill>
              <a:cs typeface="+mn-ea"/>
              <a:sym typeface="+mn-lt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4718050" y="1621062"/>
            <a:ext cx="2771775" cy="3352800"/>
          </a:xfrm>
          <a:prstGeom prst="rect">
            <a:avLst/>
          </a:prstGeom>
          <a:blipFill rotWithShape="1">
            <a:blip r:embed="rId5" cstate="screen"/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grpSp>
        <p:nvGrpSpPr>
          <p:cNvPr id="11" name="组合 10"/>
          <p:cNvGrpSpPr/>
          <p:nvPr/>
        </p:nvGrpSpPr>
        <p:grpSpPr>
          <a:xfrm>
            <a:off x="4718049" y="5104490"/>
            <a:ext cx="2771776" cy="750072"/>
            <a:chOff x="6907887" y="1960674"/>
            <a:chExt cx="2483761" cy="750072"/>
          </a:xfrm>
        </p:grpSpPr>
        <p:sp>
          <p:nvSpPr>
            <p:cNvPr id="12" name="矩形 11"/>
            <p:cNvSpPr/>
            <p:nvPr/>
          </p:nvSpPr>
          <p:spPr>
            <a:xfrm>
              <a:off x="6907887" y="1960674"/>
              <a:ext cx="1773341" cy="424732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添加标题文本</a:t>
              </a:r>
            </a:p>
          </p:txBody>
        </p:sp>
        <p:sp>
          <p:nvSpPr>
            <p:cNvPr id="13" name="文本框 12"/>
            <p:cNvSpPr txBox="1"/>
            <p:nvPr/>
          </p:nvSpPr>
          <p:spPr>
            <a:xfrm>
              <a:off x="6907887" y="2342888"/>
              <a:ext cx="2483761" cy="367858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>
                <a:lnSpc>
                  <a:spcPct val="114000"/>
                </a:lnSpc>
              </a:pPr>
              <a:r>
                <a:rPr lang="zh-CN" altLang="en-US" sz="800" dirty="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此处添加详细文本描述，文字内容建议与标题相关尽量简洁生动</a:t>
              </a:r>
              <a:r>
                <a:rPr lang="en-US" altLang="zh-CN" sz="800" dirty="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……</a:t>
              </a:r>
            </a:p>
          </p:txBody>
        </p:sp>
      </p:grpSp>
      <p:sp>
        <p:nvSpPr>
          <p:cNvPr id="16" name="矩形 15"/>
          <p:cNvSpPr/>
          <p:nvPr/>
        </p:nvSpPr>
        <p:spPr>
          <a:xfrm>
            <a:off x="4246910" y="4613250"/>
            <a:ext cx="432000" cy="387798"/>
          </a:xfrm>
          <a:prstGeom prst="rect">
            <a:avLst/>
          </a:prstGeom>
          <a:ln>
            <a:solidFill>
              <a:schemeClr val="bg1">
                <a:lumMod val="85000"/>
              </a:schemeClr>
            </a:solidFill>
          </a:ln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>
              <a:lnSpc>
                <a:spcPct val="120000"/>
              </a:lnSpc>
            </a:pPr>
            <a:r>
              <a:rPr lang="en-US" altLang="zh-CN" sz="1600" b="1" dirty="0">
                <a:solidFill>
                  <a:srgbClr val="0A5E75"/>
                </a:solidFill>
                <a:cs typeface="+mn-ea"/>
                <a:sym typeface="+mn-lt"/>
              </a:rPr>
              <a:t>02</a:t>
            </a:r>
            <a:endParaRPr lang="zh-CN" altLang="en-US" sz="1600" b="1" dirty="0">
              <a:solidFill>
                <a:srgbClr val="0A5E75"/>
              </a:solidFill>
              <a:cs typeface="+mn-ea"/>
              <a:sym typeface="+mn-lt"/>
            </a:endParaRPr>
          </a:p>
        </p:txBody>
      </p:sp>
      <p:sp>
        <p:nvSpPr>
          <p:cNvPr id="27" name="文本框 26"/>
          <p:cNvSpPr txBox="1"/>
          <p:nvPr/>
        </p:nvSpPr>
        <p:spPr>
          <a:xfrm>
            <a:off x="1966198" y="258187"/>
            <a:ext cx="40005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问藏书房" pitchFamily="2" charset="-122"/>
                <a:ea typeface="问藏书房" pitchFamily="2" charset="-122"/>
                <a:cs typeface="+mn-ea"/>
                <a:sym typeface="+mn-lt"/>
              </a:rPr>
              <a:t>单击此处添加标题文本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图片 27"/>
          <p:cNvPicPr>
            <a:picLocks noChangeAspect="1"/>
          </p:cNvPicPr>
          <p:nvPr/>
        </p:nvPicPr>
        <p:blipFill rotWithShape="1">
          <a:blip r:embed="rId4" cstate="screen"/>
          <a:srcRect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0" name="圆角矩形 39"/>
          <p:cNvSpPr/>
          <p:nvPr/>
        </p:nvSpPr>
        <p:spPr>
          <a:xfrm>
            <a:off x="292100" y="292100"/>
            <a:ext cx="11595100" cy="6261100"/>
          </a:xfrm>
          <a:prstGeom prst="roundRect">
            <a:avLst>
              <a:gd name="adj" fmla="val 0"/>
            </a:avLst>
          </a:prstGeom>
          <a:noFill/>
          <a:ln w="38100">
            <a:solidFill>
              <a:schemeClr val="bg1">
                <a:lumMod val="8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5" cstate="screen"/>
          <a:srcRect/>
          <a:stretch>
            <a:fillRect/>
          </a:stretch>
        </p:blipFill>
        <p:spPr>
          <a:xfrm>
            <a:off x="-17303" y="1206500"/>
            <a:ext cx="3062287" cy="5651500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 rotWithShape="1">
          <a:blip r:embed="rId6" cstate="screen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colorTemperature colorTemp="47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>
          <a:xfrm>
            <a:off x="7328614" y="0"/>
            <a:ext cx="4880689" cy="4148455"/>
          </a:xfrm>
          <a:prstGeom prst="rect">
            <a:avLst/>
          </a:prstGeom>
        </p:spPr>
      </p:pic>
      <p:sp>
        <p:nvSpPr>
          <p:cNvPr id="13" name="文本框 12"/>
          <p:cNvSpPr txBox="1"/>
          <p:nvPr/>
        </p:nvSpPr>
        <p:spPr>
          <a:xfrm>
            <a:off x="4122182" y="1241751"/>
            <a:ext cx="3934936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15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问藏书房" pitchFamily="2" charset="-122"/>
                <a:ea typeface="问藏书房" pitchFamily="2" charset="-122"/>
                <a:cs typeface="+mn-ea"/>
                <a:sym typeface="+mn-lt"/>
              </a:rPr>
              <a:t>03</a:t>
            </a:r>
            <a:endParaRPr lang="zh-CN" altLang="en-US" sz="11500" dirty="0">
              <a:solidFill>
                <a:schemeClr val="tx1">
                  <a:lumMod val="85000"/>
                  <a:lumOff val="15000"/>
                </a:schemeClr>
              </a:solidFill>
              <a:latin typeface="问藏书房" pitchFamily="2" charset="-122"/>
              <a:ea typeface="问藏书房" pitchFamily="2" charset="-122"/>
              <a:cs typeface="+mn-ea"/>
              <a:sym typeface="+mn-lt"/>
            </a:endParaRPr>
          </a:p>
        </p:txBody>
      </p:sp>
      <p:sp>
        <p:nvSpPr>
          <p:cNvPr id="26" name="文本框 25"/>
          <p:cNvSpPr txBox="1"/>
          <p:nvPr/>
        </p:nvSpPr>
        <p:spPr>
          <a:xfrm>
            <a:off x="1966198" y="2927476"/>
            <a:ext cx="8255000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5500" dirty="0">
                <a:solidFill>
                  <a:schemeClr val="tx1">
                    <a:lumMod val="85000"/>
                    <a:lumOff val="15000"/>
                  </a:schemeClr>
                </a:solidFill>
                <a:latin typeface="问藏书房" pitchFamily="2" charset="-122"/>
                <a:ea typeface="问藏书房" pitchFamily="2" charset="-122"/>
                <a:cs typeface="+mn-ea"/>
                <a:sym typeface="+mn-lt"/>
              </a:rPr>
              <a:t>单击此处添加标题文本</a:t>
            </a:r>
          </a:p>
        </p:txBody>
      </p:sp>
      <p:sp>
        <p:nvSpPr>
          <p:cNvPr id="2" name="矩形 1"/>
          <p:cNvSpPr/>
          <p:nvPr/>
        </p:nvSpPr>
        <p:spPr>
          <a:xfrm>
            <a:off x="3585091" y="3934965"/>
            <a:ext cx="5009118" cy="7984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1600" dirty="0"/>
              <a:t>此处添加详细文本描述，文字内容建议与标题相关尽量简洁生动……</a:t>
            </a: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1283063" y="1251043"/>
            <a:ext cx="5852160" cy="3901440"/>
          </a:xfrm>
          <a:prstGeom prst="rect">
            <a:avLst/>
          </a:prstGeom>
        </p:spPr>
      </p:pic>
      <p:sp>
        <p:nvSpPr>
          <p:cNvPr id="44" name="Content Placeholder 2"/>
          <p:cNvSpPr txBox="1"/>
          <p:nvPr/>
        </p:nvSpPr>
        <p:spPr>
          <a:xfrm>
            <a:off x="1140901" y="5261307"/>
            <a:ext cx="9832453" cy="73309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1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0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50000"/>
              </a:lnSpc>
            </a:pPr>
            <a:r>
              <a:rPr lang="zh-CN" altLang="en-US" sz="1200" dirty="0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此处添加详细文本描述，建议与标题相关并符合整体语言风格，语言描述尽量简洁生动。尽量将每页幻灯片的字数控制在</a:t>
            </a:r>
            <a:r>
              <a:rPr lang="en-US" altLang="zh-CN" sz="1200" dirty="0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200</a:t>
            </a:r>
            <a:r>
              <a:rPr lang="zh-CN" altLang="en-US" sz="1200" dirty="0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字以内，据统计每页幻灯片的最好控制在</a:t>
            </a:r>
            <a:r>
              <a:rPr lang="en-US" altLang="zh-CN" sz="1200" dirty="0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5</a:t>
            </a:r>
            <a:r>
              <a:rPr lang="zh-CN" altLang="en-US" sz="1200" dirty="0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分钟之内。此处添加详细文本描述，建议与标题相关并符合整体语言风格，语言描述尽量简洁生动。</a:t>
            </a:r>
          </a:p>
        </p:txBody>
      </p:sp>
      <p:sp>
        <p:nvSpPr>
          <p:cNvPr id="45" name="Rectangle 40"/>
          <p:cNvSpPr/>
          <p:nvPr/>
        </p:nvSpPr>
        <p:spPr>
          <a:xfrm>
            <a:off x="5847743" y="1568800"/>
            <a:ext cx="5284714" cy="2814513"/>
          </a:xfrm>
          <a:prstGeom prst="rect">
            <a:avLst/>
          </a:prstGeom>
          <a:solidFill>
            <a:srgbClr val="0A5E75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dirty="0">
              <a:cs typeface="+mn-ea"/>
              <a:sym typeface="+mn-lt"/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1966198" y="258187"/>
            <a:ext cx="40005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问藏书房" pitchFamily="2" charset="-122"/>
                <a:ea typeface="问藏书房" pitchFamily="2" charset="-122"/>
                <a:cs typeface="+mn-ea"/>
                <a:sym typeface="+mn-lt"/>
              </a:rPr>
              <a:t>单击此处添加标题文本</a:t>
            </a:r>
          </a:p>
        </p:txBody>
      </p:sp>
      <p:sp>
        <p:nvSpPr>
          <p:cNvPr id="3" name="矩形 2"/>
          <p:cNvSpPr/>
          <p:nvPr/>
        </p:nvSpPr>
        <p:spPr>
          <a:xfrm>
            <a:off x="6189308" y="2117199"/>
            <a:ext cx="4601583" cy="17177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dirty="0">
                <a:solidFill>
                  <a:schemeClr val="bg1"/>
                </a:solidFill>
              </a:rPr>
              <a:t>此处添加详细文本描述，建议与标题相关并符合整体语言风格，语言描述尽量简洁生动。尽量将每页幻灯片的字数控制在200字以内，据统计每页幻灯片的最好控制在5分钟之内</a:t>
            </a:r>
            <a:r>
              <a:rPr lang="zh-CN" altLang="en-US" dirty="0" smtClean="0">
                <a:solidFill>
                  <a:schemeClr val="bg1"/>
                </a:solidFill>
              </a:rPr>
              <a:t>。</a:t>
            </a:r>
            <a:endParaRPr lang="zh-CN" altLang="en-US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图片 14"/>
          <p:cNvPicPr>
            <a:picLocks noChangeAspect="1"/>
          </p:cNvPicPr>
          <p:nvPr/>
        </p:nvPicPr>
        <p:blipFill rotWithShape="1">
          <a:blip r:embed="rId3" cstate="screen"/>
          <a:srcRect/>
          <a:stretch>
            <a:fillRect/>
          </a:stretch>
        </p:blipFill>
        <p:spPr>
          <a:xfrm>
            <a:off x="1291003" y="1066799"/>
            <a:ext cx="9783398" cy="3581401"/>
          </a:xfrm>
          <a:prstGeom prst="rect">
            <a:avLst/>
          </a:prstGeom>
        </p:spPr>
      </p:pic>
      <p:sp>
        <p:nvSpPr>
          <p:cNvPr id="7" name="Content Placeholder 2"/>
          <p:cNvSpPr txBox="1"/>
          <p:nvPr/>
        </p:nvSpPr>
        <p:spPr>
          <a:xfrm>
            <a:off x="763953" y="4872037"/>
            <a:ext cx="10664092" cy="1036236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1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0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50000"/>
              </a:lnSpc>
              <a:buClr>
                <a:srgbClr val="1F608B">
                  <a:lumMod val="75000"/>
                </a:srgbClr>
              </a:buClr>
            </a:pPr>
            <a:r>
              <a:rPr lang="zh-CN" altLang="en-US" sz="140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此处添加详细文本描述，建议与标题相关并符合整体语言风格，语言描述尽量简洁生动。尽量将每页幻灯片的字数控制在</a:t>
            </a:r>
            <a:r>
              <a:rPr lang="en-US" altLang="zh-CN" sz="140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200</a:t>
            </a:r>
            <a:r>
              <a:rPr lang="zh-CN" altLang="en-US" sz="140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字以内，据统计每页幻灯片的最好控制在</a:t>
            </a:r>
            <a:r>
              <a:rPr lang="en-US" altLang="zh-CN" sz="140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5</a:t>
            </a:r>
            <a:r>
              <a:rPr lang="zh-CN" altLang="en-US" sz="140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分钟之内。此处添加详细文本描述，建议与标题相关并符合整体语言风格，语言描述尽量简洁生动</a:t>
            </a:r>
            <a:r>
              <a:rPr lang="zh-CN" altLang="en-US" sz="1400" dirty="0" smtClean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。</a:t>
            </a:r>
            <a:endParaRPr lang="zh-CN" altLang="en-US" sz="1400" dirty="0">
              <a:solidFill>
                <a:schemeClr val="bg1">
                  <a:lumMod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1966198" y="258187"/>
            <a:ext cx="40005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问藏书房" pitchFamily="2" charset="-122"/>
                <a:ea typeface="问藏书房" pitchFamily="2" charset="-122"/>
                <a:cs typeface="+mn-ea"/>
                <a:sym typeface="+mn-lt"/>
              </a:rPr>
              <a:t>单击此处添加标题文本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3" cstate="screen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>
          <a:xfrm>
            <a:off x="8255000" y="1409700"/>
            <a:ext cx="2247900" cy="407670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21601" y="978747"/>
            <a:ext cx="4470400" cy="5879253"/>
          </a:xfrm>
          <a:prstGeom prst="rect">
            <a:avLst/>
          </a:prstGeom>
        </p:spPr>
      </p:pic>
      <p:sp>
        <p:nvSpPr>
          <p:cNvPr id="33" name="Rectangle 24"/>
          <p:cNvSpPr/>
          <p:nvPr/>
        </p:nvSpPr>
        <p:spPr>
          <a:xfrm>
            <a:off x="1616788" y="2468303"/>
            <a:ext cx="908473" cy="131119"/>
          </a:xfrm>
          <a:prstGeom prst="rect">
            <a:avLst/>
          </a:prstGeom>
          <a:solidFill>
            <a:srgbClr val="0A5E7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rgbClr val="8DCCB0"/>
              </a:solidFill>
              <a:cs typeface="+mn-ea"/>
              <a:sym typeface="+mn-lt"/>
            </a:endParaRPr>
          </a:p>
        </p:txBody>
      </p:sp>
      <p:sp>
        <p:nvSpPr>
          <p:cNvPr id="34" name="Text Placeholder 7"/>
          <p:cNvSpPr txBox="1"/>
          <p:nvPr/>
        </p:nvSpPr>
        <p:spPr>
          <a:xfrm>
            <a:off x="1501140" y="2720340"/>
            <a:ext cx="3074035" cy="909955"/>
          </a:xfrm>
          <a:prstGeom prst="rect">
            <a:avLst/>
          </a:prstGeom>
          <a:noFill/>
        </p:spPr>
        <p:txBody>
          <a:bodyPr anchor="t"/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200" b="1" kern="1200" baseline="0">
                <a:solidFill>
                  <a:schemeClr val="accent2"/>
                </a:solidFill>
                <a:latin typeface="Lato" panose="020F0502020204030203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00000"/>
              </a:lnSpc>
            </a:pPr>
            <a:r>
              <a:rPr lang="zh-CN" altLang="en-US" sz="36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cs typeface="+mn-ea"/>
                <a:sym typeface="+mn-lt"/>
              </a:rPr>
              <a:t>添加标题文本</a:t>
            </a:r>
            <a:endParaRPr lang="zh-CN" altLang="en-GB" sz="3600" dirty="0">
              <a:solidFill>
                <a:schemeClr val="tx1">
                  <a:lumMod val="85000"/>
                  <a:lumOff val="15000"/>
                </a:schemeClr>
              </a:solidFill>
              <a:latin typeface="+mn-lt"/>
              <a:cs typeface="+mn-ea"/>
              <a:sym typeface="+mn-lt"/>
            </a:endParaRPr>
          </a:p>
        </p:txBody>
      </p:sp>
      <p:sp>
        <p:nvSpPr>
          <p:cNvPr id="35" name="TextBox 23"/>
          <p:cNvSpPr txBox="1"/>
          <p:nvPr/>
        </p:nvSpPr>
        <p:spPr>
          <a:xfrm>
            <a:off x="1500929" y="3960233"/>
            <a:ext cx="5663682" cy="682238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>
              <a:lnSpc>
                <a:spcPts val="2300"/>
              </a:lnSpc>
            </a:pPr>
            <a:r>
              <a:rPr lang="zh-CN" altLang="en-US" sz="16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根据自己的需要添加适当的文字，此处添加详细文本描述，建议与标题相关尽量简洁</a:t>
            </a:r>
            <a:r>
              <a:rPr lang="en-US" altLang="zh-CN" sz="16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... ...</a:t>
            </a:r>
            <a:endParaRPr lang="en-GB" sz="1600" dirty="0">
              <a:solidFill>
                <a:schemeClr val="tx1">
                  <a:lumMod val="50000"/>
                  <a:lumOff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8" name="文本框 17"/>
          <p:cNvSpPr txBox="1"/>
          <p:nvPr/>
        </p:nvSpPr>
        <p:spPr>
          <a:xfrm>
            <a:off x="1966198" y="258187"/>
            <a:ext cx="40005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问藏书房" pitchFamily="2" charset="-122"/>
                <a:ea typeface="问藏书房" pitchFamily="2" charset="-122"/>
                <a:cs typeface="+mn-ea"/>
                <a:sym typeface="+mn-lt"/>
              </a:rPr>
              <a:t>单击此处添加标题文本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图片 27"/>
          <p:cNvPicPr>
            <a:picLocks noChangeAspect="1"/>
          </p:cNvPicPr>
          <p:nvPr/>
        </p:nvPicPr>
        <p:blipFill rotWithShape="1">
          <a:blip r:embed="rId4" cstate="screen"/>
          <a:srcRect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0" name="圆角矩形 39"/>
          <p:cNvSpPr/>
          <p:nvPr/>
        </p:nvSpPr>
        <p:spPr>
          <a:xfrm>
            <a:off x="292100" y="292100"/>
            <a:ext cx="11595100" cy="6261100"/>
          </a:xfrm>
          <a:prstGeom prst="roundRect">
            <a:avLst>
              <a:gd name="adj" fmla="val 0"/>
            </a:avLst>
          </a:prstGeom>
          <a:noFill/>
          <a:ln w="38100">
            <a:solidFill>
              <a:schemeClr val="bg1">
                <a:lumMod val="8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5" cstate="screen"/>
          <a:srcRect/>
          <a:stretch>
            <a:fillRect/>
          </a:stretch>
        </p:blipFill>
        <p:spPr>
          <a:xfrm>
            <a:off x="-17303" y="1206500"/>
            <a:ext cx="3062287" cy="5651500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 rotWithShape="1">
          <a:blip r:embed="rId6" cstate="screen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colorTemperature colorTemp="47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>
          <a:xfrm>
            <a:off x="7328614" y="0"/>
            <a:ext cx="4880689" cy="4148455"/>
          </a:xfrm>
          <a:prstGeom prst="rect">
            <a:avLst/>
          </a:prstGeom>
        </p:spPr>
      </p:pic>
      <p:sp>
        <p:nvSpPr>
          <p:cNvPr id="13" name="文本框 12"/>
          <p:cNvSpPr txBox="1"/>
          <p:nvPr/>
        </p:nvSpPr>
        <p:spPr>
          <a:xfrm>
            <a:off x="4122182" y="1241751"/>
            <a:ext cx="3934936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15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问藏书房" pitchFamily="2" charset="-122"/>
                <a:ea typeface="问藏书房" pitchFamily="2" charset="-122"/>
                <a:cs typeface="+mn-ea"/>
                <a:sym typeface="+mn-lt"/>
              </a:rPr>
              <a:t>04</a:t>
            </a:r>
            <a:endParaRPr lang="zh-CN" altLang="en-US" sz="11500" dirty="0">
              <a:solidFill>
                <a:schemeClr val="tx1">
                  <a:lumMod val="85000"/>
                  <a:lumOff val="15000"/>
                </a:schemeClr>
              </a:solidFill>
              <a:latin typeface="问藏书房" pitchFamily="2" charset="-122"/>
              <a:ea typeface="问藏书房" pitchFamily="2" charset="-122"/>
              <a:cs typeface="+mn-ea"/>
              <a:sym typeface="+mn-lt"/>
            </a:endParaRPr>
          </a:p>
        </p:txBody>
      </p:sp>
      <p:sp>
        <p:nvSpPr>
          <p:cNvPr id="26" name="文本框 25"/>
          <p:cNvSpPr txBox="1"/>
          <p:nvPr/>
        </p:nvSpPr>
        <p:spPr>
          <a:xfrm>
            <a:off x="1966198" y="2927476"/>
            <a:ext cx="8255000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5500" dirty="0">
                <a:solidFill>
                  <a:schemeClr val="tx1">
                    <a:lumMod val="85000"/>
                    <a:lumOff val="15000"/>
                  </a:schemeClr>
                </a:solidFill>
                <a:latin typeface="问藏书房" pitchFamily="2" charset="-122"/>
                <a:ea typeface="问藏书房" pitchFamily="2" charset="-122"/>
                <a:cs typeface="+mn-ea"/>
                <a:sym typeface="+mn-lt"/>
              </a:rPr>
              <a:t>单击此处添加标题文本</a:t>
            </a:r>
          </a:p>
        </p:txBody>
      </p:sp>
      <p:sp>
        <p:nvSpPr>
          <p:cNvPr id="2" name="矩形 1"/>
          <p:cNvSpPr/>
          <p:nvPr/>
        </p:nvSpPr>
        <p:spPr>
          <a:xfrm>
            <a:off x="3585091" y="3934965"/>
            <a:ext cx="5009118" cy="7984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1600" dirty="0"/>
              <a:t>此处添加详细文本描述，文字内容建议与标题相关尽量简洁生动……</a:t>
            </a: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椭圆 74"/>
          <p:cNvSpPr/>
          <p:nvPr/>
        </p:nvSpPr>
        <p:spPr>
          <a:xfrm>
            <a:off x="1277290" y="1379180"/>
            <a:ext cx="3301902" cy="3301902"/>
          </a:xfrm>
          <a:prstGeom prst="ellipse">
            <a:avLst/>
          </a:prstGeom>
          <a:solidFill>
            <a:srgbClr val="0A5E75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grpSp>
        <p:nvGrpSpPr>
          <p:cNvPr id="13" name="Group 12"/>
          <p:cNvGrpSpPr/>
          <p:nvPr/>
        </p:nvGrpSpPr>
        <p:grpSpPr>
          <a:xfrm>
            <a:off x="9635069" y="4478842"/>
            <a:ext cx="1939722" cy="4026796"/>
            <a:chOff x="11310678" y="5484773"/>
            <a:chExt cx="2665090" cy="5532633"/>
          </a:xfrm>
        </p:grpSpPr>
        <p:sp>
          <p:nvSpPr>
            <p:cNvPr id="14" name="Freeform 59"/>
            <p:cNvSpPr/>
            <p:nvPr/>
          </p:nvSpPr>
          <p:spPr bwMode="auto">
            <a:xfrm>
              <a:off x="11310678" y="5484773"/>
              <a:ext cx="2665090" cy="5532633"/>
            </a:xfrm>
            <a:custGeom>
              <a:avLst/>
              <a:gdLst>
                <a:gd name="T0" fmla="*/ 411 w 411"/>
                <a:gd name="T1" fmla="*/ 811 h 853"/>
                <a:gd name="T2" fmla="*/ 370 w 411"/>
                <a:gd name="T3" fmla="*/ 853 h 853"/>
                <a:gd name="T4" fmla="*/ 42 w 411"/>
                <a:gd name="T5" fmla="*/ 853 h 853"/>
                <a:gd name="T6" fmla="*/ 0 w 411"/>
                <a:gd name="T7" fmla="*/ 811 h 853"/>
                <a:gd name="T8" fmla="*/ 0 w 411"/>
                <a:gd name="T9" fmla="*/ 42 h 853"/>
                <a:gd name="T10" fmla="*/ 42 w 411"/>
                <a:gd name="T11" fmla="*/ 0 h 853"/>
                <a:gd name="T12" fmla="*/ 370 w 411"/>
                <a:gd name="T13" fmla="*/ 0 h 853"/>
                <a:gd name="T14" fmla="*/ 411 w 411"/>
                <a:gd name="T15" fmla="*/ 42 h 853"/>
                <a:gd name="T16" fmla="*/ 411 w 411"/>
                <a:gd name="T17" fmla="*/ 811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11" h="853">
                  <a:moveTo>
                    <a:pt x="411" y="811"/>
                  </a:moveTo>
                  <a:cubicBezTo>
                    <a:pt x="411" y="834"/>
                    <a:pt x="392" y="853"/>
                    <a:pt x="370" y="853"/>
                  </a:cubicBezTo>
                  <a:cubicBezTo>
                    <a:pt x="42" y="853"/>
                    <a:pt x="42" y="853"/>
                    <a:pt x="42" y="853"/>
                  </a:cubicBezTo>
                  <a:cubicBezTo>
                    <a:pt x="19" y="853"/>
                    <a:pt x="0" y="834"/>
                    <a:pt x="0" y="811"/>
                  </a:cubicBezTo>
                  <a:cubicBezTo>
                    <a:pt x="0" y="42"/>
                    <a:pt x="0" y="42"/>
                    <a:pt x="0" y="42"/>
                  </a:cubicBezTo>
                  <a:cubicBezTo>
                    <a:pt x="0" y="19"/>
                    <a:pt x="19" y="0"/>
                    <a:pt x="42" y="0"/>
                  </a:cubicBezTo>
                  <a:cubicBezTo>
                    <a:pt x="370" y="0"/>
                    <a:pt x="370" y="0"/>
                    <a:pt x="370" y="0"/>
                  </a:cubicBezTo>
                  <a:cubicBezTo>
                    <a:pt x="392" y="0"/>
                    <a:pt x="411" y="19"/>
                    <a:pt x="411" y="42"/>
                  </a:cubicBezTo>
                  <a:lnTo>
                    <a:pt x="411" y="811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>
              <a:noFill/>
            </a:ln>
          </p:spPr>
          <p:txBody>
            <a:bodyPr vert="horz" wrap="square" lIns="45720" tIns="22860" rIns="45720" bIns="22860" numCol="1" anchor="t" anchorCtr="0" compatLnSpc="1"/>
            <a:lstStyle/>
            <a:p>
              <a:endParaRPr lang="id-ID" sz="900" dirty="0">
                <a:cs typeface="+mn-ea"/>
                <a:sym typeface="+mn-lt"/>
              </a:endParaRPr>
            </a:p>
          </p:txBody>
        </p:sp>
        <p:sp>
          <p:nvSpPr>
            <p:cNvPr id="16" name="Oval 61"/>
            <p:cNvSpPr>
              <a:spLocks noChangeArrowheads="1"/>
            </p:cNvSpPr>
            <p:nvPr/>
          </p:nvSpPr>
          <p:spPr bwMode="auto">
            <a:xfrm>
              <a:off x="12607558" y="5750705"/>
              <a:ext cx="77812" cy="77833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txBody>
            <a:bodyPr vert="horz" wrap="square" lIns="45720" tIns="22860" rIns="45720" bIns="22860" numCol="1" anchor="t" anchorCtr="0" compatLnSpc="1"/>
            <a:lstStyle/>
            <a:p>
              <a:endParaRPr lang="id-ID" sz="900" dirty="0">
                <a:cs typeface="+mn-ea"/>
                <a:sym typeface="+mn-lt"/>
              </a:endParaRPr>
            </a:p>
          </p:txBody>
        </p:sp>
        <p:sp>
          <p:nvSpPr>
            <p:cNvPr id="17" name="Oval 62"/>
            <p:cNvSpPr>
              <a:spLocks noChangeArrowheads="1"/>
            </p:cNvSpPr>
            <p:nvPr/>
          </p:nvSpPr>
          <p:spPr bwMode="auto">
            <a:xfrm>
              <a:off x="12633495" y="5776649"/>
              <a:ext cx="19455" cy="19460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txBody>
            <a:bodyPr vert="horz" wrap="square" lIns="45720" tIns="22860" rIns="45720" bIns="22860" numCol="1" anchor="t" anchorCtr="0" compatLnSpc="1"/>
            <a:lstStyle/>
            <a:p>
              <a:endParaRPr lang="id-ID" sz="900" dirty="0">
                <a:cs typeface="+mn-ea"/>
                <a:sym typeface="+mn-lt"/>
              </a:endParaRPr>
            </a:p>
          </p:txBody>
        </p:sp>
        <p:sp>
          <p:nvSpPr>
            <p:cNvPr id="18" name="Oval 63"/>
            <p:cNvSpPr>
              <a:spLocks noChangeArrowheads="1"/>
            </p:cNvSpPr>
            <p:nvPr/>
          </p:nvSpPr>
          <p:spPr bwMode="auto">
            <a:xfrm>
              <a:off x="12607558" y="5744216"/>
              <a:ext cx="77812" cy="77833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txBody>
            <a:bodyPr vert="horz" wrap="square" lIns="45720" tIns="22860" rIns="45720" bIns="22860" numCol="1" anchor="t" anchorCtr="0" compatLnSpc="1"/>
            <a:lstStyle/>
            <a:p>
              <a:endParaRPr lang="id-ID" sz="900" dirty="0">
                <a:cs typeface="+mn-ea"/>
                <a:sym typeface="+mn-lt"/>
              </a:endParaRPr>
            </a:p>
          </p:txBody>
        </p:sp>
        <p:sp>
          <p:nvSpPr>
            <p:cNvPr id="19" name="Oval 64"/>
            <p:cNvSpPr>
              <a:spLocks noChangeArrowheads="1"/>
            </p:cNvSpPr>
            <p:nvPr/>
          </p:nvSpPr>
          <p:spPr bwMode="auto">
            <a:xfrm>
              <a:off x="12633495" y="5770161"/>
              <a:ext cx="19455" cy="19460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txBody>
            <a:bodyPr vert="horz" wrap="square" lIns="45720" tIns="22860" rIns="45720" bIns="22860" numCol="1" anchor="t" anchorCtr="0" compatLnSpc="1"/>
            <a:lstStyle/>
            <a:p>
              <a:endParaRPr lang="id-ID" sz="900" dirty="0">
                <a:cs typeface="+mn-ea"/>
                <a:sym typeface="+mn-lt"/>
              </a:endParaRPr>
            </a:p>
          </p:txBody>
        </p:sp>
        <p:sp>
          <p:nvSpPr>
            <p:cNvPr id="20" name="Oval 65"/>
            <p:cNvSpPr>
              <a:spLocks noChangeArrowheads="1"/>
            </p:cNvSpPr>
            <p:nvPr/>
          </p:nvSpPr>
          <p:spPr bwMode="auto">
            <a:xfrm>
              <a:off x="12620526" y="5757189"/>
              <a:ext cx="51875" cy="51889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txBody>
            <a:bodyPr vert="horz" wrap="square" lIns="45720" tIns="22860" rIns="45720" bIns="22860" numCol="1" anchor="t" anchorCtr="0" compatLnSpc="1"/>
            <a:lstStyle/>
            <a:p>
              <a:endParaRPr lang="id-ID" sz="900" dirty="0">
                <a:cs typeface="+mn-ea"/>
                <a:sym typeface="+mn-lt"/>
              </a:endParaRPr>
            </a:p>
          </p:txBody>
        </p:sp>
        <p:sp>
          <p:nvSpPr>
            <p:cNvPr id="21" name="Oval 66"/>
            <p:cNvSpPr>
              <a:spLocks noChangeArrowheads="1"/>
            </p:cNvSpPr>
            <p:nvPr/>
          </p:nvSpPr>
          <p:spPr bwMode="auto">
            <a:xfrm>
              <a:off x="12620526" y="5757189"/>
              <a:ext cx="51875" cy="51889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txBody>
            <a:bodyPr vert="horz" wrap="square" lIns="45720" tIns="22860" rIns="45720" bIns="22860" numCol="1" anchor="t" anchorCtr="0" compatLnSpc="1"/>
            <a:lstStyle/>
            <a:p>
              <a:endParaRPr lang="id-ID" sz="900" dirty="0">
                <a:cs typeface="+mn-ea"/>
                <a:sym typeface="+mn-lt"/>
              </a:endParaRPr>
            </a:p>
          </p:txBody>
        </p:sp>
        <p:sp>
          <p:nvSpPr>
            <p:cNvPr id="22" name="Oval 67"/>
            <p:cNvSpPr>
              <a:spLocks noChangeArrowheads="1"/>
            </p:cNvSpPr>
            <p:nvPr/>
          </p:nvSpPr>
          <p:spPr bwMode="auto">
            <a:xfrm>
              <a:off x="12633495" y="5770161"/>
              <a:ext cx="25937" cy="25945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txBody>
            <a:bodyPr vert="horz" wrap="square" lIns="45720" tIns="22860" rIns="45720" bIns="22860" numCol="1" anchor="t" anchorCtr="0" compatLnSpc="1"/>
            <a:lstStyle/>
            <a:p>
              <a:endParaRPr lang="id-ID" sz="900" dirty="0">
                <a:cs typeface="+mn-ea"/>
                <a:sym typeface="+mn-lt"/>
              </a:endParaRPr>
            </a:p>
          </p:txBody>
        </p:sp>
        <p:sp>
          <p:nvSpPr>
            <p:cNvPr id="23" name="Oval 68"/>
            <p:cNvSpPr>
              <a:spLocks noChangeArrowheads="1"/>
            </p:cNvSpPr>
            <p:nvPr/>
          </p:nvSpPr>
          <p:spPr bwMode="auto">
            <a:xfrm>
              <a:off x="12633495" y="5770161"/>
              <a:ext cx="25937" cy="25945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txBody>
            <a:bodyPr vert="horz" wrap="square" lIns="45720" tIns="22860" rIns="45720" bIns="22860" numCol="1" anchor="t" anchorCtr="0" compatLnSpc="1"/>
            <a:lstStyle/>
            <a:p>
              <a:endParaRPr lang="id-ID" sz="900" dirty="0">
                <a:cs typeface="+mn-ea"/>
                <a:sym typeface="+mn-lt"/>
              </a:endParaRPr>
            </a:p>
          </p:txBody>
        </p:sp>
        <p:sp>
          <p:nvSpPr>
            <p:cNvPr id="24" name="Freeform 69"/>
            <p:cNvSpPr/>
            <p:nvPr/>
          </p:nvSpPr>
          <p:spPr bwMode="auto">
            <a:xfrm>
              <a:off x="12639982" y="5776649"/>
              <a:ext cx="6486" cy="6488"/>
            </a:xfrm>
            <a:custGeom>
              <a:avLst/>
              <a:gdLst>
                <a:gd name="T0" fmla="*/ 1 w 1"/>
                <a:gd name="T1" fmla="*/ 1 h 1"/>
                <a:gd name="T2" fmla="*/ 1 w 1"/>
                <a:gd name="T3" fmla="*/ 1 h 1"/>
                <a:gd name="T4" fmla="*/ 0 w 1"/>
                <a:gd name="T5" fmla="*/ 1 h 1"/>
                <a:gd name="T6" fmla="*/ 1 w 1"/>
                <a:gd name="T7" fmla="*/ 0 h 1"/>
                <a:gd name="T8" fmla="*/ 1 w 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1" y="1"/>
                  </a:moveTo>
                  <a:lnTo>
                    <a:pt x="1" y="1"/>
                  </a:lnTo>
                  <a:lnTo>
                    <a:pt x="0" y="1"/>
                  </a:lnTo>
                  <a:lnTo>
                    <a:pt x="1" y="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txBody>
            <a:bodyPr vert="horz" wrap="square" lIns="45720" tIns="22860" rIns="45720" bIns="22860" numCol="1" anchor="t" anchorCtr="0" compatLnSpc="1"/>
            <a:lstStyle/>
            <a:p>
              <a:endParaRPr lang="id-ID" sz="900" dirty="0">
                <a:cs typeface="+mn-ea"/>
                <a:sym typeface="+mn-lt"/>
              </a:endParaRPr>
            </a:p>
          </p:txBody>
        </p:sp>
        <p:sp>
          <p:nvSpPr>
            <p:cNvPr id="25" name="Freeform 70"/>
            <p:cNvSpPr/>
            <p:nvPr/>
          </p:nvSpPr>
          <p:spPr bwMode="auto">
            <a:xfrm>
              <a:off x="12639982" y="5776649"/>
              <a:ext cx="6486" cy="6488"/>
            </a:xfrm>
            <a:custGeom>
              <a:avLst/>
              <a:gdLst>
                <a:gd name="T0" fmla="*/ 1 w 1"/>
                <a:gd name="T1" fmla="*/ 1 h 1"/>
                <a:gd name="T2" fmla="*/ 1 w 1"/>
                <a:gd name="T3" fmla="*/ 1 h 1"/>
                <a:gd name="T4" fmla="*/ 0 w 1"/>
                <a:gd name="T5" fmla="*/ 1 h 1"/>
                <a:gd name="T6" fmla="*/ 1 w 1"/>
                <a:gd name="T7" fmla="*/ 0 h 1"/>
                <a:gd name="T8" fmla="*/ 1 w 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1" y="1"/>
                  </a:moveTo>
                  <a:lnTo>
                    <a:pt x="1" y="1"/>
                  </a:lnTo>
                  <a:lnTo>
                    <a:pt x="0" y="1"/>
                  </a:lnTo>
                  <a:lnTo>
                    <a:pt x="1" y="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txBody>
            <a:bodyPr vert="horz" wrap="square" lIns="45720" tIns="22860" rIns="45720" bIns="22860" numCol="1" anchor="t" anchorCtr="0" compatLnSpc="1"/>
            <a:lstStyle/>
            <a:p>
              <a:endParaRPr lang="id-ID" sz="900" dirty="0">
                <a:cs typeface="+mn-ea"/>
                <a:sym typeface="+mn-lt"/>
              </a:endParaRPr>
            </a:p>
          </p:txBody>
        </p:sp>
        <p:sp>
          <p:nvSpPr>
            <p:cNvPr id="26" name="Oval 71"/>
            <p:cNvSpPr>
              <a:spLocks noChangeArrowheads="1"/>
            </p:cNvSpPr>
            <p:nvPr/>
          </p:nvSpPr>
          <p:spPr bwMode="auto">
            <a:xfrm>
              <a:off x="12432481" y="10433658"/>
              <a:ext cx="421488" cy="421597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txBody>
            <a:bodyPr vert="horz" wrap="square" lIns="45720" tIns="22860" rIns="45720" bIns="22860" numCol="1" anchor="t" anchorCtr="0" compatLnSpc="1"/>
            <a:lstStyle/>
            <a:p>
              <a:endParaRPr lang="id-ID" sz="900" dirty="0">
                <a:cs typeface="+mn-ea"/>
                <a:sym typeface="+mn-lt"/>
              </a:endParaRPr>
            </a:p>
          </p:txBody>
        </p:sp>
        <p:sp>
          <p:nvSpPr>
            <p:cNvPr id="27" name="Freeform 72"/>
            <p:cNvSpPr/>
            <p:nvPr/>
          </p:nvSpPr>
          <p:spPr bwMode="auto">
            <a:xfrm>
              <a:off x="12536231" y="10537435"/>
              <a:ext cx="213987" cy="214043"/>
            </a:xfrm>
            <a:custGeom>
              <a:avLst/>
              <a:gdLst>
                <a:gd name="T0" fmla="*/ 31 w 33"/>
                <a:gd name="T1" fmla="*/ 22 h 33"/>
                <a:gd name="T2" fmla="*/ 29 w 33"/>
                <a:gd name="T3" fmla="*/ 22 h 33"/>
                <a:gd name="T4" fmla="*/ 22 w 33"/>
                <a:gd name="T5" fmla="*/ 29 h 33"/>
                <a:gd name="T6" fmla="*/ 11 w 33"/>
                <a:gd name="T7" fmla="*/ 29 h 33"/>
                <a:gd name="T8" fmla="*/ 4 w 33"/>
                <a:gd name="T9" fmla="*/ 22 h 33"/>
                <a:gd name="T10" fmla="*/ 4 w 33"/>
                <a:gd name="T11" fmla="*/ 11 h 33"/>
                <a:gd name="T12" fmla="*/ 11 w 33"/>
                <a:gd name="T13" fmla="*/ 4 h 33"/>
                <a:gd name="T14" fmla="*/ 22 w 33"/>
                <a:gd name="T15" fmla="*/ 4 h 33"/>
                <a:gd name="T16" fmla="*/ 29 w 33"/>
                <a:gd name="T17" fmla="*/ 11 h 33"/>
                <a:gd name="T18" fmla="*/ 29 w 33"/>
                <a:gd name="T19" fmla="*/ 22 h 33"/>
                <a:gd name="T20" fmla="*/ 31 w 33"/>
                <a:gd name="T21" fmla="*/ 22 h 33"/>
                <a:gd name="T22" fmla="*/ 33 w 33"/>
                <a:gd name="T23" fmla="*/ 22 h 33"/>
                <a:gd name="T24" fmla="*/ 33 w 33"/>
                <a:gd name="T25" fmla="*/ 11 h 33"/>
                <a:gd name="T26" fmla="*/ 22 w 33"/>
                <a:gd name="T27" fmla="*/ 0 h 33"/>
                <a:gd name="T28" fmla="*/ 11 w 33"/>
                <a:gd name="T29" fmla="*/ 0 h 33"/>
                <a:gd name="T30" fmla="*/ 0 w 33"/>
                <a:gd name="T31" fmla="*/ 11 h 33"/>
                <a:gd name="T32" fmla="*/ 0 w 33"/>
                <a:gd name="T33" fmla="*/ 22 h 33"/>
                <a:gd name="T34" fmla="*/ 11 w 33"/>
                <a:gd name="T35" fmla="*/ 33 h 33"/>
                <a:gd name="T36" fmla="*/ 22 w 33"/>
                <a:gd name="T37" fmla="*/ 33 h 33"/>
                <a:gd name="T38" fmla="*/ 33 w 33"/>
                <a:gd name="T39" fmla="*/ 22 h 33"/>
                <a:gd name="T40" fmla="*/ 31 w 33"/>
                <a:gd name="T41" fmla="*/ 22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33" h="33">
                  <a:moveTo>
                    <a:pt x="31" y="22"/>
                  </a:moveTo>
                  <a:cubicBezTo>
                    <a:pt x="29" y="22"/>
                    <a:pt x="29" y="22"/>
                    <a:pt x="29" y="22"/>
                  </a:cubicBezTo>
                  <a:cubicBezTo>
                    <a:pt x="29" y="26"/>
                    <a:pt x="26" y="29"/>
                    <a:pt x="22" y="29"/>
                  </a:cubicBezTo>
                  <a:cubicBezTo>
                    <a:pt x="11" y="29"/>
                    <a:pt x="11" y="29"/>
                    <a:pt x="11" y="29"/>
                  </a:cubicBezTo>
                  <a:cubicBezTo>
                    <a:pt x="7" y="29"/>
                    <a:pt x="4" y="26"/>
                    <a:pt x="4" y="22"/>
                  </a:cubicBezTo>
                  <a:cubicBezTo>
                    <a:pt x="4" y="11"/>
                    <a:pt x="4" y="11"/>
                    <a:pt x="4" y="11"/>
                  </a:cubicBezTo>
                  <a:cubicBezTo>
                    <a:pt x="4" y="7"/>
                    <a:pt x="7" y="4"/>
                    <a:pt x="11" y="4"/>
                  </a:cubicBezTo>
                  <a:cubicBezTo>
                    <a:pt x="22" y="4"/>
                    <a:pt x="22" y="4"/>
                    <a:pt x="22" y="4"/>
                  </a:cubicBezTo>
                  <a:cubicBezTo>
                    <a:pt x="26" y="4"/>
                    <a:pt x="29" y="7"/>
                    <a:pt x="29" y="11"/>
                  </a:cubicBezTo>
                  <a:cubicBezTo>
                    <a:pt x="29" y="22"/>
                    <a:pt x="29" y="22"/>
                    <a:pt x="29" y="22"/>
                  </a:cubicBezTo>
                  <a:cubicBezTo>
                    <a:pt x="31" y="22"/>
                    <a:pt x="31" y="22"/>
                    <a:pt x="31" y="22"/>
                  </a:cubicBezTo>
                  <a:cubicBezTo>
                    <a:pt x="33" y="22"/>
                    <a:pt x="33" y="22"/>
                    <a:pt x="33" y="22"/>
                  </a:cubicBezTo>
                  <a:cubicBezTo>
                    <a:pt x="33" y="11"/>
                    <a:pt x="33" y="11"/>
                    <a:pt x="33" y="11"/>
                  </a:cubicBezTo>
                  <a:cubicBezTo>
                    <a:pt x="33" y="5"/>
                    <a:pt x="28" y="0"/>
                    <a:pt x="22" y="0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5" y="0"/>
                    <a:pt x="0" y="5"/>
                    <a:pt x="0" y="11"/>
                  </a:cubicBezTo>
                  <a:cubicBezTo>
                    <a:pt x="0" y="22"/>
                    <a:pt x="0" y="22"/>
                    <a:pt x="0" y="22"/>
                  </a:cubicBezTo>
                  <a:cubicBezTo>
                    <a:pt x="0" y="28"/>
                    <a:pt x="5" y="33"/>
                    <a:pt x="11" y="33"/>
                  </a:cubicBezTo>
                  <a:cubicBezTo>
                    <a:pt x="22" y="33"/>
                    <a:pt x="22" y="33"/>
                    <a:pt x="22" y="33"/>
                  </a:cubicBezTo>
                  <a:cubicBezTo>
                    <a:pt x="28" y="33"/>
                    <a:pt x="33" y="28"/>
                    <a:pt x="33" y="22"/>
                  </a:cubicBezTo>
                  <a:lnTo>
                    <a:pt x="31" y="22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>
              <a:noFill/>
            </a:ln>
          </p:spPr>
          <p:txBody>
            <a:bodyPr vert="horz" wrap="square" lIns="45720" tIns="22860" rIns="45720" bIns="22860" numCol="1" anchor="t" anchorCtr="0" compatLnSpc="1"/>
            <a:lstStyle/>
            <a:p>
              <a:endParaRPr lang="id-ID" sz="900" dirty="0">
                <a:cs typeface="+mn-ea"/>
                <a:sym typeface="+mn-lt"/>
              </a:endParaRPr>
            </a:p>
          </p:txBody>
        </p:sp>
        <p:sp>
          <p:nvSpPr>
            <p:cNvPr id="28" name="Rectangle 73"/>
            <p:cNvSpPr>
              <a:spLocks noChangeArrowheads="1"/>
            </p:cNvSpPr>
            <p:nvPr/>
          </p:nvSpPr>
          <p:spPr bwMode="auto">
            <a:xfrm>
              <a:off x="11505210" y="6302020"/>
              <a:ext cx="2282509" cy="4001917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txBody>
            <a:bodyPr vert="horz" wrap="square" lIns="45720" tIns="22860" rIns="45720" bIns="22860" numCol="1" anchor="t" anchorCtr="0" compatLnSpc="1"/>
            <a:lstStyle/>
            <a:p>
              <a:endParaRPr lang="id-ID" sz="900" dirty="0">
                <a:cs typeface="+mn-ea"/>
                <a:sym typeface="+mn-lt"/>
              </a:endParaRPr>
            </a:p>
          </p:txBody>
        </p:sp>
        <p:sp>
          <p:nvSpPr>
            <p:cNvPr id="29" name="Freeform 75"/>
            <p:cNvSpPr/>
            <p:nvPr/>
          </p:nvSpPr>
          <p:spPr bwMode="auto">
            <a:xfrm>
              <a:off x="12445450" y="5938799"/>
              <a:ext cx="473364" cy="110266"/>
            </a:xfrm>
            <a:custGeom>
              <a:avLst/>
              <a:gdLst>
                <a:gd name="T0" fmla="*/ 8 w 73"/>
                <a:gd name="T1" fmla="*/ 17 h 17"/>
                <a:gd name="T2" fmla="*/ 0 w 73"/>
                <a:gd name="T3" fmla="*/ 9 h 17"/>
                <a:gd name="T4" fmla="*/ 8 w 73"/>
                <a:gd name="T5" fmla="*/ 0 h 17"/>
                <a:gd name="T6" fmla="*/ 65 w 73"/>
                <a:gd name="T7" fmla="*/ 0 h 17"/>
                <a:gd name="T8" fmla="*/ 73 w 73"/>
                <a:gd name="T9" fmla="*/ 9 h 17"/>
                <a:gd name="T10" fmla="*/ 65 w 73"/>
                <a:gd name="T11" fmla="*/ 17 h 17"/>
                <a:gd name="T12" fmla="*/ 8 w 73"/>
                <a:gd name="T13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3" h="17">
                  <a:moveTo>
                    <a:pt x="8" y="17"/>
                  </a:moveTo>
                  <a:cubicBezTo>
                    <a:pt x="3" y="17"/>
                    <a:pt x="0" y="13"/>
                    <a:pt x="0" y="9"/>
                  </a:cubicBezTo>
                  <a:cubicBezTo>
                    <a:pt x="0" y="4"/>
                    <a:pt x="3" y="0"/>
                    <a:pt x="8" y="0"/>
                  </a:cubicBezTo>
                  <a:cubicBezTo>
                    <a:pt x="65" y="0"/>
                    <a:pt x="65" y="0"/>
                    <a:pt x="65" y="0"/>
                  </a:cubicBezTo>
                  <a:cubicBezTo>
                    <a:pt x="70" y="0"/>
                    <a:pt x="73" y="4"/>
                    <a:pt x="73" y="9"/>
                  </a:cubicBezTo>
                  <a:cubicBezTo>
                    <a:pt x="73" y="13"/>
                    <a:pt x="70" y="17"/>
                    <a:pt x="65" y="17"/>
                  </a:cubicBezTo>
                  <a:lnTo>
                    <a:pt x="8" y="17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txBody>
            <a:bodyPr vert="horz" wrap="square" lIns="45720" tIns="22860" rIns="45720" bIns="22860" numCol="1" anchor="t" anchorCtr="0" compatLnSpc="1"/>
            <a:lstStyle/>
            <a:p>
              <a:endParaRPr lang="id-ID" sz="900" dirty="0">
                <a:cs typeface="+mn-ea"/>
                <a:sym typeface="+mn-lt"/>
              </a:endParaRPr>
            </a:p>
          </p:txBody>
        </p:sp>
        <p:sp>
          <p:nvSpPr>
            <p:cNvPr id="30" name="Freeform 76"/>
            <p:cNvSpPr/>
            <p:nvPr/>
          </p:nvSpPr>
          <p:spPr bwMode="auto">
            <a:xfrm>
              <a:off x="12471388" y="5971232"/>
              <a:ext cx="421488" cy="45405"/>
            </a:xfrm>
            <a:custGeom>
              <a:avLst/>
              <a:gdLst>
                <a:gd name="T0" fmla="*/ 65 w 65"/>
                <a:gd name="T1" fmla="*/ 4 h 7"/>
                <a:gd name="T2" fmla="*/ 61 w 65"/>
                <a:gd name="T3" fmla="*/ 7 h 7"/>
                <a:gd name="T4" fmla="*/ 4 w 65"/>
                <a:gd name="T5" fmla="*/ 7 h 7"/>
                <a:gd name="T6" fmla="*/ 0 w 65"/>
                <a:gd name="T7" fmla="*/ 4 h 7"/>
                <a:gd name="T8" fmla="*/ 4 w 65"/>
                <a:gd name="T9" fmla="*/ 0 h 7"/>
                <a:gd name="T10" fmla="*/ 61 w 65"/>
                <a:gd name="T11" fmla="*/ 0 h 7"/>
                <a:gd name="T12" fmla="*/ 65 w 65"/>
                <a:gd name="T13" fmla="*/ 4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5" h="7">
                  <a:moveTo>
                    <a:pt x="65" y="4"/>
                  </a:moveTo>
                  <a:cubicBezTo>
                    <a:pt x="65" y="6"/>
                    <a:pt x="63" y="7"/>
                    <a:pt x="61" y="7"/>
                  </a:cubicBezTo>
                  <a:cubicBezTo>
                    <a:pt x="4" y="7"/>
                    <a:pt x="4" y="7"/>
                    <a:pt x="4" y="7"/>
                  </a:cubicBezTo>
                  <a:cubicBezTo>
                    <a:pt x="2" y="7"/>
                    <a:pt x="0" y="6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61" y="0"/>
                    <a:pt x="61" y="0"/>
                    <a:pt x="61" y="0"/>
                  </a:cubicBezTo>
                  <a:cubicBezTo>
                    <a:pt x="63" y="0"/>
                    <a:pt x="65" y="2"/>
                    <a:pt x="65" y="4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txBody>
            <a:bodyPr vert="horz" wrap="square" lIns="45720" tIns="22860" rIns="45720" bIns="22860" numCol="1" anchor="t" anchorCtr="0" compatLnSpc="1"/>
            <a:lstStyle/>
            <a:p>
              <a:endParaRPr lang="id-ID" sz="900" dirty="0">
                <a:cs typeface="+mn-ea"/>
                <a:sym typeface="+mn-lt"/>
              </a:endParaRPr>
            </a:p>
          </p:txBody>
        </p:sp>
        <p:sp>
          <p:nvSpPr>
            <p:cNvPr id="31" name="Oval 77"/>
            <p:cNvSpPr>
              <a:spLocks noChangeArrowheads="1"/>
            </p:cNvSpPr>
            <p:nvPr/>
          </p:nvSpPr>
          <p:spPr bwMode="auto">
            <a:xfrm>
              <a:off x="12289824" y="5958259"/>
              <a:ext cx="71331" cy="71349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txBody>
            <a:bodyPr vert="horz" wrap="square" lIns="45720" tIns="22860" rIns="45720" bIns="22860" numCol="1" anchor="t" anchorCtr="0" compatLnSpc="1"/>
            <a:lstStyle/>
            <a:p>
              <a:endParaRPr lang="id-ID" sz="900" dirty="0">
                <a:cs typeface="+mn-ea"/>
                <a:sym typeface="+mn-lt"/>
              </a:endParaRPr>
            </a:p>
          </p:txBody>
        </p:sp>
      </p:grpSp>
      <p:grpSp>
        <p:nvGrpSpPr>
          <p:cNvPr id="32" name="Group 31"/>
          <p:cNvGrpSpPr/>
          <p:nvPr/>
        </p:nvGrpSpPr>
        <p:grpSpPr>
          <a:xfrm>
            <a:off x="6966268" y="3190086"/>
            <a:ext cx="2168525" cy="4501782"/>
            <a:chOff x="11310678" y="5484773"/>
            <a:chExt cx="2665090" cy="5532633"/>
          </a:xfrm>
        </p:grpSpPr>
        <p:sp>
          <p:nvSpPr>
            <p:cNvPr id="33" name="Freeform 59"/>
            <p:cNvSpPr/>
            <p:nvPr/>
          </p:nvSpPr>
          <p:spPr bwMode="auto">
            <a:xfrm>
              <a:off x="11310678" y="5484773"/>
              <a:ext cx="2665090" cy="5532633"/>
            </a:xfrm>
            <a:custGeom>
              <a:avLst/>
              <a:gdLst>
                <a:gd name="T0" fmla="*/ 411 w 411"/>
                <a:gd name="T1" fmla="*/ 811 h 853"/>
                <a:gd name="T2" fmla="*/ 370 w 411"/>
                <a:gd name="T3" fmla="*/ 853 h 853"/>
                <a:gd name="T4" fmla="*/ 42 w 411"/>
                <a:gd name="T5" fmla="*/ 853 h 853"/>
                <a:gd name="T6" fmla="*/ 0 w 411"/>
                <a:gd name="T7" fmla="*/ 811 h 853"/>
                <a:gd name="T8" fmla="*/ 0 w 411"/>
                <a:gd name="T9" fmla="*/ 42 h 853"/>
                <a:gd name="T10" fmla="*/ 42 w 411"/>
                <a:gd name="T11" fmla="*/ 0 h 853"/>
                <a:gd name="T12" fmla="*/ 370 w 411"/>
                <a:gd name="T13" fmla="*/ 0 h 853"/>
                <a:gd name="T14" fmla="*/ 411 w 411"/>
                <a:gd name="T15" fmla="*/ 42 h 853"/>
                <a:gd name="T16" fmla="*/ 411 w 411"/>
                <a:gd name="T17" fmla="*/ 811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11" h="853">
                  <a:moveTo>
                    <a:pt x="411" y="811"/>
                  </a:moveTo>
                  <a:cubicBezTo>
                    <a:pt x="411" y="834"/>
                    <a:pt x="392" y="853"/>
                    <a:pt x="370" y="853"/>
                  </a:cubicBezTo>
                  <a:cubicBezTo>
                    <a:pt x="42" y="853"/>
                    <a:pt x="42" y="853"/>
                    <a:pt x="42" y="853"/>
                  </a:cubicBezTo>
                  <a:cubicBezTo>
                    <a:pt x="19" y="853"/>
                    <a:pt x="0" y="834"/>
                    <a:pt x="0" y="811"/>
                  </a:cubicBezTo>
                  <a:cubicBezTo>
                    <a:pt x="0" y="42"/>
                    <a:pt x="0" y="42"/>
                    <a:pt x="0" y="42"/>
                  </a:cubicBezTo>
                  <a:cubicBezTo>
                    <a:pt x="0" y="19"/>
                    <a:pt x="19" y="0"/>
                    <a:pt x="42" y="0"/>
                  </a:cubicBezTo>
                  <a:cubicBezTo>
                    <a:pt x="370" y="0"/>
                    <a:pt x="370" y="0"/>
                    <a:pt x="370" y="0"/>
                  </a:cubicBezTo>
                  <a:cubicBezTo>
                    <a:pt x="392" y="0"/>
                    <a:pt x="411" y="19"/>
                    <a:pt x="411" y="42"/>
                  </a:cubicBezTo>
                  <a:lnTo>
                    <a:pt x="411" y="811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>
              <a:noFill/>
            </a:ln>
          </p:spPr>
          <p:txBody>
            <a:bodyPr vert="horz" wrap="square" lIns="45720" tIns="22860" rIns="45720" bIns="22860" numCol="1" anchor="t" anchorCtr="0" compatLnSpc="1"/>
            <a:lstStyle/>
            <a:p>
              <a:endParaRPr lang="id-ID" sz="900" dirty="0">
                <a:cs typeface="+mn-ea"/>
                <a:sym typeface="+mn-lt"/>
              </a:endParaRPr>
            </a:p>
          </p:txBody>
        </p:sp>
        <p:sp>
          <p:nvSpPr>
            <p:cNvPr id="36" name="Oval 61"/>
            <p:cNvSpPr>
              <a:spLocks noChangeArrowheads="1"/>
            </p:cNvSpPr>
            <p:nvPr/>
          </p:nvSpPr>
          <p:spPr bwMode="auto">
            <a:xfrm>
              <a:off x="12607558" y="5750705"/>
              <a:ext cx="77812" cy="77833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txBody>
            <a:bodyPr vert="horz" wrap="square" lIns="45720" tIns="22860" rIns="45720" bIns="22860" numCol="1" anchor="t" anchorCtr="0" compatLnSpc="1"/>
            <a:lstStyle/>
            <a:p>
              <a:endParaRPr lang="id-ID" sz="900" dirty="0">
                <a:cs typeface="+mn-ea"/>
                <a:sym typeface="+mn-lt"/>
              </a:endParaRPr>
            </a:p>
          </p:txBody>
        </p:sp>
        <p:sp>
          <p:nvSpPr>
            <p:cNvPr id="39" name="Oval 62"/>
            <p:cNvSpPr>
              <a:spLocks noChangeArrowheads="1"/>
            </p:cNvSpPr>
            <p:nvPr/>
          </p:nvSpPr>
          <p:spPr bwMode="auto">
            <a:xfrm>
              <a:off x="12633495" y="5776649"/>
              <a:ext cx="19455" cy="19460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txBody>
            <a:bodyPr vert="horz" wrap="square" lIns="45720" tIns="22860" rIns="45720" bIns="22860" numCol="1" anchor="t" anchorCtr="0" compatLnSpc="1"/>
            <a:lstStyle/>
            <a:p>
              <a:endParaRPr lang="id-ID" sz="900" dirty="0">
                <a:cs typeface="+mn-ea"/>
                <a:sym typeface="+mn-lt"/>
              </a:endParaRPr>
            </a:p>
          </p:txBody>
        </p:sp>
        <p:sp>
          <p:nvSpPr>
            <p:cNvPr id="40" name="Oval 63"/>
            <p:cNvSpPr>
              <a:spLocks noChangeArrowheads="1"/>
            </p:cNvSpPr>
            <p:nvPr/>
          </p:nvSpPr>
          <p:spPr bwMode="auto">
            <a:xfrm>
              <a:off x="12607558" y="5744216"/>
              <a:ext cx="77812" cy="77833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txBody>
            <a:bodyPr vert="horz" wrap="square" lIns="45720" tIns="22860" rIns="45720" bIns="22860" numCol="1" anchor="t" anchorCtr="0" compatLnSpc="1"/>
            <a:lstStyle/>
            <a:p>
              <a:endParaRPr lang="id-ID" sz="900" dirty="0">
                <a:cs typeface="+mn-ea"/>
                <a:sym typeface="+mn-lt"/>
              </a:endParaRPr>
            </a:p>
          </p:txBody>
        </p:sp>
        <p:sp>
          <p:nvSpPr>
            <p:cNvPr id="41" name="Oval 64"/>
            <p:cNvSpPr>
              <a:spLocks noChangeArrowheads="1"/>
            </p:cNvSpPr>
            <p:nvPr/>
          </p:nvSpPr>
          <p:spPr bwMode="auto">
            <a:xfrm>
              <a:off x="12633495" y="5770161"/>
              <a:ext cx="19455" cy="19460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txBody>
            <a:bodyPr vert="horz" wrap="square" lIns="45720" tIns="22860" rIns="45720" bIns="22860" numCol="1" anchor="t" anchorCtr="0" compatLnSpc="1"/>
            <a:lstStyle/>
            <a:p>
              <a:endParaRPr lang="id-ID" sz="900" dirty="0">
                <a:cs typeface="+mn-ea"/>
                <a:sym typeface="+mn-lt"/>
              </a:endParaRPr>
            </a:p>
          </p:txBody>
        </p:sp>
        <p:sp>
          <p:nvSpPr>
            <p:cNvPr id="42" name="Oval 65"/>
            <p:cNvSpPr>
              <a:spLocks noChangeArrowheads="1"/>
            </p:cNvSpPr>
            <p:nvPr/>
          </p:nvSpPr>
          <p:spPr bwMode="auto">
            <a:xfrm>
              <a:off x="12620526" y="5757189"/>
              <a:ext cx="51875" cy="51889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txBody>
            <a:bodyPr vert="horz" wrap="square" lIns="45720" tIns="22860" rIns="45720" bIns="22860" numCol="1" anchor="t" anchorCtr="0" compatLnSpc="1"/>
            <a:lstStyle/>
            <a:p>
              <a:endParaRPr lang="id-ID" sz="900" dirty="0">
                <a:cs typeface="+mn-ea"/>
                <a:sym typeface="+mn-lt"/>
              </a:endParaRPr>
            </a:p>
          </p:txBody>
        </p:sp>
        <p:sp>
          <p:nvSpPr>
            <p:cNvPr id="43" name="Oval 66"/>
            <p:cNvSpPr>
              <a:spLocks noChangeArrowheads="1"/>
            </p:cNvSpPr>
            <p:nvPr/>
          </p:nvSpPr>
          <p:spPr bwMode="auto">
            <a:xfrm>
              <a:off x="12620526" y="5757189"/>
              <a:ext cx="51875" cy="51889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txBody>
            <a:bodyPr vert="horz" wrap="square" lIns="45720" tIns="22860" rIns="45720" bIns="22860" numCol="1" anchor="t" anchorCtr="0" compatLnSpc="1"/>
            <a:lstStyle/>
            <a:p>
              <a:endParaRPr lang="id-ID" sz="900" dirty="0">
                <a:cs typeface="+mn-ea"/>
                <a:sym typeface="+mn-lt"/>
              </a:endParaRPr>
            </a:p>
          </p:txBody>
        </p:sp>
        <p:sp>
          <p:nvSpPr>
            <p:cNvPr id="44" name="Oval 67"/>
            <p:cNvSpPr>
              <a:spLocks noChangeArrowheads="1"/>
            </p:cNvSpPr>
            <p:nvPr/>
          </p:nvSpPr>
          <p:spPr bwMode="auto">
            <a:xfrm>
              <a:off x="12633495" y="5770161"/>
              <a:ext cx="25937" cy="25945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txBody>
            <a:bodyPr vert="horz" wrap="square" lIns="45720" tIns="22860" rIns="45720" bIns="22860" numCol="1" anchor="t" anchorCtr="0" compatLnSpc="1"/>
            <a:lstStyle/>
            <a:p>
              <a:endParaRPr lang="id-ID" sz="900" dirty="0">
                <a:cs typeface="+mn-ea"/>
                <a:sym typeface="+mn-lt"/>
              </a:endParaRPr>
            </a:p>
          </p:txBody>
        </p:sp>
        <p:sp>
          <p:nvSpPr>
            <p:cNvPr id="45" name="Oval 68"/>
            <p:cNvSpPr>
              <a:spLocks noChangeArrowheads="1"/>
            </p:cNvSpPr>
            <p:nvPr/>
          </p:nvSpPr>
          <p:spPr bwMode="auto">
            <a:xfrm>
              <a:off x="12633495" y="5770161"/>
              <a:ext cx="25937" cy="25945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txBody>
            <a:bodyPr vert="horz" wrap="square" lIns="45720" tIns="22860" rIns="45720" bIns="22860" numCol="1" anchor="t" anchorCtr="0" compatLnSpc="1"/>
            <a:lstStyle/>
            <a:p>
              <a:endParaRPr lang="id-ID" sz="900" dirty="0">
                <a:cs typeface="+mn-ea"/>
                <a:sym typeface="+mn-lt"/>
              </a:endParaRPr>
            </a:p>
          </p:txBody>
        </p:sp>
        <p:sp>
          <p:nvSpPr>
            <p:cNvPr id="46" name="Freeform 69"/>
            <p:cNvSpPr/>
            <p:nvPr/>
          </p:nvSpPr>
          <p:spPr bwMode="auto">
            <a:xfrm>
              <a:off x="12639982" y="5776649"/>
              <a:ext cx="6486" cy="6488"/>
            </a:xfrm>
            <a:custGeom>
              <a:avLst/>
              <a:gdLst>
                <a:gd name="T0" fmla="*/ 1 w 1"/>
                <a:gd name="T1" fmla="*/ 1 h 1"/>
                <a:gd name="T2" fmla="*/ 1 w 1"/>
                <a:gd name="T3" fmla="*/ 1 h 1"/>
                <a:gd name="T4" fmla="*/ 0 w 1"/>
                <a:gd name="T5" fmla="*/ 1 h 1"/>
                <a:gd name="T6" fmla="*/ 1 w 1"/>
                <a:gd name="T7" fmla="*/ 0 h 1"/>
                <a:gd name="T8" fmla="*/ 1 w 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1" y="1"/>
                  </a:moveTo>
                  <a:lnTo>
                    <a:pt x="1" y="1"/>
                  </a:lnTo>
                  <a:lnTo>
                    <a:pt x="0" y="1"/>
                  </a:lnTo>
                  <a:lnTo>
                    <a:pt x="1" y="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txBody>
            <a:bodyPr vert="horz" wrap="square" lIns="45720" tIns="22860" rIns="45720" bIns="22860" numCol="1" anchor="t" anchorCtr="0" compatLnSpc="1"/>
            <a:lstStyle/>
            <a:p>
              <a:endParaRPr lang="id-ID" sz="900" dirty="0">
                <a:cs typeface="+mn-ea"/>
                <a:sym typeface="+mn-lt"/>
              </a:endParaRPr>
            </a:p>
          </p:txBody>
        </p:sp>
        <p:sp>
          <p:nvSpPr>
            <p:cNvPr id="47" name="Freeform 70"/>
            <p:cNvSpPr/>
            <p:nvPr/>
          </p:nvSpPr>
          <p:spPr bwMode="auto">
            <a:xfrm>
              <a:off x="12639982" y="5776649"/>
              <a:ext cx="6486" cy="6488"/>
            </a:xfrm>
            <a:custGeom>
              <a:avLst/>
              <a:gdLst>
                <a:gd name="T0" fmla="*/ 1 w 1"/>
                <a:gd name="T1" fmla="*/ 1 h 1"/>
                <a:gd name="T2" fmla="*/ 1 w 1"/>
                <a:gd name="T3" fmla="*/ 1 h 1"/>
                <a:gd name="T4" fmla="*/ 0 w 1"/>
                <a:gd name="T5" fmla="*/ 1 h 1"/>
                <a:gd name="T6" fmla="*/ 1 w 1"/>
                <a:gd name="T7" fmla="*/ 0 h 1"/>
                <a:gd name="T8" fmla="*/ 1 w 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1" y="1"/>
                  </a:moveTo>
                  <a:lnTo>
                    <a:pt x="1" y="1"/>
                  </a:lnTo>
                  <a:lnTo>
                    <a:pt x="0" y="1"/>
                  </a:lnTo>
                  <a:lnTo>
                    <a:pt x="1" y="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txBody>
            <a:bodyPr vert="horz" wrap="square" lIns="45720" tIns="22860" rIns="45720" bIns="22860" numCol="1" anchor="t" anchorCtr="0" compatLnSpc="1"/>
            <a:lstStyle/>
            <a:p>
              <a:endParaRPr lang="id-ID" sz="900" dirty="0">
                <a:cs typeface="+mn-ea"/>
                <a:sym typeface="+mn-lt"/>
              </a:endParaRPr>
            </a:p>
          </p:txBody>
        </p:sp>
        <p:sp>
          <p:nvSpPr>
            <p:cNvPr id="48" name="Oval 71"/>
            <p:cNvSpPr>
              <a:spLocks noChangeArrowheads="1"/>
            </p:cNvSpPr>
            <p:nvPr/>
          </p:nvSpPr>
          <p:spPr bwMode="auto">
            <a:xfrm>
              <a:off x="12432481" y="10433658"/>
              <a:ext cx="421488" cy="421597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txBody>
            <a:bodyPr vert="horz" wrap="square" lIns="45720" tIns="22860" rIns="45720" bIns="22860" numCol="1" anchor="t" anchorCtr="0" compatLnSpc="1"/>
            <a:lstStyle/>
            <a:p>
              <a:endParaRPr lang="id-ID" sz="900" dirty="0">
                <a:cs typeface="+mn-ea"/>
                <a:sym typeface="+mn-lt"/>
              </a:endParaRPr>
            </a:p>
          </p:txBody>
        </p:sp>
        <p:sp>
          <p:nvSpPr>
            <p:cNvPr id="49" name="Freeform 72"/>
            <p:cNvSpPr/>
            <p:nvPr/>
          </p:nvSpPr>
          <p:spPr bwMode="auto">
            <a:xfrm>
              <a:off x="12536231" y="10537435"/>
              <a:ext cx="213987" cy="214043"/>
            </a:xfrm>
            <a:custGeom>
              <a:avLst/>
              <a:gdLst>
                <a:gd name="T0" fmla="*/ 31 w 33"/>
                <a:gd name="T1" fmla="*/ 22 h 33"/>
                <a:gd name="T2" fmla="*/ 29 w 33"/>
                <a:gd name="T3" fmla="*/ 22 h 33"/>
                <a:gd name="T4" fmla="*/ 22 w 33"/>
                <a:gd name="T5" fmla="*/ 29 h 33"/>
                <a:gd name="T6" fmla="*/ 11 w 33"/>
                <a:gd name="T7" fmla="*/ 29 h 33"/>
                <a:gd name="T8" fmla="*/ 4 w 33"/>
                <a:gd name="T9" fmla="*/ 22 h 33"/>
                <a:gd name="T10" fmla="*/ 4 w 33"/>
                <a:gd name="T11" fmla="*/ 11 h 33"/>
                <a:gd name="T12" fmla="*/ 11 w 33"/>
                <a:gd name="T13" fmla="*/ 4 h 33"/>
                <a:gd name="T14" fmla="*/ 22 w 33"/>
                <a:gd name="T15" fmla="*/ 4 h 33"/>
                <a:gd name="T16" fmla="*/ 29 w 33"/>
                <a:gd name="T17" fmla="*/ 11 h 33"/>
                <a:gd name="T18" fmla="*/ 29 w 33"/>
                <a:gd name="T19" fmla="*/ 22 h 33"/>
                <a:gd name="T20" fmla="*/ 31 w 33"/>
                <a:gd name="T21" fmla="*/ 22 h 33"/>
                <a:gd name="T22" fmla="*/ 33 w 33"/>
                <a:gd name="T23" fmla="*/ 22 h 33"/>
                <a:gd name="T24" fmla="*/ 33 w 33"/>
                <a:gd name="T25" fmla="*/ 11 h 33"/>
                <a:gd name="T26" fmla="*/ 22 w 33"/>
                <a:gd name="T27" fmla="*/ 0 h 33"/>
                <a:gd name="T28" fmla="*/ 11 w 33"/>
                <a:gd name="T29" fmla="*/ 0 h 33"/>
                <a:gd name="T30" fmla="*/ 0 w 33"/>
                <a:gd name="T31" fmla="*/ 11 h 33"/>
                <a:gd name="T32" fmla="*/ 0 w 33"/>
                <a:gd name="T33" fmla="*/ 22 h 33"/>
                <a:gd name="T34" fmla="*/ 11 w 33"/>
                <a:gd name="T35" fmla="*/ 33 h 33"/>
                <a:gd name="T36" fmla="*/ 22 w 33"/>
                <a:gd name="T37" fmla="*/ 33 h 33"/>
                <a:gd name="T38" fmla="*/ 33 w 33"/>
                <a:gd name="T39" fmla="*/ 22 h 33"/>
                <a:gd name="T40" fmla="*/ 31 w 33"/>
                <a:gd name="T41" fmla="*/ 22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33" h="33">
                  <a:moveTo>
                    <a:pt x="31" y="22"/>
                  </a:moveTo>
                  <a:cubicBezTo>
                    <a:pt x="29" y="22"/>
                    <a:pt x="29" y="22"/>
                    <a:pt x="29" y="22"/>
                  </a:cubicBezTo>
                  <a:cubicBezTo>
                    <a:pt x="29" y="26"/>
                    <a:pt x="26" y="29"/>
                    <a:pt x="22" y="29"/>
                  </a:cubicBezTo>
                  <a:cubicBezTo>
                    <a:pt x="11" y="29"/>
                    <a:pt x="11" y="29"/>
                    <a:pt x="11" y="29"/>
                  </a:cubicBezTo>
                  <a:cubicBezTo>
                    <a:pt x="7" y="29"/>
                    <a:pt x="4" y="26"/>
                    <a:pt x="4" y="22"/>
                  </a:cubicBezTo>
                  <a:cubicBezTo>
                    <a:pt x="4" y="11"/>
                    <a:pt x="4" y="11"/>
                    <a:pt x="4" y="11"/>
                  </a:cubicBezTo>
                  <a:cubicBezTo>
                    <a:pt x="4" y="7"/>
                    <a:pt x="7" y="4"/>
                    <a:pt x="11" y="4"/>
                  </a:cubicBezTo>
                  <a:cubicBezTo>
                    <a:pt x="22" y="4"/>
                    <a:pt x="22" y="4"/>
                    <a:pt x="22" y="4"/>
                  </a:cubicBezTo>
                  <a:cubicBezTo>
                    <a:pt x="26" y="4"/>
                    <a:pt x="29" y="7"/>
                    <a:pt x="29" y="11"/>
                  </a:cubicBezTo>
                  <a:cubicBezTo>
                    <a:pt x="29" y="22"/>
                    <a:pt x="29" y="22"/>
                    <a:pt x="29" y="22"/>
                  </a:cubicBezTo>
                  <a:cubicBezTo>
                    <a:pt x="31" y="22"/>
                    <a:pt x="31" y="22"/>
                    <a:pt x="31" y="22"/>
                  </a:cubicBezTo>
                  <a:cubicBezTo>
                    <a:pt x="33" y="22"/>
                    <a:pt x="33" y="22"/>
                    <a:pt x="33" y="22"/>
                  </a:cubicBezTo>
                  <a:cubicBezTo>
                    <a:pt x="33" y="11"/>
                    <a:pt x="33" y="11"/>
                    <a:pt x="33" y="11"/>
                  </a:cubicBezTo>
                  <a:cubicBezTo>
                    <a:pt x="33" y="5"/>
                    <a:pt x="28" y="0"/>
                    <a:pt x="22" y="0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5" y="0"/>
                    <a:pt x="0" y="5"/>
                    <a:pt x="0" y="11"/>
                  </a:cubicBezTo>
                  <a:cubicBezTo>
                    <a:pt x="0" y="22"/>
                    <a:pt x="0" y="22"/>
                    <a:pt x="0" y="22"/>
                  </a:cubicBezTo>
                  <a:cubicBezTo>
                    <a:pt x="0" y="28"/>
                    <a:pt x="5" y="33"/>
                    <a:pt x="11" y="33"/>
                  </a:cubicBezTo>
                  <a:cubicBezTo>
                    <a:pt x="22" y="33"/>
                    <a:pt x="22" y="33"/>
                    <a:pt x="22" y="33"/>
                  </a:cubicBezTo>
                  <a:cubicBezTo>
                    <a:pt x="28" y="33"/>
                    <a:pt x="33" y="28"/>
                    <a:pt x="33" y="22"/>
                  </a:cubicBezTo>
                  <a:lnTo>
                    <a:pt x="31" y="22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>
              <a:noFill/>
            </a:ln>
          </p:spPr>
          <p:txBody>
            <a:bodyPr vert="horz" wrap="square" lIns="45720" tIns="22860" rIns="45720" bIns="22860" numCol="1" anchor="t" anchorCtr="0" compatLnSpc="1"/>
            <a:lstStyle/>
            <a:p>
              <a:endParaRPr lang="id-ID" sz="900" dirty="0">
                <a:cs typeface="+mn-ea"/>
                <a:sym typeface="+mn-lt"/>
              </a:endParaRPr>
            </a:p>
          </p:txBody>
        </p:sp>
        <p:sp>
          <p:nvSpPr>
            <p:cNvPr id="50" name="Rectangle 73"/>
            <p:cNvSpPr>
              <a:spLocks noChangeArrowheads="1"/>
            </p:cNvSpPr>
            <p:nvPr/>
          </p:nvSpPr>
          <p:spPr bwMode="auto">
            <a:xfrm>
              <a:off x="11505210" y="6302020"/>
              <a:ext cx="2282509" cy="4001917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txBody>
            <a:bodyPr vert="horz" wrap="square" lIns="45720" tIns="22860" rIns="45720" bIns="22860" numCol="1" anchor="t" anchorCtr="0" compatLnSpc="1"/>
            <a:lstStyle/>
            <a:p>
              <a:endParaRPr lang="id-ID" sz="900" dirty="0">
                <a:cs typeface="+mn-ea"/>
                <a:sym typeface="+mn-lt"/>
              </a:endParaRPr>
            </a:p>
          </p:txBody>
        </p:sp>
        <p:sp>
          <p:nvSpPr>
            <p:cNvPr id="51" name="Freeform 75"/>
            <p:cNvSpPr/>
            <p:nvPr/>
          </p:nvSpPr>
          <p:spPr bwMode="auto">
            <a:xfrm>
              <a:off x="12445450" y="5938799"/>
              <a:ext cx="473364" cy="110266"/>
            </a:xfrm>
            <a:custGeom>
              <a:avLst/>
              <a:gdLst>
                <a:gd name="T0" fmla="*/ 8 w 73"/>
                <a:gd name="T1" fmla="*/ 17 h 17"/>
                <a:gd name="T2" fmla="*/ 0 w 73"/>
                <a:gd name="T3" fmla="*/ 9 h 17"/>
                <a:gd name="T4" fmla="*/ 8 w 73"/>
                <a:gd name="T5" fmla="*/ 0 h 17"/>
                <a:gd name="T6" fmla="*/ 65 w 73"/>
                <a:gd name="T7" fmla="*/ 0 h 17"/>
                <a:gd name="T8" fmla="*/ 73 w 73"/>
                <a:gd name="T9" fmla="*/ 9 h 17"/>
                <a:gd name="T10" fmla="*/ 65 w 73"/>
                <a:gd name="T11" fmla="*/ 17 h 17"/>
                <a:gd name="T12" fmla="*/ 8 w 73"/>
                <a:gd name="T13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3" h="17">
                  <a:moveTo>
                    <a:pt x="8" y="17"/>
                  </a:moveTo>
                  <a:cubicBezTo>
                    <a:pt x="3" y="17"/>
                    <a:pt x="0" y="13"/>
                    <a:pt x="0" y="9"/>
                  </a:cubicBezTo>
                  <a:cubicBezTo>
                    <a:pt x="0" y="4"/>
                    <a:pt x="3" y="0"/>
                    <a:pt x="8" y="0"/>
                  </a:cubicBezTo>
                  <a:cubicBezTo>
                    <a:pt x="65" y="0"/>
                    <a:pt x="65" y="0"/>
                    <a:pt x="65" y="0"/>
                  </a:cubicBezTo>
                  <a:cubicBezTo>
                    <a:pt x="70" y="0"/>
                    <a:pt x="73" y="4"/>
                    <a:pt x="73" y="9"/>
                  </a:cubicBezTo>
                  <a:cubicBezTo>
                    <a:pt x="73" y="13"/>
                    <a:pt x="70" y="17"/>
                    <a:pt x="65" y="17"/>
                  </a:cubicBezTo>
                  <a:lnTo>
                    <a:pt x="8" y="17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txBody>
            <a:bodyPr vert="horz" wrap="square" lIns="45720" tIns="22860" rIns="45720" bIns="22860" numCol="1" anchor="t" anchorCtr="0" compatLnSpc="1"/>
            <a:lstStyle/>
            <a:p>
              <a:endParaRPr lang="id-ID" sz="900" dirty="0">
                <a:cs typeface="+mn-ea"/>
                <a:sym typeface="+mn-lt"/>
              </a:endParaRPr>
            </a:p>
          </p:txBody>
        </p:sp>
        <p:sp>
          <p:nvSpPr>
            <p:cNvPr id="52" name="Freeform 76"/>
            <p:cNvSpPr/>
            <p:nvPr/>
          </p:nvSpPr>
          <p:spPr bwMode="auto">
            <a:xfrm>
              <a:off x="12471388" y="5971232"/>
              <a:ext cx="421488" cy="45405"/>
            </a:xfrm>
            <a:custGeom>
              <a:avLst/>
              <a:gdLst>
                <a:gd name="T0" fmla="*/ 65 w 65"/>
                <a:gd name="T1" fmla="*/ 4 h 7"/>
                <a:gd name="T2" fmla="*/ 61 w 65"/>
                <a:gd name="T3" fmla="*/ 7 h 7"/>
                <a:gd name="T4" fmla="*/ 4 w 65"/>
                <a:gd name="T5" fmla="*/ 7 h 7"/>
                <a:gd name="T6" fmla="*/ 0 w 65"/>
                <a:gd name="T7" fmla="*/ 4 h 7"/>
                <a:gd name="T8" fmla="*/ 4 w 65"/>
                <a:gd name="T9" fmla="*/ 0 h 7"/>
                <a:gd name="T10" fmla="*/ 61 w 65"/>
                <a:gd name="T11" fmla="*/ 0 h 7"/>
                <a:gd name="T12" fmla="*/ 65 w 65"/>
                <a:gd name="T13" fmla="*/ 4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5" h="7">
                  <a:moveTo>
                    <a:pt x="65" y="4"/>
                  </a:moveTo>
                  <a:cubicBezTo>
                    <a:pt x="65" y="6"/>
                    <a:pt x="63" y="7"/>
                    <a:pt x="61" y="7"/>
                  </a:cubicBezTo>
                  <a:cubicBezTo>
                    <a:pt x="4" y="7"/>
                    <a:pt x="4" y="7"/>
                    <a:pt x="4" y="7"/>
                  </a:cubicBezTo>
                  <a:cubicBezTo>
                    <a:pt x="2" y="7"/>
                    <a:pt x="0" y="6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61" y="0"/>
                    <a:pt x="61" y="0"/>
                    <a:pt x="61" y="0"/>
                  </a:cubicBezTo>
                  <a:cubicBezTo>
                    <a:pt x="63" y="0"/>
                    <a:pt x="65" y="2"/>
                    <a:pt x="65" y="4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txBody>
            <a:bodyPr vert="horz" wrap="square" lIns="45720" tIns="22860" rIns="45720" bIns="22860" numCol="1" anchor="t" anchorCtr="0" compatLnSpc="1"/>
            <a:lstStyle/>
            <a:p>
              <a:endParaRPr lang="id-ID" sz="900" dirty="0">
                <a:cs typeface="+mn-ea"/>
                <a:sym typeface="+mn-lt"/>
              </a:endParaRPr>
            </a:p>
          </p:txBody>
        </p:sp>
        <p:sp>
          <p:nvSpPr>
            <p:cNvPr id="53" name="Oval 77"/>
            <p:cNvSpPr>
              <a:spLocks noChangeArrowheads="1"/>
            </p:cNvSpPr>
            <p:nvPr/>
          </p:nvSpPr>
          <p:spPr bwMode="auto">
            <a:xfrm>
              <a:off x="12289824" y="5958259"/>
              <a:ext cx="71331" cy="71349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txBody>
            <a:bodyPr vert="horz" wrap="square" lIns="45720" tIns="22860" rIns="45720" bIns="22860" numCol="1" anchor="t" anchorCtr="0" compatLnSpc="1"/>
            <a:lstStyle/>
            <a:p>
              <a:endParaRPr lang="id-ID" sz="900" dirty="0">
                <a:cs typeface="+mn-ea"/>
                <a:sym typeface="+mn-lt"/>
              </a:endParaRPr>
            </a:p>
          </p:txBody>
        </p:sp>
      </p:grpSp>
      <p:grpSp>
        <p:nvGrpSpPr>
          <p:cNvPr id="54" name="Group 53"/>
          <p:cNvGrpSpPr/>
          <p:nvPr/>
        </p:nvGrpSpPr>
        <p:grpSpPr>
          <a:xfrm>
            <a:off x="4526269" y="4478842"/>
            <a:ext cx="1939722" cy="4026796"/>
            <a:chOff x="11310678" y="5484773"/>
            <a:chExt cx="2665090" cy="5532633"/>
          </a:xfrm>
        </p:grpSpPr>
        <p:sp>
          <p:nvSpPr>
            <p:cNvPr id="55" name="Freeform 59"/>
            <p:cNvSpPr/>
            <p:nvPr/>
          </p:nvSpPr>
          <p:spPr bwMode="auto">
            <a:xfrm>
              <a:off x="11310678" y="5484773"/>
              <a:ext cx="2665090" cy="5532633"/>
            </a:xfrm>
            <a:custGeom>
              <a:avLst/>
              <a:gdLst>
                <a:gd name="T0" fmla="*/ 411 w 411"/>
                <a:gd name="T1" fmla="*/ 811 h 853"/>
                <a:gd name="T2" fmla="*/ 370 w 411"/>
                <a:gd name="T3" fmla="*/ 853 h 853"/>
                <a:gd name="T4" fmla="*/ 42 w 411"/>
                <a:gd name="T5" fmla="*/ 853 h 853"/>
                <a:gd name="T6" fmla="*/ 0 w 411"/>
                <a:gd name="T7" fmla="*/ 811 h 853"/>
                <a:gd name="T8" fmla="*/ 0 w 411"/>
                <a:gd name="T9" fmla="*/ 42 h 853"/>
                <a:gd name="T10" fmla="*/ 42 w 411"/>
                <a:gd name="T11" fmla="*/ 0 h 853"/>
                <a:gd name="T12" fmla="*/ 370 w 411"/>
                <a:gd name="T13" fmla="*/ 0 h 853"/>
                <a:gd name="T14" fmla="*/ 411 w 411"/>
                <a:gd name="T15" fmla="*/ 42 h 853"/>
                <a:gd name="T16" fmla="*/ 411 w 411"/>
                <a:gd name="T17" fmla="*/ 811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11" h="853">
                  <a:moveTo>
                    <a:pt x="411" y="811"/>
                  </a:moveTo>
                  <a:cubicBezTo>
                    <a:pt x="411" y="834"/>
                    <a:pt x="392" y="853"/>
                    <a:pt x="370" y="853"/>
                  </a:cubicBezTo>
                  <a:cubicBezTo>
                    <a:pt x="42" y="853"/>
                    <a:pt x="42" y="853"/>
                    <a:pt x="42" y="853"/>
                  </a:cubicBezTo>
                  <a:cubicBezTo>
                    <a:pt x="19" y="853"/>
                    <a:pt x="0" y="834"/>
                    <a:pt x="0" y="811"/>
                  </a:cubicBezTo>
                  <a:cubicBezTo>
                    <a:pt x="0" y="42"/>
                    <a:pt x="0" y="42"/>
                    <a:pt x="0" y="42"/>
                  </a:cubicBezTo>
                  <a:cubicBezTo>
                    <a:pt x="0" y="19"/>
                    <a:pt x="19" y="0"/>
                    <a:pt x="42" y="0"/>
                  </a:cubicBezTo>
                  <a:cubicBezTo>
                    <a:pt x="370" y="0"/>
                    <a:pt x="370" y="0"/>
                    <a:pt x="370" y="0"/>
                  </a:cubicBezTo>
                  <a:cubicBezTo>
                    <a:pt x="392" y="0"/>
                    <a:pt x="411" y="19"/>
                    <a:pt x="411" y="42"/>
                  </a:cubicBezTo>
                  <a:lnTo>
                    <a:pt x="411" y="811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>
              <a:noFill/>
            </a:ln>
          </p:spPr>
          <p:txBody>
            <a:bodyPr vert="horz" wrap="square" lIns="45720" tIns="22860" rIns="45720" bIns="22860" numCol="1" anchor="t" anchorCtr="0" compatLnSpc="1"/>
            <a:lstStyle/>
            <a:p>
              <a:endParaRPr lang="id-ID" sz="900" dirty="0">
                <a:cs typeface="+mn-ea"/>
                <a:sym typeface="+mn-lt"/>
              </a:endParaRPr>
            </a:p>
          </p:txBody>
        </p:sp>
        <p:sp>
          <p:nvSpPr>
            <p:cNvPr id="57" name="Oval 61"/>
            <p:cNvSpPr>
              <a:spLocks noChangeArrowheads="1"/>
            </p:cNvSpPr>
            <p:nvPr/>
          </p:nvSpPr>
          <p:spPr bwMode="auto">
            <a:xfrm>
              <a:off x="12607558" y="5750705"/>
              <a:ext cx="77812" cy="77833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txBody>
            <a:bodyPr vert="horz" wrap="square" lIns="45720" tIns="22860" rIns="45720" bIns="22860" numCol="1" anchor="t" anchorCtr="0" compatLnSpc="1"/>
            <a:lstStyle/>
            <a:p>
              <a:endParaRPr lang="id-ID" sz="900" dirty="0">
                <a:cs typeface="+mn-ea"/>
                <a:sym typeface="+mn-lt"/>
              </a:endParaRPr>
            </a:p>
          </p:txBody>
        </p:sp>
        <p:sp>
          <p:nvSpPr>
            <p:cNvPr id="58" name="Oval 62"/>
            <p:cNvSpPr>
              <a:spLocks noChangeArrowheads="1"/>
            </p:cNvSpPr>
            <p:nvPr/>
          </p:nvSpPr>
          <p:spPr bwMode="auto">
            <a:xfrm>
              <a:off x="12633495" y="5776649"/>
              <a:ext cx="19455" cy="19460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txBody>
            <a:bodyPr vert="horz" wrap="square" lIns="45720" tIns="22860" rIns="45720" bIns="22860" numCol="1" anchor="t" anchorCtr="0" compatLnSpc="1"/>
            <a:lstStyle/>
            <a:p>
              <a:endParaRPr lang="id-ID" sz="900" dirty="0">
                <a:cs typeface="+mn-ea"/>
                <a:sym typeface="+mn-lt"/>
              </a:endParaRPr>
            </a:p>
          </p:txBody>
        </p:sp>
        <p:sp>
          <p:nvSpPr>
            <p:cNvPr id="59" name="Oval 63"/>
            <p:cNvSpPr>
              <a:spLocks noChangeArrowheads="1"/>
            </p:cNvSpPr>
            <p:nvPr/>
          </p:nvSpPr>
          <p:spPr bwMode="auto">
            <a:xfrm>
              <a:off x="12607558" y="5744216"/>
              <a:ext cx="77812" cy="77833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txBody>
            <a:bodyPr vert="horz" wrap="square" lIns="45720" tIns="22860" rIns="45720" bIns="22860" numCol="1" anchor="t" anchorCtr="0" compatLnSpc="1"/>
            <a:lstStyle/>
            <a:p>
              <a:endParaRPr lang="id-ID" sz="900" dirty="0">
                <a:cs typeface="+mn-ea"/>
                <a:sym typeface="+mn-lt"/>
              </a:endParaRPr>
            </a:p>
          </p:txBody>
        </p:sp>
        <p:sp>
          <p:nvSpPr>
            <p:cNvPr id="60" name="Oval 64"/>
            <p:cNvSpPr>
              <a:spLocks noChangeArrowheads="1"/>
            </p:cNvSpPr>
            <p:nvPr/>
          </p:nvSpPr>
          <p:spPr bwMode="auto">
            <a:xfrm>
              <a:off x="12633495" y="5770161"/>
              <a:ext cx="19455" cy="19460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txBody>
            <a:bodyPr vert="horz" wrap="square" lIns="45720" tIns="22860" rIns="45720" bIns="22860" numCol="1" anchor="t" anchorCtr="0" compatLnSpc="1"/>
            <a:lstStyle/>
            <a:p>
              <a:endParaRPr lang="id-ID" sz="900" dirty="0">
                <a:cs typeface="+mn-ea"/>
                <a:sym typeface="+mn-lt"/>
              </a:endParaRPr>
            </a:p>
          </p:txBody>
        </p:sp>
        <p:sp>
          <p:nvSpPr>
            <p:cNvPr id="61" name="Oval 65"/>
            <p:cNvSpPr>
              <a:spLocks noChangeArrowheads="1"/>
            </p:cNvSpPr>
            <p:nvPr/>
          </p:nvSpPr>
          <p:spPr bwMode="auto">
            <a:xfrm>
              <a:off x="12620526" y="5757189"/>
              <a:ext cx="51875" cy="51889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txBody>
            <a:bodyPr vert="horz" wrap="square" lIns="45720" tIns="22860" rIns="45720" bIns="22860" numCol="1" anchor="t" anchorCtr="0" compatLnSpc="1"/>
            <a:lstStyle/>
            <a:p>
              <a:endParaRPr lang="id-ID" sz="900" dirty="0">
                <a:cs typeface="+mn-ea"/>
                <a:sym typeface="+mn-lt"/>
              </a:endParaRPr>
            </a:p>
          </p:txBody>
        </p:sp>
        <p:sp>
          <p:nvSpPr>
            <p:cNvPr id="62" name="Oval 66"/>
            <p:cNvSpPr>
              <a:spLocks noChangeArrowheads="1"/>
            </p:cNvSpPr>
            <p:nvPr/>
          </p:nvSpPr>
          <p:spPr bwMode="auto">
            <a:xfrm>
              <a:off x="12620526" y="5757189"/>
              <a:ext cx="51875" cy="51889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txBody>
            <a:bodyPr vert="horz" wrap="square" lIns="45720" tIns="22860" rIns="45720" bIns="22860" numCol="1" anchor="t" anchorCtr="0" compatLnSpc="1"/>
            <a:lstStyle/>
            <a:p>
              <a:endParaRPr lang="id-ID" sz="900" dirty="0">
                <a:cs typeface="+mn-ea"/>
                <a:sym typeface="+mn-lt"/>
              </a:endParaRPr>
            </a:p>
          </p:txBody>
        </p:sp>
        <p:sp>
          <p:nvSpPr>
            <p:cNvPr id="63" name="Oval 67"/>
            <p:cNvSpPr>
              <a:spLocks noChangeArrowheads="1"/>
            </p:cNvSpPr>
            <p:nvPr/>
          </p:nvSpPr>
          <p:spPr bwMode="auto">
            <a:xfrm>
              <a:off x="12633495" y="5770161"/>
              <a:ext cx="25937" cy="25945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txBody>
            <a:bodyPr vert="horz" wrap="square" lIns="45720" tIns="22860" rIns="45720" bIns="22860" numCol="1" anchor="t" anchorCtr="0" compatLnSpc="1"/>
            <a:lstStyle/>
            <a:p>
              <a:endParaRPr lang="id-ID" sz="900" dirty="0">
                <a:cs typeface="+mn-ea"/>
                <a:sym typeface="+mn-lt"/>
              </a:endParaRPr>
            </a:p>
          </p:txBody>
        </p:sp>
        <p:sp>
          <p:nvSpPr>
            <p:cNvPr id="64" name="Oval 68"/>
            <p:cNvSpPr>
              <a:spLocks noChangeArrowheads="1"/>
            </p:cNvSpPr>
            <p:nvPr/>
          </p:nvSpPr>
          <p:spPr bwMode="auto">
            <a:xfrm>
              <a:off x="12633495" y="5770161"/>
              <a:ext cx="25937" cy="25945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txBody>
            <a:bodyPr vert="horz" wrap="square" lIns="45720" tIns="22860" rIns="45720" bIns="22860" numCol="1" anchor="t" anchorCtr="0" compatLnSpc="1"/>
            <a:lstStyle/>
            <a:p>
              <a:endParaRPr lang="id-ID" sz="900" dirty="0">
                <a:cs typeface="+mn-ea"/>
                <a:sym typeface="+mn-lt"/>
              </a:endParaRPr>
            </a:p>
          </p:txBody>
        </p:sp>
        <p:sp>
          <p:nvSpPr>
            <p:cNvPr id="65" name="Freeform 69"/>
            <p:cNvSpPr/>
            <p:nvPr/>
          </p:nvSpPr>
          <p:spPr bwMode="auto">
            <a:xfrm>
              <a:off x="12639982" y="5776649"/>
              <a:ext cx="6486" cy="6488"/>
            </a:xfrm>
            <a:custGeom>
              <a:avLst/>
              <a:gdLst>
                <a:gd name="T0" fmla="*/ 1 w 1"/>
                <a:gd name="T1" fmla="*/ 1 h 1"/>
                <a:gd name="T2" fmla="*/ 1 w 1"/>
                <a:gd name="T3" fmla="*/ 1 h 1"/>
                <a:gd name="T4" fmla="*/ 0 w 1"/>
                <a:gd name="T5" fmla="*/ 1 h 1"/>
                <a:gd name="T6" fmla="*/ 1 w 1"/>
                <a:gd name="T7" fmla="*/ 0 h 1"/>
                <a:gd name="T8" fmla="*/ 1 w 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1" y="1"/>
                  </a:moveTo>
                  <a:lnTo>
                    <a:pt x="1" y="1"/>
                  </a:lnTo>
                  <a:lnTo>
                    <a:pt x="0" y="1"/>
                  </a:lnTo>
                  <a:lnTo>
                    <a:pt x="1" y="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txBody>
            <a:bodyPr vert="horz" wrap="square" lIns="45720" tIns="22860" rIns="45720" bIns="22860" numCol="1" anchor="t" anchorCtr="0" compatLnSpc="1"/>
            <a:lstStyle/>
            <a:p>
              <a:endParaRPr lang="id-ID" sz="900" dirty="0">
                <a:cs typeface="+mn-ea"/>
                <a:sym typeface="+mn-lt"/>
              </a:endParaRPr>
            </a:p>
          </p:txBody>
        </p:sp>
        <p:sp>
          <p:nvSpPr>
            <p:cNvPr id="66" name="Freeform 70"/>
            <p:cNvSpPr/>
            <p:nvPr/>
          </p:nvSpPr>
          <p:spPr bwMode="auto">
            <a:xfrm>
              <a:off x="12639982" y="5776649"/>
              <a:ext cx="6486" cy="6488"/>
            </a:xfrm>
            <a:custGeom>
              <a:avLst/>
              <a:gdLst>
                <a:gd name="T0" fmla="*/ 1 w 1"/>
                <a:gd name="T1" fmla="*/ 1 h 1"/>
                <a:gd name="T2" fmla="*/ 1 w 1"/>
                <a:gd name="T3" fmla="*/ 1 h 1"/>
                <a:gd name="T4" fmla="*/ 0 w 1"/>
                <a:gd name="T5" fmla="*/ 1 h 1"/>
                <a:gd name="T6" fmla="*/ 1 w 1"/>
                <a:gd name="T7" fmla="*/ 0 h 1"/>
                <a:gd name="T8" fmla="*/ 1 w 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1" y="1"/>
                  </a:moveTo>
                  <a:lnTo>
                    <a:pt x="1" y="1"/>
                  </a:lnTo>
                  <a:lnTo>
                    <a:pt x="0" y="1"/>
                  </a:lnTo>
                  <a:lnTo>
                    <a:pt x="1" y="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txBody>
            <a:bodyPr vert="horz" wrap="square" lIns="45720" tIns="22860" rIns="45720" bIns="22860" numCol="1" anchor="t" anchorCtr="0" compatLnSpc="1"/>
            <a:lstStyle/>
            <a:p>
              <a:endParaRPr lang="id-ID" sz="900" dirty="0">
                <a:cs typeface="+mn-ea"/>
                <a:sym typeface="+mn-lt"/>
              </a:endParaRPr>
            </a:p>
          </p:txBody>
        </p:sp>
        <p:sp>
          <p:nvSpPr>
            <p:cNvPr id="67" name="Oval 71"/>
            <p:cNvSpPr>
              <a:spLocks noChangeArrowheads="1"/>
            </p:cNvSpPr>
            <p:nvPr/>
          </p:nvSpPr>
          <p:spPr bwMode="auto">
            <a:xfrm>
              <a:off x="12432481" y="10433658"/>
              <a:ext cx="421488" cy="421597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txBody>
            <a:bodyPr vert="horz" wrap="square" lIns="45720" tIns="22860" rIns="45720" bIns="22860" numCol="1" anchor="t" anchorCtr="0" compatLnSpc="1"/>
            <a:lstStyle/>
            <a:p>
              <a:endParaRPr lang="id-ID" sz="900" dirty="0">
                <a:cs typeface="+mn-ea"/>
                <a:sym typeface="+mn-lt"/>
              </a:endParaRPr>
            </a:p>
          </p:txBody>
        </p:sp>
        <p:sp>
          <p:nvSpPr>
            <p:cNvPr id="68" name="Freeform 72"/>
            <p:cNvSpPr/>
            <p:nvPr/>
          </p:nvSpPr>
          <p:spPr bwMode="auto">
            <a:xfrm>
              <a:off x="12536231" y="10537435"/>
              <a:ext cx="213987" cy="214043"/>
            </a:xfrm>
            <a:custGeom>
              <a:avLst/>
              <a:gdLst>
                <a:gd name="T0" fmla="*/ 31 w 33"/>
                <a:gd name="T1" fmla="*/ 22 h 33"/>
                <a:gd name="T2" fmla="*/ 29 w 33"/>
                <a:gd name="T3" fmla="*/ 22 h 33"/>
                <a:gd name="T4" fmla="*/ 22 w 33"/>
                <a:gd name="T5" fmla="*/ 29 h 33"/>
                <a:gd name="T6" fmla="*/ 11 w 33"/>
                <a:gd name="T7" fmla="*/ 29 h 33"/>
                <a:gd name="T8" fmla="*/ 4 w 33"/>
                <a:gd name="T9" fmla="*/ 22 h 33"/>
                <a:gd name="T10" fmla="*/ 4 w 33"/>
                <a:gd name="T11" fmla="*/ 11 h 33"/>
                <a:gd name="T12" fmla="*/ 11 w 33"/>
                <a:gd name="T13" fmla="*/ 4 h 33"/>
                <a:gd name="T14" fmla="*/ 22 w 33"/>
                <a:gd name="T15" fmla="*/ 4 h 33"/>
                <a:gd name="T16" fmla="*/ 29 w 33"/>
                <a:gd name="T17" fmla="*/ 11 h 33"/>
                <a:gd name="T18" fmla="*/ 29 w 33"/>
                <a:gd name="T19" fmla="*/ 22 h 33"/>
                <a:gd name="T20" fmla="*/ 31 w 33"/>
                <a:gd name="T21" fmla="*/ 22 h 33"/>
                <a:gd name="T22" fmla="*/ 33 w 33"/>
                <a:gd name="T23" fmla="*/ 22 h 33"/>
                <a:gd name="T24" fmla="*/ 33 w 33"/>
                <a:gd name="T25" fmla="*/ 11 h 33"/>
                <a:gd name="T26" fmla="*/ 22 w 33"/>
                <a:gd name="T27" fmla="*/ 0 h 33"/>
                <a:gd name="T28" fmla="*/ 11 w 33"/>
                <a:gd name="T29" fmla="*/ 0 h 33"/>
                <a:gd name="T30" fmla="*/ 0 w 33"/>
                <a:gd name="T31" fmla="*/ 11 h 33"/>
                <a:gd name="T32" fmla="*/ 0 w 33"/>
                <a:gd name="T33" fmla="*/ 22 h 33"/>
                <a:gd name="T34" fmla="*/ 11 w 33"/>
                <a:gd name="T35" fmla="*/ 33 h 33"/>
                <a:gd name="T36" fmla="*/ 22 w 33"/>
                <a:gd name="T37" fmla="*/ 33 h 33"/>
                <a:gd name="T38" fmla="*/ 33 w 33"/>
                <a:gd name="T39" fmla="*/ 22 h 33"/>
                <a:gd name="T40" fmla="*/ 31 w 33"/>
                <a:gd name="T41" fmla="*/ 22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33" h="33">
                  <a:moveTo>
                    <a:pt x="31" y="22"/>
                  </a:moveTo>
                  <a:cubicBezTo>
                    <a:pt x="29" y="22"/>
                    <a:pt x="29" y="22"/>
                    <a:pt x="29" y="22"/>
                  </a:cubicBezTo>
                  <a:cubicBezTo>
                    <a:pt x="29" y="26"/>
                    <a:pt x="26" y="29"/>
                    <a:pt x="22" y="29"/>
                  </a:cubicBezTo>
                  <a:cubicBezTo>
                    <a:pt x="11" y="29"/>
                    <a:pt x="11" y="29"/>
                    <a:pt x="11" y="29"/>
                  </a:cubicBezTo>
                  <a:cubicBezTo>
                    <a:pt x="7" y="29"/>
                    <a:pt x="4" y="26"/>
                    <a:pt x="4" y="22"/>
                  </a:cubicBezTo>
                  <a:cubicBezTo>
                    <a:pt x="4" y="11"/>
                    <a:pt x="4" y="11"/>
                    <a:pt x="4" y="11"/>
                  </a:cubicBezTo>
                  <a:cubicBezTo>
                    <a:pt x="4" y="7"/>
                    <a:pt x="7" y="4"/>
                    <a:pt x="11" y="4"/>
                  </a:cubicBezTo>
                  <a:cubicBezTo>
                    <a:pt x="22" y="4"/>
                    <a:pt x="22" y="4"/>
                    <a:pt x="22" y="4"/>
                  </a:cubicBezTo>
                  <a:cubicBezTo>
                    <a:pt x="26" y="4"/>
                    <a:pt x="29" y="7"/>
                    <a:pt x="29" y="11"/>
                  </a:cubicBezTo>
                  <a:cubicBezTo>
                    <a:pt x="29" y="22"/>
                    <a:pt x="29" y="22"/>
                    <a:pt x="29" y="22"/>
                  </a:cubicBezTo>
                  <a:cubicBezTo>
                    <a:pt x="31" y="22"/>
                    <a:pt x="31" y="22"/>
                    <a:pt x="31" y="22"/>
                  </a:cubicBezTo>
                  <a:cubicBezTo>
                    <a:pt x="33" y="22"/>
                    <a:pt x="33" y="22"/>
                    <a:pt x="33" y="22"/>
                  </a:cubicBezTo>
                  <a:cubicBezTo>
                    <a:pt x="33" y="11"/>
                    <a:pt x="33" y="11"/>
                    <a:pt x="33" y="11"/>
                  </a:cubicBezTo>
                  <a:cubicBezTo>
                    <a:pt x="33" y="5"/>
                    <a:pt x="28" y="0"/>
                    <a:pt x="22" y="0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5" y="0"/>
                    <a:pt x="0" y="5"/>
                    <a:pt x="0" y="11"/>
                  </a:cubicBezTo>
                  <a:cubicBezTo>
                    <a:pt x="0" y="22"/>
                    <a:pt x="0" y="22"/>
                    <a:pt x="0" y="22"/>
                  </a:cubicBezTo>
                  <a:cubicBezTo>
                    <a:pt x="0" y="28"/>
                    <a:pt x="5" y="33"/>
                    <a:pt x="11" y="33"/>
                  </a:cubicBezTo>
                  <a:cubicBezTo>
                    <a:pt x="22" y="33"/>
                    <a:pt x="22" y="33"/>
                    <a:pt x="22" y="33"/>
                  </a:cubicBezTo>
                  <a:cubicBezTo>
                    <a:pt x="28" y="33"/>
                    <a:pt x="33" y="28"/>
                    <a:pt x="33" y="22"/>
                  </a:cubicBezTo>
                  <a:lnTo>
                    <a:pt x="31" y="22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>
              <a:noFill/>
            </a:ln>
          </p:spPr>
          <p:txBody>
            <a:bodyPr vert="horz" wrap="square" lIns="45720" tIns="22860" rIns="45720" bIns="22860" numCol="1" anchor="t" anchorCtr="0" compatLnSpc="1"/>
            <a:lstStyle/>
            <a:p>
              <a:endParaRPr lang="id-ID" sz="900" dirty="0">
                <a:cs typeface="+mn-ea"/>
                <a:sym typeface="+mn-lt"/>
              </a:endParaRPr>
            </a:p>
          </p:txBody>
        </p:sp>
        <p:sp>
          <p:nvSpPr>
            <p:cNvPr id="69" name="Rectangle 73"/>
            <p:cNvSpPr>
              <a:spLocks noChangeArrowheads="1"/>
            </p:cNvSpPr>
            <p:nvPr/>
          </p:nvSpPr>
          <p:spPr bwMode="auto">
            <a:xfrm>
              <a:off x="11505210" y="6302020"/>
              <a:ext cx="2282509" cy="4001917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txBody>
            <a:bodyPr vert="horz" wrap="square" lIns="45720" tIns="22860" rIns="45720" bIns="22860" numCol="1" anchor="t" anchorCtr="0" compatLnSpc="1"/>
            <a:lstStyle/>
            <a:p>
              <a:endParaRPr lang="id-ID" sz="900" dirty="0">
                <a:cs typeface="+mn-ea"/>
                <a:sym typeface="+mn-lt"/>
              </a:endParaRPr>
            </a:p>
          </p:txBody>
        </p:sp>
        <p:sp>
          <p:nvSpPr>
            <p:cNvPr id="70" name="Freeform 75"/>
            <p:cNvSpPr/>
            <p:nvPr/>
          </p:nvSpPr>
          <p:spPr bwMode="auto">
            <a:xfrm>
              <a:off x="12445450" y="5938799"/>
              <a:ext cx="473364" cy="110266"/>
            </a:xfrm>
            <a:custGeom>
              <a:avLst/>
              <a:gdLst>
                <a:gd name="T0" fmla="*/ 8 w 73"/>
                <a:gd name="T1" fmla="*/ 17 h 17"/>
                <a:gd name="T2" fmla="*/ 0 w 73"/>
                <a:gd name="T3" fmla="*/ 9 h 17"/>
                <a:gd name="T4" fmla="*/ 8 w 73"/>
                <a:gd name="T5" fmla="*/ 0 h 17"/>
                <a:gd name="T6" fmla="*/ 65 w 73"/>
                <a:gd name="T7" fmla="*/ 0 h 17"/>
                <a:gd name="T8" fmla="*/ 73 w 73"/>
                <a:gd name="T9" fmla="*/ 9 h 17"/>
                <a:gd name="T10" fmla="*/ 65 w 73"/>
                <a:gd name="T11" fmla="*/ 17 h 17"/>
                <a:gd name="T12" fmla="*/ 8 w 73"/>
                <a:gd name="T13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3" h="17">
                  <a:moveTo>
                    <a:pt x="8" y="17"/>
                  </a:moveTo>
                  <a:cubicBezTo>
                    <a:pt x="3" y="17"/>
                    <a:pt x="0" y="13"/>
                    <a:pt x="0" y="9"/>
                  </a:cubicBezTo>
                  <a:cubicBezTo>
                    <a:pt x="0" y="4"/>
                    <a:pt x="3" y="0"/>
                    <a:pt x="8" y="0"/>
                  </a:cubicBezTo>
                  <a:cubicBezTo>
                    <a:pt x="65" y="0"/>
                    <a:pt x="65" y="0"/>
                    <a:pt x="65" y="0"/>
                  </a:cubicBezTo>
                  <a:cubicBezTo>
                    <a:pt x="70" y="0"/>
                    <a:pt x="73" y="4"/>
                    <a:pt x="73" y="9"/>
                  </a:cubicBezTo>
                  <a:cubicBezTo>
                    <a:pt x="73" y="13"/>
                    <a:pt x="70" y="17"/>
                    <a:pt x="65" y="17"/>
                  </a:cubicBezTo>
                  <a:lnTo>
                    <a:pt x="8" y="17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txBody>
            <a:bodyPr vert="horz" wrap="square" lIns="45720" tIns="22860" rIns="45720" bIns="22860" numCol="1" anchor="t" anchorCtr="0" compatLnSpc="1"/>
            <a:lstStyle/>
            <a:p>
              <a:endParaRPr lang="id-ID" sz="900" dirty="0">
                <a:cs typeface="+mn-ea"/>
                <a:sym typeface="+mn-lt"/>
              </a:endParaRPr>
            </a:p>
          </p:txBody>
        </p:sp>
        <p:sp>
          <p:nvSpPr>
            <p:cNvPr id="71" name="Freeform 76"/>
            <p:cNvSpPr/>
            <p:nvPr/>
          </p:nvSpPr>
          <p:spPr bwMode="auto">
            <a:xfrm>
              <a:off x="12471388" y="5971232"/>
              <a:ext cx="421488" cy="45405"/>
            </a:xfrm>
            <a:custGeom>
              <a:avLst/>
              <a:gdLst>
                <a:gd name="T0" fmla="*/ 65 w 65"/>
                <a:gd name="T1" fmla="*/ 4 h 7"/>
                <a:gd name="T2" fmla="*/ 61 w 65"/>
                <a:gd name="T3" fmla="*/ 7 h 7"/>
                <a:gd name="T4" fmla="*/ 4 w 65"/>
                <a:gd name="T5" fmla="*/ 7 h 7"/>
                <a:gd name="T6" fmla="*/ 0 w 65"/>
                <a:gd name="T7" fmla="*/ 4 h 7"/>
                <a:gd name="T8" fmla="*/ 4 w 65"/>
                <a:gd name="T9" fmla="*/ 0 h 7"/>
                <a:gd name="T10" fmla="*/ 61 w 65"/>
                <a:gd name="T11" fmla="*/ 0 h 7"/>
                <a:gd name="T12" fmla="*/ 65 w 65"/>
                <a:gd name="T13" fmla="*/ 4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5" h="7">
                  <a:moveTo>
                    <a:pt x="65" y="4"/>
                  </a:moveTo>
                  <a:cubicBezTo>
                    <a:pt x="65" y="6"/>
                    <a:pt x="63" y="7"/>
                    <a:pt x="61" y="7"/>
                  </a:cubicBezTo>
                  <a:cubicBezTo>
                    <a:pt x="4" y="7"/>
                    <a:pt x="4" y="7"/>
                    <a:pt x="4" y="7"/>
                  </a:cubicBezTo>
                  <a:cubicBezTo>
                    <a:pt x="2" y="7"/>
                    <a:pt x="0" y="6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61" y="0"/>
                    <a:pt x="61" y="0"/>
                    <a:pt x="61" y="0"/>
                  </a:cubicBezTo>
                  <a:cubicBezTo>
                    <a:pt x="63" y="0"/>
                    <a:pt x="65" y="2"/>
                    <a:pt x="65" y="4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txBody>
            <a:bodyPr vert="horz" wrap="square" lIns="45720" tIns="22860" rIns="45720" bIns="22860" numCol="1" anchor="t" anchorCtr="0" compatLnSpc="1"/>
            <a:lstStyle/>
            <a:p>
              <a:endParaRPr lang="id-ID" sz="900" dirty="0">
                <a:cs typeface="+mn-ea"/>
                <a:sym typeface="+mn-lt"/>
              </a:endParaRPr>
            </a:p>
          </p:txBody>
        </p:sp>
        <p:sp>
          <p:nvSpPr>
            <p:cNvPr id="72" name="Oval 77"/>
            <p:cNvSpPr>
              <a:spLocks noChangeArrowheads="1"/>
            </p:cNvSpPr>
            <p:nvPr/>
          </p:nvSpPr>
          <p:spPr bwMode="auto">
            <a:xfrm>
              <a:off x="12289824" y="5958259"/>
              <a:ext cx="71331" cy="71349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txBody>
            <a:bodyPr vert="horz" wrap="square" lIns="45720" tIns="22860" rIns="45720" bIns="22860" numCol="1" anchor="t" anchorCtr="0" compatLnSpc="1"/>
            <a:lstStyle/>
            <a:p>
              <a:endParaRPr lang="id-ID" sz="900" dirty="0">
                <a:cs typeface="+mn-ea"/>
                <a:sym typeface="+mn-lt"/>
              </a:endParaRPr>
            </a:p>
          </p:txBody>
        </p:sp>
      </p:grpSp>
      <p:sp>
        <p:nvSpPr>
          <p:cNvPr id="73" name="TextBox 72"/>
          <p:cNvSpPr txBox="1"/>
          <p:nvPr/>
        </p:nvSpPr>
        <p:spPr>
          <a:xfrm>
            <a:off x="2045027" y="2010239"/>
            <a:ext cx="2033488" cy="2123658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r>
              <a:rPr lang="zh-CN" altLang="en-US" sz="6600" b="1" spc="100" dirty="0" smtClean="0">
                <a:solidFill>
                  <a:schemeClr val="bg1"/>
                </a:solidFill>
                <a:cs typeface="+mn-ea"/>
                <a:sym typeface="+mn-lt"/>
              </a:rPr>
              <a:t>添加</a:t>
            </a:r>
            <a:endParaRPr lang="en-US" altLang="zh-CN" sz="6600" b="1" spc="100" dirty="0" smtClean="0">
              <a:solidFill>
                <a:schemeClr val="bg1"/>
              </a:solidFill>
              <a:cs typeface="+mn-ea"/>
              <a:sym typeface="+mn-lt"/>
            </a:endParaRPr>
          </a:p>
          <a:p>
            <a:r>
              <a:rPr lang="zh-CN" altLang="en-US" sz="6600" b="1" spc="100" dirty="0" smtClean="0">
                <a:solidFill>
                  <a:schemeClr val="bg1"/>
                </a:solidFill>
                <a:cs typeface="+mn-ea"/>
                <a:sym typeface="+mn-lt"/>
              </a:rPr>
              <a:t>标题</a:t>
            </a:r>
            <a:endParaRPr lang="zh-CN" altLang="en-US" sz="6600" b="1" spc="1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76" name="Subtitle 2"/>
          <p:cNvSpPr txBox="1"/>
          <p:nvPr/>
        </p:nvSpPr>
        <p:spPr>
          <a:xfrm>
            <a:off x="6329124" y="1186505"/>
            <a:ext cx="5108800" cy="1725635"/>
          </a:xfrm>
          <a:prstGeom prst="rect">
            <a:avLst/>
          </a:prstGeom>
        </p:spPr>
        <p:txBody>
          <a:bodyPr vert="horz" wrap="square" lIns="108745" tIns="54373" rIns="108745" bIns="54373" rtlCol="0">
            <a:spAutoFit/>
          </a:bodyPr>
          <a:lstStyle>
            <a:lvl1pPr marL="0" indent="0" algn="ctr" defTabSz="1087120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 panose="020B0306030504020204"/>
                <a:ea typeface="+mn-ea"/>
                <a:cs typeface="Open Sans Light" panose="020B0306030504020204"/>
              </a:defRPr>
            </a:lvl1pPr>
            <a:lvl2pPr marL="1087755" indent="0" algn="ctr" defTabSz="1087120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 panose="020B0606030504020204"/>
                <a:ea typeface="+mn-ea"/>
                <a:cs typeface="Open Sans" panose="020B0606030504020204"/>
              </a:defRPr>
            </a:lvl2pPr>
            <a:lvl3pPr marL="2175510" indent="0" algn="ctr" defTabSz="1087120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 panose="020B0606030504020204"/>
                <a:ea typeface="+mn-ea"/>
                <a:cs typeface="Open Sans" panose="020B0606030504020204"/>
              </a:defRPr>
            </a:lvl3pPr>
            <a:lvl4pPr marL="3262630" indent="0" algn="ctr" defTabSz="1087120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 panose="020B0606030504020204"/>
                <a:ea typeface="+mn-ea"/>
                <a:cs typeface="Open Sans" panose="020B0606030504020204"/>
              </a:defRPr>
            </a:lvl4pPr>
            <a:lvl5pPr marL="4350385" indent="0" algn="ctr" defTabSz="1087120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 panose="020B0606030504020204"/>
                <a:ea typeface="+mn-ea"/>
                <a:cs typeface="Open Sans" panose="020B0606030504020204"/>
              </a:defRPr>
            </a:lvl5pPr>
            <a:lvl6pPr marL="5438140" indent="0" algn="ctr" defTabSz="1087120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120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120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120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50000"/>
              </a:lnSpc>
            </a:pPr>
            <a:r>
              <a:rPr lang="zh-CN" altLang="en-US" sz="1400" dirty="0">
                <a:solidFill>
                  <a:srgbClr val="523A2C"/>
                </a:solidFill>
                <a:latin typeface="+mn-lt"/>
                <a:cs typeface="+mn-ea"/>
                <a:sym typeface="+mn-lt"/>
              </a:rPr>
              <a:t>此处添加详细文本描述，建议与标题相关并符合整体语言风格，语言描述尽量简洁生动。尽量将每页幻灯片的字数控制在</a:t>
            </a:r>
            <a:r>
              <a:rPr lang="en-US" altLang="zh-CN" sz="1400" dirty="0">
                <a:solidFill>
                  <a:srgbClr val="523A2C"/>
                </a:solidFill>
                <a:latin typeface="+mn-lt"/>
                <a:cs typeface="+mn-ea"/>
                <a:sym typeface="+mn-lt"/>
              </a:rPr>
              <a:t>200</a:t>
            </a:r>
            <a:r>
              <a:rPr lang="zh-CN" altLang="en-US" sz="1400" dirty="0">
                <a:solidFill>
                  <a:srgbClr val="523A2C"/>
                </a:solidFill>
                <a:latin typeface="+mn-lt"/>
                <a:cs typeface="+mn-ea"/>
                <a:sym typeface="+mn-lt"/>
              </a:rPr>
              <a:t>字以内，据统计每页幻灯片的最好控制在</a:t>
            </a:r>
            <a:r>
              <a:rPr lang="en-US" altLang="zh-CN" sz="1400" dirty="0">
                <a:solidFill>
                  <a:srgbClr val="523A2C"/>
                </a:solidFill>
                <a:latin typeface="+mn-lt"/>
                <a:cs typeface="+mn-ea"/>
                <a:sym typeface="+mn-lt"/>
              </a:rPr>
              <a:t>5</a:t>
            </a:r>
            <a:r>
              <a:rPr lang="zh-CN" altLang="en-US" sz="1400" dirty="0">
                <a:solidFill>
                  <a:srgbClr val="523A2C"/>
                </a:solidFill>
                <a:latin typeface="+mn-lt"/>
                <a:cs typeface="+mn-ea"/>
                <a:sym typeface="+mn-lt"/>
              </a:rPr>
              <a:t>分钟之内。此处添加详细文本描述，建议与标题相关并符合整体语言风格，语言描述尽量简洁生动。</a:t>
            </a:r>
          </a:p>
        </p:txBody>
      </p:sp>
      <p:sp>
        <p:nvSpPr>
          <p:cNvPr id="77" name="椭圆 76"/>
          <p:cNvSpPr/>
          <p:nvPr/>
        </p:nvSpPr>
        <p:spPr>
          <a:xfrm>
            <a:off x="1874199" y="4492498"/>
            <a:ext cx="414118" cy="414118"/>
          </a:xfrm>
          <a:prstGeom prst="ellipse">
            <a:avLst/>
          </a:prstGeom>
          <a:solidFill>
            <a:srgbClr val="0A5E75">
              <a:alpha val="80000"/>
            </a:srgbClr>
          </a:solidFill>
          <a:ln>
            <a:solidFill>
              <a:srgbClr val="0A5E75"/>
            </a:solidFill>
          </a:ln>
          <a:effectLst>
            <a:reflection stA="40000" endPos="30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74" name="文本框 73"/>
          <p:cNvSpPr txBox="1"/>
          <p:nvPr/>
        </p:nvSpPr>
        <p:spPr>
          <a:xfrm>
            <a:off x="1966198" y="258187"/>
            <a:ext cx="40005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问藏书房" pitchFamily="2" charset="-122"/>
                <a:ea typeface="问藏书房" pitchFamily="2" charset="-122"/>
                <a:cs typeface="+mn-ea"/>
                <a:sym typeface="+mn-lt"/>
              </a:rPr>
              <a:t>单击此处添加标题文本</a:t>
            </a: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Subtitle 2"/>
          <p:cNvSpPr txBox="1"/>
          <p:nvPr/>
        </p:nvSpPr>
        <p:spPr>
          <a:xfrm>
            <a:off x="7527481" y="4534768"/>
            <a:ext cx="3601304" cy="266582"/>
          </a:xfrm>
          <a:prstGeom prst="rect">
            <a:avLst/>
          </a:prstGeom>
        </p:spPr>
        <p:txBody>
          <a:bodyPr vert="horz" wrap="square" lIns="108745" tIns="54373" rIns="108745" bIns="54373" rtlCol="0">
            <a:spAutoFit/>
          </a:bodyPr>
          <a:lstStyle>
            <a:lvl1pPr marL="0" indent="0" algn="ctr" defTabSz="1087120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 panose="020B0306030504020204"/>
                <a:ea typeface="+mn-ea"/>
                <a:cs typeface="Open Sans Light" panose="020B0306030504020204"/>
              </a:defRPr>
            </a:lvl1pPr>
            <a:lvl2pPr marL="1087755" indent="0" algn="ctr" defTabSz="1087120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 panose="020B0606030504020204"/>
                <a:ea typeface="+mn-ea"/>
                <a:cs typeface="Open Sans" panose="020B0606030504020204"/>
              </a:defRPr>
            </a:lvl2pPr>
            <a:lvl3pPr marL="2175510" indent="0" algn="ctr" defTabSz="1087120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 panose="020B0606030504020204"/>
                <a:ea typeface="+mn-ea"/>
                <a:cs typeface="Open Sans" panose="020B0606030504020204"/>
              </a:defRPr>
            </a:lvl3pPr>
            <a:lvl4pPr marL="3262630" indent="0" algn="ctr" defTabSz="1087120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 panose="020B0606030504020204"/>
                <a:ea typeface="+mn-ea"/>
                <a:cs typeface="Open Sans" panose="020B0606030504020204"/>
              </a:defRPr>
            </a:lvl4pPr>
            <a:lvl5pPr marL="4350385" indent="0" algn="ctr" defTabSz="1087120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 panose="020B0606030504020204"/>
                <a:ea typeface="+mn-ea"/>
                <a:cs typeface="Open Sans" panose="020B0606030504020204"/>
              </a:defRPr>
            </a:lvl5pPr>
            <a:lvl6pPr marL="5438140" indent="0" algn="ctr" defTabSz="1087120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120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120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120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ts val="1325"/>
              </a:lnSpc>
            </a:pPr>
            <a:r>
              <a:rPr lang="zh-CN" altLang="en-US" sz="850" dirty="0">
                <a:solidFill>
                  <a:srgbClr val="523A2C"/>
                </a:solidFill>
                <a:latin typeface="+mn-lt"/>
                <a:cs typeface="+mn-ea"/>
                <a:sym typeface="+mn-lt"/>
              </a:rPr>
              <a:t>此处添加详细文本描述，文字内容建议与标题相关尽量简洁生动</a:t>
            </a:r>
            <a:r>
              <a:rPr lang="en-US" altLang="zh-CN" sz="850" dirty="0">
                <a:solidFill>
                  <a:srgbClr val="523A2C"/>
                </a:solidFill>
                <a:latin typeface="+mn-lt"/>
                <a:cs typeface="+mn-ea"/>
                <a:sym typeface="+mn-lt"/>
              </a:rPr>
              <a:t>……</a:t>
            </a:r>
            <a:endParaRPr lang="en-US" sz="850" dirty="0">
              <a:solidFill>
                <a:srgbClr val="523A2C"/>
              </a:solidFill>
              <a:latin typeface="+mn-lt"/>
              <a:cs typeface="+mn-ea"/>
              <a:sym typeface="+mn-lt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7599692" y="4188632"/>
            <a:ext cx="1451038" cy="246221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r>
              <a:rPr lang="zh-CN" altLang="en-US" sz="1000" dirty="0">
                <a:solidFill>
                  <a:srgbClr val="523A2C"/>
                </a:solidFill>
                <a:cs typeface="+mn-ea"/>
                <a:sym typeface="+mn-lt"/>
              </a:rPr>
              <a:t>单击此处添加标题文本</a:t>
            </a:r>
            <a:endParaRPr lang="en-US" sz="1000" dirty="0">
              <a:solidFill>
                <a:srgbClr val="523A2C"/>
              </a:solidFill>
              <a:cs typeface="+mn-ea"/>
              <a:sym typeface="+mn-lt"/>
            </a:endParaRPr>
          </a:p>
        </p:txBody>
      </p:sp>
      <p:sp>
        <p:nvSpPr>
          <p:cNvPr id="27" name="Oval 26"/>
          <p:cNvSpPr/>
          <p:nvPr/>
        </p:nvSpPr>
        <p:spPr>
          <a:xfrm>
            <a:off x="6664713" y="4220743"/>
            <a:ext cx="561144" cy="561144"/>
          </a:xfrm>
          <a:prstGeom prst="ellipse">
            <a:avLst/>
          </a:prstGeom>
          <a:solidFill>
            <a:schemeClr val="accent2">
              <a:alpha val="80000"/>
            </a:schemeClr>
          </a:solidFill>
          <a:ln>
            <a:noFill/>
          </a:ln>
          <a:effectLst>
            <a:reflection stA="40000" endPos="30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cs typeface="+mn-ea"/>
              <a:sym typeface="+mn-lt"/>
            </a:endParaRPr>
          </a:p>
        </p:txBody>
      </p:sp>
      <p:sp>
        <p:nvSpPr>
          <p:cNvPr id="28" name="Subtitle 2"/>
          <p:cNvSpPr txBox="1"/>
          <p:nvPr/>
        </p:nvSpPr>
        <p:spPr>
          <a:xfrm>
            <a:off x="7527481" y="3518782"/>
            <a:ext cx="3601304" cy="266582"/>
          </a:xfrm>
          <a:prstGeom prst="rect">
            <a:avLst/>
          </a:prstGeom>
        </p:spPr>
        <p:txBody>
          <a:bodyPr vert="horz" wrap="square" lIns="108745" tIns="54373" rIns="108745" bIns="54373" rtlCol="0">
            <a:spAutoFit/>
          </a:bodyPr>
          <a:lstStyle>
            <a:lvl1pPr marL="0" indent="0" algn="ctr" defTabSz="1087120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 panose="020B0306030504020204"/>
                <a:ea typeface="+mn-ea"/>
                <a:cs typeface="Open Sans Light" panose="020B0306030504020204"/>
              </a:defRPr>
            </a:lvl1pPr>
            <a:lvl2pPr marL="1087755" indent="0" algn="ctr" defTabSz="1087120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 panose="020B0606030504020204"/>
                <a:ea typeface="+mn-ea"/>
                <a:cs typeface="Open Sans" panose="020B0606030504020204"/>
              </a:defRPr>
            </a:lvl2pPr>
            <a:lvl3pPr marL="2175510" indent="0" algn="ctr" defTabSz="1087120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 panose="020B0606030504020204"/>
                <a:ea typeface="+mn-ea"/>
                <a:cs typeface="Open Sans" panose="020B0606030504020204"/>
              </a:defRPr>
            </a:lvl3pPr>
            <a:lvl4pPr marL="3262630" indent="0" algn="ctr" defTabSz="1087120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 panose="020B0606030504020204"/>
                <a:ea typeface="+mn-ea"/>
                <a:cs typeface="Open Sans" panose="020B0606030504020204"/>
              </a:defRPr>
            </a:lvl4pPr>
            <a:lvl5pPr marL="4350385" indent="0" algn="ctr" defTabSz="1087120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 panose="020B0606030504020204"/>
                <a:ea typeface="+mn-ea"/>
                <a:cs typeface="Open Sans" panose="020B0606030504020204"/>
              </a:defRPr>
            </a:lvl5pPr>
            <a:lvl6pPr marL="5438140" indent="0" algn="ctr" defTabSz="1087120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120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120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120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ts val="1325"/>
              </a:lnSpc>
            </a:pPr>
            <a:r>
              <a:rPr lang="zh-CN" altLang="en-US" sz="850" dirty="0">
                <a:solidFill>
                  <a:srgbClr val="523A2C"/>
                </a:solidFill>
                <a:latin typeface="+mn-lt"/>
                <a:cs typeface="+mn-ea"/>
                <a:sym typeface="+mn-lt"/>
              </a:rPr>
              <a:t>此处添加详细文本描述，文字内容建议与标题相关尽量简洁生动</a:t>
            </a:r>
            <a:r>
              <a:rPr lang="en-US" altLang="zh-CN" sz="850" dirty="0">
                <a:solidFill>
                  <a:srgbClr val="523A2C"/>
                </a:solidFill>
                <a:latin typeface="+mn-lt"/>
                <a:cs typeface="+mn-ea"/>
                <a:sym typeface="+mn-lt"/>
              </a:rPr>
              <a:t>……</a:t>
            </a:r>
            <a:endParaRPr lang="en-US" sz="850" dirty="0">
              <a:solidFill>
                <a:srgbClr val="523A2C"/>
              </a:solidFill>
              <a:latin typeface="+mn-lt"/>
              <a:cs typeface="+mn-ea"/>
              <a:sym typeface="+mn-lt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7599692" y="3172646"/>
            <a:ext cx="1451038" cy="246221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r>
              <a:rPr lang="zh-CN" altLang="en-US" sz="1000" dirty="0">
                <a:solidFill>
                  <a:srgbClr val="523A2C"/>
                </a:solidFill>
                <a:cs typeface="+mn-ea"/>
                <a:sym typeface="+mn-lt"/>
              </a:rPr>
              <a:t>单击此处添加标题文本</a:t>
            </a:r>
            <a:endParaRPr lang="en-US" sz="1000" dirty="0">
              <a:solidFill>
                <a:srgbClr val="523A2C"/>
              </a:solidFill>
              <a:cs typeface="+mn-ea"/>
              <a:sym typeface="+mn-lt"/>
            </a:endParaRPr>
          </a:p>
        </p:txBody>
      </p:sp>
      <p:sp>
        <p:nvSpPr>
          <p:cNvPr id="30" name="Oval 29"/>
          <p:cNvSpPr/>
          <p:nvPr/>
        </p:nvSpPr>
        <p:spPr>
          <a:xfrm>
            <a:off x="6664713" y="3204757"/>
            <a:ext cx="561144" cy="561144"/>
          </a:xfrm>
          <a:prstGeom prst="ellipse">
            <a:avLst/>
          </a:prstGeom>
          <a:solidFill>
            <a:schemeClr val="accent2">
              <a:alpha val="80000"/>
            </a:schemeClr>
          </a:solidFill>
          <a:ln>
            <a:noFill/>
          </a:ln>
          <a:effectLst>
            <a:reflection stA="40000" endPos="30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cs typeface="+mn-ea"/>
              <a:sym typeface="+mn-lt"/>
            </a:endParaRPr>
          </a:p>
        </p:txBody>
      </p:sp>
      <p:sp>
        <p:nvSpPr>
          <p:cNvPr id="31" name="Shape 2629"/>
          <p:cNvSpPr/>
          <p:nvPr/>
        </p:nvSpPr>
        <p:spPr>
          <a:xfrm>
            <a:off x="6810371" y="3356946"/>
            <a:ext cx="279405" cy="27932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6441" y="20618"/>
                </a:moveTo>
                <a:cubicBezTo>
                  <a:pt x="15826" y="20618"/>
                  <a:pt x="15226" y="20482"/>
                  <a:pt x="14660" y="20214"/>
                </a:cubicBezTo>
                <a:cubicBezTo>
                  <a:pt x="14607" y="20189"/>
                  <a:pt x="14552" y="20170"/>
                  <a:pt x="14497" y="20155"/>
                </a:cubicBezTo>
                <a:cubicBezTo>
                  <a:pt x="8918" y="17308"/>
                  <a:pt x="4295" y="12685"/>
                  <a:pt x="1448" y="7105"/>
                </a:cubicBezTo>
                <a:cubicBezTo>
                  <a:pt x="1432" y="7048"/>
                  <a:pt x="1412" y="6991"/>
                  <a:pt x="1386" y="6936"/>
                </a:cubicBezTo>
                <a:cubicBezTo>
                  <a:pt x="1117" y="6369"/>
                  <a:pt x="982" y="5770"/>
                  <a:pt x="982" y="5155"/>
                </a:cubicBezTo>
                <a:cubicBezTo>
                  <a:pt x="982" y="2774"/>
                  <a:pt x="3066" y="982"/>
                  <a:pt x="4417" y="982"/>
                </a:cubicBezTo>
                <a:cubicBezTo>
                  <a:pt x="4594" y="982"/>
                  <a:pt x="4711" y="1072"/>
                  <a:pt x="4764" y="1126"/>
                </a:cubicBezTo>
                <a:cubicBezTo>
                  <a:pt x="4776" y="1139"/>
                  <a:pt x="4798" y="1164"/>
                  <a:pt x="4831" y="1216"/>
                </a:cubicBezTo>
                <a:cubicBezTo>
                  <a:pt x="4848" y="1244"/>
                  <a:pt x="4867" y="1271"/>
                  <a:pt x="4887" y="1297"/>
                </a:cubicBezTo>
                <a:lnTo>
                  <a:pt x="8118" y="5453"/>
                </a:lnTo>
                <a:cubicBezTo>
                  <a:pt x="8143" y="5485"/>
                  <a:pt x="8170" y="5515"/>
                  <a:pt x="8199" y="5544"/>
                </a:cubicBezTo>
                <a:cubicBezTo>
                  <a:pt x="8253" y="5598"/>
                  <a:pt x="8343" y="5715"/>
                  <a:pt x="8343" y="5891"/>
                </a:cubicBezTo>
                <a:cubicBezTo>
                  <a:pt x="8343" y="5978"/>
                  <a:pt x="8319" y="6060"/>
                  <a:pt x="8272" y="6135"/>
                </a:cubicBezTo>
                <a:lnTo>
                  <a:pt x="7178" y="7221"/>
                </a:lnTo>
                <a:cubicBezTo>
                  <a:pt x="7173" y="7226"/>
                  <a:pt x="7168" y="7231"/>
                  <a:pt x="7163" y="7236"/>
                </a:cubicBezTo>
                <a:cubicBezTo>
                  <a:pt x="6767" y="7609"/>
                  <a:pt x="6541" y="8126"/>
                  <a:pt x="6541" y="8668"/>
                </a:cubicBezTo>
                <a:cubicBezTo>
                  <a:pt x="6541" y="9175"/>
                  <a:pt x="6738" y="9658"/>
                  <a:pt x="7080" y="10020"/>
                </a:cubicBezTo>
                <a:cubicBezTo>
                  <a:pt x="7092" y="10040"/>
                  <a:pt x="7105" y="10059"/>
                  <a:pt x="7119" y="10078"/>
                </a:cubicBezTo>
                <a:cubicBezTo>
                  <a:pt x="8325" y="11745"/>
                  <a:pt x="9807" y="13222"/>
                  <a:pt x="11525" y="14469"/>
                </a:cubicBezTo>
                <a:cubicBezTo>
                  <a:pt x="11538" y="14478"/>
                  <a:pt x="11551" y="14487"/>
                  <a:pt x="11565" y="14496"/>
                </a:cubicBezTo>
                <a:cubicBezTo>
                  <a:pt x="11928" y="14844"/>
                  <a:pt x="12414" y="15045"/>
                  <a:pt x="12924" y="15045"/>
                </a:cubicBezTo>
                <a:cubicBezTo>
                  <a:pt x="13436" y="15045"/>
                  <a:pt x="13930" y="14840"/>
                  <a:pt x="14297" y="14479"/>
                </a:cubicBezTo>
                <a:cubicBezTo>
                  <a:pt x="14316" y="14463"/>
                  <a:pt x="14335" y="14446"/>
                  <a:pt x="14352" y="14427"/>
                </a:cubicBezTo>
                <a:lnTo>
                  <a:pt x="15451" y="13320"/>
                </a:lnTo>
                <a:cubicBezTo>
                  <a:pt x="15529" y="13271"/>
                  <a:pt x="15611" y="13247"/>
                  <a:pt x="15697" y="13247"/>
                </a:cubicBezTo>
                <a:cubicBezTo>
                  <a:pt x="15874" y="13247"/>
                  <a:pt x="15990" y="13337"/>
                  <a:pt x="16044" y="13391"/>
                </a:cubicBezTo>
                <a:cubicBezTo>
                  <a:pt x="16073" y="13420"/>
                  <a:pt x="16103" y="13447"/>
                  <a:pt x="16135" y="13472"/>
                </a:cubicBezTo>
                <a:lnTo>
                  <a:pt x="20291" y="16704"/>
                </a:lnTo>
                <a:cubicBezTo>
                  <a:pt x="20317" y="16725"/>
                  <a:pt x="20345" y="16744"/>
                  <a:pt x="20374" y="16762"/>
                </a:cubicBezTo>
                <a:cubicBezTo>
                  <a:pt x="20426" y="16795"/>
                  <a:pt x="20449" y="16816"/>
                  <a:pt x="20461" y="16827"/>
                </a:cubicBezTo>
                <a:cubicBezTo>
                  <a:pt x="20515" y="16881"/>
                  <a:pt x="20605" y="16997"/>
                  <a:pt x="20605" y="17174"/>
                </a:cubicBezTo>
                <a:cubicBezTo>
                  <a:pt x="20605" y="17207"/>
                  <a:pt x="20606" y="17240"/>
                  <a:pt x="20610" y="17273"/>
                </a:cubicBezTo>
                <a:cubicBezTo>
                  <a:pt x="20533" y="18625"/>
                  <a:pt x="18769" y="20618"/>
                  <a:pt x="16441" y="20618"/>
                </a:cubicBezTo>
                <a:moveTo>
                  <a:pt x="21586" y="17174"/>
                </a:moveTo>
                <a:cubicBezTo>
                  <a:pt x="21586" y="16768"/>
                  <a:pt x="21421" y="16399"/>
                  <a:pt x="21155" y="16133"/>
                </a:cubicBezTo>
                <a:cubicBezTo>
                  <a:pt x="21077" y="16054"/>
                  <a:pt x="20988" y="15988"/>
                  <a:pt x="20893" y="15929"/>
                </a:cubicBezTo>
                <a:lnTo>
                  <a:pt x="16738" y="12697"/>
                </a:lnTo>
                <a:cubicBezTo>
                  <a:pt x="16471" y="12430"/>
                  <a:pt x="16104" y="12265"/>
                  <a:pt x="15697" y="12265"/>
                </a:cubicBezTo>
                <a:cubicBezTo>
                  <a:pt x="15364" y="12265"/>
                  <a:pt x="15060" y="12380"/>
                  <a:pt x="14815" y="12567"/>
                </a:cubicBezTo>
                <a:lnTo>
                  <a:pt x="13655" y="13736"/>
                </a:lnTo>
                <a:lnTo>
                  <a:pt x="13652" y="13733"/>
                </a:lnTo>
                <a:cubicBezTo>
                  <a:pt x="13473" y="13934"/>
                  <a:pt x="13214" y="14063"/>
                  <a:pt x="12924" y="14063"/>
                </a:cubicBezTo>
                <a:cubicBezTo>
                  <a:pt x="12592" y="14063"/>
                  <a:pt x="12300" y="13897"/>
                  <a:pt x="12122" y="13645"/>
                </a:cubicBezTo>
                <a:cubicBezTo>
                  <a:pt x="12116" y="13654"/>
                  <a:pt x="12107" y="13663"/>
                  <a:pt x="12101" y="13674"/>
                </a:cubicBezTo>
                <a:cubicBezTo>
                  <a:pt x="10497" y="12510"/>
                  <a:pt x="9076" y="11108"/>
                  <a:pt x="7914" y="9502"/>
                </a:cubicBezTo>
                <a:cubicBezTo>
                  <a:pt x="7925" y="9495"/>
                  <a:pt x="7935" y="9486"/>
                  <a:pt x="7947" y="9479"/>
                </a:cubicBezTo>
                <a:cubicBezTo>
                  <a:pt x="7691" y="9299"/>
                  <a:pt x="7523" y="9004"/>
                  <a:pt x="7523" y="8668"/>
                </a:cubicBezTo>
                <a:cubicBezTo>
                  <a:pt x="7523" y="8367"/>
                  <a:pt x="7659" y="8101"/>
                  <a:pt x="7871" y="7920"/>
                </a:cubicBezTo>
                <a:lnTo>
                  <a:pt x="7870" y="7918"/>
                </a:lnTo>
                <a:lnTo>
                  <a:pt x="9023" y="6773"/>
                </a:lnTo>
                <a:cubicBezTo>
                  <a:pt x="9211" y="6528"/>
                  <a:pt x="9325" y="6224"/>
                  <a:pt x="9325" y="5891"/>
                </a:cubicBezTo>
                <a:cubicBezTo>
                  <a:pt x="9325" y="5485"/>
                  <a:pt x="9160" y="5116"/>
                  <a:pt x="8893" y="4850"/>
                </a:cubicBezTo>
                <a:lnTo>
                  <a:pt x="5662" y="693"/>
                </a:lnTo>
                <a:cubicBezTo>
                  <a:pt x="5603" y="599"/>
                  <a:pt x="5537" y="510"/>
                  <a:pt x="5458" y="432"/>
                </a:cubicBezTo>
                <a:cubicBezTo>
                  <a:pt x="5191" y="165"/>
                  <a:pt x="4823" y="0"/>
                  <a:pt x="4417" y="0"/>
                </a:cubicBezTo>
                <a:cubicBezTo>
                  <a:pt x="2454" y="0"/>
                  <a:pt x="0" y="2308"/>
                  <a:pt x="0" y="5155"/>
                </a:cubicBezTo>
                <a:cubicBezTo>
                  <a:pt x="0" y="5943"/>
                  <a:pt x="183" y="6688"/>
                  <a:pt x="499" y="7356"/>
                </a:cubicBezTo>
                <a:lnTo>
                  <a:pt x="482" y="7373"/>
                </a:lnTo>
                <a:cubicBezTo>
                  <a:pt x="3435" y="13255"/>
                  <a:pt x="8343" y="18164"/>
                  <a:pt x="14224" y="21117"/>
                </a:cubicBezTo>
                <a:lnTo>
                  <a:pt x="14240" y="21101"/>
                </a:lnTo>
                <a:cubicBezTo>
                  <a:pt x="14908" y="21418"/>
                  <a:pt x="15652" y="21600"/>
                  <a:pt x="16441" y="21600"/>
                </a:cubicBezTo>
                <a:cubicBezTo>
                  <a:pt x="19287" y="21600"/>
                  <a:pt x="21594" y="19145"/>
                  <a:pt x="21594" y="17182"/>
                </a:cubicBezTo>
                <a:cubicBezTo>
                  <a:pt x="21594" y="17179"/>
                  <a:pt x="21594" y="17177"/>
                  <a:pt x="21594" y="17174"/>
                </a:cubicBezTo>
                <a:cubicBezTo>
                  <a:pt x="21594" y="17174"/>
                  <a:pt x="21586" y="17174"/>
                  <a:pt x="21586" y="17174"/>
                </a:cubicBezTo>
                <a:close/>
                <a:moveTo>
                  <a:pt x="11785" y="10800"/>
                </a:moveTo>
                <a:cubicBezTo>
                  <a:pt x="12326" y="10800"/>
                  <a:pt x="12766" y="10360"/>
                  <a:pt x="12766" y="9819"/>
                </a:cubicBezTo>
                <a:cubicBezTo>
                  <a:pt x="12766" y="9276"/>
                  <a:pt x="12326" y="8836"/>
                  <a:pt x="11785" y="8836"/>
                </a:cubicBezTo>
                <a:cubicBezTo>
                  <a:pt x="11242" y="8836"/>
                  <a:pt x="10803" y="9276"/>
                  <a:pt x="10803" y="9819"/>
                </a:cubicBezTo>
                <a:cubicBezTo>
                  <a:pt x="10803" y="10360"/>
                  <a:pt x="11242" y="10800"/>
                  <a:pt x="11785" y="10800"/>
                </a:cubicBezTo>
                <a:moveTo>
                  <a:pt x="11785" y="5891"/>
                </a:moveTo>
                <a:cubicBezTo>
                  <a:pt x="13953" y="5891"/>
                  <a:pt x="15711" y="7649"/>
                  <a:pt x="15711" y="9819"/>
                </a:cubicBezTo>
                <a:cubicBezTo>
                  <a:pt x="15711" y="10090"/>
                  <a:pt x="15930" y="10309"/>
                  <a:pt x="16201" y="10309"/>
                </a:cubicBezTo>
                <a:cubicBezTo>
                  <a:pt x="16472" y="10309"/>
                  <a:pt x="16692" y="10090"/>
                  <a:pt x="16692" y="9819"/>
                </a:cubicBezTo>
                <a:cubicBezTo>
                  <a:pt x="16692" y="7107"/>
                  <a:pt x="14495" y="4909"/>
                  <a:pt x="11785" y="4909"/>
                </a:cubicBezTo>
                <a:cubicBezTo>
                  <a:pt x="11513" y="4909"/>
                  <a:pt x="11294" y="5129"/>
                  <a:pt x="11294" y="5400"/>
                </a:cubicBezTo>
                <a:cubicBezTo>
                  <a:pt x="11294" y="5672"/>
                  <a:pt x="11513" y="5891"/>
                  <a:pt x="11785" y="5891"/>
                </a:cubicBezTo>
                <a:moveTo>
                  <a:pt x="11785" y="982"/>
                </a:moveTo>
                <a:cubicBezTo>
                  <a:pt x="16663" y="982"/>
                  <a:pt x="20618" y="4939"/>
                  <a:pt x="20618" y="9819"/>
                </a:cubicBezTo>
                <a:cubicBezTo>
                  <a:pt x="20618" y="10090"/>
                  <a:pt x="20838" y="10309"/>
                  <a:pt x="21109" y="10309"/>
                </a:cubicBezTo>
                <a:cubicBezTo>
                  <a:pt x="21380" y="10309"/>
                  <a:pt x="21600" y="10090"/>
                  <a:pt x="21600" y="9819"/>
                </a:cubicBezTo>
                <a:cubicBezTo>
                  <a:pt x="21600" y="4396"/>
                  <a:pt x="17206" y="0"/>
                  <a:pt x="11785" y="0"/>
                </a:cubicBezTo>
                <a:cubicBezTo>
                  <a:pt x="11513" y="0"/>
                  <a:pt x="11294" y="220"/>
                  <a:pt x="11294" y="491"/>
                </a:cubicBezTo>
                <a:cubicBezTo>
                  <a:pt x="11294" y="762"/>
                  <a:pt x="11513" y="982"/>
                  <a:pt x="11785" y="982"/>
                </a:cubicBezTo>
              </a:path>
            </a:pathLst>
          </a:custGeom>
          <a:solidFill>
            <a:schemeClr val="bg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7965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 dirty="0">
              <a:cs typeface="+mn-ea"/>
              <a:sym typeface="+mn-lt"/>
            </a:endParaRPr>
          </a:p>
        </p:txBody>
      </p:sp>
      <p:sp>
        <p:nvSpPr>
          <p:cNvPr id="32" name="Shape 2840"/>
          <p:cNvSpPr/>
          <p:nvPr/>
        </p:nvSpPr>
        <p:spPr>
          <a:xfrm>
            <a:off x="6805621" y="4374348"/>
            <a:ext cx="279328" cy="25393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618" y="20520"/>
                </a:moveTo>
                <a:lnTo>
                  <a:pt x="982" y="20520"/>
                </a:lnTo>
                <a:lnTo>
                  <a:pt x="982" y="14040"/>
                </a:lnTo>
                <a:lnTo>
                  <a:pt x="6907" y="14040"/>
                </a:lnTo>
                <a:cubicBezTo>
                  <a:pt x="7149" y="16170"/>
                  <a:pt x="8798" y="17820"/>
                  <a:pt x="10800" y="17820"/>
                </a:cubicBezTo>
                <a:cubicBezTo>
                  <a:pt x="12802" y="17820"/>
                  <a:pt x="14451" y="16170"/>
                  <a:pt x="14693" y="14040"/>
                </a:cubicBezTo>
                <a:lnTo>
                  <a:pt x="20618" y="14040"/>
                </a:lnTo>
                <a:cubicBezTo>
                  <a:pt x="20618" y="14040"/>
                  <a:pt x="20618" y="20520"/>
                  <a:pt x="20618" y="20520"/>
                </a:cubicBezTo>
                <a:close/>
                <a:moveTo>
                  <a:pt x="21544" y="13261"/>
                </a:moveTo>
                <a:lnTo>
                  <a:pt x="21548" y="13259"/>
                </a:lnTo>
                <a:lnTo>
                  <a:pt x="16639" y="2459"/>
                </a:lnTo>
                <a:lnTo>
                  <a:pt x="16635" y="2461"/>
                </a:lnTo>
                <a:cubicBezTo>
                  <a:pt x="16554" y="2284"/>
                  <a:pt x="16392" y="2160"/>
                  <a:pt x="16200" y="2160"/>
                </a:cubicBezTo>
                <a:lnTo>
                  <a:pt x="15709" y="2160"/>
                </a:lnTo>
                <a:cubicBezTo>
                  <a:pt x="15438" y="2160"/>
                  <a:pt x="15218" y="2402"/>
                  <a:pt x="15218" y="2700"/>
                </a:cubicBezTo>
                <a:cubicBezTo>
                  <a:pt x="15218" y="2999"/>
                  <a:pt x="15438" y="3240"/>
                  <a:pt x="15709" y="3240"/>
                </a:cubicBezTo>
                <a:lnTo>
                  <a:pt x="15897" y="3240"/>
                </a:lnTo>
                <a:lnTo>
                  <a:pt x="20315" y="12960"/>
                </a:lnTo>
                <a:lnTo>
                  <a:pt x="14236" y="12960"/>
                </a:lnTo>
                <a:cubicBezTo>
                  <a:pt x="13965" y="12960"/>
                  <a:pt x="13745" y="13202"/>
                  <a:pt x="13745" y="13500"/>
                </a:cubicBezTo>
                <a:cubicBezTo>
                  <a:pt x="13745" y="15290"/>
                  <a:pt x="12426" y="16740"/>
                  <a:pt x="10800" y="16740"/>
                </a:cubicBezTo>
                <a:cubicBezTo>
                  <a:pt x="9173" y="16740"/>
                  <a:pt x="7855" y="15290"/>
                  <a:pt x="7855" y="13500"/>
                </a:cubicBezTo>
                <a:cubicBezTo>
                  <a:pt x="7855" y="13202"/>
                  <a:pt x="7635" y="12960"/>
                  <a:pt x="7364" y="12960"/>
                </a:cubicBezTo>
                <a:lnTo>
                  <a:pt x="1285" y="12960"/>
                </a:lnTo>
                <a:lnTo>
                  <a:pt x="5703" y="3240"/>
                </a:lnTo>
                <a:lnTo>
                  <a:pt x="5891" y="3240"/>
                </a:lnTo>
                <a:cubicBezTo>
                  <a:pt x="6162" y="3240"/>
                  <a:pt x="6382" y="2999"/>
                  <a:pt x="6382" y="2700"/>
                </a:cubicBezTo>
                <a:cubicBezTo>
                  <a:pt x="6382" y="2402"/>
                  <a:pt x="6162" y="2160"/>
                  <a:pt x="5891" y="2160"/>
                </a:cubicBezTo>
                <a:lnTo>
                  <a:pt x="5400" y="2160"/>
                </a:lnTo>
                <a:cubicBezTo>
                  <a:pt x="5208" y="2160"/>
                  <a:pt x="5046" y="2284"/>
                  <a:pt x="4966" y="2461"/>
                </a:cubicBezTo>
                <a:lnTo>
                  <a:pt x="4961" y="2459"/>
                </a:lnTo>
                <a:lnTo>
                  <a:pt x="52" y="13259"/>
                </a:lnTo>
                <a:lnTo>
                  <a:pt x="57" y="13261"/>
                </a:lnTo>
                <a:cubicBezTo>
                  <a:pt x="23" y="13334"/>
                  <a:pt x="0" y="13413"/>
                  <a:pt x="0" y="13500"/>
                </a:cubicBezTo>
                <a:lnTo>
                  <a:pt x="0" y="21060"/>
                </a:lnTo>
                <a:cubicBezTo>
                  <a:pt x="0" y="21359"/>
                  <a:pt x="220" y="21600"/>
                  <a:pt x="491" y="21600"/>
                </a:cubicBezTo>
                <a:lnTo>
                  <a:pt x="21109" y="21600"/>
                </a:lnTo>
                <a:cubicBezTo>
                  <a:pt x="21380" y="21600"/>
                  <a:pt x="21600" y="21359"/>
                  <a:pt x="21600" y="21060"/>
                </a:cubicBezTo>
                <a:lnTo>
                  <a:pt x="21600" y="13500"/>
                </a:lnTo>
                <a:cubicBezTo>
                  <a:pt x="21600" y="13413"/>
                  <a:pt x="21577" y="13334"/>
                  <a:pt x="21544" y="13261"/>
                </a:cubicBezTo>
                <a:moveTo>
                  <a:pt x="7855" y="4320"/>
                </a:moveTo>
                <a:cubicBezTo>
                  <a:pt x="7990" y="4320"/>
                  <a:pt x="8113" y="4260"/>
                  <a:pt x="8202" y="4162"/>
                </a:cubicBezTo>
                <a:lnTo>
                  <a:pt x="10309" y="1844"/>
                </a:lnTo>
                <a:lnTo>
                  <a:pt x="10309" y="12420"/>
                </a:lnTo>
                <a:cubicBezTo>
                  <a:pt x="10309" y="12719"/>
                  <a:pt x="10529" y="12960"/>
                  <a:pt x="10800" y="12960"/>
                </a:cubicBezTo>
                <a:cubicBezTo>
                  <a:pt x="11071" y="12960"/>
                  <a:pt x="11291" y="12719"/>
                  <a:pt x="11291" y="12420"/>
                </a:cubicBezTo>
                <a:lnTo>
                  <a:pt x="11291" y="1844"/>
                </a:lnTo>
                <a:lnTo>
                  <a:pt x="13398" y="4162"/>
                </a:lnTo>
                <a:cubicBezTo>
                  <a:pt x="13487" y="4260"/>
                  <a:pt x="13610" y="4320"/>
                  <a:pt x="13745" y="4320"/>
                </a:cubicBezTo>
                <a:cubicBezTo>
                  <a:pt x="14017" y="4320"/>
                  <a:pt x="14236" y="4079"/>
                  <a:pt x="14236" y="3780"/>
                </a:cubicBezTo>
                <a:cubicBezTo>
                  <a:pt x="14236" y="3631"/>
                  <a:pt x="14181" y="3497"/>
                  <a:pt x="14093" y="3398"/>
                </a:cubicBezTo>
                <a:lnTo>
                  <a:pt x="11147" y="158"/>
                </a:lnTo>
                <a:cubicBezTo>
                  <a:pt x="11058" y="61"/>
                  <a:pt x="10936" y="0"/>
                  <a:pt x="10800" y="0"/>
                </a:cubicBezTo>
                <a:cubicBezTo>
                  <a:pt x="10664" y="0"/>
                  <a:pt x="10542" y="61"/>
                  <a:pt x="10453" y="158"/>
                </a:cubicBezTo>
                <a:lnTo>
                  <a:pt x="7507" y="3398"/>
                </a:lnTo>
                <a:cubicBezTo>
                  <a:pt x="7419" y="3497"/>
                  <a:pt x="7364" y="3631"/>
                  <a:pt x="7364" y="3780"/>
                </a:cubicBezTo>
                <a:cubicBezTo>
                  <a:pt x="7364" y="4079"/>
                  <a:pt x="7583" y="4320"/>
                  <a:pt x="7855" y="4320"/>
                </a:cubicBezTo>
              </a:path>
            </a:pathLst>
          </a:custGeom>
          <a:solidFill>
            <a:schemeClr val="bg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7965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 dirty="0">
              <a:cs typeface="+mn-ea"/>
              <a:sym typeface="+mn-lt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7527481" y="1890236"/>
            <a:ext cx="3458588" cy="821635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pPr>
              <a:lnSpc>
                <a:spcPts val="2830"/>
              </a:lnSpc>
            </a:pPr>
            <a:r>
              <a:rPr lang="zh-CN" altLang="en-US" sz="4400" b="1" spc="100" dirty="0">
                <a:solidFill>
                  <a:srgbClr val="523A2C"/>
                </a:solidFill>
                <a:cs typeface="+mn-ea"/>
                <a:sym typeface="+mn-lt"/>
              </a:rPr>
              <a:t>单击此</a:t>
            </a:r>
            <a:r>
              <a:rPr lang="zh-CN" altLang="en-US" sz="4400" b="1" spc="100" dirty="0" smtClean="0">
                <a:solidFill>
                  <a:srgbClr val="523A2C"/>
                </a:solidFill>
                <a:cs typeface="+mn-ea"/>
                <a:sym typeface="+mn-lt"/>
              </a:rPr>
              <a:t>处</a:t>
            </a:r>
            <a:endParaRPr lang="en-US" altLang="zh-CN" sz="4400" b="1" spc="100" dirty="0" smtClean="0">
              <a:solidFill>
                <a:srgbClr val="523A2C"/>
              </a:solidFill>
              <a:cs typeface="+mn-ea"/>
              <a:sym typeface="+mn-lt"/>
            </a:endParaRPr>
          </a:p>
          <a:p>
            <a:pPr>
              <a:lnSpc>
                <a:spcPts val="2830"/>
              </a:lnSpc>
            </a:pPr>
            <a:r>
              <a:rPr lang="zh-CN" altLang="en-US" sz="2700" b="1" spc="100" dirty="0" smtClean="0">
                <a:solidFill>
                  <a:srgbClr val="523A2C"/>
                </a:solidFill>
                <a:cs typeface="+mn-ea"/>
                <a:sym typeface="+mn-lt"/>
              </a:rPr>
              <a:t>添</a:t>
            </a:r>
            <a:r>
              <a:rPr lang="zh-CN" altLang="en-US" sz="2700" b="1" spc="100" dirty="0">
                <a:solidFill>
                  <a:srgbClr val="523A2C"/>
                </a:solidFill>
                <a:cs typeface="+mn-ea"/>
                <a:sym typeface="+mn-lt"/>
              </a:rPr>
              <a:t>加标题文本</a:t>
            </a:r>
            <a:endParaRPr lang="en-US" sz="2700" b="1" spc="100" dirty="0">
              <a:solidFill>
                <a:srgbClr val="523A2C"/>
              </a:solidFill>
              <a:cs typeface="+mn-ea"/>
              <a:sym typeface="+mn-lt"/>
            </a:endParaRPr>
          </a:p>
        </p:txBody>
      </p:sp>
      <p:grpSp>
        <p:nvGrpSpPr>
          <p:cNvPr id="37" name="Group 36"/>
          <p:cNvGrpSpPr/>
          <p:nvPr/>
        </p:nvGrpSpPr>
        <p:grpSpPr>
          <a:xfrm>
            <a:off x="781835" y="1912541"/>
            <a:ext cx="5018357" cy="2888809"/>
            <a:chOff x="5898415" y="1976415"/>
            <a:chExt cx="5654530" cy="3255020"/>
          </a:xfrm>
        </p:grpSpPr>
        <p:sp>
          <p:nvSpPr>
            <p:cNvPr id="38" name="Freeform 45"/>
            <p:cNvSpPr/>
            <p:nvPr/>
          </p:nvSpPr>
          <p:spPr bwMode="auto">
            <a:xfrm>
              <a:off x="5898415" y="5105745"/>
              <a:ext cx="2848207" cy="125690"/>
            </a:xfrm>
            <a:custGeom>
              <a:avLst/>
              <a:gdLst>
                <a:gd name="T0" fmla="*/ 0 w 885"/>
                <a:gd name="T1" fmla="*/ 16 h 39"/>
                <a:gd name="T2" fmla="*/ 78 w 885"/>
                <a:gd name="T3" fmla="*/ 39 h 39"/>
                <a:gd name="T4" fmla="*/ 885 w 885"/>
                <a:gd name="T5" fmla="*/ 39 h 39"/>
                <a:gd name="T6" fmla="*/ 885 w 885"/>
                <a:gd name="T7" fmla="*/ 0 h 39"/>
                <a:gd name="T8" fmla="*/ 0 w 885"/>
                <a:gd name="T9" fmla="*/ 0 h 39"/>
                <a:gd name="T10" fmla="*/ 0 w 885"/>
                <a:gd name="T11" fmla="*/ 16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85" h="39">
                  <a:moveTo>
                    <a:pt x="0" y="16"/>
                  </a:moveTo>
                  <a:cubicBezTo>
                    <a:pt x="0" y="23"/>
                    <a:pt x="30" y="39"/>
                    <a:pt x="78" y="39"/>
                  </a:cubicBezTo>
                  <a:cubicBezTo>
                    <a:pt x="126" y="39"/>
                    <a:pt x="885" y="39"/>
                    <a:pt x="885" y="39"/>
                  </a:cubicBezTo>
                  <a:cubicBezTo>
                    <a:pt x="885" y="0"/>
                    <a:pt x="885" y="0"/>
                    <a:pt x="885" y="0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0" y="16"/>
                  </a:lnTo>
                  <a:close/>
                </a:path>
              </a:pathLst>
            </a:custGeom>
            <a:solidFill>
              <a:schemeClr val="accent2">
                <a:alpha val="80000"/>
              </a:schemeClr>
            </a:solidFill>
            <a:ln>
              <a:noFill/>
            </a:ln>
          </p:spPr>
          <p:txBody>
            <a:bodyPr vert="horz" wrap="square" lIns="45720" tIns="22860" rIns="45720" bIns="22860" numCol="1" anchor="t" anchorCtr="0" compatLnSpc="1"/>
            <a:lstStyle/>
            <a:p>
              <a:endParaRPr lang="id-ID" sz="900" dirty="0">
                <a:cs typeface="+mn-ea"/>
                <a:sym typeface="+mn-lt"/>
              </a:endParaRPr>
            </a:p>
          </p:txBody>
        </p:sp>
        <p:sp>
          <p:nvSpPr>
            <p:cNvPr id="40" name="Freeform 46"/>
            <p:cNvSpPr/>
            <p:nvPr/>
          </p:nvSpPr>
          <p:spPr bwMode="auto">
            <a:xfrm>
              <a:off x="8704736" y="5105745"/>
              <a:ext cx="2848207" cy="125690"/>
            </a:xfrm>
            <a:custGeom>
              <a:avLst/>
              <a:gdLst>
                <a:gd name="T0" fmla="*/ 884 w 884"/>
                <a:gd name="T1" fmla="*/ 16 h 39"/>
                <a:gd name="T2" fmla="*/ 806 w 884"/>
                <a:gd name="T3" fmla="*/ 39 h 39"/>
                <a:gd name="T4" fmla="*/ 0 w 884"/>
                <a:gd name="T5" fmla="*/ 39 h 39"/>
                <a:gd name="T6" fmla="*/ 0 w 884"/>
                <a:gd name="T7" fmla="*/ 0 h 39"/>
                <a:gd name="T8" fmla="*/ 884 w 884"/>
                <a:gd name="T9" fmla="*/ 0 h 39"/>
                <a:gd name="T10" fmla="*/ 884 w 884"/>
                <a:gd name="T11" fmla="*/ 16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84" h="39">
                  <a:moveTo>
                    <a:pt x="884" y="16"/>
                  </a:moveTo>
                  <a:cubicBezTo>
                    <a:pt x="884" y="23"/>
                    <a:pt x="854" y="39"/>
                    <a:pt x="806" y="39"/>
                  </a:cubicBezTo>
                  <a:cubicBezTo>
                    <a:pt x="758" y="39"/>
                    <a:pt x="0" y="39"/>
                    <a:pt x="0" y="39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884" y="0"/>
                    <a:pt x="884" y="0"/>
                    <a:pt x="884" y="0"/>
                  </a:cubicBezTo>
                  <a:lnTo>
                    <a:pt x="884" y="16"/>
                  </a:lnTo>
                  <a:close/>
                </a:path>
              </a:pathLst>
            </a:custGeom>
            <a:solidFill>
              <a:schemeClr val="accent2">
                <a:alpha val="80000"/>
              </a:schemeClr>
            </a:solidFill>
            <a:ln>
              <a:noFill/>
            </a:ln>
          </p:spPr>
          <p:txBody>
            <a:bodyPr vert="horz" wrap="square" lIns="45720" tIns="22860" rIns="45720" bIns="22860" numCol="1" anchor="t" anchorCtr="0" compatLnSpc="1"/>
            <a:lstStyle/>
            <a:p>
              <a:endParaRPr lang="id-ID" sz="900" dirty="0">
                <a:cs typeface="+mn-ea"/>
                <a:sym typeface="+mn-lt"/>
              </a:endParaRPr>
            </a:p>
          </p:txBody>
        </p:sp>
        <p:sp>
          <p:nvSpPr>
            <p:cNvPr id="41" name="Freeform 47"/>
            <p:cNvSpPr/>
            <p:nvPr/>
          </p:nvSpPr>
          <p:spPr bwMode="auto">
            <a:xfrm>
              <a:off x="6455812" y="1976415"/>
              <a:ext cx="4581618" cy="3138999"/>
            </a:xfrm>
            <a:custGeom>
              <a:avLst/>
              <a:gdLst>
                <a:gd name="T0" fmla="*/ 1378 w 1423"/>
                <a:gd name="T1" fmla="*/ 0 h 974"/>
                <a:gd name="T2" fmla="*/ 45 w 1423"/>
                <a:gd name="T3" fmla="*/ 0 h 974"/>
                <a:gd name="T4" fmla="*/ 0 w 1423"/>
                <a:gd name="T5" fmla="*/ 45 h 974"/>
                <a:gd name="T6" fmla="*/ 0 w 1423"/>
                <a:gd name="T7" fmla="*/ 218 h 974"/>
                <a:gd name="T8" fmla="*/ 0 w 1423"/>
                <a:gd name="T9" fmla="*/ 929 h 974"/>
                <a:gd name="T10" fmla="*/ 45 w 1423"/>
                <a:gd name="T11" fmla="*/ 974 h 974"/>
                <a:gd name="T12" fmla="*/ 1378 w 1423"/>
                <a:gd name="T13" fmla="*/ 974 h 974"/>
                <a:gd name="T14" fmla="*/ 1423 w 1423"/>
                <a:gd name="T15" fmla="*/ 929 h 974"/>
                <a:gd name="T16" fmla="*/ 1423 w 1423"/>
                <a:gd name="T17" fmla="*/ 45 h 974"/>
                <a:gd name="T18" fmla="*/ 1378 w 1423"/>
                <a:gd name="T19" fmla="*/ 0 h 9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423" h="974">
                  <a:moveTo>
                    <a:pt x="1378" y="0"/>
                  </a:moveTo>
                  <a:cubicBezTo>
                    <a:pt x="45" y="0"/>
                    <a:pt x="45" y="0"/>
                    <a:pt x="45" y="0"/>
                  </a:cubicBezTo>
                  <a:cubicBezTo>
                    <a:pt x="20" y="0"/>
                    <a:pt x="0" y="20"/>
                    <a:pt x="0" y="45"/>
                  </a:cubicBezTo>
                  <a:cubicBezTo>
                    <a:pt x="0" y="218"/>
                    <a:pt x="0" y="218"/>
                    <a:pt x="0" y="218"/>
                  </a:cubicBezTo>
                  <a:cubicBezTo>
                    <a:pt x="0" y="929"/>
                    <a:pt x="0" y="929"/>
                    <a:pt x="0" y="929"/>
                  </a:cubicBezTo>
                  <a:cubicBezTo>
                    <a:pt x="0" y="954"/>
                    <a:pt x="20" y="974"/>
                    <a:pt x="45" y="974"/>
                  </a:cubicBezTo>
                  <a:cubicBezTo>
                    <a:pt x="1378" y="974"/>
                    <a:pt x="1378" y="974"/>
                    <a:pt x="1378" y="974"/>
                  </a:cubicBezTo>
                  <a:cubicBezTo>
                    <a:pt x="1403" y="974"/>
                    <a:pt x="1423" y="954"/>
                    <a:pt x="1423" y="929"/>
                  </a:cubicBezTo>
                  <a:cubicBezTo>
                    <a:pt x="1423" y="45"/>
                    <a:pt x="1423" y="45"/>
                    <a:pt x="1423" y="45"/>
                  </a:cubicBezTo>
                  <a:cubicBezTo>
                    <a:pt x="1423" y="20"/>
                    <a:pt x="1403" y="0"/>
                    <a:pt x="1378" y="0"/>
                  </a:cubicBezTo>
                  <a:close/>
                </a:path>
              </a:pathLst>
            </a:custGeom>
            <a:solidFill>
              <a:srgbClr val="D2D3D5"/>
            </a:solidFill>
            <a:ln>
              <a:noFill/>
            </a:ln>
          </p:spPr>
          <p:txBody>
            <a:bodyPr vert="horz" wrap="square" lIns="45720" tIns="22860" rIns="45720" bIns="22860" numCol="1" anchor="t" anchorCtr="0" compatLnSpc="1"/>
            <a:lstStyle/>
            <a:p>
              <a:endParaRPr lang="id-ID" sz="900" dirty="0">
                <a:cs typeface="+mn-ea"/>
                <a:sym typeface="+mn-lt"/>
              </a:endParaRPr>
            </a:p>
          </p:txBody>
        </p:sp>
        <p:sp>
          <p:nvSpPr>
            <p:cNvPr id="43" name="Rectangle 50"/>
            <p:cNvSpPr>
              <a:spLocks noChangeArrowheads="1"/>
            </p:cNvSpPr>
            <p:nvPr/>
          </p:nvSpPr>
          <p:spPr bwMode="auto">
            <a:xfrm>
              <a:off x="5898415" y="5054180"/>
              <a:ext cx="5654530" cy="103129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txBody>
            <a:bodyPr vert="horz" wrap="square" lIns="45720" tIns="22860" rIns="45720" bIns="22860" numCol="1" anchor="t" anchorCtr="0" compatLnSpc="1"/>
            <a:lstStyle/>
            <a:p>
              <a:endParaRPr lang="id-ID" sz="900" dirty="0">
                <a:cs typeface="+mn-ea"/>
                <a:sym typeface="+mn-lt"/>
              </a:endParaRPr>
            </a:p>
          </p:txBody>
        </p:sp>
        <p:sp>
          <p:nvSpPr>
            <p:cNvPr id="44" name="Freeform 51"/>
            <p:cNvSpPr/>
            <p:nvPr/>
          </p:nvSpPr>
          <p:spPr bwMode="auto">
            <a:xfrm>
              <a:off x="8318101" y="5054180"/>
              <a:ext cx="811932" cy="58010"/>
            </a:xfrm>
            <a:custGeom>
              <a:avLst/>
              <a:gdLst>
                <a:gd name="T0" fmla="*/ 0 w 252"/>
                <a:gd name="T1" fmla="*/ 0 h 18"/>
                <a:gd name="T2" fmla="*/ 22 w 252"/>
                <a:gd name="T3" fmla="*/ 18 h 18"/>
                <a:gd name="T4" fmla="*/ 230 w 252"/>
                <a:gd name="T5" fmla="*/ 18 h 18"/>
                <a:gd name="T6" fmla="*/ 252 w 252"/>
                <a:gd name="T7" fmla="*/ 0 h 18"/>
                <a:gd name="T8" fmla="*/ 0 w 252"/>
                <a:gd name="T9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2" h="18">
                  <a:moveTo>
                    <a:pt x="0" y="0"/>
                  </a:moveTo>
                  <a:cubicBezTo>
                    <a:pt x="2" y="10"/>
                    <a:pt x="11" y="18"/>
                    <a:pt x="22" y="18"/>
                  </a:cubicBezTo>
                  <a:cubicBezTo>
                    <a:pt x="230" y="18"/>
                    <a:pt x="230" y="18"/>
                    <a:pt x="230" y="18"/>
                  </a:cubicBezTo>
                  <a:cubicBezTo>
                    <a:pt x="241" y="18"/>
                    <a:pt x="250" y="10"/>
                    <a:pt x="252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B3B4B5"/>
            </a:solidFill>
            <a:ln>
              <a:noFill/>
            </a:ln>
          </p:spPr>
          <p:txBody>
            <a:bodyPr vert="horz" wrap="square" lIns="45720" tIns="22860" rIns="45720" bIns="22860" numCol="1" anchor="t" anchorCtr="0" compatLnSpc="1"/>
            <a:lstStyle/>
            <a:p>
              <a:endParaRPr lang="id-ID" sz="900" dirty="0">
                <a:cs typeface="+mn-ea"/>
                <a:sym typeface="+mn-lt"/>
              </a:endParaRPr>
            </a:p>
          </p:txBody>
        </p:sp>
        <p:sp>
          <p:nvSpPr>
            <p:cNvPr id="45" name="Rectangle 52"/>
            <p:cNvSpPr>
              <a:spLocks noChangeArrowheads="1"/>
            </p:cNvSpPr>
            <p:nvPr/>
          </p:nvSpPr>
          <p:spPr bwMode="auto">
            <a:xfrm>
              <a:off x="6623354" y="2189119"/>
              <a:ext cx="4249758" cy="2684587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txBody>
            <a:bodyPr vert="horz" wrap="square" lIns="45720" tIns="22860" rIns="45720" bIns="22860" numCol="1" anchor="t" anchorCtr="0" compatLnSpc="1"/>
            <a:lstStyle/>
            <a:p>
              <a:endParaRPr lang="id-ID" sz="900" dirty="0">
                <a:cs typeface="+mn-ea"/>
                <a:sym typeface="+mn-lt"/>
              </a:endParaRPr>
            </a:p>
          </p:txBody>
        </p:sp>
        <p:sp>
          <p:nvSpPr>
            <p:cNvPr id="46" name="Oval 54"/>
            <p:cNvSpPr>
              <a:spLocks noChangeArrowheads="1"/>
            </p:cNvSpPr>
            <p:nvPr/>
          </p:nvSpPr>
          <p:spPr bwMode="auto">
            <a:xfrm>
              <a:off x="8720847" y="2076321"/>
              <a:ext cx="48330" cy="48343"/>
            </a:xfrm>
            <a:prstGeom prst="ellipse">
              <a:avLst/>
            </a:prstGeom>
            <a:solidFill>
              <a:srgbClr val="2C2C2C"/>
            </a:solidFill>
            <a:ln>
              <a:noFill/>
            </a:ln>
          </p:spPr>
          <p:txBody>
            <a:bodyPr vert="horz" wrap="square" lIns="45720" tIns="22860" rIns="45720" bIns="22860" numCol="1" anchor="t" anchorCtr="0" compatLnSpc="1"/>
            <a:lstStyle/>
            <a:p>
              <a:endParaRPr lang="id-ID" sz="900" dirty="0">
                <a:cs typeface="+mn-ea"/>
                <a:sym typeface="+mn-lt"/>
              </a:endParaRPr>
            </a:p>
          </p:txBody>
        </p:sp>
        <p:sp>
          <p:nvSpPr>
            <p:cNvPr id="47" name="Oval 55"/>
            <p:cNvSpPr>
              <a:spLocks noChangeArrowheads="1"/>
            </p:cNvSpPr>
            <p:nvPr/>
          </p:nvSpPr>
          <p:spPr bwMode="auto">
            <a:xfrm>
              <a:off x="8720847" y="2073099"/>
              <a:ext cx="48330" cy="45119"/>
            </a:xfrm>
            <a:prstGeom prst="ellipse">
              <a:avLst/>
            </a:prstGeom>
            <a:solidFill>
              <a:srgbClr val="0A0A0A"/>
            </a:solidFill>
            <a:ln>
              <a:noFill/>
            </a:ln>
          </p:spPr>
          <p:txBody>
            <a:bodyPr vert="horz" wrap="square" lIns="45720" tIns="22860" rIns="45720" bIns="22860" numCol="1" anchor="t" anchorCtr="0" compatLnSpc="1"/>
            <a:lstStyle/>
            <a:p>
              <a:endParaRPr lang="id-ID" sz="900" dirty="0">
                <a:cs typeface="+mn-ea"/>
                <a:sym typeface="+mn-lt"/>
              </a:endParaRPr>
            </a:p>
          </p:txBody>
        </p:sp>
        <p:sp>
          <p:nvSpPr>
            <p:cNvPr id="48" name="Oval 56"/>
            <p:cNvSpPr>
              <a:spLocks noChangeArrowheads="1"/>
            </p:cNvSpPr>
            <p:nvPr/>
          </p:nvSpPr>
          <p:spPr bwMode="auto">
            <a:xfrm>
              <a:off x="8730511" y="2079544"/>
              <a:ext cx="28999" cy="32228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</p:spPr>
          <p:txBody>
            <a:bodyPr vert="horz" wrap="square" lIns="45720" tIns="22860" rIns="45720" bIns="22860" numCol="1" anchor="t" anchorCtr="0" compatLnSpc="1"/>
            <a:lstStyle/>
            <a:p>
              <a:endParaRPr lang="id-ID" sz="900" dirty="0">
                <a:cs typeface="+mn-ea"/>
                <a:sym typeface="+mn-lt"/>
              </a:endParaRPr>
            </a:p>
          </p:txBody>
        </p:sp>
        <p:sp>
          <p:nvSpPr>
            <p:cNvPr id="49" name="Oval 57"/>
            <p:cNvSpPr>
              <a:spLocks noChangeArrowheads="1"/>
            </p:cNvSpPr>
            <p:nvPr/>
          </p:nvSpPr>
          <p:spPr bwMode="auto">
            <a:xfrm>
              <a:off x="8736955" y="2089212"/>
              <a:ext cx="16111" cy="16115"/>
            </a:xfrm>
            <a:prstGeom prst="ellipse">
              <a:avLst/>
            </a:prstGeom>
            <a:solidFill>
              <a:srgbClr val="2C99B4"/>
            </a:solidFill>
            <a:ln>
              <a:noFill/>
            </a:ln>
          </p:spPr>
          <p:txBody>
            <a:bodyPr vert="horz" wrap="square" lIns="45720" tIns="22860" rIns="45720" bIns="22860" numCol="1" anchor="t" anchorCtr="0" compatLnSpc="1"/>
            <a:lstStyle/>
            <a:p>
              <a:endParaRPr lang="id-ID" sz="900" dirty="0">
                <a:cs typeface="+mn-ea"/>
                <a:sym typeface="+mn-lt"/>
              </a:endParaRPr>
            </a:p>
          </p:txBody>
        </p:sp>
        <p:sp>
          <p:nvSpPr>
            <p:cNvPr id="50" name="Freeform 58"/>
            <p:cNvSpPr/>
            <p:nvPr/>
          </p:nvSpPr>
          <p:spPr bwMode="auto">
            <a:xfrm>
              <a:off x="8743399" y="2092436"/>
              <a:ext cx="3223" cy="6446"/>
            </a:xfrm>
            <a:custGeom>
              <a:avLst/>
              <a:gdLst>
                <a:gd name="T0" fmla="*/ 1 w 1"/>
                <a:gd name="T1" fmla="*/ 1 h 2"/>
                <a:gd name="T2" fmla="*/ 1 w 1"/>
                <a:gd name="T3" fmla="*/ 2 h 2"/>
                <a:gd name="T4" fmla="*/ 0 w 1"/>
                <a:gd name="T5" fmla="*/ 1 h 2"/>
                <a:gd name="T6" fmla="*/ 1 w 1"/>
                <a:gd name="T7" fmla="*/ 0 h 2"/>
                <a:gd name="T8" fmla="*/ 1 w 1"/>
                <a:gd name="T9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2">
                  <a:moveTo>
                    <a:pt x="1" y="1"/>
                  </a:moveTo>
                  <a:lnTo>
                    <a:pt x="1" y="2"/>
                  </a:lnTo>
                  <a:lnTo>
                    <a:pt x="0" y="1"/>
                  </a:lnTo>
                  <a:lnTo>
                    <a:pt x="1" y="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vert="horz" wrap="square" lIns="45720" tIns="22860" rIns="45720" bIns="22860" numCol="1" anchor="t" anchorCtr="0" compatLnSpc="1"/>
            <a:lstStyle/>
            <a:p>
              <a:endParaRPr lang="id-ID" sz="900" dirty="0">
                <a:cs typeface="+mn-ea"/>
                <a:sym typeface="+mn-lt"/>
              </a:endParaRPr>
            </a:p>
          </p:txBody>
        </p:sp>
      </p:grpSp>
      <p:pic>
        <p:nvPicPr>
          <p:cNvPr id="6" name="图片占位符 5"/>
          <p:cNvPicPr>
            <a:picLocks noGrp="1" noChangeAspect="1"/>
          </p:cNvPicPr>
          <p:nvPr/>
        </p:nvPicPr>
        <p:blipFill>
          <a:blip r:embed="rId4" cstate="screen"/>
          <a:srcRect/>
          <a:stretch>
            <a:fillRect/>
          </a:stretch>
        </p:blipFill>
        <p:spPr>
          <a:xfrm>
            <a:off x="4992079" y="3158127"/>
            <a:ext cx="893111" cy="1556374"/>
          </a:xfrm>
          <a:prstGeom prst="rect">
            <a:avLst/>
          </a:prstGeom>
          <a:effectLst/>
        </p:spPr>
      </p:pic>
      <p:grpSp>
        <p:nvGrpSpPr>
          <p:cNvPr id="51" name="Group 50"/>
          <p:cNvGrpSpPr/>
          <p:nvPr/>
        </p:nvGrpSpPr>
        <p:grpSpPr>
          <a:xfrm>
            <a:off x="4917195" y="2842789"/>
            <a:ext cx="1041569" cy="2162261"/>
            <a:chOff x="11310678" y="5484773"/>
            <a:chExt cx="2665090" cy="5532633"/>
          </a:xfrm>
        </p:grpSpPr>
        <p:sp>
          <p:nvSpPr>
            <p:cNvPr id="52" name="Freeform 59"/>
            <p:cNvSpPr/>
            <p:nvPr/>
          </p:nvSpPr>
          <p:spPr bwMode="auto">
            <a:xfrm>
              <a:off x="11310678" y="5484773"/>
              <a:ext cx="2665090" cy="5532633"/>
            </a:xfrm>
            <a:custGeom>
              <a:avLst/>
              <a:gdLst>
                <a:gd name="T0" fmla="*/ 411 w 411"/>
                <a:gd name="T1" fmla="*/ 811 h 853"/>
                <a:gd name="T2" fmla="*/ 370 w 411"/>
                <a:gd name="T3" fmla="*/ 853 h 853"/>
                <a:gd name="T4" fmla="*/ 42 w 411"/>
                <a:gd name="T5" fmla="*/ 853 h 853"/>
                <a:gd name="T6" fmla="*/ 0 w 411"/>
                <a:gd name="T7" fmla="*/ 811 h 853"/>
                <a:gd name="T8" fmla="*/ 0 w 411"/>
                <a:gd name="T9" fmla="*/ 42 h 853"/>
                <a:gd name="T10" fmla="*/ 42 w 411"/>
                <a:gd name="T11" fmla="*/ 0 h 853"/>
                <a:gd name="T12" fmla="*/ 370 w 411"/>
                <a:gd name="T13" fmla="*/ 0 h 853"/>
                <a:gd name="T14" fmla="*/ 411 w 411"/>
                <a:gd name="T15" fmla="*/ 42 h 853"/>
                <a:gd name="T16" fmla="*/ 411 w 411"/>
                <a:gd name="T17" fmla="*/ 811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11" h="853">
                  <a:moveTo>
                    <a:pt x="411" y="811"/>
                  </a:moveTo>
                  <a:cubicBezTo>
                    <a:pt x="411" y="834"/>
                    <a:pt x="392" y="853"/>
                    <a:pt x="370" y="853"/>
                  </a:cubicBezTo>
                  <a:cubicBezTo>
                    <a:pt x="42" y="853"/>
                    <a:pt x="42" y="853"/>
                    <a:pt x="42" y="853"/>
                  </a:cubicBezTo>
                  <a:cubicBezTo>
                    <a:pt x="19" y="853"/>
                    <a:pt x="0" y="834"/>
                    <a:pt x="0" y="811"/>
                  </a:cubicBezTo>
                  <a:cubicBezTo>
                    <a:pt x="0" y="42"/>
                    <a:pt x="0" y="42"/>
                    <a:pt x="0" y="42"/>
                  </a:cubicBezTo>
                  <a:cubicBezTo>
                    <a:pt x="0" y="19"/>
                    <a:pt x="19" y="0"/>
                    <a:pt x="42" y="0"/>
                  </a:cubicBezTo>
                  <a:cubicBezTo>
                    <a:pt x="370" y="0"/>
                    <a:pt x="370" y="0"/>
                    <a:pt x="370" y="0"/>
                  </a:cubicBezTo>
                  <a:cubicBezTo>
                    <a:pt x="392" y="0"/>
                    <a:pt x="411" y="19"/>
                    <a:pt x="411" y="42"/>
                  </a:cubicBezTo>
                  <a:lnTo>
                    <a:pt x="411" y="811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>
              <a:noFill/>
            </a:ln>
          </p:spPr>
          <p:txBody>
            <a:bodyPr vert="horz" wrap="square" lIns="45720" tIns="22860" rIns="45720" bIns="22860" numCol="1" anchor="t" anchorCtr="0" compatLnSpc="1"/>
            <a:lstStyle/>
            <a:p>
              <a:endParaRPr lang="id-ID" sz="900" dirty="0">
                <a:cs typeface="+mn-ea"/>
                <a:sym typeface="+mn-lt"/>
              </a:endParaRPr>
            </a:p>
          </p:txBody>
        </p:sp>
        <p:sp>
          <p:nvSpPr>
            <p:cNvPr id="54" name="Oval 61"/>
            <p:cNvSpPr>
              <a:spLocks noChangeArrowheads="1"/>
            </p:cNvSpPr>
            <p:nvPr/>
          </p:nvSpPr>
          <p:spPr bwMode="auto">
            <a:xfrm>
              <a:off x="12607558" y="5750705"/>
              <a:ext cx="77812" cy="77833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txBody>
            <a:bodyPr vert="horz" wrap="square" lIns="45720" tIns="22860" rIns="45720" bIns="22860" numCol="1" anchor="t" anchorCtr="0" compatLnSpc="1"/>
            <a:lstStyle/>
            <a:p>
              <a:endParaRPr lang="id-ID" sz="900" dirty="0">
                <a:cs typeface="+mn-ea"/>
                <a:sym typeface="+mn-lt"/>
              </a:endParaRPr>
            </a:p>
          </p:txBody>
        </p:sp>
        <p:sp>
          <p:nvSpPr>
            <p:cNvPr id="55" name="Oval 62"/>
            <p:cNvSpPr>
              <a:spLocks noChangeArrowheads="1"/>
            </p:cNvSpPr>
            <p:nvPr/>
          </p:nvSpPr>
          <p:spPr bwMode="auto">
            <a:xfrm>
              <a:off x="12633495" y="5776649"/>
              <a:ext cx="19455" cy="19460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txBody>
            <a:bodyPr vert="horz" wrap="square" lIns="45720" tIns="22860" rIns="45720" bIns="22860" numCol="1" anchor="t" anchorCtr="0" compatLnSpc="1"/>
            <a:lstStyle/>
            <a:p>
              <a:endParaRPr lang="id-ID" sz="900" dirty="0">
                <a:cs typeface="+mn-ea"/>
                <a:sym typeface="+mn-lt"/>
              </a:endParaRPr>
            </a:p>
          </p:txBody>
        </p:sp>
        <p:sp>
          <p:nvSpPr>
            <p:cNvPr id="56" name="Oval 63"/>
            <p:cNvSpPr>
              <a:spLocks noChangeArrowheads="1"/>
            </p:cNvSpPr>
            <p:nvPr/>
          </p:nvSpPr>
          <p:spPr bwMode="auto">
            <a:xfrm>
              <a:off x="12607558" y="5744216"/>
              <a:ext cx="77812" cy="77833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txBody>
            <a:bodyPr vert="horz" wrap="square" lIns="45720" tIns="22860" rIns="45720" bIns="22860" numCol="1" anchor="t" anchorCtr="0" compatLnSpc="1"/>
            <a:lstStyle/>
            <a:p>
              <a:endParaRPr lang="id-ID" sz="900" dirty="0">
                <a:cs typeface="+mn-ea"/>
                <a:sym typeface="+mn-lt"/>
              </a:endParaRPr>
            </a:p>
          </p:txBody>
        </p:sp>
        <p:sp>
          <p:nvSpPr>
            <p:cNvPr id="57" name="Oval 64"/>
            <p:cNvSpPr>
              <a:spLocks noChangeArrowheads="1"/>
            </p:cNvSpPr>
            <p:nvPr/>
          </p:nvSpPr>
          <p:spPr bwMode="auto">
            <a:xfrm>
              <a:off x="12633495" y="5770161"/>
              <a:ext cx="19455" cy="19460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txBody>
            <a:bodyPr vert="horz" wrap="square" lIns="45720" tIns="22860" rIns="45720" bIns="22860" numCol="1" anchor="t" anchorCtr="0" compatLnSpc="1"/>
            <a:lstStyle/>
            <a:p>
              <a:endParaRPr lang="id-ID" sz="900" dirty="0">
                <a:cs typeface="+mn-ea"/>
                <a:sym typeface="+mn-lt"/>
              </a:endParaRPr>
            </a:p>
          </p:txBody>
        </p:sp>
        <p:sp>
          <p:nvSpPr>
            <p:cNvPr id="58" name="Oval 65"/>
            <p:cNvSpPr>
              <a:spLocks noChangeArrowheads="1"/>
            </p:cNvSpPr>
            <p:nvPr/>
          </p:nvSpPr>
          <p:spPr bwMode="auto">
            <a:xfrm>
              <a:off x="12620526" y="5757189"/>
              <a:ext cx="51875" cy="51889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txBody>
            <a:bodyPr vert="horz" wrap="square" lIns="45720" tIns="22860" rIns="45720" bIns="22860" numCol="1" anchor="t" anchorCtr="0" compatLnSpc="1"/>
            <a:lstStyle/>
            <a:p>
              <a:endParaRPr lang="id-ID" sz="900" dirty="0">
                <a:cs typeface="+mn-ea"/>
                <a:sym typeface="+mn-lt"/>
              </a:endParaRPr>
            </a:p>
          </p:txBody>
        </p:sp>
        <p:sp>
          <p:nvSpPr>
            <p:cNvPr id="59" name="Oval 66"/>
            <p:cNvSpPr>
              <a:spLocks noChangeArrowheads="1"/>
            </p:cNvSpPr>
            <p:nvPr/>
          </p:nvSpPr>
          <p:spPr bwMode="auto">
            <a:xfrm>
              <a:off x="12620526" y="5757189"/>
              <a:ext cx="51875" cy="51889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txBody>
            <a:bodyPr vert="horz" wrap="square" lIns="45720" tIns="22860" rIns="45720" bIns="22860" numCol="1" anchor="t" anchorCtr="0" compatLnSpc="1"/>
            <a:lstStyle/>
            <a:p>
              <a:endParaRPr lang="id-ID" sz="900" dirty="0">
                <a:cs typeface="+mn-ea"/>
                <a:sym typeface="+mn-lt"/>
              </a:endParaRPr>
            </a:p>
          </p:txBody>
        </p:sp>
        <p:sp>
          <p:nvSpPr>
            <p:cNvPr id="60" name="Oval 67"/>
            <p:cNvSpPr>
              <a:spLocks noChangeArrowheads="1"/>
            </p:cNvSpPr>
            <p:nvPr/>
          </p:nvSpPr>
          <p:spPr bwMode="auto">
            <a:xfrm>
              <a:off x="12633495" y="5770161"/>
              <a:ext cx="25937" cy="25945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txBody>
            <a:bodyPr vert="horz" wrap="square" lIns="45720" tIns="22860" rIns="45720" bIns="22860" numCol="1" anchor="t" anchorCtr="0" compatLnSpc="1"/>
            <a:lstStyle/>
            <a:p>
              <a:endParaRPr lang="id-ID" sz="900" dirty="0">
                <a:cs typeface="+mn-ea"/>
                <a:sym typeface="+mn-lt"/>
              </a:endParaRPr>
            </a:p>
          </p:txBody>
        </p:sp>
        <p:sp>
          <p:nvSpPr>
            <p:cNvPr id="61" name="Oval 68"/>
            <p:cNvSpPr>
              <a:spLocks noChangeArrowheads="1"/>
            </p:cNvSpPr>
            <p:nvPr/>
          </p:nvSpPr>
          <p:spPr bwMode="auto">
            <a:xfrm>
              <a:off x="12633495" y="5770161"/>
              <a:ext cx="25937" cy="25945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txBody>
            <a:bodyPr vert="horz" wrap="square" lIns="45720" tIns="22860" rIns="45720" bIns="22860" numCol="1" anchor="t" anchorCtr="0" compatLnSpc="1"/>
            <a:lstStyle/>
            <a:p>
              <a:endParaRPr lang="id-ID" sz="900" dirty="0">
                <a:cs typeface="+mn-ea"/>
                <a:sym typeface="+mn-lt"/>
              </a:endParaRPr>
            </a:p>
          </p:txBody>
        </p:sp>
        <p:sp>
          <p:nvSpPr>
            <p:cNvPr id="62" name="Freeform 69"/>
            <p:cNvSpPr/>
            <p:nvPr/>
          </p:nvSpPr>
          <p:spPr bwMode="auto">
            <a:xfrm>
              <a:off x="12639982" y="5776649"/>
              <a:ext cx="6486" cy="6488"/>
            </a:xfrm>
            <a:custGeom>
              <a:avLst/>
              <a:gdLst>
                <a:gd name="T0" fmla="*/ 1 w 1"/>
                <a:gd name="T1" fmla="*/ 1 h 1"/>
                <a:gd name="T2" fmla="*/ 1 w 1"/>
                <a:gd name="T3" fmla="*/ 1 h 1"/>
                <a:gd name="T4" fmla="*/ 0 w 1"/>
                <a:gd name="T5" fmla="*/ 1 h 1"/>
                <a:gd name="T6" fmla="*/ 1 w 1"/>
                <a:gd name="T7" fmla="*/ 0 h 1"/>
                <a:gd name="T8" fmla="*/ 1 w 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1" y="1"/>
                  </a:moveTo>
                  <a:lnTo>
                    <a:pt x="1" y="1"/>
                  </a:lnTo>
                  <a:lnTo>
                    <a:pt x="0" y="1"/>
                  </a:lnTo>
                  <a:lnTo>
                    <a:pt x="1" y="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txBody>
            <a:bodyPr vert="horz" wrap="square" lIns="45720" tIns="22860" rIns="45720" bIns="22860" numCol="1" anchor="t" anchorCtr="0" compatLnSpc="1"/>
            <a:lstStyle/>
            <a:p>
              <a:endParaRPr lang="id-ID" sz="900" dirty="0">
                <a:cs typeface="+mn-ea"/>
                <a:sym typeface="+mn-lt"/>
              </a:endParaRPr>
            </a:p>
          </p:txBody>
        </p:sp>
        <p:sp>
          <p:nvSpPr>
            <p:cNvPr id="63" name="Freeform 70"/>
            <p:cNvSpPr/>
            <p:nvPr/>
          </p:nvSpPr>
          <p:spPr bwMode="auto">
            <a:xfrm>
              <a:off x="12639982" y="5776649"/>
              <a:ext cx="6486" cy="6488"/>
            </a:xfrm>
            <a:custGeom>
              <a:avLst/>
              <a:gdLst>
                <a:gd name="T0" fmla="*/ 1 w 1"/>
                <a:gd name="T1" fmla="*/ 1 h 1"/>
                <a:gd name="T2" fmla="*/ 1 w 1"/>
                <a:gd name="T3" fmla="*/ 1 h 1"/>
                <a:gd name="T4" fmla="*/ 0 w 1"/>
                <a:gd name="T5" fmla="*/ 1 h 1"/>
                <a:gd name="T6" fmla="*/ 1 w 1"/>
                <a:gd name="T7" fmla="*/ 0 h 1"/>
                <a:gd name="T8" fmla="*/ 1 w 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1" y="1"/>
                  </a:moveTo>
                  <a:lnTo>
                    <a:pt x="1" y="1"/>
                  </a:lnTo>
                  <a:lnTo>
                    <a:pt x="0" y="1"/>
                  </a:lnTo>
                  <a:lnTo>
                    <a:pt x="1" y="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txBody>
            <a:bodyPr vert="horz" wrap="square" lIns="45720" tIns="22860" rIns="45720" bIns="22860" numCol="1" anchor="t" anchorCtr="0" compatLnSpc="1"/>
            <a:lstStyle/>
            <a:p>
              <a:endParaRPr lang="id-ID" sz="900" dirty="0">
                <a:cs typeface="+mn-ea"/>
                <a:sym typeface="+mn-lt"/>
              </a:endParaRPr>
            </a:p>
          </p:txBody>
        </p:sp>
        <p:sp>
          <p:nvSpPr>
            <p:cNvPr id="64" name="Oval 71"/>
            <p:cNvSpPr>
              <a:spLocks noChangeArrowheads="1"/>
            </p:cNvSpPr>
            <p:nvPr/>
          </p:nvSpPr>
          <p:spPr bwMode="auto">
            <a:xfrm>
              <a:off x="12432481" y="10433658"/>
              <a:ext cx="421488" cy="421597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txBody>
            <a:bodyPr vert="horz" wrap="square" lIns="45720" tIns="22860" rIns="45720" bIns="22860" numCol="1" anchor="t" anchorCtr="0" compatLnSpc="1"/>
            <a:lstStyle/>
            <a:p>
              <a:endParaRPr lang="id-ID" sz="900" dirty="0">
                <a:cs typeface="+mn-ea"/>
                <a:sym typeface="+mn-lt"/>
              </a:endParaRPr>
            </a:p>
          </p:txBody>
        </p:sp>
        <p:sp>
          <p:nvSpPr>
            <p:cNvPr id="65" name="Freeform 72"/>
            <p:cNvSpPr/>
            <p:nvPr/>
          </p:nvSpPr>
          <p:spPr bwMode="auto">
            <a:xfrm>
              <a:off x="12536231" y="10537435"/>
              <a:ext cx="213987" cy="214043"/>
            </a:xfrm>
            <a:custGeom>
              <a:avLst/>
              <a:gdLst>
                <a:gd name="T0" fmla="*/ 31 w 33"/>
                <a:gd name="T1" fmla="*/ 22 h 33"/>
                <a:gd name="T2" fmla="*/ 29 w 33"/>
                <a:gd name="T3" fmla="*/ 22 h 33"/>
                <a:gd name="T4" fmla="*/ 22 w 33"/>
                <a:gd name="T5" fmla="*/ 29 h 33"/>
                <a:gd name="T6" fmla="*/ 11 w 33"/>
                <a:gd name="T7" fmla="*/ 29 h 33"/>
                <a:gd name="T8" fmla="*/ 4 w 33"/>
                <a:gd name="T9" fmla="*/ 22 h 33"/>
                <a:gd name="T10" fmla="*/ 4 w 33"/>
                <a:gd name="T11" fmla="*/ 11 h 33"/>
                <a:gd name="T12" fmla="*/ 11 w 33"/>
                <a:gd name="T13" fmla="*/ 4 h 33"/>
                <a:gd name="T14" fmla="*/ 22 w 33"/>
                <a:gd name="T15" fmla="*/ 4 h 33"/>
                <a:gd name="T16" fmla="*/ 29 w 33"/>
                <a:gd name="T17" fmla="*/ 11 h 33"/>
                <a:gd name="T18" fmla="*/ 29 w 33"/>
                <a:gd name="T19" fmla="*/ 22 h 33"/>
                <a:gd name="T20" fmla="*/ 31 w 33"/>
                <a:gd name="T21" fmla="*/ 22 h 33"/>
                <a:gd name="T22" fmla="*/ 33 w 33"/>
                <a:gd name="T23" fmla="*/ 22 h 33"/>
                <a:gd name="T24" fmla="*/ 33 w 33"/>
                <a:gd name="T25" fmla="*/ 11 h 33"/>
                <a:gd name="T26" fmla="*/ 22 w 33"/>
                <a:gd name="T27" fmla="*/ 0 h 33"/>
                <a:gd name="T28" fmla="*/ 11 w 33"/>
                <a:gd name="T29" fmla="*/ 0 h 33"/>
                <a:gd name="T30" fmla="*/ 0 w 33"/>
                <a:gd name="T31" fmla="*/ 11 h 33"/>
                <a:gd name="T32" fmla="*/ 0 w 33"/>
                <a:gd name="T33" fmla="*/ 22 h 33"/>
                <a:gd name="T34" fmla="*/ 11 w 33"/>
                <a:gd name="T35" fmla="*/ 33 h 33"/>
                <a:gd name="T36" fmla="*/ 22 w 33"/>
                <a:gd name="T37" fmla="*/ 33 h 33"/>
                <a:gd name="T38" fmla="*/ 33 w 33"/>
                <a:gd name="T39" fmla="*/ 22 h 33"/>
                <a:gd name="T40" fmla="*/ 31 w 33"/>
                <a:gd name="T41" fmla="*/ 22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33" h="33">
                  <a:moveTo>
                    <a:pt x="31" y="22"/>
                  </a:moveTo>
                  <a:cubicBezTo>
                    <a:pt x="29" y="22"/>
                    <a:pt x="29" y="22"/>
                    <a:pt x="29" y="22"/>
                  </a:cubicBezTo>
                  <a:cubicBezTo>
                    <a:pt x="29" y="26"/>
                    <a:pt x="26" y="29"/>
                    <a:pt x="22" y="29"/>
                  </a:cubicBezTo>
                  <a:cubicBezTo>
                    <a:pt x="11" y="29"/>
                    <a:pt x="11" y="29"/>
                    <a:pt x="11" y="29"/>
                  </a:cubicBezTo>
                  <a:cubicBezTo>
                    <a:pt x="7" y="29"/>
                    <a:pt x="4" y="26"/>
                    <a:pt x="4" y="22"/>
                  </a:cubicBezTo>
                  <a:cubicBezTo>
                    <a:pt x="4" y="11"/>
                    <a:pt x="4" y="11"/>
                    <a:pt x="4" y="11"/>
                  </a:cubicBezTo>
                  <a:cubicBezTo>
                    <a:pt x="4" y="7"/>
                    <a:pt x="7" y="4"/>
                    <a:pt x="11" y="4"/>
                  </a:cubicBezTo>
                  <a:cubicBezTo>
                    <a:pt x="22" y="4"/>
                    <a:pt x="22" y="4"/>
                    <a:pt x="22" y="4"/>
                  </a:cubicBezTo>
                  <a:cubicBezTo>
                    <a:pt x="26" y="4"/>
                    <a:pt x="29" y="7"/>
                    <a:pt x="29" y="11"/>
                  </a:cubicBezTo>
                  <a:cubicBezTo>
                    <a:pt x="29" y="22"/>
                    <a:pt x="29" y="22"/>
                    <a:pt x="29" y="22"/>
                  </a:cubicBezTo>
                  <a:cubicBezTo>
                    <a:pt x="31" y="22"/>
                    <a:pt x="31" y="22"/>
                    <a:pt x="31" y="22"/>
                  </a:cubicBezTo>
                  <a:cubicBezTo>
                    <a:pt x="33" y="22"/>
                    <a:pt x="33" y="22"/>
                    <a:pt x="33" y="22"/>
                  </a:cubicBezTo>
                  <a:cubicBezTo>
                    <a:pt x="33" y="11"/>
                    <a:pt x="33" y="11"/>
                    <a:pt x="33" y="11"/>
                  </a:cubicBezTo>
                  <a:cubicBezTo>
                    <a:pt x="33" y="5"/>
                    <a:pt x="28" y="0"/>
                    <a:pt x="22" y="0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5" y="0"/>
                    <a:pt x="0" y="5"/>
                    <a:pt x="0" y="11"/>
                  </a:cubicBezTo>
                  <a:cubicBezTo>
                    <a:pt x="0" y="22"/>
                    <a:pt x="0" y="22"/>
                    <a:pt x="0" y="22"/>
                  </a:cubicBezTo>
                  <a:cubicBezTo>
                    <a:pt x="0" y="28"/>
                    <a:pt x="5" y="33"/>
                    <a:pt x="11" y="33"/>
                  </a:cubicBezTo>
                  <a:cubicBezTo>
                    <a:pt x="22" y="33"/>
                    <a:pt x="22" y="33"/>
                    <a:pt x="22" y="33"/>
                  </a:cubicBezTo>
                  <a:cubicBezTo>
                    <a:pt x="28" y="33"/>
                    <a:pt x="33" y="28"/>
                    <a:pt x="33" y="22"/>
                  </a:cubicBezTo>
                  <a:lnTo>
                    <a:pt x="31" y="22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>
              <a:noFill/>
            </a:ln>
          </p:spPr>
          <p:txBody>
            <a:bodyPr vert="horz" wrap="square" lIns="45720" tIns="22860" rIns="45720" bIns="22860" numCol="1" anchor="t" anchorCtr="0" compatLnSpc="1"/>
            <a:lstStyle/>
            <a:p>
              <a:endParaRPr lang="id-ID" sz="900" dirty="0">
                <a:cs typeface="+mn-ea"/>
                <a:sym typeface="+mn-lt"/>
              </a:endParaRPr>
            </a:p>
          </p:txBody>
        </p:sp>
        <p:sp>
          <p:nvSpPr>
            <p:cNvPr id="66" name="Rectangle 73"/>
            <p:cNvSpPr>
              <a:spLocks noChangeArrowheads="1"/>
            </p:cNvSpPr>
            <p:nvPr/>
          </p:nvSpPr>
          <p:spPr bwMode="auto">
            <a:xfrm>
              <a:off x="11505210" y="6302020"/>
              <a:ext cx="2282509" cy="4001917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txBody>
            <a:bodyPr vert="horz" wrap="square" lIns="45720" tIns="22860" rIns="45720" bIns="22860" numCol="1" anchor="t" anchorCtr="0" compatLnSpc="1"/>
            <a:lstStyle/>
            <a:p>
              <a:endParaRPr lang="id-ID" sz="900" dirty="0">
                <a:cs typeface="+mn-ea"/>
                <a:sym typeface="+mn-lt"/>
              </a:endParaRPr>
            </a:p>
          </p:txBody>
        </p:sp>
        <p:sp>
          <p:nvSpPr>
            <p:cNvPr id="67" name="Freeform 75"/>
            <p:cNvSpPr/>
            <p:nvPr/>
          </p:nvSpPr>
          <p:spPr bwMode="auto">
            <a:xfrm>
              <a:off x="12445450" y="5938799"/>
              <a:ext cx="473364" cy="110266"/>
            </a:xfrm>
            <a:custGeom>
              <a:avLst/>
              <a:gdLst>
                <a:gd name="T0" fmla="*/ 8 w 73"/>
                <a:gd name="T1" fmla="*/ 17 h 17"/>
                <a:gd name="T2" fmla="*/ 0 w 73"/>
                <a:gd name="T3" fmla="*/ 9 h 17"/>
                <a:gd name="T4" fmla="*/ 8 w 73"/>
                <a:gd name="T5" fmla="*/ 0 h 17"/>
                <a:gd name="T6" fmla="*/ 65 w 73"/>
                <a:gd name="T7" fmla="*/ 0 h 17"/>
                <a:gd name="T8" fmla="*/ 73 w 73"/>
                <a:gd name="T9" fmla="*/ 9 h 17"/>
                <a:gd name="T10" fmla="*/ 65 w 73"/>
                <a:gd name="T11" fmla="*/ 17 h 17"/>
                <a:gd name="T12" fmla="*/ 8 w 73"/>
                <a:gd name="T13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3" h="17">
                  <a:moveTo>
                    <a:pt x="8" y="17"/>
                  </a:moveTo>
                  <a:cubicBezTo>
                    <a:pt x="3" y="17"/>
                    <a:pt x="0" y="13"/>
                    <a:pt x="0" y="9"/>
                  </a:cubicBezTo>
                  <a:cubicBezTo>
                    <a:pt x="0" y="4"/>
                    <a:pt x="3" y="0"/>
                    <a:pt x="8" y="0"/>
                  </a:cubicBezTo>
                  <a:cubicBezTo>
                    <a:pt x="65" y="0"/>
                    <a:pt x="65" y="0"/>
                    <a:pt x="65" y="0"/>
                  </a:cubicBezTo>
                  <a:cubicBezTo>
                    <a:pt x="70" y="0"/>
                    <a:pt x="73" y="4"/>
                    <a:pt x="73" y="9"/>
                  </a:cubicBezTo>
                  <a:cubicBezTo>
                    <a:pt x="73" y="13"/>
                    <a:pt x="70" y="17"/>
                    <a:pt x="65" y="17"/>
                  </a:cubicBezTo>
                  <a:lnTo>
                    <a:pt x="8" y="17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txBody>
            <a:bodyPr vert="horz" wrap="square" lIns="45720" tIns="22860" rIns="45720" bIns="22860" numCol="1" anchor="t" anchorCtr="0" compatLnSpc="1"/>
            <a:lstStyle/>
            <a:p>
              <a:endParaRPr lang="id-ID" sz="900" dirty="0">
                <a:cs typeface="+mn-ea"/>
                <a:sym typeface="+mn-lt"/>
              </a:endParaRPr>
            </a:p>
          </p:txBody>
        </p:sp>
        <p:sp>
          <p:nvSpPr>
            <p:cNvPr id="68" name="Freeform 76"/>
            <p:cNvSpPr/>
            <p:nvPr/>
          </p:nvSpPr>
          <p:spPr bwMode="auto">
            <a:xfrm>
              <a:off x="12471388" y="5971232"/>
              <a:ext cx="421488" cy="45405"/>
            </a:xfrm>
            <a:custGeom>
              <a:avLst/>
              <a:gdLst>
                <a:gd name="T0" fmla="*/ 65 w 65"/>
                <a:gd name="T1" fmla="*/ 4 h 7"/>
                <a:gd name="T2" fmla="*/ 61 w 65"/>
                <a:gd name="T3" fmla="*/ 7 h 7"/>
                <a:gd name="T4" fmla="*/ 4 w 65"/>
                <a:gd name="T5" fmla="*/ 7 h 7"/>
                <a:gd name="T6" fmla="*/ 0 w 65"/>
                <a:gd name="T7" fmla="*/ 4 h 7"/>
                <a:gd name="T8" fmla="*/ 4 w 65"/>
                <a:gd name="T9" fmla="*/ 0 h 7"/>
                <a:gd name="T10" fmla="*/ 61 w 65"/>
                <a:gd name="T11" fmla="*/ 0 h 7"/>
                <a:gd name="T12" fmla="*/ 65 w 65"/>
                <a:gd name="T13" fmla="*/ 4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5" h="7">
                  <a:moveTo>
                    <a:pt x="65" y="4"/>
                  </a:moveTo>
                  <a:cubicBezTo>
                    <a:pt x="65" y="6"/>
                    <a:pt x="63" y="7"/>
                    <a:pt x="61" y="7"/>
                  </a:cubicBezTo>
                  <a:cubicBezTo>
                    <a:pt x="4" y="7"/>
                    <a:pt x="4" y="7"/>
                    <a:pt x="4" y="7"/>
                  </a:cubicBezTo>
                  <a:cubicBezTo>
                    <a:pt x="2" y="7"/>
                    <a:pt x="0" y="6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61" y="0"/>
                    <a:pt x="61" y="0"/>
                    <a:pt x="61" y="0"/>
                  </a:cubicBezTo>
                  <a:cubicBezTo>
                    <a:pt x="63" y="0"/>
                    <a:pt x="65" y="2"/>
                    <a:pt x="65" y="4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txBody>
            <a:bodyPr vert="horz" wrap="square" lIns="45720" tIns="22860" rIns="45720" bIns="22860" numCol="1" anchor="t" anchorCtr="0" compatLnSpc="1"/>
            <a:lstStyle/>
            <a:p>
              <a:endParaRPr lang="id-ID" sz="900" dirty="0">
                <a:cs typeface="+mn-ea"/>
                <a:sym typeface="+mn-lt"/>
              </a:endParaRPr>
            </a:p>
          </p:txBody>
        </p:sp>
        <p:sp>
          <p:nvSpPr>
            <p:cNvPr id="69" name="Oval 77"/>
            <p:cNvSpPr>
              <a:spLocks noChangeArrowheads="1"/>
            </p:cNvSpPr>
            <p:nvPr/>
          </p:nvSpPr>
          <p:spPr bwMode="auto">
            <a:xfrm>
              <a:off x="12289824" y="5958259"/>
              <a:ext cx="71331" cy="71349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txBody>
            <a:bodyPr vert="horz" wrap="square" lIns="45720" tIns="22860" rIns="45720" bIns="22860" numCol="1" anchor="t" anchorCtr="0" compatLnSpc="1"/>
            <a:lstStyle/>
            <a:p>
              <a:endParaRPr lang="id-ID" sz="900" dirty="0">
                <a:cs typeface="+mn-ea"/>
                <a:sym typeface="+mn-lt"/>
              </a:endParaRPr>
            </a:p>
          </p:txBody>
        </p:sp>
      </p:grpSp>
      <p:sp>
        <p:nvSpPr>
          <p:cNvPr id="53" name="文本框 52"/>
          <p:cNvSpPr txBox="1"/>
          <p:nvPr/>
        </p:nvSpPr>
        <p:spPr>
          <a:xfrm>
            <a:off x="1966198" y="258187"/>
            <a:ext cx="40005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问藏书房" pitchFamily="2" charset="-122"/>
                <a:ea typeface="问藏书房" pitchFamily="2" charset="-122"/>
                <a:cs typeface="+mn-ea"/>
                <a:sym typeface="+mn-lt"/>
              </a:rPr>
              <a:t>单击此处添加标题文本</a:t>
            </a: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" name="图片 42"/>
          <p:cNvPicPr>
            <a:picLocks noChangeAspect="1"/>
          </p:cNvPicPr>
          <p:nvPr/>
        </p:nvPicPr>
        <p:blipFill rotWithShape="1">
          <a:blip r:embed="rId4" cstate="screen"/>
          <a:srcRect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0" name="圆角矩形 39"/>
          <p:cNvSpPr/>
          <p:nvPr/>
        </p:nvSpPr>
        <p:spPr>
          <a:xfrm>
            <a:off x="292100" y="292100"/>
            <a:ext cx="11595100" cy="6261100"/>
          </a:xfrm>
          <a:prstGeom prst="roundRect">
            <a:avLst>
              <a:gd name="adj" fmla="val 0"/>
            </a:avLst>
          </a:prstGeom>
          <a:noFill/>
          <a:ln w="38100">
            <a:solidFill>
              <a:schemeClr val="bg1">
                <a:lumMod val="8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5" cstate="screen"/>
          <a:srcRect/>
          <a:stretch>
            <a:fillRect/>
          </a:stretch>
        </p:blipFill>
        <p:spPr>
          <a:xfrm>
            <a:off x="-17303" y="1206500"/>
            <a:ext cx="3062287" cy="5651500"/>
          </a:xfrm>
          <a:prstGeom prst="rect">
            <a:avLst/>
          </a:prstGeom>
        </p:spPr>
      </p:pic>
      <p:pic>
        <p:nvPicPr>
          <p:cNvPr id="27" name="图片 26"/>
          <p:cNvPicPr>
            <a:picLocks noChangeAspect="1"/>
          </p:cNvPicPr>
          <p:nvPr/>
        </p:nvPicPr>
        <p:blipFill rotWithShape="1">
          <a:blip r:embed="rId6" cstate="screen"/>
          <a:srcRect t="10370"/>
          <a:stretch>
            <a:fillRect/>
          </a:stretch>
        </p:blipFill>
        <p:spPr>
          <a:xfrm>
            <a:off x="-17303" y="0"/>
            <a:ext cx="11150600" cy="6146800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 rotWithShape="1">
          <a:blip r:embed="rId7" cstate="screen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colorTemperature colorTemp="47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>
          <a:xfrm>
            <a:off x="7328614" y="0"/>
            <a:ext cx="4880689" cy="4148455"/>
          </a:xfrm>
          <a:prstGeom prst="rect">
            <a:avLst/>
          </a:prstGeom>
        </p:spPr>
      </p:pic>
      <p:sp>
        <p:nvSpPr>
          <p:cNvPr id="13" name="文本框 12"/>
          <p:cNvSpPr txBox="1"/>
          <p:nvPr/>
        </p:nvSpPr>
        <p:spPr>
          <a:xfrm>
            <a:off x="1286272" y="914074"/>
            <a:ext cx="3934936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问藏书房" pitchFamily="2" charset="-122"/>
                <a:ea typeface="问藏书房" pitchFamily="2" charset="-122"/>
                <a:cs typeface="+mn-ea"/>
                <a:sym typeface="+mn-lt"/>
              </a:rPr>
              <a:t>目录</a:t>
            </a:r>
          </a:p>
          <a:p>
            <a:r>
              <a:rPr lang="en-US" altLang="zh-CN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问藏书房" pitchFamily="2" charset="-122"/>
                <a:ea typeface="问藏书房" pitchFamily="2" charset="-122"/>
                <a:cs typeface="+mn-ea"/>
                <a:sym typeface="+mn-lt"/>
              </a:rPr>
              <a:t>CONTENTS</a:t>
            </a:r>
          </a:p>
        </p:txBody>
      </p:sp>
      <p:sp>
        <p:nvSpPr>
          <p:cNvPr id="17" name="矩形 16"/>
          <p:cNvSpPr/>
          <p:nvPr/>
        </p:nvSpPr>
        <p:spPr>
          <a:xfrm>
            <a:off x="1324372" y="2301399"/>
            <a:ext cx="4544695" cy="1383030"/>
          </a:xfrm>
          <a:prstGeom prst="rect">
            <a:avLst/>
          </a:prstGeom>
          <a:solidFill>
            <a:srgbClr val="0A5E75"/>
          </a:solidFill>
          <a:ln>
            <a:noFill/>
          </a:ln>
          <a:effectLst>
            <a:outerShdw blurRad="723900" dist="38100" dir="2700000" sx="104000" sy="104000" algn="tl" rotWithShape="0">
              <a:schemeClr val="bg1">
                <a:lumMod val="75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18" name="文本框 17"/>
          <p:cNvSpPr txBox="1"/>
          <p:nvPr/>
        </p:nvSpPr>
        <p:spPr>
          <a:xfrm>
            <a:off x="1324372" y="2703354"/>
            <a:ext cx="89281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zh-CN" sz="3600" dirty="0">
                <a:solidFill>
                  <a:schemeClr val="bg1"/>
                </a:solidFill>
                <a:cs typeface="+mn-ea"/>
                <a:sym typeface="+mn-lt"/>
              </a:rPr>
              <a:t>01</a:t>
            </a:r>
          </a:p>
        </p:txBody>
      </p:sp>
      <p:sp>
        <p:nvSpPr>
          <p:cNvPr id="19" name="文本框 18"/>
          <p:cNvSpPr txBox="1"/>
          <p:nvPr/>
        </p:nvSpPr>
        <p:spPr>
          <a:xfrm>
            <a:off x="2360692" y="2625249"/>
            <a:ext cx="327914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 smtClean="0">
                <a:solidFill>
                  <a:schemeClr val="bg1"/>
                </a:solidFill>
                <a:cs typeface="+mn-ea"/>
                <a:sym typeface="+mn-lt"/>
              </a:rPr>
              <a:t>单击此处添加标题文本</a:t>
            </a:r>
            <a:endParaRPr lang="zh-CN" altLang="en-US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6" name="文本框 15"/>
          <p:cNvSpPr txBox="1"/>
          <p:nvPr/>
        </p:nvSpPr>
        <p:spPr>
          <a:xfrm>
            <a:off x="2361327" y="2976404"/>
            <a:ext cx="3369945" cy="4000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sz="1000" dirty="0">
                <a:solidFill>
                  <a:schemeClr val="bg1"/>
                </a:solidFill>
                <a:cs typeface="+mn-ea"/>
                <a:sym typeface="+mn-lt"/>
              </a:rPr>
              <a:t>此处添加详细文本描述，文字内容建议与标题相关尽量简洁生动</a:t>
            </a:r>
            <a:r>
              <a:rPr lang="en-US" altLang="zh-CN" sz="1000" dirty="0">
                <a:solidFill>
                  <a:schemeClr val="bg1"/>
                </a:solidFill>
                <a:cs typeface="+mn-ea"/>
                <a:sym typeface="+mn-lt"/>
              </a:rPr>
              <a:t>……</a:t>
            </a:r>
            <a:endParaRPr lang="zh-CN" altLang="en-US" sz="10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23" name="矩形 22"/>
          <p:cNvSpPr/>
          <p:nvPr/>
        </p:nvSpPr>
        <p:spPr>
          <a:xfrm>
            <a:off x="1324372" y="3943509"/>
            <a:ext cx="4544695" cy="122047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723900" dist="38100" dir="2700000" sx="104000" sy="104000" algn="tl" rotWithShape="0">
              <a:schemeClr val="bg1">
                <a:lumMod val="75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24" name="文本框 23"/>
          <p:cNvSpPr txBox="1"/>
          <p:nvPr/>
        </p:nvSpPr>
        <p:spPr>
          <a:xfrm>
            <a:off x="1324372" y="4236244"/>
            <a:ext cx="89281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zh-CN" sz="36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02</a:t>
            </a:r>
          </a:p>
        </p:txBody>
      </p:sp>
      <p:sp>
        <p:nvSpPr>
          <p:cNvPr id="25" name="文本框 24"/>
          <p:cNvSpPr txBox="1"/>
          <p:nvPr/>
        </p:nvSpPr>
        <p:spPr>
          <a:xfrm>
            <a:off x="2360692" y="4176554"/>
            <a:ext cx="327914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单击此处添加标题文本</a:t>
            </a:r>
            <a:endParaRPr lang="zh-CN" altLang="en-US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22" name="文本框 21"/>
          <p:cNvSpPr txBox="1"/>
          <p:nvPr/>
        </p:nvSpPr>
        <p:spPr>
          <a:xfrm>
            <a:off x="2360692" y="4527709"/>
            <a:ext cx="3279140" cy="4000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sz="10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此处添加详细文本描述，文字内容建议与标题相关尽量简洁生动</a:t>
            </a:r>
            <a:r>
              <a:rPr lang="en-US" altLang="zh-CN" sz="10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……</a:t>
            </a:r>
            <a:endParaRPr lang="zh-CN" altLang="en-US" sz="1000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32" name="矩形 31"/>
          <p:cNvSpPr/>
          <p:nvPr/>
        </p:nvSpPr>
        <p:spPr>
          <a:xfrm>
            <a:off x="6317734" y="2301399"/>
            <a:ext cx="4544695" cy="138303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723900" dist="38100" dir="2700000" sx="104000" sy="104000" algn="tl" rotWithShape="0">
              <a:schemeClr val="bg1">
                <a:lumMod val="75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33" name="文本框 32"/>
          <p:cNvSpPr txBox="1"/>
          <p:nvPr/>
        </p:nvSpPr>
        <p:spPr>
          <a:xfrm>
            <a:off x="6317734" y="2703354"/>
            <a:ext cx="89281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zh-CN" sz="36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03</a:t>
            </a:r>
          </a:p>
        </p:txBody>
      </p:sp>
      <p:sp>
        <p:nvSpPr>
          <p:cNvPr id="35" name="文本框 34"/>
          <p:cNvSpPr txBox="1"/>
          <p:nvPr/>
        </p:nvSpPr>
        <p:spPr>
          <a:xfrm>
            <a:off x="7354054" y="2625249"/>
            <a:ext cx="327914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单击此处添加标题文本</a:t>
            </a:r>
            <a:endParaRPr lang="zh-CN" altLang="en-US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31" name="文本框 30"/>
          <p:cNvSpPr txBox="1"/>
          <p:nvPr/>
        </p:nvSpPr>
        <p:spPr>
          <a:xfrm>
            <a:off x="7354689" y="2976404"/>
            <a:ext cx="3354070" cy="4000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sz="10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此处添加详细文本描述，文字内容建议与标题相关尽量简洁生动</a:t>
            </a:r>
            <a:r>
              <a:rPr lang="en-US" altLang="zh-CN" sz="10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……</a:t>
            </a:r>
            <a:endParaRPr lang="zh-CN" altLang="en-US" sz="1000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39" name="矩形 38"/>
          <p:cNvSpPr/>
          <p:nvPr/>
        </p:nvSpPr>
        <p:spPr>
          <a:xfrm>
            <a:off x="6317734" y="3943509"/>
            <a:ext cx="4544695" cy="1220470"/>
          </a:xfrm>
          <a:prstGeom prst="rect">
            <a:avLst/>
          </a:prstGeom>
          <a:solidFill>
            <a:srgbClr val="0A5E75"/>
          </a:solidFill>
          <a:ln>
            <a:noFill/>
          </a:ln>
          <a:effectLst>
            <a:outerShdw blurRad="723900" dist="38100" dir="2700000" sx="104000" sy="104000" algn="tl" rotWithShape="0">
              <a:schemeClr val="bg1">
                <a:lumMod val="75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41" name="文本框 40"/>
          <p:cNvSpPr txBox="1"/>
          <p:nvPr/>
        </p:nvSpPr>
        <p:spPr>
          <a:xfrm>
            <a:off x="6317734" y="4236244"/>
            <a:ext cx="89281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zh-CN" sz="3600" dirty="0">
                <a:solidFill>
                  <a:schemeClr val="bg1"/>
                </a:solidFill>
                <a:cs typeface="+mn-ea"/>
                <a:sym typeface="+mn-lt"/>
              </a:rPr>
              <a:t>04</a:t>
            </a:r>
          </a:p>
        </p:txBody>
      </p:sp>
      <p:sp>
        <p:nvSpPr>
          <p:cNvPr id="42" name="文本框 41"/>
          <p:cNvSpPr txBox="1"/>
          <p:nvPr/>
        </p:nvSpPr>
        <p:spPr>
          <a:xfrm>
            <a:off x="7354054" y="4176554"/>
            <a:ext cx="327914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 smtClean="0">
                <a:solidFill>
                  <a:schemeClr val="bg1"/>
                </a:solidFill>
                <a:cs typeface="+mn-ea"/>
                <a:sym typeface="+mn-lt"/>
              </a:rPr>
              <a:t>单击此处添加标题文本</a:t>
            </a:r>
            <a:endParaRPr lang="zh-CN" altLang="en-US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38" name="文本框 37"/>
          <p:cNvSpPr txBox="1"/>
          <p:nvPr/>
        </p:nvSpPr>
        <p:spPr>
          <a:xfrm>
            <a:off x="7354054" y="4527709"/>
            <a:ext cx="3279140" cy="4000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sz="1000" dirty="0">
                <a:solidFill>
                  <a:schemeClr val="bg1"/>
                </a:solidFill>
                <a:cs typeface="+mn-ea"/>
                <a:sym typeface="+mn-lt"/>
              </a:rPr>
              <a:t>此处添加详细文本描述，文字内容建议与标题相关尽量简洁生动</a:t>
            </a:r>
            <a:r>
              <a:rPr lang="en-US" altLang="zh-CN" sz="1000" dirty="0">
                <a:solidFill>
                  <a:schemeClr val="bg1"/>
                </a:solidFill>
                <a:cs typeface="+mn-ea"/>
                <a:sym typeface="+mn-lt"/>
              </a:rPr>
              <a:t>……</a:t>
            </a:r>
            <a:endParaRPr lang="zh-CN" altLang="en-US" sz="1000" dirty="0">
              <a:solidFill>
                <a:schemeClr val="bg1"/>
              </a:solidFill>
              <a:cs typeface="+mn-ea"/>
              <a:sym typeface="+mn-lt"/>
            </a:endParaRP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组合 5"/>
          <p:cNvGrpSpPr/>
          <p:nvPr/>
        </p:nvGrpSpPr>
        <p:grpSpPr>
          <a:xfrm>
            <a:off x="1360040" y="5005185"/>
            <a:ext cx="8727020" cy="712055"/>
            <a:chOff x="1757817" y="4216189"/>
            <a:chExt cx="8723312" cy="949408"/>
          </a:xfrm>
        </p:grpSpPr>
        <p:sp>
          <p:nvSpPr>
            <p:cNvPr id="7" name="TextBox 42" descr="e7d195523061f1c0dc4eb095ef98a80d432ab5f5ac2fa1ec9A04093C40641F0917DB5F0ACB951B229F3670423540916292DB116844AAB0F00FEFF6E8E4293DAC5FD3F90415D8F35813B35A693A33C33F3D5BFF0641E6EC05FF3B6B060D1EC04DC2D230E8A87D1D448B0A553D838968DF7BEA939F8BB8F3F855678524924E43D5FEBF582B0A19BD3EEB16E580BB28A190"/>
            <p:cNvSpPr txBox="1"/>
            <p:nvPr/>
          </p:nvSpPr>
          <p:spPr>
            <a:xfrm>
              <a:off x="1757817" y="4216189"/>
              <a:ext cx="3376612" cy="45140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>
                <a:defRPr/>
              </a:pPr>
              <a:r>
                <a:rPr lang="zh-CN" altLang="en-US" sz="1600" b="1" dirty="0">
                  <a:solidFill>
                    <a:schemeClr val="bg1">
                      <a:lumMod val="50000"/>
                    </a:schemeClr>
                  </a:solidFill>
                  <a:cs typeface="+mn-ea"/>
                  <a:sym typeface="+mn-lt"/>
                </a:rPr>
                <a:t>单击此处添加标题文本</a:t>
              </a:r>
            </a:p>
          </p:txBody>
        </p:sp>
        <p:sp>
          <p:nvSpPr>
            <p:cNvPr id="8" name="矩形 15" descr="e7d195523061f1c0dc4eb095ef98a80d432ab5f5ac2fa1ec9A04093C40641F0917DB5F0ACB951B229F3670423540916292DB116844AAB0F00FEFF6E8E4293DAC5FD3F90415D8F35813B35A693A33C33F3D5BFF0641E6EC05FF3B6B060D1EC04DC2D230E8A87D1D448B0A553D838968DF7BEA939F8BB8F3F855678524924E43D5FEBF582B0A19BD3EEB16E580BB28A190"/>
            <p:cNvSpPr>
              <a:spLocks noChangeArrowheads="1"/>
            </p:cNvSpPr>
            <p:nvPr/>
          </p:nvSpPr>
          <p:spPr bwMode="auto">
            <a:xfrm>
              <a:off x="1757817" y="4714191"/>
              <a:ext cx="8723312" cy="4514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zh-CN" altLang="en-US" sz="800" dirty="0">
                  <a:solidFill>
                    <a:schemeClr val="bg1">
                      <a:lumMod val="50000"/>
                    </a:schemeClr>
                  </a:solidFill>
                  <a:latin typeface="+mn-lt"/>
                  <a:ea typeface="+mn-ea"/>
                  <a:cs typeface="+mn-ea"/>
                  <a:sym typeface="+mn-lt"/>
                </a:rPr>
                <a:t>此处添加详细文本描述，建议与标题相关并符合整体语言风格，语言描述尽量简洁生动。尽量将每页幻灯片的字数控制在</a:t>
              </a:r>
              <a:r>
                <a:rPr lang="en-US" altLang="zh-CN" sz="800" dirty="0">
                  <a:solidFill>
                    <a:schemeClr val="bg1">
                      <a:lumMod val="50000"/>
                    </a:schemeClr>
                  </a:solidFill>
                  <a:latin typeface="+mn-lt"/>
                  <a:ea typeface="+mn-ea"/>
                  <a:cs typeface="+mn-ea"/>
                  <a:sym typeface="+mn-lt"/>
                </a:rPr>
                <a:t>200</a:t>
              </a:r>
              <a:r>
                <a:rPr lang="zh-CN" altLang="en-US" sz="800" dirty="0">
                  <a:solidFill>
                    <a:schemeClr val="bg1">
                      <a:lumMod val="50000"/>
                    </a:schemeClr>
                  </a:solidFill>
                  <a:latin typeface="+mn-lt"/>
                  <a:ea typeface="+mn-ea"/>
                  <a:cs typeface="+mn-ea"/>
                  <a:sym typeface="+mn-lt"/>
                </a:rPr>
                <a:t>字以内，据统计每页幻灯片的最好控制在</a:t>
              </a:r>
              <a:r>
                <a:rPr lang="en-US" altLang="zh-CN" sz="800" dirty="0">
                  <a:solidFill>
                    <a:schemeClr val="bg1">
                      <a:lumMod val="50000"/>
                    </a:schemeClr>
                  </a:solidFill>
                  <a:latin typeface="+mn-lt"/>
                  <a:ea typeface="+mn-ea"/>
                  <a:cs typeface="+mn-ea"/>
                  <a:sym typeface="+mn-lt"/>
                </a:rPr>
                <a:t>5</a:t>
              </a:r>
              <a:r>
                <a:rPr lang="zh-CN" altLang="en-US" sz="800" dirty="0">
                  <a:solidFill>
                    <a:schemeClr val="bg1">
                      <a:lumMod val="50000"/>
                    </a:schemeClr>
                  </a:solidFill>
                  <a:latin typeface="+mn-lt"/>
                  <a:ea typeface="+mn-ea"/>
                  <a:cs typeface="+mn-ea"/>
                  <a:sym typeface="+mn-lt"/>
                </a:rPr>
                <a:t>分钟之内。此处添加详细文本描述，建议与标题相关并符合整体语言风格，语言描述尽量简洁生动。</a:t>
              </a:r>
            </a:p>
          </p:txBody>
        </p:sp>
      </p:grpSp>
      <p:grpSp>
        <p:nvGrpSpPr>
          <p:cNvPr id="9" name="组合 8"/>
          <p:cNvGrpSpPr/>
          <p:nvPr/>
        </p:nvGrpSpPr>
        <p:grpSpPr>
          <a:xfrm>
            <a:off x="1284457" y="861237"/>
            <a:ext cx="9635180" cy="3688691"/>
            <a:chOff x="1653042" y="1184955"/>
            <a:chExt cx="8705850" cy="3031594"/>
          </a:xfrm>
        </p:grpSpPr>
        <p:cxnSp>
          <p:nvCxnSpPr>
            <p:cNvPr id="10" name="直接连接符 9" descr="e7d195523061f1c0dc4eb095ef98a80d432ab5f5ac2fa1ec9A04093C40641F0917DB5F0ACB951B229F3670423540916292DB116844AAB0F00FEFF6E8E4293DAC5FD3F90415D8F35813B35A693A33C33F3D5BFF0641E6EC05FF3B6B060D1EC04DC2D230E8A87D1D448B0A553D838968DF7BEA939F8BB8F3F855678524924E43D5FEBF582B0A19BD3EEB16E580BB28A190"/>
            <p:cNvCxnSpPr/>
            <p:nvPr/>
          </p:nvCxnSpPr>
          <p:spPr>
            <a:xfrm>
              <a:off x="2014992" y="1821542"/>
              <a:ext cx="8340725" cy="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直接连接符 10" descr="e7d195523061f1c0dc4eb095ef98a80d432ab5f5ac2fa1ec9A04093C40641F0917DB5F0ACB951B229F3670423540916292DB116844AAB0F00FEFF6E8E4293DAC5FD3F90415D8F35813B35A693A33C33F3D5BFF0641E6EC05FF3B6B060D1EC04DC2D230E8A87D1D448B0A553D838968DF7BEA939F8BB8F3F855678524924E43D5FEBF582B0A19BD3EEB16E580BB28A190"/>
            <p:cNvCxnSpPr/>
            <p:nvPr/>
          </p:nvCxnSpPr>
          <p:spPr>
            <a:xfrm>
              <a:off x="2014992" y="2227942"/>
              <a:ext cx="8340725" cy="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直接连接符 11" descr="e7d195523061f1c0dc4eb095ef98a80d432ab5f5ac2fa1ec9A04093C40641F0917DB5F0ACB951B229F3670423540916292DB116844AAB0F00FEFF6E8E4293DAC5FD3F90415D8F35813B35A693A33C33F3D5BFF0641E6EC05FF3B6B060D1EC04DC2D230E8A87D1D448B0A553D838968DF7BEA939F8BB8F3F855678524924E43D5FEBF582B0A19BD3EEB16E580BB28A190"/>
            <p:cNvCxnSpPr/>
            <p:nvPr/>
          </p:nvCxnSpPr>
          <p:spPr>
            <a:xfrm>
              <a:off x="2014992" y="2677205"/>
              <a:ext cx="8340725" cy="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直接连接符 12" descr="e7d195523061f1c0dc4eb095ef98a80d432ab5f5ac2fa1ec9A04093C40641F0917DB5F0ACB951B229F3670423540916292DB116844AAB0F00FEFF6E8E4293DAC5FD3F90415D8F35813B35A693A33C33F3D5BFF0641E6EC05FF3B6B060D1EC04DC2D230E8A87D1D448B0A553D838968DF7BEA939F8BB8F3F855678524924E43D5FEBF582B0A19BD3EEB16E580BB28A190"/>
            <p:cNvCxnSpPr/>
            <p:nvPr/>
          </p:nvCxnSpPr>
          <p:spPr>
            <a:xfrm>
              <a:off x="2014992" y="3094717"/>
              <a:ext cx="8340725" cy="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直接连接符 13" descr="e7d195523061f1c0dc4eb095ef98a80d432ab5f5ac2fa1ec9A04093C40641F0917DB5F0ACB951B229F3670423540916292DB116844AAB0F00FEFF6E8E4293DAC5FD3F90415D8F35813B35A693A33C33F3D5BFF0641E6EC05FF3B6B060D1EC04DC2D230E8A87D1D448B0A553D838968DF7BEA939F8BB8F3F855678524924E43D5FEBF582B0A19BD3EEB16E580BB28A190"/>
            <p:cNvCxnSpPr/>
            <p:nvPr/>
          </p:nvCxnSpPr>
          <p:spPr>
            <a:xfrm>
              <a:off x="2014992" y="3551917"/>
              <a:ext cx="8340725" cy="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任意多边形 6" descr="e7d195523061f1c0dc4eb095ef98a80d432ab5f5ac2fa1ec9A04093C40641F0917DB5F0ACB951B229F3670423540916292DB116844AAB0F00FEFF6E8E4293DAC5FD3F90415D8F35813B35A693A33C33F3D5BFF0641E6EC05FF3B6B060D1EC04DC2D230E8A87D1D448B0A553D838968DF7BEA939F8BB8F3F855678524924E43D5FEBF582B0A19BD3EEB16E580BB28A190"/>
            <p:cNvSpPr/>
            <p:nvPr/>
          </p:nvSpPr>
          <p:spPr>
            <a:xfrm>
              <a:off x="2362654" y="1500867"/>
              <a:ext cx="7804150" cy="1487488"/>
            </a:xfrm>
            <a:custGeom>
              <a:avLst/>
              <a:gdLst>
                <a:gd name="connsiteX0" fmla="*/ 0 w 7803931"/>
                <a:gd name="connsiteY0" fmla="*/ 620996 h 1487794"/>
                <a:gd name="connsiteX1" fmla="*/ 709448 w 7803931"/>
                <a:gd name="connsiteY1" fmla="*/ 1409272 h 1487794"/>
                <a:gd name="connsiteX2" fmla="*/ 1450427 w 7803931"/>
                <a:gd name="connsiteY2" fmla="*/ 952072 h 1487794"/>
                <a:gd name="connsiteX3" fmla="*/ 2112579 w 7803931"/>
                <a:gd name="connsiteY3" fmla="*/ 510637 h 1487794"/>
                <a:gd name="connsiteX4" fmla="*/ 2837793 w 7803931"/>
                <a:gd name="connsiteY4" fmla="*/ 841713 h 1487794"/>
                <a:gd name="connsiteX5" fmla="*/ 3610303 w 7803931"/>
                <a:gd name="connsiteY5" fmla="*/ 605230 h 1487794"/>
                <a:gd name="connsiteX6" fmla="*/ 4745420 w 7803931"/>
                <a:gd name="connsiteY6" fmla="*/ 21906 h 1487794"/>
                <a:gd name="connsiteX7" fmla="*/ 5423337 w 7803931"/>
                <a:gd name="connsiteY7" fmla="*/ 1456568 h 1487794"/>
                <a:gd name="connsiteX8" fmla="*/ 6321972 w 7803931"/>
                <a:gd name="connsiteY8" fmla="*/ 952072 h 1487794"/>
                <a:gd name="connsiteX9" fmla="*/ 7141779 w 7803931"/>
                <a:gd name="connsiteY9" fmla="*/ 274154 h 1487794"/>
                <a:gd name="connsiteX10" fmla="*/ 7803931 w 7803931"/>
                <a:gd name="connsiteY10" fmla="*/ 211092 h 14877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803931" h="1487794">
                  <a:moveTo>
                    <a:pt x="0" y="620996"/>
                  </a:moveTo>
                  <a:cubicBezTo>
                    <a:pt x="233855" y="987544"/>
                    <a:pt x="467710" y="1354093"/>
                    <a:pt x="709448" y="1409272"/>
                  </a:cubicBezTo>
                  <a:cubicBezTo>
                    <a:pt x="951186" y="1464451"/>
                    <a:pt x="1216572" y="1101844"/>
                    <a:pt x="1450427" y="952072"/>
                  </a:cubicBezTo>
                  <a:cubicBezTo>
                    <a:pt x="1684282" y="802300"/>
                    <a:pt x="1881352" y="529030"/>
                    <a:pt x="2112579" y="510637"/>
                  </a:cubicBezTo>
                  <a:cubicBezTo>
                    <a:pt x="2343806" y="492244"/>
                    <a:pt x="2588172" y="825948"/>
                    <a:pt x="2837793" y="841713"/>
                  </a:cubicBezTo>
                  <a:cubicBezTo>
                    <a:pt x="3087414" y="857478"/>
                    <a:pt x="3292365" y="741864"/>
                    <a:pt x="3610303" y="605230"/>
                  </a:cubicBezTo>
                  <a:cubicBezTo>
                    <a:pt x="3928241" y="468596"/>
                    <a:pt x="4443248" y="-119984"/>
                    <a:pt x="4745420" y="21906"/>
                  </a:cubicBezTo>
                  <a:cubicBezTo>
                    <a:pt x="5047592" y="163796"/>
                    <a:pt x="5160578" y="1301540"/>
                    <a:pt x="5423337" y="1456568"/>
                  </a:cubicBezTo>
                  <a:cubicBezTo>
                    <a:pt x="5686096" y="1611596"/>
                    <a:pt x="6035565" y="1149141"/>
                    <a:pt x="6321972" y="952072"/>
                  </a:cubicBezTo>
                  <a:cubicBezTo>
                    <a:pt x="6608379" y="755003"/>
                    <a:pt x="6894786" y="397651"/>
                    <a:pt x="7141779" y="274154"/>
                  </a:cubicBezTo>
                  <a:cubicBezTo>
                    <a:pt x="7388772" y="150657"/>
                    <a:pt x="7596351" y="180874"/>
                    <a:pt x="7803931" y="211092"/>
                  </a:cubicBezTo>
                </a:path>
              </a:pathLst>
            </a:custGeom>
            <a:noFill/>
            <a:ln>
              <a:solidFill>
                <a:schemeClr val="bg1">
                  <a:lumMod val="65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sz="1015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6" name="TextBox 8" descr="e7d195523061f1c0dc4eb095ef98a80d432ab5f5ac2fa1ec9A04093C40641F0917DB5F0ACB951B229F3670423540916292DB116844AAB0F00FEFF6E8E4293DAC5FD3F90415D8F35813B35A693A33C33F3D5BFF0641E6EC05FF3B6B060D1EC04DC2D230E8A87D1D448B0A553D838968DF7BEA939F8BB8F3F855678524924E43D5FEBF582B0A19BD3EEB16E580BB28A190"/>
            <p:cNvSpPr txBox="1">
              <a:spLocks noChangeArrowheads="1"/>
            </p:cNvSpPr>
            <p:nvPr/>
          </p:nvSpPr>
          <p:spPr bwMode="auto">
            <a:xfrm>
              <a:off x="1653042" y="1184955"/>
              <a:ext cx="322263" cy="2042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en-US" altLang="zh-CN" sz="1015" dirty="0">
                  <a:solidFill>
                    <a:schemeClr val="bg1">
                      <a:lumMod val="50000"/>
                    </a:schemeClr>
                  </a:solidFill>
                  <a:latin typeface="+mn-lt"/>
                  <a:ea typeface="+mn-ea"/>
                  <a:cs typeface="+mn-ea"/>
                  <a:sym typeface="+mn-lt"/>
                </a:rPr>
                <a:t>6</a:t>
              </a:r>
              <a:endParaRPr lang="zh-CN" altLang="en-US" sz="1015" dirty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17" name="TextBox 19" descr="e7d195523061f1c0dc4eb095ef98a80d432ab5f5ac2fa1ec9A04093C40641F0917DB5F0ACB951B229F3670423540916292DB116844AAB0F00FEFF6E8E4293DAC5FD3F90415D8F35813B35A693A33C33F3D5BFF0641E6EC05FF3B6B060D1EC04DC2D230E8A87D1D448B0A553D838968DF7BEA939F8BB8F3F855678524924E43D5FEBF582B0A19BD3EEB16E580BB28A190"/>
            <p:cNvSpPr txBox="1">
              <a:spLocks noChangeArrowheads="1"/>
            </p:cNvSpPr>
            <p:nvPr/>
          </p:nvSpPr>
          <p:spPr bwMode="auto">
            <a:xfrm>
              <a:off x="1653042" y="1621518"/>
              <a:ext cx="322263" cy="2042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en-US" altLang="zh-CN" sz="1015" dirty="0">
                  <a:solidFill>
                    <a:schemeClr val="bg1">
                      <a:lumMod val="50000"/>
                    </a:schemeClr>
                  </a:solidFill>
                  <a:latin typeface="+mn-lt"/>
                  <a:ea typeface="+mn-ea"/>
                  <a:cs typeface="+mn-ea"/>
                  <a:sym typeface="+mn-lt"/>
                </a:rPr>
                <a:t>5</a:t>
              </a:r>
              <a:endParaRPr lang="zh-CN" altLang="en-US" sz="1015" dirty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18" name="TextBox 20" descr="e7d195523061f1c0dc4eb095ef98a80d432ab5f5ac2fa1ec9A04093C40641F0917DB5F0ACB951B229F3670423540916292DB116844AAB0F00FEFF6E8E4293DAC5FD3F90415D8F35813B35A693A33C33F3D5BFF0641E6EC05FF3B6B060D1EC04DC2D230E8A87D1D448B0A553D838968DF7BEA939F8BB8F3F855678524924E43D5FEBF582B0A19BD3EEB16E580BB28A190"/>
            <p:cNvSpPr txBox="1">
              <a:spLocks noChangeArrowheads="1"/>
            </p:cNvSpPr>
            <p:nvPr/>
          </p:nvSpPr>
          <p:spPr bwMode="auto">
            <a:xfrm>
              <a:off x="1668917" y="2043792"/>
              <a:ext cx="322263" cy="2042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en-US" altLang="zh-CN" sz="1015" dirty="0">
                  <a:solidFill>
                    <a:schemeClr val="bg1">
                      <a:lumMod val="50000"/>
                    </a:schemeClr>
                  </a:solidFill>
                  <a:latin typeface="+mn-lt"/>
                  <a:ea typeface="+mn-ea"/>
                  <a:cs typeface="+mn-ea"/>
                  <a:sym typeface="+mn-lt"/>
                </a:rPr>
                <a:t>4</a:t>
              </a:r>
              <a:endParaRPr lang="zh-CN" altLang="en-US" sz="1015" dirty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19" name="TextBox 21" descr="e7d195523061f1c0dc4eb095ef98a80d432ab5f5ac2fa1ec9A04093C40641F0917DB5F0ACB951B229F3670423540916292DB116844AAB0F00FEFF6E8E4293DAC5FD3F90415D8F35813B35A693A33C33F3D5BFF0641E6EC05FF3B6B060D1EC04DC2D230E8A87D1D448B0A553D838968DF7BEA939F8BB8F3F855678524924E43D5FEBF582B0A19BD3EEB16E580BB28A190"/>
            <p:cNvSpPr txBox="1">
              <a:spLocks noChangeArrowheads="1"/>
            </p:cNvSpPr>
            <p:nvPr/>
          </p:nvSpPr>
          <p:spPr bwMode="auto">
            <a:xfrm>
              <a:off x="1668917" y="2462892"/>
              <a:ext cx="322263" cy="2042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en-US" altLang="zh-CN" sz="1015" dirty="0">
                  <a:solidFill>
                    <a:schemeClr val="bg1">
                      <a:lumMod val="50000"/>
                    </a:schemeClr>
                  </a:solidFill>
                  <a:latin typeface="+mn-lt"/>
                  <a:ea typeface="+mn-ea"/>
                  <a:cs typeface="+mn-ea"/>
                  <a:sym typeface="+mn-lt"/>
                </a:rPr>
                <a:t>3</a:t>
              </a:r>
              <a:endParaRPr lang="zh-CN" altLang="en-US" sz="1015" dirty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20" name="TextBox 23" descr="e7d195523061f1c0dc4eb095ef98a80d432ab5f5ac2fa1ec9A04093C40641F0917DB5F0ACB951B229F3670423540916292DB116844AAB0F00FEFF6E8E4293DAC5FD3F90415D8F35813B35A693A33C33F3D5BFF0641E6EC05FF3B6B060D1EC04DC2D230E8A87D1D448B0A553D838968DF7BEA939F8BB8F3F855678524924E43D5FEBF582B0A19BD3EEB16E580BB28A190"/>
            <p:cNvSpPr txBox="1">
              <a:spLocks noChangeArrowheads="1"/>
            </p:cNvSpPr>
            <p:nvPr/>
          </p:nvSpPr>
          <p:spPr bwMode="auto">
            <a:xfrm>
              <a:off x="1668917" y="2908980"/>
              <a:ext cx="322263" cy="2042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en-US" altLang="zh-CN" sz="1015" dirty="0">
                  <a:solidFill>
                    <a:schemeClr val="bg1">
                      <a:lumMod val="50000"/>
                    </a:schemeClr>
                  </a:solidFill>
                  <a:latin typeface="+mn-lt"/>
                  <a:ea typeface="+mn-ea"/>
                  <a:cs typeface="+mn-ea"/>
                  <a:sym typeface="+mn-lt"/>
                </a:rPr>
                <a:t>2</a:t>
              </a:r>
              <a:endParaRPr lang="zh-CN" altLang="en-US" sz="1015" dirty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21" name="TextBox 24" descr="e7d195523061f1c0dc4eb095ef98a80d432ab5f5ac2fa1ec9A04093C40641F0917DB5F0ACB951B229F3670423540916292DB116844AAB0F00FEFF6E8E4293DAC5FD3F90415D8F35813B35A693A33C33F3D5BFF0641E6EC05FF3B6B060D1EC04DC2D230E8A87D1D448B0A553D838968DF7BEA939F8BB8F3F855678524924E43D5FEBF582B0A19BD3EEB16E580BB28A190"/>
            <p:cNvSpPr txBox="1">
              <a:spLocks noChangeArrowheads="1"/>
            </p:cNvSpPr>
            <p:nvPr/>
          </p:nvSpPr>
          <p:spPr bwMode="auto">
            <a:xfrm>
              <a:off x="1668917" y="3328080"/>
              <a:ext cx="322263" cy="2042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en-US" altLang="zh-CN" sz="1015" dirty="0">
                  <a:solidFill>
                    <a:schemeClr val="bg1">
                      <a:lumMod val="50000"/>
                    </a:schemeClr>
                  </a:solidFill>
                  <a:latin typeface="+mn-lt"/>
                  <a:ea typeface="+mn-ea"/>
                  <a:cs typeface="+mn-ea"/>
                  <a:sym typeface="+mn-lt"/>
                </a:rPr>
                <a:t>1</a:t>
              </a:r>
              <a:endParaRPr lang="zh-CN" altLang="en-US" sz="1015" dirty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22" name="TextBox 25" descr="e7d195523061f1c0dc4eb095ef98a80d432ab5f5ac2fa1ec9A04093C40641F0917DB5F0ACB951B229F3670423540916292DB116844AAB0F00FEFF6E8E4293DAC5FD3F90415D8F35813B35A693A33C33F3D5BFF0641E6EC05FF3B6B060D1EC04DC2D230E8A87D1D448B0A553D838968DF7BEA939F8BB8F3F855678524924E43D5FEBF582B0A19BD3EEB16E580BB28A190"/>
            <p:cNvSpPr txBox="1">
              <a:spLocks noChangeArrowheads="1"/>
            </p:cNvSpPr>
            <p:nvPr/>
          </p:nvSpPr>
          <p:spPr bwMode="auto">
            <a:xfrm>
              <a:off x="1668917" y="3737654"/>
              <a:ext cx="322263" cy="2042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en-US" altLang="zh-CN" sz="1015" dirty="0">
                  <a:solidFill>
                    <a:schemeClr val="bg1">
                      <a:lumMod val="50000"/>
                    </a:schemeClr>
                  </a:solidFill>
                  <a:latin typeface="+mn-lt"/>
                  <a:ea typeface="+mn-ea"/>
                  <a:cs typeface="+mn-ea"/>
                  <a:sym typeface="+mn-lt"/>
                </a:rPr>
                <a:t>0</a:t>
              </a:r>
              <a:endParaRPr lang="zh-CN" altLang="en-US" sz="1015" dirty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23" name="TextBox 28" descr="e7d195523061f1c0dc4eb095ef98a80d432ab5f5ac2fa1ec9A04093C40641F0917DB5F0ACB951B229F3670423540916292DB116844AAB0F00FEFF6E8E4293DAC5FD3F90415D8F35813B35A693A33C33F3D5BFF0641E6EC05FF3B6B060D1EC04DC2D230E8A87D1D448B0A553D838968DF7BEA939F8BB8F3F855678524924E43D5FEBF582B0A19BD3EEB16E580BB28A190"/>
            <p:cNvSpPr txBox="1">
              <a:spLocks noChangeArrowheads="1"/>
            </p:cNvSpPr>
            <p:nvPr/>
          </p:nvSpPr>
          <p:spPr bwMode="auto">
            <a:xfrm>
              <a:off x="2248354" y="4012292"/>
              <a:ext cx="322263" cy="2042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en-US" altLang="zh-CN" sz="1015" dirty="0">
                  <a:solidFill>
                    <a:schemeClr val="bg1">
                      <a:lumMod val="50000"/>
                    </a:schemeClr>
                  </a:solidFill>
                  <a:latin typeface="+mn-lt"/>
                  <a:ea typeface="+mn-ea"/>
                  <a:cs typeface="+mn-ea"/>
                  <a:sym typeface="+mn-lt"/>
                </a:rPr>
                <a:t>1</a:t>
              </a:r>
              <a:endParaRPr lang="zh-CN" altLang="en-US" sz="1015" dirty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24" name="TextBox 29" descr="e7d195523061f1c0dc4eb095ef98a80d432ab5f5ac2fa1ec9A04093C40641F0917DB5F0ACB951B229F3670423540916292DB116844AAB0F00FEFF6E8E4293DAC5FD3F90415D8F35813B35A693A33C33F3D5BFF0641E6EC05FF3B6B060D1EC04DC2D230E8A87D1D448B0A553D838968DF7BEA939F8BB8F3F855678524924E43D5FEBF582B0A19BD3EEB16E580BB28A190"/>
            <p:cNvSpPr txBox="1">
              <a:spLocks noChangeArrowheads="1"/>
            </p:cNvSpPr>
            <p:nvPr/>
          </p:nvSpPr>
          <p:spPr bwMode="auto">
            <a:xfrm>
              <a:off x="2940505" y="4012292"/>
              <a:ext cx="323851" cy="2042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en-US" altLang="zh-CN" sz="1015" dirty="0">
                  <a:solidFill>
                    <a:schemeClr val="bg1">
                      <a:lumMod val="50000"/>
                    </a:schemeClr>
                  </a:solidFill>
                  <a:latin typeface="+mn-lt"/>
                  <a:ea typeface="+mn-ea"/>
                  <a:cs typeface="+mn-ea"/>
                  <a:sym typeface="+mn-lt"/>
                </a:rPr>
                <a:t>2</a:t>
              </a:r>
              <a:endParaRPr lang="zh-CN" altLang="en-US" sz="1015" dirty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25" name="TextBox 30" descr="e7d195523061f1c0dc4eb095ef98a80d432ab5f5ac2fa1ec9A04093C40641F0917DB5F0ACB951B229F3670423540916292DB116844AAB0F00FEFF6E8E4293DAC5FD3F90415D8F35813B35A693A33C33F3D5BFF0641E6EC05FF3B6B060D1EC04DC2D230E8A87D1D448B0A553D838968DF7BEA939F8BB8F3F855678524924E43D5FEBF582B0A19BD3EEB16E580BB28A190"/>
            <p:cNvSpPr txBox="1">
              <a:spLocks noChangeArrowheads="1"/>
            </p:cNvSpPr>
            <p:nvPr/>
          </p:nvSpPr>
          <p:spPr bwMode="auto">
            <a:xfrm>
              <a:off x="3634242" y="4012292"/>
              <a:ext cx="323851" cy="2042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en-US" altLang="zh-CN" sz="1015" dirty="0">
                  <a:solidFill>
                    <a:schemeClr val="bg1">
                      <a:lumMod val="50000"/>
                    </a:schemeClr>
                  </a:solidFill>
                  <a:latin typeface="+mn-lt"/>
                  <a:ea typeface="+mn-ea"/>
                  <a:cs typeface="+mn-ea"/>
                  <a:sym typeface="+mn-lt"/>
                </a:rPr>
                <a:t>3</a:t>
              </a:r>
              <a:endParaRPr lang="zh-CN" altLang="en-US" sz="1015" dirty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26" name="TextBox 31" descr="e7d195523061f1c0dc4eb095ef98a80d432ab5f5ac2fa1ec9A04093C40641F0917DB5F0ACB951B229F3670423540916292DB116844AAB0F00FEFF6E8E4293DAC5FD3F90415D8F35813B35A693A33C33F3D5BFF0641E6EC05FF3B6B060D1EC04DC2D230E8A87D1D448B0A553D838968DF7BEA939F8BB8F3F855678524924E43D5FEBF582B0A19BD3EEB16E580BB28A190"/>
            <p:cNvSpPr txBox="1">
              <a:spLocks noChangeArrowheads="1"/>
            </p:cNvSpPr>
            <p:nvPr/>
          </p:nvSpPr>
          <p:spPr bwMode="auto">
            <a:xfrm>
              <a:off x="4332742" y="4012292"/>
              <a:ext cx="322263" cy="2042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en-US" altLang="zh-CN" sz="1015" dirty="0">
                  <a:solidFill>
                    <a:schemeClr val="bg1">
                      <a:lumMod val="50000"/>
                    </a:schemeClr>
                  </a:solidFill>
                  <a:latin typeface="+mn-lt"/>
                  <a:ea typeface="+mn-ea"/>
                  <a:cs typeface="+mn-ea"/>
                  <a:sym typeface="+mn-lt"/>
                </a:rPr>
                <a:t>4</a:t>
              </a:r>
              <a:endParaRPr lang="zh-CN" altLang="en-US" sz="1015" dirty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27" name="TextBox 32" descr="e7d195523061f1c0dc4eb095ef98a80d432ab5f5ac2fa1ec9A04093C40641F0917DB5F0ACB951B229F3670423540916292DB116844AAB0F00FEFF6E8E4293DAC5FD3F90415D8F35813B35A693A33C33F3D5BFF0641E6EC05FF3B6B060D1EC04DC2D230E8A87D1D448B0A553D838968DF7BEA939F8BB8F3F855678524924E43D5FEBF582B0A19BD3EEB16E580BB28A190"/>
            <p:cNvSpPr txBox="1">
              <a:spLocks noChangeArrowheads="1"/>
            </p:cNvSpPr>
            <p:nvPr/>
          </p:nvSpPr>
          <p:spPr bwMode="auto">
            <a:xfrm>
              <a:off x="5005842" y="4012292"/>
              <a:ext cx="323851" cy="2042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en-US" altLang="zh-CN" sz="1015" dirty="0">
                  <a:solidFill>
                    <a:schemeClr val="bg1">
                      <a:lumMod val="50000"/>
                    </a:schemeClr>
                  </a:solidFill>
                  <a:latin typeface="+mn-lt"/>
                  <a:ea typeface="+mn-ea"/>
                  <a:cs typeface="+mn-ea"/>
                  <a:sym typeface="+mn-lt"/>
                </a:rPr>
                <a:t>5</a:t>
              </a:r>
              <a:endParaRPr lang="zh-CN" altLang="en-US" sz="1015" dirty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28" name="TextBox 34" descr="e7d195523061f1c0dc4eb095ef98a80d432ab5f5ac2fa1ec9A04093C40641F0917DB5F0ACB951B229F3670423540916292DB116844AAB0F00FEFF6E8E4293DAC5FD3F90415D8F35813B35A693A33C33F3D5BFF0641E6EC05FF3B6B060D1EC04DC2D230E8A87D1D448B0A553D838968DF7BEA939F8BB8F3F855678524924E43D5FEBF582B0A19BD3EEB16E580BB28A190"/>
            <p:cNvSpPr txBox="1">
              <a:spLocks noChangeArrowheads="1"/>
            </p:cNvSpPr>
            <p:nvPr/>
          </p:nvSpPr>
          <p:spPr bwMode="auto">
            <a:xfrm>
              <a:off x="5726567" y="4012292"/>
              <a:ext cx="323851" cy="2042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en-US" altLang="zh-CN" sz="1015" dirty="0">
                  <a:solidFill>
                    <a:schemeClr val="bg1">
                      <a:lumMod val="50000"/>
                    </a:schemeClr>
                  </a:solidFill>
                  <a:latin typeface="+mn-lt"/>
                  <a:ea typeface="+mn-ea"/>
                  <a:cs typeface="+mn-ea"/>
                  <a:sym typeface="+mn-lt"/>
                </a:rPr>
                <a:t>6</a:t>
              </a:r>
              <a:endParaRPr lang="zh-CN" altLang="en-US" sz="1015" dirty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29" name="TextBox 35" descr="e7d195523061f1c0dc4eb095ef98a80d432ab5f5ac2fa1ec9A04093C40641F0917DB5F0ACB951B229F3670423540916292DB116844AAB0F00FEFF6E8E4293DAC5FD3F90415D8F35813B35A693A33C33F3D5BFF0641E6EC05FF3B6B060D1EC04DC2D230E8A87D1D448B0A553D838968DF7BEA939F8BB8F3F855678524924E43D5FEBF582B0A19BD3EEB16E580BB28A190"/>
            <p:cNvSpPr txBox="1">
              <a:spLocks noChangeArrowheads="1"/>
            </p:cNvSpPr>
            <p:nvPr/>
          </p:nvSpPr>
          <p:spPr bwMode="auto">
            <a:xfrm>
              <a:off x="6404430" y="4012292"/>
              <a:ext cx="322263" cy="2042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en-US" altLang="zh-CN" sz="1015" dirty="0">
                  <a:solidFill>
                    <a:schemeClr val="bg1">
                      <a:lumMod val="50000"/>
                    </a:schemeClr>
                  </a:solidFill>
                  <a:latin typeface="+mn-lt"/>
                  <a:ea typeface="+mn-ea"/>
                  <a:cs typeface="+mn-ea"/>
                  <a:sym typeface="+mn-lt"/>
                </a:rPr>
                <a:t>7</a:t>
              </a:r>
              <a:endParaRPr lang="zh-CN" altLang="en-US" sz="1015" dirty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30" name="TextBox 36" descr="e7d195523061f1c0dc4eb095ef98a80d432ab5f5ac2fa1ec9A04093C40641F0917DB5F0ACB951B229F3670423540916292DB116844AAB0F00FEFF6E8E4293DAC5FD3F90415D8F35813B35A693A33C33F3D5BFF0641E6EC05FF3B6B060D1EC04DC2D230E8A87D1D448B0A553D838968DF7BEA939F8BB8F3F855678524924E43D5FEBF582B0A19BD3EEB16E580BB28A190"/>
            <p:cNvSpPr txBox="1">
              <a:spLocks noChangeArrowheads="1"/>
            </p:cNvSpPr>
            <p:nvPr/>
          </p:nvSpPr>
          <p:spPr bwMode="auto">
            <a:xfrm>
              <a:off x="7131504" y="4012292"/>
              <a:ext cx="323851" cy="2042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en-US" altLang="zh-CN" sz="1015" dirty="0">
                  <a:solidFill>
                    <a:schemeClr val="bg1">
                      <a:lumMod val="50000"/>
                    </a:schemeClr>
                  </a:solidFill>
                  <a:latin typeface="+mn-lt"/>
                  <a:ea typeface="+mn-ea"/>
                  <a:cs typeface="+mn-ea"/>
                  <a:sym typeface="+mn-lt"/>
                </a:rPr>
                <a:t>8</a:t>
              </a:r>
              <a:endParaRPr lang="zh-CN" altLang="en-US" sz="1015" dirty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31" name="TextBox 37" descr="e7d195523061f1c0dc4eb095ef98a80d432ab5f5ac2fa1ec9A04093C40641F0917DB5F0ACB951B229F3670423540916292DB116844AAB0F00FEFF6E8E4293DAC5FD3F90415D8F35813B35A693A33C33F3D5BFF0641E6EC05FF3B6B060D1EC04DC2D230E8A87D1D448B0A553D838968DF7BEA939F8BB8F3F855678524924E43D5FEBF582B0A19BD3EEB16E580BB28A190"/>
            <p:cNvSpPr txBox="1">
              <a:spLocks noChangeArrowheads="1"/>
            </p:cNvSpPr>
            <p:nvPr/>
          </p:nvSpPr>
          <p:spPr bwMode="auto">
            <a:xfrm>
              <a:off x="7810954" y="4012292"/>
              <a:ext cx="322263" cy="2042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en-US" altLang="zh-CN" sz="1015" dirty="0">
                  <a:solidFill>
                    <a:schemeClr val="bg1">
                      <a:lumMod val="50000"/>
                    </a:schemeClr>
                  </a:solidFill>
                  <a:latin typeface="+mn-lt"/>
                  <a:ea typeface="+mn-ea"/>
                  <a:cs typeface="+mn-ea"/>
                  <a:sym typeface="+mn-lt"/>
                </a:rPr>
                <a:t>9</a:t>
              </a:r>
              <a:endParaRPr lang="zh-CN" altLang="en-US" sz="1015" dirty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32" name="TextBox 38" descr="e7d195523061f1c0dc4eb095ef98a80d432ab5f5ac2fa1ec9A04093C40641F0917DB5F0ACB951B229F3670423540916292DB116844AAB0F00FEFF6E8E4293DAC5FD3F90415D8F35813B35A693A33C33F3D5BFF0641E6EC05FF3B6B060D1EC04DC2D230E8A87D1D448B0A553D838968DF7BEA939F8BB8F3F855678524924E43D5FEBF582B0A19BD3EEB16E580BB28A190"/>
            <p:cNvSpPr txBox="1">
              <a:spLocks noChangeArrowheads="1"/>
            </p:cNvSpPr>
            <p:nvPr/>
          </p:nvSpPr>
          <p:spPr bwMode="auto">
            <a:xfrm>
              <a:off x="8425317" y="4012292"/>
              <a:ext cx="542925" cy="2042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en-US" altLang="zh-CN" sz="1015" dirty="0">
                  <a:solidFill>
                    <a:schemeClr val="bg1">
                      <a:lumMod val="50000"/>
                    </a:schemeClr>
                  </a:solidFill>
                  <a:latin typeface="+mn-lt"/>
                  <a:ea typeface="+mn-ea"/>
                  <a:cs typeface="+mn-ea"/>
                  <a:sym typeface="+mn-lt"/>
                </a:rPr>
                <a:t>10</a:t>
              </a:r>
              <a:endParaRPr lang="zh-CN" altLang="en-US" sz="1015" dirty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33" name="TextBox 39" descr="e7d195523061f1c0dc4eb095ef98a80d432ab5f5ac2fa1ec9A04093C40641F0917DB5F0ACB951B229F3670423540916292DB116844AAB0F00FEFF6E8E4293DAC5FD3F90415D8F35813B35A693A33C33F3D5BFF0641E6EC05FF3B6B060D1EC04DC2D230E8A87D1D448B0A553D838968DF7BEA939F8BB8F3F855678524924E43D5FEBF582B0A19BD3EEB16E580BB28A190"/>
            <p:cNvSpPr txBox="1">
              <a:spLocks noChangeArrowheads="1"/>
            </p:cNvSpPr>
            <p:nvPr/>
          </p:nvSpPr>
          <p:spPr bwMode="auto">
            <a:xfrm>
              <a:off x="9077779" y="4012292"/>
              <a:ext cx="542925" cy="2042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en-US" altLang="zh-CN" sz="1015" dirty="0">
                  <a:solidFill>
                    <a:schemeClr val="bg1">
                      <a:lumMod val="50000"/>
                    </a:schemeClr>
                  </a:solidFill>
                  <a:latin typeface="+mn-lt"/>
                  <a:ea typeface="+mn-ea"/>
                  <a:cs typeface="+mn-ea"/>
                  <a:sym typeface="+mn-lt"/>
                </a:rPr>
                <a:t>11</a:t>
              </a:r>
              <a:endParaRPr lang="zh-CN" altLang="en-US" sz="1015" dirty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34" name="TextBox 40" descr="e7d195523061f1c0dc4eb095ef98a80d432ab5f5ac2fa1ec9A04093C40641F0917DB5F0ACB951B229F3670423540916292DB116844AAB0F00FEFF6E8E4293DAC5FD3F90415D8F35813B35A693A33C33F3D5BFF0641E6EC05FF3B6B060D1EC04DC2D230E8A87D1D448B0A553D838968DF7BEA939F8BB8F3F855678524924E43D5FEBF582B0A19BD3EEB16E580BB28A190"/>
            <p:cNvSpPr txBox="1">
              <a:spLocks noChangeArrowheads="1"/>
            </p:cNvSpPr>
            <p:nvPr/>
          </p:nvSpPr>
          <p:spPr bwMode="auto">
            <a:xfrm>
              <a:off x="9815967" y="4012292"/>
              <a:ext cx="542925" cy="2042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en-US" altLang="zh-CN" sz="1015" dirty="0">
                  <a:solidFill>
                    <a:schemeClr val="bg1">
                      <a:lumMod val="50000"/>
                    </a:schemeClr>
                  </a:solidFill>
                  <a:latin typeface="+mn-lt"/>
                  <a:ea typeface="+mn-ea"/>
                  <a:cs typeface="+mn-ea"/>
                  <a:sym typeface="+mn-lt"/>
                </a:rPr>
                <a:t>12</a:t>
              </a:r>
              <a:endParaRPr lang="zh-CN" altLang="en-US" sz="1015" dirty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35" name="椭圆 34" descr="e7d195523061f1c0dc4eb095ef98a80d432ab5f5ac2fa1ec9A04093C40641F0917DB5F0ACB951B229F3670423540916292DB116844AAB0F00FEFF6E8E4293DAC5FD3F90415D8F35813B35A693A33C33F3D5BFF0641E6EC05FF3B6B060D1EC04DC2D230E8A87D1D448B0A553D838968DF7BEA939F8BB8F3F855678524924E43D5FEBF582B0A19BD3EEB16E580BB28A190"/>
            <p:cNvSpPr/>
            <p:nvPr/>
          </p:nvSpPr>
          <p:spPr>
            <a:xfrm>
              <a:off x="2311854" y="2062842"/>
              <a:ext cx="107950" cy="107950"/>
            </a:xfrm>
            <a:prstGeom prst="ellipse">
              <a:avLst/>
            </a:prstGeom>
            <a:solidFill>
              <a:schemeClr val="bg2">
                <a:lumMod val="75000"/>
              </a:schemeClr>
            </a:solidFill>
            <a:ln w="254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sz="1015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36" name="椭圆 35" descr="e7d195523061f1c0dc4eb095ef98a80d432ab5f5ac2fa1ec9A04093C40641F0917DB5F0ACB951B229F3670423540916292DB116844AAB0F00FEFF6E8E4293DAC5FD3F90415D8F35813B35A693A33C33F3D5BFF0641E6EC05FF3B6B060D1EC04DC2D230E8A87D1D448B0A553D838968DF7BEA939F8BB8F3F855678524924E43D5FEBF582B0A19BD3EEB16E580BB28A190"/>
            <p:cNvSpPr/>
            <p:nvPr/>
          </p:nvSpPr>
          <p:spPr>
            <a:xfrm>
              <a:off x="3048454" y="2850242"/>
              <a:ext cx="107950" cy="107950"/>
            </a:xfrm>
            <a:prstGeom prst="ellipse">
              <a:avLst/>
            </a:prstGeom>
            <a:solidFill>
              <a:schemeClr val="accent1"/>
            </a:solidFill>
            <a:ln w="254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sz="1015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37" name="椭圆 36" descr="e7d195523061f1c0dc4eb095ef98a80d432ab5f5ac2fa1ec9A04093C40641F0917DB5F0ACB951B229F3670423540916292DB116844AAB0F00FEFF6E8E4293DAC5FD3F90415D8F35813B35A693A33C33F3D5BFF0641E6EC05FF3B6B060D1EC04DC2D230E8A87D1D448B0A553D838968DF7BEA939F8BB8F3F855678524924E43D5FEBF582B0A19BD3EEB16E580BB28A190"/>
            <p:cNvSpPr/>
            <p:nvPr/>
          </p:nvSpPr>
          <p:spPr>
            <a:xfrm>
              <a:off x="3742192" y="2408917"/>
              <a:ext cx="107950" cy="107950"/>
            </a:xfrm>
            <a:prstGeom prst="ellipse">
              <a:avLst/>
            </a:prstGeom>
            <a:solidFill>
              <a:schemeClr val="bg2">
                <a:lumMod val="75000"/>
              </a:schemeClr>
            </a:solidFill>
            <a:ln w="254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sz="1015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38" name="椭圆 37" descr="e7d195523061f1c0dc4eb095ef98a80d432ab5f5ac2fa1ec9A04093C40641F0917DB5F0ACB951B229F3670423540916292DB116844AAB0F00FEFF6E8E4293DAC5FD3F90415D8F35813B35A693A33C33F3D5BFF0641E6EC05FF3B6B060D1EC04DC2D230E8A87D1D448B0A553D838968DF7BEA939F8BB8F3F855678524924E43D5FEBF582B0A19BD3EEB16E580BB28A190"/>
            <p:cNvSpPr/>
            <p:nvPr/>
          </p:nvSpPr>
          <p:spPr>
            <a:xfrm>
              <a:off x="4412117" y="1989817"/>
              <a:ext cx="107950" cy="107950"/>
            </a:xfrm>
            <a:prstGeom prst="ellipse">
              <a:avLst/>
            </a:prstGeom>
            <a:solidFill>
              <a:schemeClr val="accent1"/>
            </a:solidFill>
            <a:ln w="254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sz="1015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39" name="椭圆 38" descr="e7d195523061f1c0dc4eb095ef98a80d432ab5f5ac2fa1ec9A04093C40641F0917DB5F0ACB951B229F3670423540916292DB116844AAB0F00FEFF6E8E4293DAC5FD3F90415D8F35813B35A693A33C33F3D5BFF0641E6EC05FF3B6B060D1EC04DC2D230E8A87D1D448B0A553D838968DF7BEA939F8BB8F3F855678524924E43D5FEBF582B0A19BD3EEB16E580BB28A190"/>
            <p:cNvSpPr/>
            <p:nvPr/>
          </p:nvSpPr>
          <p:spPr>
            <a:xfrm>
              <a:off x="5113792" y="2300967"/>
              <a:ext cx="107950" cy="107950"/>
            </a:xfrm>
            <a:prstGeom prst="ellipse">
              <a:avLst/>
            </a:prstGeom>
            <a:solidFill>
              <a:schemeClr val="accent1"/>
            </a:solidFill>
            <a:ln w="254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sz="1015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40" name="椭圆 39" descr="e7d195523061f1c0dc4eb095ef98a80d432ab5f5ac2fa1ec9A04093C40641F0917DB5F0ACB951B229F3670423540916292DB116844AAB0F00FEFF6E8E4293DAC5FD3F90415D8F35813B35A693A33C33F3D5BFF0641E6EC05FF3B6B060D1EC04DC2D230E8A87D1D448B0A553D838968DF7BEA939F8BB8F3F855678524924E43D5FEBF582B0A19BD3EEB16E580BB28A190"/>
            <p:cNvSpPr/>
            <p:nvPr/>
          </p:nvSpPr>
          <p:spPr>
            <a:xfrm>
              <a:off x="5786892" y="2097767"/>
              <a:ext cx="107950" cy="107950"/>
            </a:xfrm>
            <a:prstGeom prst="ellipse">
              <a:avLst/>
            </a:prstGeom>
            <a:solidFill>
              <a:schemeClr val="accent1"/>
            </a:solidFill>
            <a:ln w="254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sz="1015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41" name="椭圆 40" descr="e7d195523061f1c0dc4eb095ef98a80d432ab5f5ac2fa1ec9A04093C40641F0917DB5F0ACB951B229F3670423540916292DB116844AAB0F00FEFF6E8E4293DAC5FD3F90415D8F35813B35A693A33C33F3D5BFF0641E6EC05FF3B6B060D1EC04DC2D230E8A87D1D448B0A553D838968DF7BEA939F8BB8F3F855678524924E43D5FEBF582B0A19BD3EEB16E580BB28A190"/>
            <p:cNvSpPr/>
            <p:nvPr/>
          </p:nvSpPr>
          <p:spPr>
            <a:xfrm>
              <a:off x="6529842" y="1642155"/>
              <a:ext cx="107950" cy="107950"/>
            </a:xfrm>
            <a:prstGeom prst="ellipse">
              <a:avLst/>
            </a:prstGeom>
            <a:solidFill>
              <a:schemeClr val="accent1"/>
            </a:solidFill>
            <a:ln w="254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sz="1015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42" name="椭圆 41" descr="e7d195523061f1c0dc4eb095ef98a80d432ab5f5ac2fa1ec9A04093C40641F0917DB5F0ACB951B229F3670423540916292DB116844AAB0F00FEFF6E8E4293DAC5FD3F90415D8F35813B35A693A33C33F3D5BFF0641E6EC05FF3B6B060D1EC04DC2D230E8A87D1D448B0A553D838968DF7BEA939F8BB8F3F855678524924E43D5FEBF582B0A19BD3EEB16E580BB28A190"/>
            <p:cNvSpPr/>
            <p:nvPr/>
          </p:nvSpPr>
          <p:spPr>
            <a:xfrm>
              <a:off x="7187067" y="1567542"/>
              <a:ext cx="107950" cy="107950"/>
            </a:xfrm>
            <a:prstGeom prst="ellipse">
              <a:avLst/>
            </a:prstGeom>
            <a:solidFill>
              <a:schemeClr val="accent1"/>
            </a:solidFill>
            <a:ln w="254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sz="1015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43" name="椭圆 42" descr="e7d195523061f1c0dc4eb095ef98a80d432ab5f5ac2fa1ec9A04093C40641F0917DB5F0ACB951B229F3670423540916292DB116844AAB0F00FEFF6E8E4293DAC5FD3F90415D8F35813B35A693A33C33F3D5BFF0641E6EC05FF3B6B060D1EC04DC2D230E8A87D1D448B0A553D838968DF7BEA939F8BB8F3F855678524924E43D5FEBF582B0A19BD3EEB16E580BB28A190"/>
            <p:cNvSpPr/>
            <p:nvPr/>
          </p:nvSpPr>
          <p:spPr>
            <a:xfrm>
              <a:off x="7850642" y="2904217"/>
              <a:ext cx="107950" cy="107950"/>
            </a:xfrm>
            <a:prstGeom prst="ellipse">
              <a:avLst/>
            </a:prstGeom>
            <a:solidFill>
              <a:schemeClr val="accent1"/>
            </a:solidFill>
            <a:ln w="254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sz="1015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44" name="椭圆 43" descr="e7d195523061f1c0dc4eb095ef98a80d432ab5f5ac2fa1ec9A04093C40641F0917DB5F0ACB951B229F3670423540916292DB116844AAB0F00FEFF6E8E4293DAC5FD3F90415D8F35813B35A693A33C33F3D5BFF0641E6EC05FF3B6B060D1EC04DC2D230E8A87D1D448B0A553D838968DF7BEA939F8BB8F3F855678524924E43D5FEBF582B0A19BD3EEB16E580BB28A190"/>
            <p:cNvSpPr/>
            <p:nvPr/>
          </p:nvSpPr>
          <p:spPr>
            <a:xfrm>
              <a:off x="8588829" y="2416855"/>
              <a:ext cx="107950" cy="107950"/>
            </a:xfrm>
            <a:prstGeom prst="ellipse">
              <a:avLst/>
            </a:prstGeom>
            <a:solidFill>
              <a:schemeClr val="accent1"/>
            </a:solidFill>
            <a:ln w="254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sz="1015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45" name="椭圆 44" descr="e7d195523061f1c0dc4eb095ef98a80d432ab5f5ac2fa1ec9A04093C40641F0917DB5F0ACB951B229F3670423540916292DB116844AAB0F00FEFF6E8E4293DAC5FD3F90415D8F35813B35A693A33C33F3D5BFF0641E6EC05FF3B6B060D1EC04DC2D230E8A87D1D448B0A553D838968DF7BEA939F8BB8F3F855678524924E43D5FEBF582B0A19BD3EEB16E580BB28A190"/>
            <p:cNvSpPr/>
            <p:nvPr/>
          </p:nvSpPr>
          <p:spPr>
            <a:xfrm>
              <a:off x="9257167" y="1853292"/>
              <a:ext cx="107950" cy="107950"/>
            </a:xfrm>
            <a:prstGeom prst="ellipse">
              <a:avLst/>
            </a:prstGeom>
            <a:solidFill>
              <a:schemeClr val="accent1"/>
            </a:solidFill>
            <a:ln w="254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sz="1015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46" name="椭圆 45" descr="e7d195523061f1c0dc4eb095ef98a80d432ab5f5ac2fa1ec9A04093C40641F0917DB5F0ACB951B229F3670423540916292DB116844AAB0F00FEFF6E8E4293DAC5FD3F90415D8F35813B35A693A33C33F3D5BFF0641E6EC05FF3B6B060D1EC04DC2D230E8A87D1D448B0A553D838968DF7BEA939F8BB8F3F855678524924E43D5FEBF582B0A19BD3EEB16E580BB28A190"/>
            <p:cNvSpPr/>
            <p:nvPr/>
          </p:nvSpPr>
          <p:spPr>
            <a:xfrm>
              <a:off x="10100129" y="1681842"/>
              <a:ext cx="107950" cy="107950"/>
            </a:xfrm>
            <a:prstGeom prst="ellipse">
              <a:avLst/>
            </a:prstGeom>
            <a:solidFill>
              <a:schemeClr val="accent1"/>
            </a:solidFill>
            <a:ln w="254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sz="1015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endParaRPr>
            </a:p>
          </p:txBody>
        </p:sp>
      </p:grpSp>
      <p:sp>
        <p:nvSpPr>
          <p:cNvPr id="49" name="文本框 48"/>
          <p:cNvSpPr txBox="1"/>
          <p:nvPr/>
        </p:nvSpPr>
        <p:spPr>
          <a:xfrm>
            <a:off x="1966198" y="258187"/>
            <a:ext cx="40005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问藏书房" pitchFamily="2" charset="-122"/>
                <a:ea typeface="问藏书房" pitchFamily="2" charset="-122"/>
                <a:cs typeface="+mn-ea"/>
                <a:sym typeface="+mn-lt"/>
              </a:rPr>
              <a:t>单击此处添加标题文本</a:t>
            </a: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sosceles Triangle 26"/>
          <p:cNvSpPr/>
          <p:nvPr/>
        </p:nvSpPr>
        <p:spPr>
          <a:xfrm>
            <a:off x="863796" y="3015911"/>
            <a:ext cx="3093248" cy="1871999"/>
          </a:xfrm>
          <a:custGeom>
            <a:avLst/>
            <a:gdLst>
              <a:gd name="connsiteX0" fmla="*/ 0 w 1523036"/>
              <a:gd name="connsiteY0" fmla="*/ 1312962 h 1312962"/>
              <a:gd name="connsiteX1" fmla="*/ 761518 w 1523036"/>
              <a:gd name="connsiteY1" fmla="*/ 0 h 1312962"/>
              <a:gd name="connsiteX2" fmla="*/ 1523036 w 1523036"/>
              <a:gd name="connsiteY2" fmla="*/ 1312962 h 1312962"/>
              <a:gd name="connsiteX3" fmla="*/ 0 w 1523036"/>
              <a:gd name="connsiteY3" fmla="*/ 1312962 h 1312962"/>
              <a:gd name="connsiteX0-1" fmla="*/ 0 w 1523036"/>
              <a:gd name="connsiteY0-2" fmla="*/ 1122131 h 1122131"/>
              <a:gd name="connsiteX1-3" fmla="*/ 761518 w 1523036"/>
              <a:gd name="connsiteY1-4" fmla="*/ 0 h 1122131"/>
              <a:gd name="connsiteX2-5" fmla="*/ 1523036 w 1523036"/>
              <a:gd name="connsiteY2-6" fmla="*/ 1122131 h 1122131"/>
              <a:gd name="connsiteX3-7" fmla="*/ 0 w 1523036"/>
              <a:gd name="connsiteY3-8" fmla="*/ 1122131 h 1122131"/>
              <a:gd name="connsiteX0-9" fmla="*/ 0 w 1523036"/>
              <a:gd name="connsiteY0-10" fmla="*/ 1122198 h 1122198"/>
              <a:gd name="connsiteX1-11" fmla="*/ 761518 w 1523036"/>
              <a:gd name="connsiteY1-12" fmla="*/ 67 h 1122198"/>
              <a:gd name="connsiteX2-13" fmla="*/ 1523036 w 1523036"/>
              <a:gd name="connsiteY2-14" fmla="*/ 1122198 h 1122198"/>
              <a:gd name="connsiteX3-15" fmla="*/ 0 w 1523036"/>
              <a:gd name="connsiteY3-16" fmla="*/ 1122198 h 1122198"/>
              <a:gd name="connsiteX0-17" fmla="*/ 0 w 1523036"/>
              <a:gd name="connsiteY0-18" fmla="*/ 1678761 h 1678761"/>
              <a:gd name="connsiteX1-19" fmla="*/ 769469 w 1523036"/>
              <a:gd name="connsiteY1-20" fmla="*/ 39 h 1678761"/>
              <a:gd name="connsiteX2-21" fmla="*/ 1523036 w 1523036"/>
              <a:gd name="connsiteY2-22" fmla="*/ 1678761 h 1678761"/>
              <a:gd name="connsiteX3-23" fmla="*/ 0 w 1523036"/>
              <a:gd name="connsiteY3-24" fmla="*/ 1678761 h 1678761"/>
              <a:gd name="connsiteX0-25" fmla="*/ 0 w 1523036"/>
              <a:gd name="connsiteY0-26" fmla="*/ 1678756 h 1678756"/>
              <a:gd name="connsiteX1-27" fmla="*/ 769469 w 1523036"/>
              <a:gd name="connsiteY1-28" fmla="*/ 34 h 1678756"/>
              <a:gd name="connsiteX2-29" fmla="*/ 1523036 w 1523036"/>
              <a:gd name="connsiteY2-30" fmla="*/ 1678756 h 1678756"/>
              <a:gd name="connsiteX3-31" fmla="*/ 0 w 1523036"/>
              <a:gd name="connsiteY3-32" fmla="*/ 1678756 h 1678756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</a:cxnLst>
            <a:rect l="l" t="t" r="r" b="b"/>
            <a:pathLst>
              <a:path w="1523036" h="1678756">
                <a:moveTo>
                  <a:pt x="0" y="1678756"/>
                </a:moveTo>
                <a:cubicBezTo>
                  <a:pt x="253839" y="1304712"/>
                  <a:pt x="634900" y="7652"/>
                  <a:pt x="769469" y="34"/>
                </a:cubicBezTo>
                <a:cubicBezTo>
                  <a:pt x="904038" y="-7584"/>
                  <a:pt x="1269197" y="1304712"/>
                  <a:pt x="1523036" y="1678756"/>
                </a:cubicBezTo>
                <a:lnTo>
                  <a:pt x="0" y="1678756"/>
                </a:lnTo>
                <a:close/>
              </a:path>
            </a:pathLst>
          </a:custGeom>
          <a:solidFill>
            <a:srgbClr val="0A5E75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3" name="Isosceles Triangle 26"/>
          <p:cNvSpPr/>
          <p:nvPr/>
        </p:nvSpPr>
        <p:spPr>
          <a:xfrm>
            <a:off x="1741909" y="3440972"/>
            <a:ext cx="3093248" cy="1431699"/>
          </a:xfrm>
          <a:custGeom>
            <a:avLst/>
            <a:gdLst>
              <a:gd name="connsiteX0" fmla="*/ 0 w 1523036"/>
              <a:gd name="connsiteY0" fmla="*/ 1312962 h 1312962"/>
              <a:gd name="connsiteX1" fmla="*/ 761518 w 1523036"/>
              <a:gd name="connsiteY1" fmla="*/ 0 h 1312962"/>
              <a:gd name="connsiteX2" fmla="*/ 1523036 w 1523036"/>
              <a:gd name="connsiteY2" fmla="*/ 1312962 h 1312962"/>
              <a:gd name="connsiteX3" fmla="*/ 0 w 1523036"/>
              <a:gd name="connsiteY3" fmla="*/ 1312962 h 1312962"/>
              <a:gd name="connsiteX0-1" fmla="*/ 0 w 1523036"/>
              <a:gd name="connsiteY0-2" fmla="*/ 1122131 h 1122131"/>
              <a:gd name="connsiteX1-3" fmla="*/ 761518 w 1523036"/>
              <a:gd name="connsiteY1-4" fmla="*/ 0 h 1122131"/>
              <a:gd name="connsiteX2-5" fmla="*/ 1523036 w 1523036"/>
              <a:gd name="connsiteY2-6" fmla="*/ 1122131 h 1122131"/>
              <a:gd name="connsiteX3-7" fmla="*/ 0 w 1523036"/>
              <a:gd name="connsiteY3-8" fmla="*/ 1122131 h 1122131"/>
              <a:gd name="connsiteX0-9" fmla="*/ 0 w 1523036"/>
              <a:gd name="connsiteY0-10" fmla="*/ 1122198 h 1122198"/>
              <a:gd name="connsiteX1-11" fmla="*/ 761518 w 1523036"/>
              <a:gd name="connsiteY1-12" fmla="*/ 67 h 1122198"/>
              <a:gd name="connsiteX2-13" fmla="*/ 1523036 w 1523036"/>
              <a:gd name="connsiteY2-14" fmla="*/ 1122198 h 1122198"/>
              <a:gd name="connsiteX3-15" fmla="*/ 0 w 1523036"/>
              <a:gd name="connsiteY3-16" fmla="*/ 1122198 h 1122198"/>
              <a:gd name="connsiteX0-17" fmla="*/ 0 w 1523036"/>
              <a:gd name="connsiteY0-18" fmla="*/ 1678761 h 1678761"/>
              <a:gd name="connsiteX1-19" fmla="*/ 769469 w 1523036"/>
              <a:gd name="connsiteY1-20" fmla="*/ 39 h 1678761"/>
              <a:gd name="connsiteX2-21" fmla="*/ 1523036 w 1523036"/>
              <a:gd name="connsiteY2-22" fmla="*/ 1678761 h 1678761"/>
              <a:gd name="connsiteX3-23" fmla="*/ 0 w 1523036"/>
              <a:gd name="connsiteY3-24" fmla="*/ 1678761 h 1678761"/>
              <a:gd name="connsiteX0-25" fmla="*/ 0 w 1523036"/>
              <a:gd name="connsiteY0-26" fmla="*/ 1678756 h 1678756"/>
              <a:gd name="connsiteX1-27" fmla="*/ 769469 w 1523036"/>
              <a:gd name="connsiteY1-28" fmla="*/ 34 h 1678756"/>
              <a:gd name="connsiteX2-29" fmla="*/ 1523036 w 1523036"/>
              <a:gd name="connsiteY2-30" fmla="*/ 1678756 h 1678756"/>
              <a:gd name="connsiteX3-31" fmla="*/ 0 w 1523036"/>
              <a:gd name="connsiteY3-32" fmla="*/ 1678756 h 1678756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</a:cxnLst>
            <a:rect l="l" t="t" r="r" b="b"/>
            <a:pathLst>
              <a:path w="1523036" h="1678756">
                <a:moveTo>
                  <a:pt x="0" y="1678756"/>
                </a:moveTo>
                <a:cubicBezTo>
                  <a:pt x="253839" y="1304712"/>
                  <a:pt x="634900" y="7652"/>
                  <a:pt x="769469" y="34"/>
                </a:cubicBezTo>
                <a:cubicBezTo>
                  <a:pt x="904038" y="-7584"/>
                  <a:pt x="1269197" y="1304712"/>
                  <a:pt x="1523036" y="1678756"/>
                </a:cubicBezTo>
                <a:lnTo>
                  <a:pt x="0" y="1678756"/>
                </a:lnTo>
                <a:close/>
              </a:path>
            </a:pathLst>
          </a:custGeom>
          <a:solidFill>
            <a:srgbClr val="0A5E75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4" name="Isosceles Triangle 26"/>
          <p:cNvSpPr/>
          <p:nvPr/>
        </p:nvSpPr>
        <p:spPr>
          <a:xfrm>
            <a:off x="2626373" y="4143276"/>
            <a:ext cx="3093248" cy="729394"/>
          </a:xfrm>
          <a:custGeom>
            <a:avLst/>
            <a:gdLst>
              <a:gd name="connsiteX0" fmla="*/ 0 w 1523036"/>
              <a:gd name="connsiteY0" fmla="*/ 1312962 h 1312962"/>
              <a:gd name="connsiteX1" fmla="*/ 761518 w 1523036"/>
              <a:gd name="connsiteY1" fmla="*/ 0 h 1312962"/>
              <a:gd name="connsiteX2" fmla="*/ 1523036 w 1523036"/>
              <a:gd name="connsiteY2" fmla="*/ 1312962 h 1312962"/>
              <a:gd name="connsiteX3" fmla="*/ 0 w 1523036"/>
              <a:gd name="connsiteY3" fmla="*/ 1312962 h 1312962"/>
              <a:gd name="connsiteX0-1" fmla="*/ 0 w 1523036"/>
              <a:gd name="connsiteY0-2" fmla="*/ 1122131 h 1122131"/>
              <a:gd name="connsiteX1-3" fmla="*/ 761518 w 1523036"/>
              <a:gd name="connsiteY1-4" fmla="*/ 0 h 1122131"/>
              <a:gd name="connsiteX2-5" fmla="*/ 1523036 w 1523036"/>
              <a:gd name="connsiteY2-6" fmla="*/ 1122131 h 1122131"/>
              <a:gd name="connsiteX3-7" fmla="*/ 0 w 1523036"/>
              <a:gd name="connsiteY3-8" fmla="*/ 1122131 h 1122131"/>
              <a:gd name="connsiteX0-9" fmla="*/ 0 w 1523036"/>
              <a:gd name="connsiteY0-10" fmla="*/ 1122198 h 1122198"/>
              <a:gd name="connsiteX1-11" fmla="*/ 761518 w 1523036"/>
              <a:gd name="connsiteY1-12" fmla="*/ 67 h 1122198"/>
              <a:gd name="connsiteX2-13" fmla="*/ 1523036 w 1523036"/>
              <a:gd name="connsiteY2-14" fmla="*/ 1122198 h 1122198"/>
              <a:gd name="connsiteX3-15" fmla="*/ 0 w 1523036"/>
              <a:gd name="connsiteY3-16" fmla="*/ 1122198 h 1122198"/>
              <a:gd name="connsiteX0-17" fmla="*/ 0 w 1523036"/>
              <a:gd name="connsiteY0-18" fmla="*/ 1678761 h 1678761"/>
              <a:gd name="connsiteX1-19" fmla="*/ 769469 w 1523036"/>
              <a:gd name="connsiteY1-20" fmla="*/ 39 h 1678761"/>
              <a:gd name="connsiteX2-21" fmla="*/ 1523036 w 1523036"/>
              <a:gd name="connsiteY2-22" fmla="*/ 1678761 h 1678761"/>
              <a:gd name="connsiteX3-23" fmla="*/ 0 w 1523036"/>
              <a:gd name="connsiteY3-24" fmla="*/ 1678761 h 1678761"/>
              <a:gd name="connsiteX0-25" fmla="*/ 0 w 1523036"/>
              <a:gd name="connsiteY0-26" fmla="*/ 1678756 h 1678756"/>
              <a:gd name="connsiteX1-27" fmla="*/ 769469 w 1523036"/>
              <a:gd name="connsiteY1-28" fmla="*/ 34 h 1678756"/>
              <a:gd name="connsiteX2-29" fmla="*/ 1523036 w 1523036"/>
              <a:gd name="connsiteY2-30" fmla="*/ 1678756 h 1678756"/>
              <a:gd name="connsiteX3-31" fmla="*/ 0 w 1523036"/>
              <a:gd name="connsiteY3-32" fmla="*/ 1678756 h 1678756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</a:cxnLst>
            <a:rect l="l" t="t" r="r" b="b"/>
            <a:pathLst>
              <a:path w="1523036" h="1678756">
                <a:moveTo>
                  <a:pt x="0" y="1678756"/>
                </a:moveTo>
                <a:cubicBezTo>
                  <a:pt x="253839" y="1304712"/>
                  <a:pt x="634900" y="7652"/>
                  <a:pt x="769469" y="34"/>
                </a:cubicBezTo>
                <a:cubicBezTo>
                  <a:pt x="904038" y="-7584"/>
                  <a:pt x="1269197" y="1304712"/>
                  <a:pt x="1523036" y="1678756"/>
                </a:cubicBezTo>
                <a:lnTo>
                  <a:pt x="0" y="1678756"/>
                </a:lnTo>
                <a:close/>
              </a:path>
            </a:pathLst>
          </a:custGeom>
          <a:solidFill>
            <a:schemeClr val="accent1">
              <a:alpha val="1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5" name="Isosceles Triangle 26"/>
          <p:cNvSpPr/>
          <p:nvPr/>
        </p:nvSpPr>
        <p:spPr>
          <a:xfrm>
            <a:off x="3510836" y="3936670"/>
            <a:ext cx="3093248" cy="936001"/>
          </a:xfrm>
          <a:custGeom>
            <a:avLst/>
            <a:gdLst>
              <a:gd name="connsiteX0" fmla="*/ 0 w 1523036"/>
              <a:gd name="connsiteY0" fmla="*/ 1312962 h 1312962"/>
              <a:gd name="connsiteX1" fmla="*/ 761518 w 1523036"/>
              <a:gd name="connsiteY1" fmla="*/ 0 h 1312962"/>
              <a:gd name="connsiteX2" fmla="*/ 1523036 w 1523036"/>
              <a:gd name="connsiteY2" fmla="*/ 1312962 h 1312962"/>
              <a:gd name="connsiteX3" fmla="*/ 0 w 1523036"/>
              <a:gd name="connsiteY3" fmla="*/ 1312962 h 1312962"/>
              <a:gd name="connsiteX0-1" fmla="*/ 0 w 1523036"/>
              <a:gd name="connsiteY0-2" fmla="*/ 1122131 h 1122131"/>
              <a:gd name="connsiteX1-3" fmla="*/ 761518 w 1523036"/>
              <a:gd name="connsiteY1-4" fmla="*/ 0 h 1122131"/>
              <a:gd name="connsiteX2-5" fmla="*/ 1523036 w 1523036"/>
              <a:gd name="connsiteY2-6" fmla="*/ 1122131 h 1122131"/>
              <a:gd name="connsiteX3-7" fmla="*/ 0 w 1523036"/>
              <a:gd name="connsiteY3-8" fmla="*/ 1122131 h 1122131"/>
              <a:gd name="connsiteX0-9" fmla="*/ 0 w 1523036"/>
              <a:gd name="connsiteY0-10" fmla="*/ 1122198 h 1122198"/>
              <a:gd name="connsiteX1-11" fmla="*/ 761518 w 1523036"/>
              <a:gd name="connsiteY1-12" fmla="*/ 67 h 1122198"/>
              <a:gd name="connsiteX2-13" fmla="*/ 1523036 w 1523036"/>
              <a:gd name="connsiteY2-14" fmla="*/ 1122198 h 1122198"/>
              <a:gd name="connsiteX3-15" fmla="*/ 0 w 1523036"/>
              <a:gd name="connsiteY3-16" fmla="*/ 1122198 h 1122198"/>
              <a:gd name="connsiteX0-17" fmla="*/ 0 w 1523036"/>
              <a:gd name="connsiteY0-18" fmla="*/ 1678761 h 1678761"/>
              <a:gd name="connsiteX1-19" fmla="*/ 769469 w 1523036"/>
              <a:gd name="connsiteY1-20" fmla="*/ 39 h 1678761"/>
              <a:gd name="connsiteX2-21" fmla="*/ 1523036 w 1523036"/>
              <a:gd name="connsiteY2-22" fmla="*/ 1678761 h 1678761"/>
              <a:gd name="connsiteX3-23" fmla="*/ 0 w 1523036"/>
              <a:gd name="connsiteY3-24" fmla="*/ 1678761 h 1678761"/>
              <a:gd name="connsiteX0-25" fmla="*/ 0 w 1523036"/>
              <a:gd name="connsiteY0-26" fmla="*/ 1678756 h 1678756"/>
              <a:gd name="connsiteX1-27" fmla="*/ 769469 w 1523036"/>
              <a:gd name="connsiteY1-28" fmla="*/ 34 h 1678756"/>
              <a:gd name="connsiteX2-29" fmla="*/ 1523036 w 1523036"/>
              <a:gd name="connsiteY2-30" fmla="*/ 1678756 h 1678756"/>
              <a:gd name="connsiteX3-31" fmla="*/ 0 w 1523036"/>
              <a:gd name="connsiteY3-32" fmla="*/ 1678756 h 1678756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</a:cxnLst>
            <a:rect l="l" t="t" r="r" b="b"/>
            <a:pathLst>
              <a:path w="1523036" h="1678756">
                <a:moveTo>
                  <a:pt x="0" y="1678756"/>
                </a:moveTo>
                <a:cubicBezTo>
                  <a:pt x="253839" y="1304712"/>
                  <a:pt x="634900" y="7652"/>
                  <a:pt x="769469" y="34"/>
                </a:cubicBezTo>
                <a:cubicBezTo>
                  <a:pt x="904038" y="-7584"/>
                  <a:pt x="1269197" y="1304712"/>
                  <a:pt x="1523036" y="1678756"/>
                </a:cubicBezTo>
                <a:lnTo>
                  <a:pt x="0" y="1678756"/>
                </a:lnTo>
                <a:close/>
              </a:path>
            </a:pathLst>
          </a:custGeom>
          <a:solidFill>
            <a:srgbClr val="0A5E75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6" name="Isosceles Triangle 26"/>
          <p:cNvSpPr/>
          <p:nvPr/>
        </p:nvSpPr>
        <p:spPr>
          <a:xfrm>
            <a:off x="4395300" y="3792126"/>
            <a:ext cx="3093248" cy="1080545"/>
          </a:xfrm>
          <a:custGeom>
            <a:avLst/>
            <a:gdLst>
              <a:gd name="connsiteX0" fmla="*/ 0 w 1523036"/>
              <a:gd name="connsiteY0" fmla="*/ 1312962 h 1312962"/>
              <a:gd name="connsiteX1" fmla="*/ 761518 w 1523036"/>
              <a:gd name="connsiteY1" fmla="*/ 0 h 1312962"/>
              <a:gd name="connsiteX2" fmla="*/ 1523036 w 1523036"/>
              <a:gd name="connsiteY2" fmla="*/ 1312962 h 1312962"/>
              <a:gd name="connsiteX3" fmla="*/ 0 w 1523036"/>
              <a:gd name="connsiteY3" fmla="*/ 1312962 h 1312962"/>
              <a:gd name="connsiteX0-1" fmla="*/ 0 w 1523036"/>
              <a:gd name="connsiteY0-2" fmla="*/ 1122131 h 1122131"/>
              <a:gd name="connsiteX1-3" fmla="*/ 761518 w 1523036"/>
              <a:gd name="connsiteY1-4" fmla="*/ 0 h 1122131"/>
              <a:gd name="connsiteX2-5" fmla="*/ 1523036 w 1523036"/>
              <a:gd name="connsiteY2-6" fmla="*/ 1122131 h 1122131"/>
              <a:gd name="connsiteX3-7" fmla="*/ 0 w 1523036"/>
              <a:gd name="connsiteY3-8" fmla="*/ 1122131 h 1122131"/>
              <a:gd name="connsiteX0-9" fmla="*/ 0 w 1523036"/>
              <a:gd name="connsiteY0-10" fmla="*/ 1122198 h 1122198"/>
              <a:gd name="connsiteX1-11" fmla="*/ 761518 w 1523036"/>
              <a:gd name="connsiteY1-12" fmla="*/ 67 h 1122198"/>
              <a:gd name="connsiteX2-13" fmla="*/ 1523036 w 1523036"/>
              <a:gd name="connsiteY2-14" fmla="*/ 1122198 h 1122198"/>
              <a:gd name="connsiteX3-15" fmla="*/ 0 w 1523036"/>
              <a:gd name="connsiteY3-16" fmla="*/ 1122198 h 1122198"/>
              <a:gd name="connsiteX0-17" fmla="*/ 0 w 1523036"/>
              <a:gd name="connsiteY0-18" fmla="*/ 1678761 h 1678761"/>
              <a:gd name="connsiteX1-19" fmla="*/ 769469 w 1523036"/>
              <a:gd name="connsiteY1-20" fmla="*/ 39 h 1678761"/>
              <a:gd name="connsiteX2-21" fmla="*/ 1523036 w 1523036"/>
              <a:gd name="connsiteY2-22" fmla="*/ 1678761 h 1678761"/>
              <a:gd name="connsiteX3-23" fmla="*/ 0 w 1523036"/>
              <a:gd name="connsiteY3-24" fmla="*/ 1678761 h 1678761"/>
              <a:gd name="connsiteX0-25" fmla="*/ 0 w 1523036"/>
              <a:gd name="connsiteY0-26" fmla="*/ 1678756 h 1678756"/>
              <a:gd name="connsiteX1-27" fmla="*/ 769469 w 1523036"/>
              <a:gd name="connsiteY1-28" fmla="*/ 34 h 1678756"/>
              <a:gd name="connsiteX2-29" fmla="*/ 1523036 w 1523036"/>
              <a:gd name="connsiteY2-30" fmla="*/ 1678756 h 1678756"/>
              <a:gd name="connsiteX3-31" fmla="*/ 0 w 1523036"/>
              <a:gd name="connsiteY3-32" fmla="*/ 1678756 h 1678756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</a:cxnLst>
            <a:rect l="l" t="t" r="r" b="b"/>
            <a:pathLst>
              <a:path w="1523036" h="1678756">
                <a:moveTo>
                  <a:pt x="0" y="1678756"/>
                </a:moveTo>
                <a:cubicBezTo>
                  <a:pt x="253839" y="1304712"/>
                  <a:pt x="634900" y="7652"/>
                  <a:pt x="769469" y="34"/>
                </a:cubicBezTo>
                <a:cubicBezTo>
                  <a:pt x="904038" y="-7584"/>
                  <a:pt x="1269197" y="1304712"/>
                  <a:pt x="1523036" y="1678756"/>
                </a:cubicBezTo>
                <a:lnTo>
                  <a:pt x="0" y="1678756"/>
                </a:lnTo>
                <a:close/>
              </a:path>
            </a:pathLst>
          </a:custGeom>
          <a:solidFill>
            <a:srgbClr val="0A5E75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7" name="Freeform 7"/>
          <p:cNvSpPr>
            <a:spLocks noEditPoints="1"/>
          </p:cNvSpPr>
          <p:nvPr/>
        </p:nvSpPr>
        <p:spPr bwMode="auto">
          <a:xfrm>
            <a:off x="2194680" y="2146244"/>
            <a:ext cx="431692" cy="702696"/>
          </a:xfrm>
          <a:custGeom>
            <a:avLst/>
            <a:gdLst>
              <a:gd name="T0" fmla="*/ 53 w 106"/>
              <a:gd name="T1" fmla="*/ 0 h 181"/>
              <a:gd name="T2" fmla="*/ 0 w 106"/>
              <a:gd name="T3" fmla="*/ 53 h 181"/>
              <a:gd name="T4" fmla="*/ 53 w 106"/>
              <a:gd name="T5" fmla="*/ 181 h 181"/>
              <a:gd name="T6" fmla="*/ 106 w 106"/>
              <a:gd name="T7" fmla="*/ 53 h 181"/>
              <a:gd name="T8" fmla="*/ 53 w 106"/>
              <a:gd name="T9" fmla="*/ 0 h 181"/>
              <a:gd name="T10" fmla="*/ 53 w 106"/>
              <a:gd name="T11" fmla="*/ 90 h 181"/>
              <a:gd name="T12" fmla="*/ 15 w 106"/>
              <a:gd name="T13" fmla="*/ 52 h 181"/>
              <a:gd name="T14" fmla="*/ 53 w 106"/>
              <a:gd name="T15" fmla="*/ 13 h 181"/>
              <a:gd name="T16" fmla="*/ 92 w 106"/>
              <a:gd name="T17" fmla="*/ 52 h 181"/>
              <a:gd name="T18" fmla="*/ 53 w 106"/>
              <a:gd name="T19" fmla="*/ 90 h 18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06" h="181">
                <a:moveTo>
                  <a:pt x="53" y="0"/>
                </a:moveTo>
                <a:cubicBezTo>
                  <a:pt x="24" y="0"/>
                  <a:pt x="0" y="24"/>
                  <a:pt x="0" y="53"/>
                </a:cubicBezTo>
                <a:cubicBezTo>
                  <a:pt x="0" y="83"/>
                  <a:pt x="53" y="181"/>
                  <a:pt x="53" y="181"/>
                </a:cubicBezTo>
                <a:cubicBezTo>
                  <a:pt x="53" y="181"/>
                  <a:pt x="106" y="83"/>
                  <a:pt x="106" y="53"/>
                </a:cubicBezTo>
                <a:cubicBezTo>
                  <a:pt x="106" y="24"/>
                  <a:pt x="82" y="0"/>
                  <a:pt x="53" y="0"/>
                </a:cubicBezTo>
                <a:close/>
                <a:moveTo>
                  <a:pt x="53" y="90"/>
                </a:moveTo>
                <a:cubicBezTo>
                  <a:pt x="32" y="90"/>
                  <a:pt x="15" y="73"/>
                  <a:pt x="15" y="52"/>
                </a:cubicBezTo>
                <a:cubicBezTo>
                  <a:pt x="15" y="30"/>
                  <a:pt x="32" y="13"/>
                  <a:pt x="53" y="13"/>
                </a:cubicBezTo>
                <a:cubicBezTo>
                  <a:pt x="75" y="13"/>
                  <a:pt x="92" y="30"/>
                  <a:pt x="92" y="52"/>
                </a:cubicBezTo>
                <a:cubicBezTo>
                  <a:pt x="92" y="73"/>
                  <a:pt x="75" y="90"/>
                  <a:pt x="53" y="90"/>
                </a:cubicBezTo>
                <a:close/>
              </a:path>
            </a:pathLst>
          </a:custGeom>
          <a:solidFill>
            <a:srgbClr val="0A5E75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0" cap="none" spc="0" normalizeH="0" baseline="0" noProof="0" dirty="0">
              <a:ln>
                <a:noFill/>
              </a:ln>
              <a:solidFill>
                <a:prstClr val="white">
                  <a:lumMod val="65000"/>
                </a:prstClr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8" name="Freeform 7"/>
          <p:cNvSpPr>
            <a:spLocks noEditPoints="1"/>
          </p:cNvSpPr>
          <p:nvPr/>
        </p:nvSpPr>
        <p:spPr bwMode="auto">
          <a:xfrm>
            <a:off x="3093658" y="2586353"/>
            <a:ext cx="431692" cy="702696"/>
          </a:xfrm>
          <a:custGeom>
            <a:avLst/>
            <a:gdLst>
              <a:gd name="T0" fmla="*/ 53 w 106"/>
              <a:gd name="T1" fmla="*/ 0 h 181"/>
              <a:gd name="T2" fmla="*/ 0 w 106"/>
              <a:gd name="T3" fmla="*/ 53 h 181"/>
              <a:gd name="T4" fmla="*/ 53 w 106"/>
              <a:gd name="T5" fmla="*/ 181 h 181"/>
              <a:gd name="T6" fmla="*/ 106 w 106"/>
              <a:gd name="T7" fmla="*/ 53 h 181"/>
              <a:gd name="T8" fmla="*/ 53 w 106"/>
              <a:gd name="T9" fmla="*/ 0 h 181"/>
              <a:gd name="T10" fmla="*/ 53 w 106"/>
              <a:gd name="T11" fmla="*/ 90 h 181"/>
              <a:gd name="T12" fmla="*/ 15 w 106"/>
              <a:gd name="T13" fmla="*/ 52 h 181"/>
              <a:gd name="T14" fmla="*/ 53 w 106"/>
              <a:gd name="T15" fmla="*/ 13 h 181"/>
              <a:gd name="T16" fmla="*/ 92 w 106"/>
              <a:gd name="T17" fmla="*/ 52 h 181"/>
              <a:gd name="T18" fmla="*/ 53 w 106"/>
              <a:gd name="T19" fmla="*/ 90 h 18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06" h="181">
                <a:moveTo>
                  <a:pt x="53" y="0"/>
                </a:moveTo>
                <a:cubicBezTo>
                  <a:pt x="24" y="0"/>
                  <a:pt x="0" y="24"/>
                  <a:pt x="0" y="53"/>
                </a:cubicBezTo>
                <a:cubicBezTo>
                  <a:pt x="0" y="83"/>
                  <a:pt x="53" y="181"/>
                  <a:pt x="53" y="181"/>
                </a:cubicBezTo>
                <a:cubicBezTo>
                  <a:pt x="53" y="181"/>
                  <a:pt x="106" y="83"/>
                  <a:pt x="106" y="53"/>
                </a:cubicBezTo>
                <a:cubicBezTo>
                  <a:pt x="106" y="24"/>
                  <a:pt x="82" y="0"/>
                  <a:pt x="53" y="0"/>
                </a:cubicBezTo>
                <a:close/>
                <a:moveTo>
                  <a:pt x="53" y="90"/>
                </a:moveTo>
                <a:cubicBezTo>
                  <a:pt x="32" y="90"/>
                  <a:pt x="15" y="73"/>
                  <a:pt x="15" y="52"/>
                </a:cubicBezTo>
                <a:cubicBezTo>
                  <a:pt x="15" y="30"/>
                  <a:pt x="32" y="13"/>
                  <a:pt x="53" y="13"/>
                </a:cubicBezTo>
                <a:cubicBezTo>
                  <a:pt x="75" y="13"/>
                  <a:pt x="92" y="30"/>
                  <a:pt x="92" y="52"/>
                </a:cubicBezTo>
                <a:cubicBezTo>
                  <a:pt x="92" y="73"/>
                  <a:pt x="75" y="90"/>
                  <a:pt x="53" y="90"/>
                </a:cubicBezTo>
                <a:close/>
              </a:path>
            </a:pathLst>
          </a:custGeom>
          <a:solidFill>
            <a:srgbClr val="0A5E75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0" cap="none" spc="0" normalizeH="0" baseline="0" noProof="0" dirty="0">
              <a:ln>
                <a:noFill/>
              </a:ln>
              <a:solidFill>
                <a:prstClr val="white">
                  <a:lumMod val="65000"/>
                </a:prstClr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9" name="Freeform 7"/>
          <p:cNvSpPr>
            <a:spLocks noEditPoints="1"/>
          </p:cNvSpPr>
          <p:nvPr/>
        </p:nvSpPr>
        <p:spPr bwMode="auto">
          <a:xfrm>
            <a:off x="4015702" y="3232140"/>
            <a:ext cx="431692" cy="702696"/>
          </a:xfrm>
          <a:custGeom>
            <a:avLst/>
            <a:gdLst>
              <a:gd name="T0" fmla="*/ 53 w 106"/>
              <a:gd name="T1" fmla="*/ 0 h 181"/>
              <a:gd name="T2" fmla="*/ 0 w 106"/>
              <a:gd name="T3" fmla="*/ 53 h 181"/>
              <a:gd name="T4" fmla="*/ 53 w 106"/>
              <a:gd name="T5" fmla="*/ 181 h 181"/>
              <a:gd name="T6" fmla="*/ 106 w 106"/>
              <a:gd name="T7" fmla="*/ 53 h 181"/>
              <a:gd name="T8" fmla="*/ 53 w 106"/>
              <a:gd name="T9" fmla="*/ 0 h 181"/>
              <a:gd name="T10" fmla="*/ 53 w 106"/>
              <a:gd name="T11" fmla="*/ 90 h 181"/>
              <a:gd name="T12" fmla="*/ 15 w 106"/>
              <a:gd name="T13" fmla="*/ 52 h 181"/>
              <a:gd name="T14" fmla="*/ 53 w 106"/>
              <a:gd name="T15" fmla="*/ 13 h 181"/>
              <a:gd name="T16" fmla="*/ 92 w 106"/>
              <a:gd name="T17" fmla="*/ 52 h 181"/>
              <a:gd name="T18" fmla="*/ 53 w 106"/>
              <a:gd name="T19" fmla="*/ 90 h 18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06" h="181">
                <a:moveTo>
                  <a:pt x="53" y="0"/>
                </a:moveTo>
                <a:cubicBezTo>
                  <a:pt x="24" y="0"/>
                  <a:pt x="0" y="24"/>
                  <a:pt x="0" y="53"/>
                </a:cubicBezTo>
                <a:cubicBezTo>
                  <a:pt x="0" y="83"/>
                  <a:pt x="53" y="181"/>
                  <a:pt x="53" y="181"/>
                </a:cubicBezTo>
                <a:cubicBezTo>
                  <a:pt x="53" y="181"/>
                  <a:pt x="106" y="83"/>
                  <a:pt x="106" y="53"/>
                </a:cubicBezTo>
                <a:cubicBezTo>
                  <a:pt x="106" y="24"/>
                  <a:pt x="82" y="0"/>
                  <a:pt x="53" y="0"/>
                </a:cubicBezTo>
                <a:close/>
                <a:moveTo>
                  <a:pt x="53" y="90"/>
                </a:moveTo>
                <a:cubicBezTo>
                  <a:pt x="32" y="90"/>
                  <a:pt x="15" y="73"/>
                  <a:pt x="15" y="52"/>
                </a:cubicBezTo>
                <a:cubicBezTo>
                  <a:pt x="15" y="30"/>
                  <a:pt x="32" y="13"/>
                  <a:pt x="53" y="13"/>
                </a:cubicBezTo>
                <a:cubicBezTo>
                  <a:pt x="75" y="13"/>
                  <a:pt x="92" y="30"/>
                  <a:pt x="92" y="52"/>
                </a:cubicBezTo>
                <a:cubicBezTo>
                  <a:pt x="92" y="73"/>
                  <a:pt x="75" y="90"/>
                  <a:pt x="53" y="90"/>
                </a:cubicBezTo>
                <a:close/>
              </a:path>
            </a:pathLst>
          </a:custGeom>
          <a:solidFill>
            <a:srgbClr val="0A5E75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0" cap="none" spc="0" normalizeH="0" baseline="0" noProof="0" dirty="0">
              <a:ln>
                <a:noFill/>
              </a:ln>
              <a:solidFill>
                <a:prstClr val="white">
                  <a:lumMod val="65000"/>
                </a:prstClr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0" name="Freeform 7"/>
          <p:cNvSpPr>
            <a:spLocks noEditPoints="1"/>
          </p:cNvSpPr>
          <p:nvPr/>
        </p:nvSpPr>
        <p:spPr bwMode="auto">
          <a:xfrm>
            <a:off x="4857506" y="3033420"/>
            <a:ext cx="431692" cy="702696"/>
          </a:xfrm>
          <a:custGeom>
            <a:avLst/>
            <a:gdLst>
              <a:gd name="T0" fmla="*/ 53 w 106"/>
              <a:gd name="T1" fmla="*/ 0 h 181"/>
              <a:gd name="T2" fmla="*/ 0 w 106"/>
              <a:gd name="T3" fmla="*/ 53 h 181"/>
              <a:gd name="T4" fmla="*/ 53 w 106"/>
              <a:gd name="T5" fmla="*/ 181 h 181"/>
              <a:gd name="T6" fmla="*/ 106 w 106"/>
              <a:gd name="T7" fmla="*/ 53 h 181"/>
              <a:gd name="T8" fmla="*/ 53 w 106"/>
              <a:gd name="T9" fmla="*/ 0 h 181"/>
              <a:gd name="T10" fmla="*/ 53 w 106"/>
              <a:gd name="T11" fmla="*/ 90 h 181"/>
              <a:gd name="T12" fmla="*/ 15 w 106"/>
              <a:gd name="T13" fmla="*/ 52 h 181"/>
              <a:gd name="T14" fmla="*/ 53 w 106"/>
              <a:gd name="T15" fmla="*/ 13 h 181"/>
              <a:gd name="T16" fmla="*/ 92 w 106"/>
              <a:gd name="T17" fmla="*/ 52 h 181"/>
              <a:gd name="T18" fmla="*/ 53 w 106"/>
              <a:gd name="T19" fmla="*/ 90 h 18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06" h="181">
                <a:moveTo>
                  <a:pt x="53" y="0"/>
                </a:moveTo>
                <a:cubicBezTo>
                  <a:pt x="24" y="0"/>
                  <a:pt x="0" y="24"/>
                  <a:pt x="0" y="53"/>
                </a:cubicBezTo>
                <a:cubicBezTo>
                  <a:pt x="0" y="83"/>
                  <a:pt x="53" y="181"/>
                  <a:pt x="53" y="181"/>
                </a:cubicBezTo>
                <a:cubicBezTo>
                  <a:pt x="53" y="181"/>
                  <a:pt x="106" y="83"/>
                  <a:pt x="106" y="53"/>
                </a:cubicBezTo>
                <a:cubicBezTo>
                  <a:pt x="106" y="24"/>
                  <a:pt x="82" y="0"/>
                  <a:pt x="53" y="0"/>
                </a:cubicBezTo>
                <a:close/>
                <a:moveTo>
                  <a:pt x="53" y="90"/>
                </a:moveTo>
                <a:cubicBezTo>
                  <a:pt x="32" y="90"/>
                  <a:pt x="15" y="73"/>
                  <a:pt x="15" y="52"/>
                </a:cubicBezTo>
                <a:cubicBezTo>
                  <a:pt x="15" y="30"/>
                  <a:pt x="32" y="13"/>
                  <a:pt x="53" y="13"/>
                </a:cubicBezTo>
                <a:cubicBezTo>
                  <a:pt x="75" y="13"/>
                  <a:pt x="92" y="30"/>
                  <a:pt x="92" y="52"/>
                </a:cubicBezTo>
                <a:cubicBezTo>
                  <a:pt x="92" y="73"/>
                  <a:pt x="75" y="90"/>
                  <a:pt x="53" y="90"/>
                </a:cubicBezTo>
                <a:close/>
              </a:path>
            </a:pathLst>
          </a:custGeom>
          <a:solidFill>
            <a:srgbClr val="0A5E75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0" cap="none" spc="0" normalizeH="0" baseline="0" noProof="0" dirty="0">
              <a:ln>
                <a:noFill/>
              </a:ln>
              <a:solidFill>
                <a:prstClr val="white">
                  <a:lumMod val="65000"/>
                </a:prstClr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1" name="Freeform 7"/>
          <p:cNvSpPr>
            <a:spLocks noEditPoints="1"/>
          </p:cNvSpPr>
          <p:nvPr/>
        </p:nvSpPr>
        <p:spPr bwMode="auto">
          <a:xfrm>
            <a:off x="5730160" y="2881826"/>
            <a:ext cx="431692" cy="702696"/>
          </a:xfrm>
          <a:custGeom>
            <a:avLst/>
            <a:gdLst>
              <a:gd name="T0" fmla="*/ 53 w 106"/>
              <a:gd name="T1" fmla="*/ 0 h 181"/>
              <a:gd name="T2" fmla="*/ 0 w 106"/>
              <a:gd name="T3" fmla="*/ 53 h 181"/>
              <a:gd name="T4" fmla="*/ 53 w 106"/>
              <a:gd name="T5" fmla="*/ 181 h 181"/>
              <a:gd name="T6" fmla="*/ 106 w 106"/>
              <a:gd name="T7" fmla="*/ 53 h 181"/>
              <a:gd name="T8" fmla="*/ 53 w 106"/>
              <a:gd name="T9" fmla="*/ 0 h 181"/>
              <a:gd name="T10" fmla="*/ 53 w 106"/>
              <a:gd name="T11" fmla="*/ 90 h 181"/>
              <a:gd name="T12" fmla="*/ 15 w 106"/>
              <a:gd name="T13" fmla="*/ 52 h 181"/>
              <a:gd name="T14" fmla="*/ 53 w 106"/>
              <a:gd name="T15" fmla="*/ 13 h 181"/>
              <a:gd name="T16" fmla="*/ 92 w 106"/>
              <a:gd name="T17" fmla="*/ 52 h 181"/>
              <a:gd name="T18" fmla="*/ 53 w 106"/>
              <a:gd name="T19" fmla="*/ 90 h 18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06" h="181">
                <a:moveTo>
                  <a:pt x="53" y="0"/>
                </a:moveTo>
                <a:cubicBezTo>
                  <a:pt x="24" y="0"/>
                  <a:pt x="0" y="24"/>
                  <a:pt x="0" y="53"/>
                </a:cubicBezTo>
                <a:cubicBezTo>
                  <a:pt x="0" y="83"/>
                  <a:pt x="53" y="181"/>
                  <a:pt x="53" y="181"/>
                </a:cubicBezTo>
                <a:cubicBezTo>
                  <a:pt x="53" y="181"/>
                  <a:pt x="106" y="83"/>
                  <a:pt x="106" y="53"/>
                </a:cubicBezTo>
                <a:cubicBezTo>
                  <a:pt x="106" y="24"/>
                  <a:pt x="82" y="0"/>
                  <a:pt x="53" y="0"/>
                </a:cubicBezTo>
                <a:close/>
                <a:moveTo>
                  <a:pt x="53" y="90"/>
                </a:moveTo>
                <a:cubicBezTo>
                  <a:pt x="32" y="90"/>
                  <a:pt x="15" y="73"/>
                  <a:pt x="15" y="52"/>
                </a:cubicBezTo>
                <a:cubicBezTo>
                  <a:pt x="15" y="30"/>
                  <a:pt x="32" y="13"/>
                  <a:pt x="53" y="13"/>
                </a:cubicBezTo>
                <a:cubicBezTo>
                  <a:pt x="75" y="13"/>
                  <a:pt x="92" y="30"/>
                  <a:pt x="92" y="52"/>
                </a:cubicBezTo>
                <a:cubicBezTo>
                  <a:pt x="92" y="73"/>
                  <a:pt x="75" y="90"/>
                  <a:pt x="53" y="90"/>
                </a:cubicBezTo>
                <a:close/>
              </a:path>
            </a:pathLst>
          </a:custGeom>
          <a:solidFill>
            <a:srgbClr val="0A5E75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0" cap="none" spc="0" normalizeH="0" baseline="0" noProof="0" dirty="0">
              <a:ln>
                <a:noFill/>
              </a:ln>
              <a:solidFill>
                <a:prstClr val="white">
                  <a:lumMod val="65000"/>
                </a:prstClr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2" name="Text Box 10"/>
          <p:cNvSpPr txBox="1">
            <a:spLocks noChangeArrowheads="1"/>
          </p:cNvSpPr>
          <p:nvPr/>
        </p:nvSpPr>
        <p:spPr bwMode="auto">
          <a:xfrm>
            <a:off x="2231446" y="2243511"/>
            <a:ext cx="369168" cy="207749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lIns="45720" tIns="22860" rIns="45720" bIns="22860">
            <a:spAutoFit/>
          </a:bodyPr>
          <a:lstStyle/>
          <a:p>
            <a:pPr algn="ctr" defTabSz="1087755"/>
            <a:r>
              <a:rPr lang="id-ID" sz="1050" dirty="0">
                <a:solidFill>
                  <a:prstClr val="white">
                    <a:lumMod val="65000"/>
                  </a:prstClr>
                </a:solidFill>
                <a:cs typeface="+mn-ea"/>
                <a:sym typeface="+mn-lt"/>
              </a:rPr>
              <a:t>8</a:t>
            </a:r>
            <a:r>
              <a:rPr lang="en-US" sz="1050" dirty="0">
                <a:solidFill>
                  <a:prstClr val="white">
                    <a:lumMod val="65000"/>
                  </a:prstClr>
                </a:solidFill>
                <a:cs typeface="+mn-ea"/>
                <a:sym typeface="+mn-lt"/>
              </a:rPr>
              <a:t>0%</a:t>
            </a:r>
            <a:endParaRPr lang="en-US" sz="800" dirty="0">
              <a:solidFill>
                <a:prstClr val="white">
                  <a:lumMod val="65000"/>
                </a:prstClr>
              </a:solidFill>
              <a:cs typeface="+mn-ea"/>
              <a:sym typeface="+mn-lt"/>
            </a:endParaRPr>
          </a:p>
        </p:txBody>
      </p:sp>
      <p:sp>
        <p:nvSpPr>
          <p:cNvPr id="13" name="Text Box 10"/>
          <p:cNvSpPr txBox="1">
            <a:spLocks noChangeArrowheads="1"/>
          </p:cNvSpPr>
          <p:nvPr/>
        </p:nvSpPr>
        <p:spPr bwMode="auto">
          <a:xfrm>
            <a:off x="5761422" y="2977630"/>
            <a:ext cx="369168" cy="207749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lIns="45720" tIns="22860" rIns="45720" bIns="22860">
            <a:spAutoFit/>
          </a:bodyPr>
          <a:lstStyle/>
          <a:p>
            <a:pPr algn="ctr" defTabSz="1087755"/>
            <a:r>
              <a:rPr lang="id-ID" sz="1050" dirty="0">
                <a:solidFill>
                  <a:prstClr val="white">
                    <a:lumMod val="65000"/>
                  </a:prstClr>
                </a:solidFill>
                <a:cs typeface="+mn-ea"/>
                <a:sym typeface="+mn-lt"/>
              </a:rPr>
              <a:t>65</a:t>
            </a:r>
            <a:r>
              <a:rPr lang="en-US" sz="1050" dirty="0">
                <a:solidFill>
                  <a:prstClr val="white">
                    <a:lumMod val="65000"/>
                  </a:prstClr>
                </a:solidFill>
                <a:cs typeface="+mn-ea"/>
                <a:sym typeface="+mn-lt"/>
              </a:rPr>
              <a:t>%</a:t>
            </a:r>
            <a:endParaRPr lang="en-US" sz="800" dirty="0">
              <a:solidFill>
                <a:prstClr val="white">
                  <a:lumMod val="65000"/>
                </a:prstClr>
              </a:solidFill>
              <a:cs typeface="+mn-ea"/>
              <a:sym typeface="+mn-lt"/>
            </a:endParaRPr>
          </a:p>
        </p:txBody>
      </p:sp>
      <p:sp>
        <p:nvSpPr>
          <p:cNvPr id="14" name="Text Box 10"/>
          <p:cNvSpPr txBox="1">
            <a:spLocks noChangeArrowheads="1"/>
          </p:cNvSpPr>
          <p:nvPr/>
        </p:nvSpPr>
        <p:spPr bwMode="auto">
          <a:xfrm>
            <a:off x="3131885" y="2676756"/>
            <a:ext cx="369168" cy="207749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lIns="45720" tIns="22860" rIns="45720" bIns="22860">
            <a:spAutoFit/>
          </a:bodyPr>
          <a:lstStyle/>
          <a:p>
            <a:pPr algn="ctr" defTabSz="1087755"/>
            <a:r>
              <a:rPr lang="id-ID" sz="1050" dirty="0">
                <a:solidFill>
                  <a:prstClr val="white">
                    <a:lumMod val="65000"/>
                  </a:prstClr>
                </a:solidFill>
                <a:cs typeface="+mn-ea"/>
                <a:sym typeface="+mn-lt"/>
              </a:rPr>
              <a:t>30</a:t>
            </a:r>
            <a:r>
              <a:rPr lang="en-US" sz="1050" dirty="0">
                <a:solidFill>
                  <a:prstClr val="white">
                    <a:lumMod val="65000"/>
                  </a:prstClr>
                </a:solidFill>
                <a:cs typeface="+mn-ea"/>
                <a:sym typeface="+mn-lt"/>
              </a:rPr>
              <a:t>%</a:t>
            </a:r>
            <a:endParaRPr lang="en-US" sz="800" dirty="0">
              <a:solidFill>
                <a:prstClr val="white">
                  <a:lumMod val="65000"/>
                </a:prstClr>
              </a:solidFill>
              <a:cs typeface="+mn-ea"/>
              <a:sym typeface="+mn-lt"/>
            </a:endParaRPr>
          </a:p>
        </p:txBody>
      </p:sp>
      <p:sp>
        <p:nvSpPr>
          <p:cNvPr id="15" name="Text Box 10"/>
          <p:cNvSpPr txBox="1">
            <a:spLocks noChangeArrowheads="1"/>
          </p:cNvSpPr>
          <p:nvPr/>
        </p:nvSpPr>
        <p:spPr bwMode="auto">
          <a:xfrm>
            <a:off x="4046684" y="3329585"/>
            <a:ext cx="369168" cy="207749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lIns="45720" tIns="22860" rIns="45720" bIns="22860">
            <a:spAutoFit/>
          </a:bodyPr>
          <a:lstStyle/>
          <a:p>
            <a:pPr algn="ctr" defTabSz="1087755"/>
            <a:r>
              <a:rPr lang="id-ID" sz="1050" dirty="0">
                <a:solidFill>
                  <a:prstClr val="white">
                    <a:lumMod val="65000"/>
                  </a:prstClr>
                </a:solidFill>
                <a:cs typeface="+mn-ea"/>
                <a:sym typeface="+mn-lt"/>
              </a:rPr>
              <a:t>50</a:t>
            </a:r>
            <a:r>
              <a:rPr lang="en-US" sz="1050" dirty="0">
                <a:solidFill>
                  <a:prstClr val="white">
                    <a:lumMod val="65000"/>
                  </a:prstClr>
                </a:solidFill>
                <a:cs typeface="+mn-ea"/>
                <a:sym typeface="+mn-lt"/>
              </a:rPr>
              <a:t>%</a:t>
            </a:r>
            <a:endParaRPr lang="en-US" sz="800" dirty="0">
              <a:solidFill>
                <a:prstClr val="white">
                  <a:lumMod val="65000"/>
                </a:prstClr>
              </a:solidFill>
              <a:cs typeface="+mn-ea"/>
              <a:sym typeface="+mn-lt"/>
            </a:endParaRPr>
          </a:p>
        </p:txBody>
      </p:sp>
      <p:sp>
        <p:nvSpPr>
          <p:cNvPr id="16" name="Text Box 10"/>
          <p:cNvSpPr txBox="1">
            <a:spLocks noChangeArrowheads="1"/>
          </p:cNvSpPr>
          <p:nvPr/>
        </p:nvSpPr>
        <p:spPr bwMode="auto">
          <a:xfrm>
            <a:off x="4890136" y="3126696"/>
            <a:ext cx="369168" cy="207749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lIns="45720" tIns="22860" rIns="45720" bIns="22860">
            <a:spAutoFit/>
          </a:bodyPr>
          <a:lstStyle/>
          <a:p>
            <a:pPr algn="ctr" defTabSz="1087755"/>
            <a:r>
              <a:rPr lang="id-ID" sz="1050" dirty="0">
                <a:solidFill>
                  <a:prstClr val="white">
                    <a:lumMod val="65000"/>
                  </a:prstClr>
                </a:solidFill>
                <a:cs typeface="+mn-ea"/>
                <a:sym typeface="+mn-lt"/>
              </a:rPr>
              <a:t>35%</a:t>
            </a:r>
            <a:endParaRPr lang="en-US" sz="800" dirty="0">
              <a:solidFill>
                <a:prstClr val="white">
                  <a:lumMod val="65000"/>
                </a:prstClr>
              </a:solidFill>
              <a:cs typeface="+mn-ea"/>
              <a:sym typeface="+mn-lt"/>
            </a:endParaRPr>
          </a:p>
        </p:txBody>
      </p:sp>
      <p:sp>
        <p:nvSpPr>
          <p:cNvPr id="17" name="Title 13"/>
          <p:cNvSpPr txBox="1"/>
          <p:nvPr/>
        </p:nvSpPr>
        <p:spPr>
          <a:xfrm>
            <a:off x="1601866" y="4892403"/>
            <a:ext cx="1299850" cy="46659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200" b="0" kern="1200">
                <a:solidFill>
                  <a:schemeClr val="tx1">
                    <a:lumMod val="65000"/>
                    <a:lumOff val="35000"/>
                  </a:schemeClr>
                </a:solidFill>
                <a:latin typeface="Source Sans Pro Light" pitchFamily="34" charset="0"/>
                <a:ea typeface="+mj-ea"/>
                <a:cs typeface="+mj-cs"/>
              </a:defRPr>
            </a:lvl1pPr>
          </a:lstStyle>
          <a:p>
            <a:pPr algn="ctr"/>
            <a:r>
              <a:rPr lang="zh-CN" altLang="en-US" sz="1200" dirty="0" smtClean="0">
                <a:solidFill>
                  <a:prstClr val="white">
                    <a:lumMod val="50000"/>
                  </a:prstClr>
                </a:solidFill>
                <a:latin typeface="+mn-lt"/>
                <a:ea typeface="+mn-ea"/>
                <a:cs typeface="+mn-ea"/>
                <a:sym typeface="+mn-lt"/>
              </a:rPr>
              <a:t>标题</a:t>
            </a:r>
            <a:r>
              <a:rPr lang="en-US" altLang="zh-CN" sz="1200" dirty="0" smtClean="0">
                <a:solidFill>
                  <a:prstClr val="white">
                    <a:lumMod val="50000"/>
                  </a:prstClr>
                </a:solidFill>
                <a:latin typeface="+mn-lt"/>
                <a:ea typeface="+mn-ea"/>
                <a:cs typeface="+mn-ea"/>
                <a:sym typeface="+mn-lt"/>
              </a:rPr>
              <a:t>1</a:t>
            </a:r>
            <a:endParaRPr lang="en-US" sz="1200" dirty="0">
              <a:solidFill>
                <a:prstClr val="white">
                  <a:lumMod val="50000"/>
                </a:prst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8" name="Title 13"/>
          <p:cNvSpPr txBox="1"/>
          <p:nvPr/>
        </p:nvSpPr>
        <p:spPr>
          <a:xfrm>
            <a:off x="2616222" y="4890816"/>
            <a:ext cx="1299850" cy="46659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200" b="0" kern="1200">
                <a:solidFill>
                  <a:schemeClr val="tx1">
                    <a:lumMod val="65000"/>
                    <a:lumOff val="35000"/>
                  </a:schemeClr>
                </a:solidFill>
                <a:latin typeface="Source Sans Pro Light" pitchFamily="34" charset="0"/>
                <a:ea typeface="+mj-ea"/>
                <a:cs typeface="+mj-cs"/>
              </a:defRPr>
            </a:lvl1pPr>
          </a:lstStyle>
          <a:p>
            <a:pPr algn="ctr"/>
            <a:r>
              <a:rPr lang="zh-CN" altLang="en-US" sz="1200" dirty="0">
                <a:solidFill>
                  <a:prstClr val="white">
                    <a:lumMod val="50000"/>
                  </a:prstClr>
                </a:solidFill>
                <a:cs typeface="+mn-ea"/>
                <a:sym typeface="+mn-lt"/>
              </a:rPr>
              <a:t>标</a:t>
            </a:r>
            <a:r>
              <a:rPr lang="zh-CN" altLang="en-US" sz="1200" dirty="0" smtClean="0">
                <a:solidFill>
                  <a:prstClr val="white">
                    <a:lumMod val="50000"/>
                  </a:prstClr>
                </a:solidFill>
                <a:cs typeface="+mn-ea"/>
                <a:sym typeface="+mn-lt"/>
              </a:rPr>
              <a:t>题</a:t>
            </a:r>
            <a:r>
              <a:rPr lang="en-US" altLang="zh-CN" sz="1200" dirty="0" smtClean="0">
                <a:solidFill>
                  <a:prstClr val="white">
                    <a:lumMod val="50000"/>
                  </a:prstClr>
                </a:solidFill>
                <a:cs typeface="+mn-ea"/>
                <a:sym typeface="+mn-lt"/>
              </a:rPr>
              <a:t>2</a:t>
            </a:r>
            <a:endParaRPr lang="en-US" altLang="zh-CN" sz="1200" dirty="0">
              <a:solidFill>
                <a:prstClr val="white">
                  <a:lumMod val="50000"/>
                </a:prstClr>
              </a:solidFill>
              <a:cs typeface="+mn-ea"/>
              <a:sym typeface="+mn-lt"/>
            </a:endParaRPr>
          </a:p>
        </p:txBody>
      </p:sp>
      <p:sp>
        <p:nvSpPr>
          <p:cNvPr id="19" name="Title 13"/>
          <p:cNvSpPr txBox="1"/>
          <p:nvPr/>
        </p:nvSpPr>
        <p:spPr>
          <a:xfrm>
            <a:off x="3522575" y="4887335"/>
            <a:ext cx="1299850" cy="46659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200" b="0" kern="1200">
                <a:solidFill>
                  <a:schemeClr val="tx1">
                    <a:lumMod val="65000"/>
                    <a:lumOff val="35000"/>
                  </a:schemeClr>
                </a:solidFill>
                <a:latin typeface="Source Sans Pro Light" pitchFamily="34" charset="0"/>
                <a:ea typeface="+mj-ea"/>
                <a:cs typeface="+mj-cs"/>
              </a:defRPr>
            </a:lvl1pPr>
          </a:lstStyle>
          <a:p>
            <a:pPr algn="ctr"/>
            <a:r>
              <a:rPr lang="zh-CN" altLang="en-US" sz="1200" dirty="0">
                <a:solidFill>
                  <a:prstClr val="white">
                    <a:lumMod val="50000"/>
                  </a:prstClr>
                </a:solidFill>
                <a:cs typeface="+mn-ea"/>
                <a:sym typeface="+mn-lt"/>
              </a:rPr>
              <a:t>标</a:t>
            </a:r>
            <a:r>
              <a:rPr lang="zh-CN" altLang="en-US" sz="1200" dirty="0" smtClean="0">
                <a:solidFill>
                  <a:prstClr val="white">
                    <a:lumMod val="50000"/>
                  </a:prstClr>
                </a:solidFill>
                <a:cs typeface="+mn-ea"/>
                <a:sym typeface="+mn-lt"/>
              </a:rPr>
              <a:t>题</a:t>
            </a:r>
            <a:r>
              <a:rPr lang="en-US" altLang="zh-CN" sz="1200" dirty="0" smtClean="0">
                <a:solidFill>
                  <a:prstClr val="white">
                    <a:lumMod val="50000"/>
                  </a:prstClr>
                </a:solidFill>
                <a:cs typeface="+mn-ea"/>
                <a:sym typeface="+mn-lt"/>
              </a:rPr>
              <a:t>3</a:t>
            </a:r>
            <a:endParaRPr lang="en-US" altLang="zh-CN" sz="1200" dirty="0">
              <a:solidFill>
                <a:prstClr val="white">
                  <a:lumMod val="50000"/>
                </a:prstClr>
              </a:solidFill>
              <a:cs typeface="+mn-ea"/>
              <a:sym typeface="+mn-lt"/>
            </a:endParaRPr>
          </a:p>
        </p:txBody>
      </p:sp>
      <p:sp>
        <p:nvSpPr>
          <p:cNvPr id="20" name="Title 13"/>
          <p:cNvSpPr txBox="1"/>
          <p:nvPr/>
        </p:nvSpPr>
        <p:spPr>
          <a:xfrm>
            <a:off x="4411190" y="4890816"/>
            <a:ext cx="1299850" cy="46659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200" b="0" kern="1200">
                <a:solidFill>
                  <a:schemeClr val="tx1">
                    <a:lumMod val="65000"/>
                    <a:lumOff val="35000"/>
                  </a:schemeClr>
                </a:solidFill>
                <a:latin typeface="Source Sans Pro Light" pitchFamily="34" charset="0"/>
                <a:ea typeface="+mj-ea"/>
                <a:cs typeface="+mj-cs"/>
              </a:defRPr>
            </a:lvl1pPr>
          </a:lstStyle>
          <a:p>
            <a:pPr algn="ctr"/>
            <a:r>
              <a:rPr lang="zh-CN" altLang="en-US" sz="1200" dirty="0">
                <a:solidFill>
                  <a:prstClr val="white">
                    <a:lumMod val="50000"/>
                  </a:prstClr>
                </a:solidFill>
                <a:cs typeface="+mn-ea"/>
                <a:sym typeface="+mn-lt"/>
              </a:rPr>
              <a:t>标</a:t>
            </a:r>
            <a:r>
              <a:rPr lang="zh-CN" altLang="en-US" sz="1200" dirty="0" smtClean="0">
                <a:solidFill>
                  <a:prstClr val="white">
                    <a:lumMod val="50000"/>
                  </a:prstClr>
                </a:solidFill>
                <a:cs typeface="+mn-ea"/>
                <a:sym typeface="+mn-lt"/>
              </a:rPr>
              <a:t>题</a:t>
            </a:r>
            <a:r>
              <a:rPr lang="en-US" altLang="zh-CN" sz="1200" dirty="0" smtClean="0">
                <a:solidFill>
                  <a:prstClr val="white">
                    <a:lumMod val="50000"/>
                  </a:prstClr>
                </a:solidFill>
                <a:cs typeface="+mn-ea"/>
                <a:sym typeface="+mn-lt"/>
              </a:rPr>
              <a:t>4</a:t>
            </a:r>
            <a:endParaRPr lang="en-US" altLang="zh-CN" sz="1200" dirty="0">
              <a:solidFill>
                <a:prstClr val="white">
                  <a:lumMod val="50000"/>
                </a:prstClr>
              </a:solidFill>
              <a:cs typeface="+mn-ea"/>
              <a:sym typeface="+mn-lt"/>
            </a:endParaRPr>
          </a:p>
        </p:txBody>
      </p:sp>
      <p:sp>
        <p:nvSpPr>
          <p:cNvPr id="21" name="Title 13"/>
          <p:cNvSpPr txBox="1"/>
          <p:nvPr/>
        </p:nvSpPr>
        <p:spPr>
          <a:xfrm>
            <a:off x="5311009" y="4890816"/>
            <a:ext cx="1299850" cy="46659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200" b="0" kern="1200">
                <a:solidFill>
                  <a:schemeClr val="tx1">
                    <a:lumMod val="65000"/>
                    <a:lumOff val="35000"/>
                  </a:schemeClr>
                </a:solidFill>
                <a:latin typeface="Source Sans Pro Light" pitchFamily="34" charset="0"/>
                <a:ea typeface="+mj-ea"/>
                <a:cs typeface="+mj-cs"/>
              </a:defRPr>
            </a:lvl1pPr>
          </a:lstStyle>
          <a:p>
            <a:pPr algn="ctr"/>
            <a:r>
              <a:rPr lang="zh-CN" altLang="en-US" sz="1200" dirty="0">
                <a:solidFill>
                  <a:prstClr val="white">
                    <a:lumMod val="50000"/>
                  </a:prstClr>
                </a:solidFill>
                <a:cs typeface="+mn-ea"/>
                <a:sym typeface="+mn-lt"/>
              </a:rPr>
              <a:t>标</a:t>
            </a:r>
            <a:r>
              <a:rPr lang="zh-CN" altLang="en-US" sz="1200" dirty="0" smtClean="0">
                <a:solidFill>
                  <a:prstClr val="white">
                    <a:lumMod val="50000"/>
                  </a:prstClr>
                </a:solidFill>
                <a:cs typeface="+mn-ea"/>
                <a:sym typeface="+mn-lt"/>
              </a:rPr>
              <a:t>题</a:t>
            </a:r>
            <a:r>
              <a:rPr lang="en-US" altLang="zh-CN" sz="1200" dirty="0" smtClean="0">
                <a:solidFill>
                  <a:prstClr val="white">
                    <a:lumMod val="50000"/>
                  </a:prstClr>
                </a:solidFill>
                <a:cs typeface="+mn-ea"/>
                <a:sym typeface="+mn-lt"/>
              </a:rPr>
              <a:t>5</a:t>
            </a:r>
            <a:endParaRPr lang="en-US" altLang="zh-CN" sz="1200" dirty="0">
              <a:solidFill>
                <a:prstClr val="white">
                  <a:lumMod val="50000"/>
                </a:prstClr>
              </a:solidFill>
              <a:cs typeface="+mn-ea"/>
              <a:sym typeface="+mn-lt"/>
            </a:endParaRPr>
          </a:p>
        </p:txBody>
      </p:sp>
      <p:cxnSp>
        <p:nvCxnSpPr>
          <p:cNvPr id="22" name="Straight Connector 46"/>
          <p:cNvCxnSpPr/>
          <p:nvPr/>
        </p:nvCxnSpPr>
        <p:spPr>
          <a:xfrm>
            <a:off x="792438" y="4963248"/>
            <a:ext cx="6768000" cy="0"/>
          </a:xfrm>
          <a:prstGeom prst="line">
            <a:avLst/>
          </a:prstGeom>
          <a:noFill/>
          <a:ln w="50800" cap="flat" cmpd="sng" algn="ctr">
            <a:solidFill>
              <a:sysClr val="windowText" lastClr="000000">
                <a:lumMod val="85000"/>
                <a:lumOff val="15000"/>
              </a:sysClr>
            </a:solidFill>
            <a:prstDash val="solid"/>
            <a:miter lim="800000"/>
            <a:headEnd type="diamond" w="sm" len="sm"/>
            <a:tailEnd type="diamond" w="sm" len="sm"/>
          </a:ln>
          <a:effectLst/>
        </p:spPr>
      </p:cxnSp>
      <p:sp>
        <p:nvSpPr>
          <p:cNvPr id="23" name="TextBox 47"/>
          <p:cNvSpPr txBox="1"/>
          <p:nvPr/>
        </p:nvSpPr>
        <p:spPr>
          <a:xfrm>
            <a:off x="7807960" y="1486283"/>
            <a:ext cx="1848583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200" b="1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cs typeface="+mn-ea"/>
                <a:sym typeface="+mn-lt"/>
              </a:rPr>
              <a:t>添加标题文本</a:t>
            </a:r>
            <a:endParaRPr kumimoji="0" lang="zh-CN" altLang="en-US" sz="2200" b="1" i="0" u="none" strike="noStrike" kern="0" cap="none" spc="0" normalizeH="0" baseline="0" noProof="0" dirty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24" name="TextBox 48"/>
          <p:cNvSpPr txBox="1"/>
          <p:nvPr/>
        </p:nvSpPr>
        <p:spPr>
          <a:xfrm>
            <a:off x="7807960" y="1863811"/>
            <a:ext cx="36855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zh-CN" altLang="en-US" sz="1400" kern="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此处添加详细文本描述，文字内容建议与标题相关尽量简洁生动</a:t>
            </a:r>
            <a:r>
              <a:rPr lang="en-US" altLang="zh-CN" sz="1400" kern="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……</a:t>
            </a:r>
            <a:endParaRPr kumimoji="0" lang="en-US" sz="1400" b="0" i="0" u="none" strike="noStrike" kern="0" cap="none" spc="0" normalizeH="0" baseline="0" noProof="0" dirty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25" name="TextBox 49"/>
          <p:cNvSpPr txBox="1"/>
          <p:nvPr/>
        </p:nvSpPr>
        <p:spPr>
          <a:xfrm>
            <a:off x="7848048" y="3440972"/>
            <a:ext cx="3400101" cy="17532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200" dirty="0">
                <a:solidFill>
                  <a:prstClr val="white">
                    <a:lumMod val="65000"/>
                  </a:prstClr>
                </a:solidFill>
                <a:cs typeface="+mn-ea"/>
                <a:sym typeface="+mn-lt"/>
              </a:rPr>
              <a:t>此处添加详细文本描述，建议与标题相关并符合整体语言风格，语言描述尽量简洁生动。尽量将每页幻灯片的字数控制在</a:t>
            </a:r>
            <a:r>
              <a:rPr lang="en-US" altLang="zh-CN" sz="1200" dirty="0">
                <a:solidFill>
                  <a:prstClr val="white">
                    <a:lumMod val="65000"/>
                  </a:prstClr>
                </a:solidFill>
                <a:cs typeface="+mn-ea"/>
                <a:sym typeface="+mn-lt"/>
              </a:rPr>
              <a:t>200</a:t>
            </a:r>
            <a:r>
              <a:rPr lang="zh-CN" altLang="en-US" sz="1200" dirty="0">
                <a:solidFill>
                  <a:prstClr val="white">
                    <a:lumMod val="65000"/>
                  </a:prstClr>
                </a:solidFill>
                <a:cs typeface="+mn-ea"/>
                <a:sym typeface="+mn-lt"/>
              </a:rPr>
              <a:t>字以内，据统计每页幻灯片的最好控制在</a:t>
            </a:r>
            <a:r>
              <a:rPr lang="en-US" altLang="zh-CN" sz="1200" dirty="0">
                <a:solidFill>
                  <a:prstClr val="white">
                    <a:lumMod val="65000"/>
                  </a:prstClr>
                </a:solidFill>
                <a:cs typeface="+mn-ea"/>
                <a:sym typeface="+mn-lt"/>
              </a:rPr>
              <a:t>5</a:t>
            </a:r>
            <a:r>
              <a:rPr lang="zh-CN" altLang="en-US" sz="1200" dirty="0">
                <a:solidFill>
                  <a:prstClr val="white">
                    <a:lumMod val="65000"/>
                  </a:prstClr>
                </a:solidFill>
                <a:cs typeface="+mn-ea"/>
                <a:sym typeface="+mn-lt"/>
              </a:rPr>
              <a:t>分钟之内。此处添加详细文本描述，建议与标题相关并符合整体语言风格，语言描述尽量简洁生动。</a:t>
            </a:r>
          </a:p>
        </p:txBody>
      </p:sp>
      <p:sp>
        <p:nvSpPr>
          <p:cNvPr id="27" name="TextBox 51"/>
          <p:cNvSpPr txBox="1"/>
          <p:nvPr/>
        </p:nvSpPr>
        <p:spPr>
          <a:xfrm>
            <a:off x="7807960" y="2445115"/>
            <a:ext cx="1968809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id-ID" sz="7200" b="1" i="0" u="none" strike="noStrike" kern="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cs typeface="+mn-ea"/>
                <a:sym typeface="+mn-lt"/>
              </a:rPr>
              <a:t>80%</a:t>
            </a:r>
          </a:p>
        </p:txBody>
      </p:sp>
      <p:sp>
        <p:nvSpPr>
          <p:cNvPr id="33" name="文本框 32"/>
          <p:cNvSpPr txBox="1"/>
          <p:nvPr/>
        </p:nvSpPr>
        <p:spPr>
          <a:xfrm>
            <a:off x="1966198" y="258187"/>
            <a:ext cx="40005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问藏书房" pitchFamily="2" charset="-122"/>
                <a:ea typeface="问藏书房" pitchFamily="2" charset="-122"/>
                <a:cs typeface="+mn-ea"/>
                <a:sym typeface="+mn-lt"/>
              </a:rPr>
              <a:t>单击此处添加标题文本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" name="图片 40"/>
          <p:cNvPicPr>
            <a:picLocks noChangeAspect="1"/>
          </p:cNvPicPr>
          <p:nvPr/>
        </p:nvPicPr>
        <p:blipFill rotWithShape="1">
          <a:blip r:embed="rId4" cstate="screen"/>
          <a:srcRect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0" name="圆角矩形 39"/>
          <p:cNvSpPr/>
          <p:nvPr/>
        </p:nvSpPr>
        <p:spPr>
          <a:xfrm>
            <a:off x="292100" y="292100"/>
            <a:ext cx="11595100" cy="6261100"/>
          </a:xfrm>
          <a:prstGeom prst="roundRect">
            <a:avLst>
              <a:gd name="adj" fmla="val 0"/>
            </a:avLst>
          </a:prstGeom>
          <a:noFill/>
          <a:ln w="38100">
            <a:solidFill>
              <a:schemeClr val="bg1">
                <a:lumMod val="8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5" cstate="screen"/>
          <a:srcRect/>
          <a:stretch>
            <a:fillRect/>
          </a:stretch>
        </p:blipFill>
        <p:spPr>
          <a:xfrm>
            <a:off x="-17303" y="1206500"/>
            <a:ext cx="3062287" cy="5651500"/>
          </a:xfrm>
          <a:prstGeom prst="rect">
            <a:avLst/>
          </a:prstGeom>
        </p:spPr>
      </p:pic>
      <p:pic>
        <p:nvPicPr>
          <p:cNvPr id="27" name="图片 26"/>
          <p:cNvPicPr>
            <a:picLocks noChangeAspect="1"/>
          </p:cNvPicPr>
          <p:nvPr/>
        </p:nvPicPr>
        <p:blipFill rotWithShape="1">
          <a:blip r:embed="rId6" cstate="screen"/>
          <a:srcRect t="10370"/>
          <a:stretch>
            <a:fillRect/>
          </a:stretch>
        </p:blipFill>
        <p:spPr>
          <a:xfrm>
            <a:off x="-17303" y="0"/>
            <a:ext cx="11150600" cy="6146800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1966198" y="2792103"/>
            <a:ext cx="8255000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55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问藏书房" pitchFamily="2" charset="-122"/>
                <a:ea typeface="问藏书房" pitchFamily="2" charset="-122"/>
                <a:cs typeface="+mn-ea"/>
                <a:sym typeface="+mn-lt"/>
              </a:rPr>
              <a:t>谢谢聆听！</a:t>
            </a:r>
            <a:r>
              <a:rPr lang="en-US" altLang="zh-CN" sz="55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问藏书房" pitchFamily="2" charset="-122"/>
                <a:ea typeface="问藏书房" pitchFamily="2" charset="-122"/>
                <a:cs typeface="+mn-ea"/>
                <a:sym typeface="+mn-lt"/>
              </a:rPr>
              <a:t>THANKS</a:t>
            </a:r>
            <a:endParaRPr lang="zh-CN" altLang="en-US" sz="5500" dirty="0">
              <a:solidFill>
                <a:schemeClr val="tx1">
                  <a:lumMod val="85000"/>
                  <a:lumOff val="15000"/>
                </a:schemeClr>
              </a:solidFill>
              <a:latin typeface="问藏书房" pitchFamily="2" charset="-122"/>
              <a:ea typeface="问藏书房" pitchFamily="2" charset="-122"/>
              <a:cs typeface="+mn-ea"/>
              <a:sym typeface="+mn-lt"/>
            </a:endParaRPr>
          </a:p>
        </p:txBody>
      </p:sp>
      <p:sp>
        <p:nvSpPr>
          <p:cNvPr id="6" name="圆角矩形 5"/>
          <p:cNvSpPr/>
          <p:nvPr/>
        </p:nvSpPr>
        <p:spPr>
          <a:xfrm>
            <a:off x="5172392" y="4498587"/>
            <a:ext cx="1847215" cy="438150"/>
          </a:xfrm>
          <a:prstGeom prst="roundRect">
            <a:avLst>
              <a:gd name="adj" fmla="val 0"/>
            </a:avLst>
          </a:prstGeom>
          <a:solidFill>
            <a:srgbClr val="0A5E75"/>
          </a:solidFill>
          <a:ln>
            <a:noFill/>
          </a:ln>
          <a:effectLst>
            <a:outerShdw blurRad="165100" dist="152400" dir="2700000" algn="tl" rotWithShape="0">
              <a:schemeClr val="bg1">
                <a:lumMod val="50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100" smtClean="0">
                <a:cs typeface="+mn-ea"/>
                <a:sym typeface="+mn-lt"/>
              </a:rPr>
              <a:t>汇报人：</a:t>
            </a:r>
            <a:r>
              <a:rPr lang="en-US" altLang="zh-CN" sz="1100" smtClean="0">
                <a:cs typeface="+mn-ea"/>
                <a:sym typeface="+mn-lt"/>
              </a:rPr>
              <a:t>www.PPT818.com</a:t>
            </a:r>
            <a:endParaRPr sz="1100" dirty="0" smtClean="0">
              <a:cs typeface="+mn-ea"/>
              <a:sym typeface="+mn-lt"/>
            </a:endParaRPr>
          </a:p>
        </p:txBody>
      </p:sp>
      <p:grpSp>
        <p:nvGrpSpPr>
          <p:cNvPr id="30" name="组合 29"/>
          <p:cNvGrpSpPr/>
          <p:nvPr/>
        </p:nvGrpSpPr>
        <p:grpSpPr>
          <a:xfrm rot="10800000">
            <a:off x="5772149" y="5372347"/>
            <a:ext cx="647700" cy="647700"/>
            <a:chOff x="6173629" y="4803140"/>
            <a:chExt cx="647700" cy="647700"/>
          </a:xfrm>
        </p:grpSpPr>
        <p:sp>
          <p:nvSpPr>
            <p:cNvPr id="8" name="椭圆 7"/>
            <p:cNvSpPr/>
            <p:nvPr/>
          </p:nvSpPr>
          <p:spPr>
            <a:xfrm>
              <a:off x="6173629" y="4803140"/>
              <a:ext cx="647700" cy="6477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outerShdw blurRad="406400" dist="50800" sx="104000" sy="104000" algn="ctr" rotWithShape="0">
                <a:schemeClr val="tx1">
                  <a:lumMod val="50000"/>
                  <a:lumOff val="50000"/>
                  <a:alpha val="4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cs typeface="+mn-ea"/>
                <a:sym typeface="+mn-lt"/>
              </a:endParaRPr>
            </a:p>
          </p:txBody>
        </p:sp>
        <p:cxnSp>
          <p:nvCxnSpPr>
            <p:cNvPr id="9" name="直接箭头连接符 8"/>
            <p:cNvCxnSpPr/>
            <p:nvPr/>
          </p:nvCxnSpPr>
          <p:spPr>
            <a:xfrm>
              <a:off x="6497479" y="4943475"/>
              <a:ext cx="0" cy="367665"/>
            </a:xfrm>
            <a:prstGeom prst="straightConnector1">
              <a:avLst/>
            </a:prstGeom>
            <a:ln>
              <a:solidFill>
                <a:srgbClr val="8EC5BA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1" name="图片 10"/>
          <p:cNvPicPr>
            <a:picLocks noChangeAspect="1"/>
          </p:cNvPicPr>
          <p:nvPr/>
        </p:nvPicPr>
        <p:blipFill rotWithShape="1">
          <a:blip r:embed="rId7" cstate="screen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colorTemperature colorTemp="47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>
          <a:xfrm>
            <a:off x="7328614" y="0"/>
            <a:ext cx="4880689" cy="4148455"/>
          </a:xfrm>
          <a:prstGeom prst="rect">
            <a:avLst/>
          </a:prstGeom>
        </p:spPr>
      </p:pic>
      <p:sp>
        <p:nvSpPr>
          <p:cNvPr id="29" name="文本框 28"/>
          <p:cNvSpPr txBox="1"/>
          <p:nvPr/>
        </p:nvSpPr>
        <p:spPr>
          <a:xfrm>
            <a:off x="3390900" y="3741587"/>
            <a:ext cx="54102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j-ea"/>
                <a:ea typeface="+mj-ea"/>
                <a:cs typeface="+mn-ea"/>
                <a:sym typeface="+mn-lt"/>
              </a:rPr>
              <a:t>工作总结   </a:t>
            </a:r>
            <a:r>
              <a:rPr lang="en-US" altLang="zh-CN" sz="1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j-ea"/>
                <a:ea typeface="+mj-ea"/>
                <a:cs typeface="+mn-ea"/>
                <a:sym typeface="+mn-lt"/>
              </a:rPr>
              <a:t>/</a:t>
            </a:r>
            <a:r>
              <a:rPr lang="zh-CN" altLang="en-US" sz="1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j-ea"/>
                <a:ea typeface="+mj-ea"/>
                <a:cs typeface="+mn-ea"/>
                <a:sym typeface="+mn-lt"/>
              </a:rPr>
              <a:t>  工作汇报   </a:t>
            </a:r>
            <a:r>
              <a:rPr lang="en-US" altLang="zh-CN" sz="1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j-ea"/>
                <a:ea typeface="+mj-ea"/>
                <a:cs typeface="+mn-ea"/>
                <a:sym typeface="+mn-lt"/>
              </a:rPr>
              <a:t>/   </a:t>
            </a:r>
            <a:r>
              <a:rPr lang="zh-CN" altLang="en-US" sz="1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j-ea"/>
                <a:ea typeface="+mj-ea"/>
                <a:cs typeface="+mn-ea"/>
                <a:sym typeface="+mn-lt"/>
              </a:rPr>
              <a:t>述职报告   </a:t>
            </a:r>
            <a:r>
              <a:rPr lang="en-US" altLang="zh-CN" sz="1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j-ea"/>
                <a:ea typeface="+mj-ea"/>
                <a:cs typeface="+mn-ea"/>
                <a:sym typeface="+mn-lt"/>
              </a:rPr>
              <a:t>/   </a:t>
            </a:r>
            <a:r>
              <a:rPr lang="zh-CN" altLang="en-US" sz="1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j-ea"/>
                <a:ea typeface="+mj-ea"/>
                <a:cs typeface="+mn-ea"/>
                <a:sym typeface="+mn-lt"/>
              </a:rPr>
              <a:t>年中总结</a:t>
            </a:r>
            <a:endParaRPr lang="zh-CN" altLang="en-US" sz="1600" dirty="0">
              <a:solidFill>
                <a:schemeClr val="tx1">
                  <a:lumMod val="85000"/>
                  <a:lumOff val="15000"/>
                </a:schemeClr>
              </a:solidFill>
              <a:latin typeface="+mj-ea"/>
              <a:ea typeface="+mj-ea"/>
              <a:cs typeface="+mn-ea"/>
              <a:sym typeface="+mn-lt"/>
            </a:endParaRPr>
          </a:p>
        </p:txBody>
      </p:sp>
      <p:sp>
        <p:nvSpPr>
          <p:cNvPr id="34" name="文本框 33"/>
          <p:cNvSpPr txBox="1"/>
          <p:nvPr/>
        </p:nvSpPr>
        <p:spPr>
          <a:xfrm>
            <a:off x="2847393" y="1202055"/>
            <a:ext cx="649261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9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问藏书房" pitchFamily="2" charset="-122"/>
                <a:ea typeface="问藏书房" pitchFamily="2" charset="-122"/>
                <a:cs typeface="+mn-ea"/>
                <a:sym typeface="+mn-lt"/>
              </a:rPr>
              <a:t>2021</a:t>
            </a:r>
            <a:endParaRPr lang="zh-CN" altLang="en-US" sz="9600" dirty="0">
              <a:solidFill>
                <a:schemeClr val="tx1">
                  <a:lumMod val="85000"/>
                  <a:lumOff val="15000"/>
                </a:schemeClr>
              </a:solidFill>
              <a:latin typeface="问藏书房" pitchFamily="2" charset="-122"/>
              <a:ea typeface="问藏书房" pitchFamily="2" charset="-122"/>
              <a:cs typeface="+mn-ea"/>
              <a:sym typeface="+mn-lt"/>
            </a:endParaRP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图片 27"/>
          <p:cNvPicPr>
            <a:picLocks noChangeAspect="1"/>
          </p:cNvPicPr>
          <p:nvPr/>
        </p:nvPicPr>
        <p:blipFill rotWithShape="1">
          <a:blip r:embed="rId4" cstate="screen"/>
          <a:srcRect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0" name="圆角矩形 39"/>
          <p:cNvSpPr/>
          <p:nvPr/>
        </p:nvSpPr>
        <p:spPr>
          <a:xfrm>
            <a:off x="292100" y="292100"/>
            <a:ext cx="11595100" cy="6261100"/>
          </a:xfrm>
          <a:prstGeom prst="roundRect">
            <a:avLst>
              <a:gd name="adj" fmla="val 0"/>
            </a:avLst>
          </a:prstGeom>
          <a:noFill/>
          <a:ln w="38100">
            <a:solidFill>
              <a:schemeClr val="bg1">
                <a:lumMod val="8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5" cstate="screen"/>
          <a:srcRect/>
          <a:stretch>
            <a:fillRect/>
          </a:stretch>
        </p:blipFill>
        <p:spPr>
          <a:xfrm>
            <a:off x="-17303" y="1206500"/>
            <a:ext cx="3062287" cy="5651500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 rotWithShape="1">
          <a:blip r:embed="rId6" cstate="screen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colorTemperature colorTemp="47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>
          <a:xfrm>
            <a:off x="7328614" y="0"/>
            <a:ext cx="4880689" cy="4148455"/>
          </a:xfrm>
          <a:prstGeom prst="rect">
            <a:avLst/>
          </a:prstGeom>
        </p:spPr>
      </p:pic>
      <p:sp>
        <p:nvSpPr>
          <p:cNvPr id="13" name="文本框 12"/>
          <p:cNvSpPr txBox="1"/>
          <p:nvPr/>
        </p:nvSpPr>
        <p:spPr>
          <a:xfrm>
            <a:off x="4122182" y="1241751"/>
            <a:ext cx="3934936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15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问藏书房" pitchFamily="2" charset="-122"/>
                <a:ea typeface="问藏书房" pitchFamily="2" charset="-122"/>
                <a:cs typeface="+mn-ea"/>
                <a:sym typeface="+mn-lt"/>
              </a:rPr>
              <a:t>01</a:t>
            </a:r>
            <a:endParaRPr lang="zh-CN" altLang="en-US" sz="11500" dirty="0">
              <a:solidFill>
                <a:schemeClr val="tx1">
                  <a:lumMod val="85000"/>
                  <a:lumOff val="15000"/>
                </a:schemeClr>
              </a:solidFill>
              <a:latin typeface="问藏书房" pitchFamily="2" charset="-122"/>
              <a:ea typeface="问藏书房" pitchFamily="2" charset="-122"/>
              <a:cs typeface="+mn-ea"/>
              <a:sym typeface="+mn-lt"/>
            </a:endParaRPr>
          </a:p>
        </p:txBody>
      </p:sp>
      <p:sp>
        <p:nvSpPr>
          <p:cNvPr id="26" name="文本框 25"/>
          <p:cNvSpPr txBox="1"/>
          <p:nvPr/>
        </p:nvSpPr>
        <p:spPr>
          <a:xfrm>
            <a:off x="1966198" y="2927476"/>
            <a:ext cx="8255000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5500" dirty="0">
                <a:solidFill>
                  <a:schemeClr val="tx1">
                    <a:lumMod val="85000"/>
                    <a:lumOff val="15000"/>
                  </a:schemeClr>
                </a:solidFill>
                <a:latin typeface="问藏书房" pitchFamily="2" charset="-122"/>
                <a:ea typeface="问藏书房" pitchFamily="2" charset="-122"/>
                <a:cs typeface="+mn-ea"/>
                <a:sym typeface="+mn-lt"/>
              </a:rPr>
              <a:t>单击此处添加标题文本</a:t>
            </a:r>
          </a:p>
        </p:txBody>
      </p:sp>
      <p:sp>
        <p:nvSpPr>
          <p:cNvPr id="2" name="矩形 1"/>
          <p:cNvSpPr/>
          <p:nvPr/>
        </p:nvSpPr>
        <p:spPr>
          <a:xfrm>
            <a:off x="3585091" y="3934965"/>
            <a:ext cx="5009118" cy="7984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1600" dirty="0"/>
              <a:t>此处添加详细文本描述，文字内容建议与标题相关尽量简洁生动……</a:t>
            </a: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Oval 26"/>
          <p:cNvSpPr/>
          <p:nvPr/>
        </p:nvSpPr>
        <p:spPr>
          <a:xfrm>
            <a:off x="9350287" y="1753268"/>
            <a:ext cx="1123570" cy="1123570"/>
          </a:xfrm>
          <a:prstGeom prst="ellipse">
            <a:avLst/>
          </a:prstGeom>
          <a:solidFill>
            <a:srgbClr val="0A5E7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050" dirty="0">
              <a:solidFill>
                <a:schemeClr val="tx1">
                  <a:lumMod val="65000"/>
                  <a:lumOff val="3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51" name="Freeform 28"/>
          <p:cNvSpPr>
            <a:spLocks noEditPoints="1"/>
          </p:cNvSpPr>
          <p:nvPr/>
        </p:nvSpPr>
        <p:spPr bwMode="auto">
          <a:xfrm>
            <a:off x="9706538" y="2030714"/>
            <a:ext cx="411068" cy="568679"/>
          </a:xfrm>
          <a:custGeom>
            <a:avLst/>
            <a:gdLst>
              <a:gd name="T0" fmla="*/ 143 w 168"/>
              <a:gd name="T1" fmla="*/ 65 h 232"/>
              <a:gd name="T2" fmla="*/ 113 w 168"/>
              <a:gd name="T3" fmla="*/ 38 h 232"/>
              <a:gd name="T4" fmla="*/ 141 w 168"/>
              <a:gd name="T5" fmla="*/ 38 h 232"/>
              <a:gd name="T6" fmla="*/ 147 w 168"/>
              <a:gd name="T7" fmla="*/ 33 h 232"/>
              <a:gd name="T8" fmla="*/ 154 w 168"/>
              <a:gd name="T9" fmla="*/ 5 h 232"/>
              <a:gd name="T10" fmla="*/ 155 w 168"/>
              <a:gd name="T11" fmla="*/ 0 h 232"/>
              <a:gd name="T12" fmla="*/ 13 w 168"/>
              <a:gd name="T13" fmla="*/ 0 h 232"/>
              <a:gd name="T14" fmla="*/ 14 w 168"/>
              <a:gd name="T15" fmla="*/ 5 h 232"/>
              <a:gd name="T16" fmla="*/ 21 w 168"/>
              <a:gd name="T17" fmla="*/ 33 h 232"/>
              <a:gd name="T18" fmla="*/ 27 w 168"/>
              <a:gd name="T19" fmla="*/ 38 h 232"/>
              <a:gd name="T20" fmla="*/ 55 w 168"/>
              <a:gd name="T21" fmla="*/ 38 h 232"/>
              <a:gd name="T22" fmla="*/ 25 w 168"/>
              <a:gd name="T23" fmla="*/ 65 h 232"/>
              <a:gd name="T24" fmla="*/ 15 w 168"/>
              <a:gd name="T25" fmla="*/ 132 h 232"/>
              <a:gd name="T26" fmla="*/ 84 w 168"/>
              <a:gd name="T27" fmla="*/ 232 h 232"/>
              <a:gd name="T28" fmla="*/ 153 w 168"/>
              <a:gd name="T29" fmla="*/ 132 h 232"/>
              <a:gd name="T30" fmla="*/ 143 w 168"/>
              <a:gd name="T31" fmla="*/ 65 h 232"/>
              <a:gd name="T32" fmla="*/ 134 w 168"/>
              <a:gd name="T33" fmla="*/ 119 h 232"/>
              <a:gd name="T34" fmla="*/ 93 w 168"/>
              <a:gd name="T35" fmla="*/ 177 h 232"/>
              <a:gd name="T36" fmla="*/ 93 w 168"/>
              <a:gd name="T37" fmla="*/ 134 h 232"/>
              <a:gd name="T38" fmla="*/ 97 w 168"/>
              <a:gd name="T39" fmla="*/ 126 h 232"/>
              <a:gd name="T40" fmla="*/ 102 w 168"/>
              <a:gd name="T41" fmla="*/ 114 h 232"/>
              <a:gd name="T42" fmla="*/ 84 w 168"/>
              <a:gd name="T43" fmla="*/ 96 h 232"/>
              <a:gd name="T44" fmla="*/ 66 w 168"/>
              <a:gd name="T45" fmla="*/ 114 h 232"/>
              <a:gd name="T46" fmla="*/ 71 w 168"/>
              <a:gd name="T47" fmla="*/ 126 h 232"/>
              <a:gd name="T48" fmla="*/ 74 w 168"/>
              <a:gd name="T49" fmla="*/ 134 h 232"/>
              <a:gd name="T50" fmla="*/ 74 w 168"/>
              <a:gd name="T51" fmla="*/ 177 h 232"/>
              <a:gd name="T52" fmla="*/ 34 w 168"/>
              <a:gd name="T53" fmla="*/ 119 h 232"/>
              <a:gd name="T54" fmla="*/ 40 w 168"/>
              <a:gd name="T55" fmla="*/ 83 h 232"/>
              <a:gd name="T56" fmla="*/ 84 w 168"/>
              <a:gd name="T57" fmla="*/ 44 h 232"/>
              <a:gd name="T58" fmla="*/ 127 w 168"/>
              <a:gd name="T59" fmla="*/ 82 h 232"/>
              <a:gd name="T60" fmla="*/ 128 w 168"/>
              <a:gd name="T61" fmla="*/ 83 h 232"/>
              <a:gd name="T62" fmla="*/ 134 w 168"/>
              <a:gd name="T63" fmla="*/ 119 h 2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168" h="232">
                <a:moveTo>
                  <a:pt x="143" y="65"/>
                </a:moveTo>
                <a:cubicBezTo>
                  <a:pt x="113" y="38"/>
                  <a:pt x="113" y="38"/>
                  <a:pt x="113" y="38"/>
                </a:cubicBezTo>
                <a:cubicBezTo>
                  <a:pt x="141" y="38"/>
                  <a:pt x="141" y="38"/>
                  <a:pt x="141" y="38"/>
                </a:cubicBezTo>
                <a:cubicBezTo>
                  <a:pt x="143" y="38"/>
                  <a:pt x="146" y="36"/>
                  <a:pt x="147" y="33"/>
                </a:cubicBezTo>
                <a:cubicBezTo>
                  <a:pt x="154" y="5"/>
                  <a:pt x="154" y="5"/>
                  <a:pt x="154" y="5"/>
                </a:cubicBezTo>
                <a:cubicBezTo>
                  <a:pt x="155" y="0"/>
                  <a:pt x="155" y="0"/>
                  <a:pt x="155" y="0"/>
                </a:cubicBezTo>
                <a:cubicBezTo>
                  <a:pt x="13" y="0"/>
                  <a:pt x="13" y="0"/>
                  <a:pt x="13" y="0"/>
                </a:cubicBezTo>
                <a:cubicBezTo>
                  <a:pt x="14" y="5"/>
                  <a:pt x="14" y="5"/>
                  <a:pt x="14" y="5"/>
                </a:cubicBezTo>
                <a:cubicBezTo>
                  <a:pt x="21" y="33"/>
                  <a:pt x="21" y="33"/>
                  <a:pt x="21" y="33"/>
                </a:cubicBezTo>
                <a:cubicBezTo>
                  <a:pt x="22" y="36"/>
                  <a:pt x="24" y="38"/>
                  <a:pt x="27" y="38"/>
                </a:cubicBezTo>
                <a:cubicBezTo>
                  <a:pt x="55" y="38"/>
                  <a:pt x="55" y="38"/>
                  <a:pt x="55" y="38"/>
                </a:cubicBezTo>
                <a:cubicBezTo>
                  <a:pt x="25" y="65"/>
                  <a:pt x="25" y="65"/>
                  <a:pt x="25" y="65"/>
                </a:cubicBezTo>
                <a:cubicBezTo>
                  <a:pt x="5" y="81"/>
                  <a:pt x="0" y="111"/>
                  <a:pt x="15" y="132"/>
                </a:cubicBezTo>
                <a:cubicBezTo>
                  <a:pt x="84" y="232"/>
                  <a:pt x="84" y="232"/>
                  <a:pt x="84" y="232"/>
                </a:cubicBezTo>
                <a:cubicBezTo>
                  <a:pt x="153" y="132"/>
                  <a:pt x="153" y="132"/>
                  <a:pt x="153" y="132"/>
                </a:cubicBezTo>
                <a:cubicBezTo>
                  <a:pt x="168" y="111"/>
                  <a:pt x="163" y="81"/>
                  <a:pt x="143" y="65"/>
                </a:cubicBezTo>
                <a:close/>
                <a:moveTo>
                  <a:pt x="134" y="119"/>
                </a:moveTo>
                <a:cubicBezTo>
                  <a:pt x="93" y="177"/>
                  <a:pt x="93" y="177"/>
                  <a:pt x="93" y="177"/>
                </a:cubicBezTo>
                <a:cubicBezTo>
                  <a:pt x="93" y="134"/>
                  <a:pt x="93" y="134"/>
                  <a:pt x="93" y="134"/>
                </a:cubicBezTo>
                <a:cubicBezTo>
                  <a:pt x="93" y="131"/>
                  <a:pt x="95" y="128"/>
                  <a:pt x="97" y="126"/>
                </a:cubicBezTo>
                <a:cubicBezTo>
                  <a:pt x="100" y="123"/>
                  <a:pt x="102" y="119"/>
                  <a:pt x="102" y="114"/>
                </a:cubicBezTo>
                <a:cubicBezTo>
                  <a:pt x="102" y="104"/>
                  <a:pt x="94" y="96"/>
                  <a:pt x="84" y="96"/>
                </a:cubicBezTo>
                <a:cubicBezTo>
                  <a:pt x="74" y="96"/>
                  <a:pt x="66" y="104"/>
                  <a:pt x="66" y="114"/>
                </a:cubicBezTo>
                <a:cubicBezTo>
                  <a:pt x="66" y="119"/>
                  <a:pt x="68" y="123"/>
                  <a:pt x="71" y="126"/>
                </a:cubicBezTo>
                <a:cubicBezTo>
                  <a:pt x="73" y="128"/>
                  <a:pt x="74" y="131"/>
                  <a:pt x="74" y="134"/>
                </a:cubicBezTo>
                <a:cubicBezTo>
                  <a:pt x="74" y="177"/>
                  <a:pt x="74" y="177"/>
                  <a:pt x="74" y="177"/>
                </a:cubicBezTo>
                <a:cubicBezTo>
                  <a:pt x="34" y="119"/>
                  <a:pt x="34" y="119"/>
                  <a:pt x="34" y="119"/>
                </a:cubicBezTo>
                <a:cubicBezTo>
                  <a:pt x="26" y="108"/>
                  <a:pt x="29" y="91"/>
                  <a:pt x="40" y="83"/>
                </a:cubicBezTo>
                <a:cubicBezTo>
                  <a:pt x="84" y="44"/>
                  <a:pt x="84" y="44"/>
                  <a:pt x="84" y="44"/>
                </a:cubicBezTo>
                <a:cubicBezTo>
                  <a:pt x="127" y="82"/>
                  <a:pt x="127" y="82"/>
                  <a:pt x="127" y="82"/>
                </a:cubicBezTo>
                <a:cubicBezTo>
                  <a:pt x="128" y="83"/>
                  <a:pt x="128" y="83"/>
                  <a:pt x="128" y="83"/>
                </a:cubicBezTo>
                <a:cubicBezTo>
                  <a:pt x="139" y="91"/>
                  <a:pt x="142" y="108"/>
                  <a:pt x="134" y="119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45720" tIns="22860" rIns="45720" bIns="22860" numCol="1" anchor="t" anchorCtr="0" compatLnSpc="1"/>
          <a:lstStyle/>
          <a:p>
            <a:endParaRPr lang="en-GB" sz="1050" dirty="0">
              <a:solidFill>
                <a:schemeClr val="tx1">
                  <a:lumMod val="65000"/>
                  <a:lumOff val="3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52" name="Oval 28"/>
          <p:cNvSpPr/>
          <p:nvPr/>
        </p:nvSpPr>
        <p:spPr>
          <a:xfrm>
            <a:off x="6824827" y="1753268"/>
            <a:ext cx="1123570" cy="1123570"/>
          </a:xfrm>
          <a:prstGeom prst="ellipse">
            <a:avLst/>
          </a:prstGeom>
          <a:solidFill>
            <a:srgbClr val="0A5E7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050" dirty="0">
              <a:solidFill>
                <a:schemeClr val="tx1">
                  <a:lumMod val="65000"/>
                  <a:lumOff val="3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53" name="Freeform 58"/>
          <p:cNvSpPr>
            <a:spLocks noEditPoints="1"/>
          </p:cNvSpPr>
          <p:nvPr/>
        </p:nvSpPr>
        <p:spPr bwMode="auto">
          <a:xfrm>
            <a:off x="7091623" y="2041363"/>
            <a:ext cx="589979" cy="547380"/>
          </a:xfrm>
          <a:custGeom>
            <a:avLst/>
            <a:gdLst>
              <a:gd name="T0" fmla="*/ 142 w 241"/>
              <a:gd name="T1" fmla="*/ 137 h 224"/>
              <a:gd name="T2" fmla="*/ 150 w 241"/>
              <a:gd name="T3" fmla="*/ 97 h 224"/>
              <a:gd name="T4" fmla="*/ 132 w 241"/>
              <a:gd name="T5" fmla="*/ 115 h 224"/>
              <a:gd name="T6" fmla="*/ 110 w 241"/>
              <a:gd name="T7" fmla="*/ 115 h 224"/>
              <a:gd name="T8" fmla="*/ 110 w 241"/>
              <a:gd name="T9" fmla="*/ 92 h 224"/>
              <a:gd name="T10" fmla="*/ 127 w 241"/>
              <a:gd name="T11" fmla="*/ 74 h 224"/>
              <a:gd name="T12" fmla="*/ 88 w 241"/>
              <a:gd name="T13" fmla="*/ 83 h 224"/>
              <a:gd name="T14" fmla="*/ 78 w 241"/>
              <a:gd name="T15" fmla="*/ 120 h 224"/>
              <a:gd name="T16" fmla="*/ 3 w 241"/>
              <a:gd name="T17" fmla="*/ 195 h 224"/>
              <a:gd name="T18" fmla="*/ 3 w 241"/>
              <a:gd name="T19" fmla="*/ 206 h 224"/>
              <a:gd name="T20" fmla="*/ 19 w 241"/>
              <a:gd name="T21" fmla="*/ 222 h 224"/>
              <a:gd name="T22" fmla="*/ 25 w 241"/>
              <a:gd name="T23" fmla="*/ 224 h 224"/>
              <a:gd name="T24" fmla="*/ 30 w 241"/>
              <a:gd name="T25" fmla="*/ 222 h 224"/>
              <a:gd name="T26" fmla="*/ 105 w 241"/>
              <a:gd name="T27" fmla="*/ 147 h 224"/>
              <a:gd name="T28" fmla="*/ 142 w 241"/>
              <a:gd name="T29" fmla="*/ 137 h 224"/>
              <a:gd name="T30" fmla="*/ 27 w 241"/>
              <a:gd name="T31" fmla="*/ 206 h 224"/>
              <a:gd name="T32" fmla="*/ 19 w 241"/>
              <a:gd name="T33" fmla="*/ 206 h 224"/>
              <a:gd name="T34" fmla="*/ 19 w 241"/>
              <a:gd name="T35" fmla="*/ 198 h 224"/>
              <a:gd name="T36" fmla="*/ 27 w 241"/>
              <a:gd name="T37" fmla="*/ 198 h 224"/>
              <a:gd name="T38" fmla="*/ 27 w 241"/>
              <a:gd name="T39" fmla="*/ 206 h 224"/>
              <a:gd name="T40" fmla="*/ 236 w 241"/>
              <a:gd name="T41" fmla="*/ 0 h 224"/>
              <a:gd name="T42" fmla="*/ 19 w 241"/>
              <a:gd name="T43" fmla="*/ 0 h 224"/>
              <a:gd name="T44" fmla="*/ 14 w 241"/>
              <a:gd name="T45" fmla="*/ 5 h 224"/>
              <a:gd name="T46" fmla="*/ 14 w 241"/>
              <a:gd name="T47" fmla="*/ 171 h 224"/>
              <a:gd name="T48" fmla="*/ 38 w 241"/>
              <a:gd name="T49" fmla="*/ 147 h 224"/>
              <a:gd name="T50" fmla="*/ 38 w 241"/>
              <a:gd name="T51" fmla="*/ 48 h 224"/>
              <a:gd name="T52" fmla="*/ 217 w 241"/>
              <a:gd name="T53" fmla="*/ 48 h 224"/>
              <a:gd name="T54" fmla="*/ 217 w 241"/>
              <a:gd name="T55" fmla="*/ 170 h 224"/>
              <a:gd name="T56" fmla="*/ 95 w 241"/>
              <a:gd name="T57" fmla="*/ 170 h 224"/>
              <a:gd name="T58" fmla="*/ 72 w 241"/>
              <a:gd name="T59" fmla="*/ 193 h 224"/>
              <a:gd name="T60" fmla="*/ 222 w 241"/>
              <a:gd name="T61" fmla="*/ 193 h 224"/>
              <a:gd name="T62" fmla="*/ 241 w 241"/>
              <a:gd name="T63" fmla="*/ 175 h 224"/>
              <a:gd name="T64" fmla="*/ 241 w 241"/>
              <a:gd name="T65" fmla="*/ 5 h 224"/>
              <a:gd name="T66" fmla="*/ 236 w 241"/>
              <a:gd name="T67" fmla="*/ 0 h 224"/>
              <a:gd name="T68" fmla="*/ 47 w 241"/>
              <a:gd name="T69" fmla="*/ 32 h 224"/>
              <a:gd name="T70" fmla="*/ 39 w 241"/>
              <a:gd name="T71" fmla="*/ 24 h 224"/>
              <a:gd name="T72" fmla="*/ 47 w 241"/>
              <a:gd name="T73" fmla="*/ 15 h 224"/>
              <a:gd name="T74" fmla="*/ 55 w 241"/>
              <a:gd name="T75" fmla="*/ 24 h 224"/>
              <a:gd name="T76" fmla="*/ 47 w 241"/>
              <a:gd name="T77" fmla="*/ 32 h 224"/>
              <a:gd name="T78" fmla="*/ 77 w 241"/>
              <a:gd name="T79" fmla="*/ 32 h 224"/>
              <a:gd name="T80" fmla="*/ 69 w 241"/>
              <a:gd name="T81" fmla="*/ 24 h 224"/>
              <a:gd name="T82" fmla="*/ 77 w 241"/>
              <a:gd name="T83" fmla="*/ 15 h 224"/>
              <a:gd name="T84" fmla="*/ 85 w 241"/>
              <a:gd name="T85" fmla="*/ 24 h 224"/>
              <a:gd name="T86" fmla="*/ 77 w 241"/>
              <a:gd name="T87" fmla="*/ 32 h 2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241" h="224">
                <a:moveTo>
                  <a:pt x="142" y="137"/>
                </a:moveTo>
                <a:cubicBezTo>
                  <a:pt x="153" y="126"/>
                  <a:pt x="155" y="110"/>
                  <a:pt x="150" y="97"/>
                </a:cubicBezTo>
                <a:cubicBezTo>
                  <a:pt x="132" y="115"/>
                  <a:pt x="132" y="115"/>
                  <a:pt x="132" y="115"/>
                </a:cubicBezTo>
                <a:cubicBezTo>
                  <a:pt x="126" y="121"/>
                  <a:pt x="116" y="121"/>
                  <a:pt x="110" y="115"/>
                </a:cubicBezTo>
                <a:cubicBezTo>
                  <a:pt x="104" y="108"/>
                  <a:pt x="104" y="98"/>
                  <a:pt x="110" y="92"/>
                </a:cubicBezTo>
                <a:cubicBezTo>
                  <a:pt x="127" y="74"/>
                  <a:pt x="127" y="74"/>
                  <a:pt x="127" y="74"/>
                </a:cubicBezTo>
                <a:cubicBezTo>
                  <a:pt x="114" y="70"/>
                  <a:pt x="99" y="73"/>
                  <a:pt x="88" y="83"/>
                </a:cubicBezTo>
                <a:cubicBezTo>
                  <a:pt x="78" y="93"/>
                  <a:pt x="75" y="107"/>
                  <a:pt x="78" y="120"/>
                </a:cubicBezTo>
                <a:cubicBezTo>
                  <a:pt x="3" y="195"/>
                  <a:pt x="3" y="195"/>
                  <a:pt x="3" y="195"/>
                </a:cubicBezTo>
                <a:cubicBezTo>
                  <a:pt x="0" y="198"/>
                  <a:pt x="0" y="203"/>
                  <a:pt x="3" y="206"/>
                </a:cubicBezTo>
                <a:cubicBezTo>
                  <a:pt x="19" y="222"/>
                  <a:pt x="19" y="222"/>
                  <a:pt x="19" y="222"/>
                </a:cubicBezTo>
                <a:cubicBezTo>
                  <a:pt x="21" y="223"/>
                  <a:pt x="23" y="224"/>
                  <a:pt x="25" y="224"/>
                </a:cubicBezTo>
                <a:cubicBezTo>
                  <a:pt x="27" y="224"/>
                  <a:pt x="29" y="223"/>
                  <a:pt x="30" y="222"/>
                </a:cubicBezTo>
                <a:cubicBezTo>
                  <a:pt x="105" y="147"/>
                  <a:pt x="105" y="147"/>
                  <a:pt x="105" y="147"/>
                </a:cubicBezTo>
                <a:cubicBezTo>
                  <a:pt x="118" y="150"/>
                  <a:pt x="132" y="147"/>
                  <a:pt x="142" y="137"/>
                </a:cubicBezTo>
                <a:close/>
                <a:moveTo>
                  <a:pt x="27" y="206"/>
                </a:moveTo>
                <a:cubicBezTo>
                  <a:pt x="25" y="208"/>
                  <a:pt x="21" y="208"/>
                  <a:pt x="19" y="206"/>
                </a:cubicBezTo>
                <a:cubicBezTo>
                  <a:pt x="17" y="204"/>
                  <a:pt x="17" y="200"/>
                  <a:pt x="19" y="198"/>
                </a:cubicBezTo>
                <a:cubicBezTo>
                  <a:pt x="21" y="195"/>
                  <a:pt x="25" y="195"/>
                  <a:pt x="27" y="198"/>
                </a:cubicBezTo>
                <a:cubicBezTo>
                  <a:pt x="30" y="200"/>
                  <a:pt x="30" y="204"/>
                  <a:pt x="27" y="206"/>
                </a:cubicBezTo>
                <a:close/>
                <a:moveTo>
                  <a:pt x="236" y="0"/>
                </a:moveTo>
                <a:cubicBezTo>
                  <a:pt x="19" y="0"/>
                  <a:pt x="19" y="0"/>
                  <a:pt x="19" y="0"/>
                </a:cubicBezTo>
                <a:cubicBezTo>
                  <a:pt x="16" y="0"/>
                  <a:pt x="14" y="2"/>
                  <a:pt x="14" y="5"/>
                </a:cubicBezTo>
                <a:cubicBezTo>
                  <a:pt x="14" y="171"/>
                  <a:pt x="14" y="171"/>
                  <a:pt x="14" y="171"/>
                </a:cubicBezTo>
                <a:cubicBezTo>
                  <a:pt x="38" y="147"/>
                  <a:pt x="38" y="147"/>
                  <a:pt x="38" y="147"/>
                </a:cubicBezTo>
                <a:cubicBezTo>
                  <a:pt x="38" y="48"/>
                  <a:pt x="38" y="48"/>
                  <a:pt x="38" y="48"/>
                </a:cubicBezTo>
                <a:cubicBezTo>
                  <a:pt x="217" y="48"/>
                  <a:pt x="217" y="48"/>
                  <a:pt x="217" y="48"/>
                </a:cubicBezTo>
                <a:cubicBezTo>
                  <a:pt x="217" y="170"/>
                  <a:pt x="217" y="170"/>
                  <a:pt x="217" y="170"/>
                </a:cubicBezTo>
                <a:cubicBezTo>
                  <a:pt x="95" y="170"/>
                  <a:pt x="95" y="170"/>
                  <a:pt x="95" y="170"/>
                </a:cubicBezTo>
                <a:cubicBezTo>
                  <a:pt x="72" y="193"/>
                  <a:pt x="72" y="193"/>
                  <a:pt x="72" y="193"/>
                </a:cubicBezTo>
                <a:cubicBezTo>
                  <a:pt x="222" y="193"/>
                  <a:pt x="222" y="193"/>
                  <a:pt x="222" y="193"/>
                </a:cubicBezTo>
                <a:cubicBezTo>
                  <a:pt x="233" y="193"/>
                  <a:pt x="241" y="185"/>
                  <a:pt x="241" y="175"/>
                </a:cubicBezTo>
                <a:cubicBezTo>
                  <a:pt x="241" y="5"/>
                  <a:pt x="241" y="5"/>
                  <a:pt x="241" y="5"/>
                </a:cubicBezTo>
                <a:cubicBezTo>
                  <a:pt x="241" y="2"/>
                  <a:pt x="239" y="0"/>
                  <a:pt x="236" y="0"/>
                </a:cubicBezTo>
                <a:close/>
                <a:moveTo>
                  <a:pt x="47" y="32"/>
                </a:moveTo>
                <a:cubicBezTo>
                  <a:pt x="42" y="32"/>
                  <a:pt x="39" y="28"/>
                  <a:pt x="39" y="24"/>
                </a:cubicBezTo>
                <a:cubicBezTo>
                  <a:pt x="39" y="19"/>
                  <a:pt x="42" y="15"/>
                  <a:pt x="47" y="15"/>
                </a:cubicBezTo>
                <a:cubicBezTo>
                  <a:pt x="52" y="15"/>
                  <a:pt x="55" y="19"/>
                  <a:pt x="55" y="24"/>
                </a:cubicBezTo>
                <a:cubicBezTo>
                  <a:pt x="55" y="28"/>
                  <a:pt x="52" y="32"/>
                  <a:pt x="47" y="32"/>
                </a:cubicBezTo>
                <a:close/>
                <a:moveTo>
                  <a:pt x="77" y="32"/>
                </a:moveTo>
                <a:cubicBezTo>
                  <a:pt x="72" y="32"/>
                  <a:pt x="69" y="28"/>
                  <a:pt x="69" y="24"/>
                </a:cubicBezTo>
                <a:cubicBezTo>
                  <a:pt x="69" y="19"/>
                  <a:pt x="72" y="15"/>
                  <a:pt x="77" y="15"/>
                </a:cubicBezTo>
                <a:cubicBezTo>
                  <a:pt x="81" y="15"/>
                  <a:pt x="85" y="19"/>
                  <a:pt x="85" y="24"/>
                </a:cubicBezTo>
                <a:cubicBezTo>
                  <a:pt x="85" y="28"/>
                  <a:pt x="81" y="32"/>
                  <a:pt x="77" y="32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45720" tIns="22860" rIns="45720" bIns="22860" numCol="1" anchor="t" anchorCtr="0" compatLnSpc="1"/>
          <a:lstStyle/>
          <a:p>
            <a:endParaRPr lang="en-GB" sz="1050" dirty="0">
              <a:solidFill>
                <a:schemeClr val="tx1">
                  <a:lumMod val="65000"/>
                  <a:lumOff val="3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54" name="Oval 30"/>
          <p:cNvSpPr/>
          <p:nvPr/>
        </p:nvSpPr>
        <p:spPr>
          <a:xfrm>
            <a:off x="4402691" y="1753268"/>
            <a:ext cx="1123570" cy="1123570"/>
          </a:xfrm>
          <a:prstGeom prst="ellipse">
            <a:avLst/>
          </a:prstGeom>
          <a:solidFill>
            <a:srgbClr val="0A5E7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050" dirty="0">
              <a:solidFill>
                <a:schemeClr val="tx1">
                  <a:lumMod val="65000"/>
                  <a:lumOff val="3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55" name="Freeform 59"/>
          <p:cNvSpPr>
            <a:spLocks noEditPoints="1"/>
          </p:cNvSpPr>
          <p:nvPr/>
        </p:nvSpPr>
        <p:spPr bwMode="auto">
          <a:xfrm>
            <a:off x="4685461" y="2075441"/>
            <a:ext cx="558029" cy="479224"/>
          </a:xfrm>
          <a:custGeom>
            <a:avLst/>
            <a:gdLst>
              <a:gd name="T0" fmla="*/ 223 w 228"/>
              <a:gd name="T1" fmla="*/ 0 h 196"/>
              <a:gd name="T2" fmla="*/ 210 w 228"/>
              <a:gd name="T3" fmla="*/ 0 h 196"/>
              <a:gd name="T4" fmla="*/ 205 w 228"/>
              <a:gd name="T5" fmla="*/ 5 h 196"/>
              <a:gd name="T6" fmla="*/ 205 w 228"/>
              <a:gd name="T7" fmla="*/ 10 h 196"/>
              <a:gd name="T8" fmla="*/ 20 w 228"/>
              <a:gd name="T9" fmla="*/ 42 h 196"/>
              <a:gd name="T10" fmla="*/ 20 w 228"/>
              <a:gd name="T11" fmla="*/ 40 h 196"/>
              <a:gd name="T12" fmla="*/ 15 w 228"/>
              <a:gd name="T13" fmla="*/ 35 h 196"/>
              <a:gd name="T14" fmla="*/ 5 w 228"/>
              <a:gd name="T15" fmla="*/ 35 h 196"/>
              <a:gd name="T16" fmla="*/ 0 w 228"/>
              <a:gd name="T17" fmla="*/ 40 h 196"/>
              <a:gd name="T18" fmla="*/ 0 w 228"/>
              <a:gd name="T19" fmla="*/ 45 h 196"/>
              <a:gd name="T20" fmla="*/ 0 w 228"/>
              <a:gd name="T21" fmla="*/ 135 h 196"/>
              <a:gd name="T22" fmla="*/ 0 w 228"/>
              <a:gd name="T23" fmla="*/ 140 h 196"/>
              <a:gd name="T24" fmla="*/ 5 w 228"/>
              <a:gd name="T25" fmla="*/ 145 h 196"/>
              <a:gd name="T26" fmla="*/ 15 w 228"/>
              <a:gd name="T27" fmla="*/ 145 h 196"/>
              <a:gd name="T28" fmla="*/ 20 w 228"/>
              <a:gd name="T29" fmla="*/ 140 h 196"/>
              <a:gd name="T30" fmla="*/ 20 w 228"/>
              <a:gd name="T31" fmla="*/ 138 h 196"/>
              <a:gd name="T32" fmla="*/ 70 w 228"/>
              <a:gd name="T33" fmla="*/ 147 h 196"/>
              <a:gd name="T34" fmla="*/ 70 w 228"/>
              <a:gd name="T35" fmla="*/ 148 h 196"/>
              <a:gd name="T36" fmla="*/ 117 w 228"/>
              <a:gd name="T37" fmla="*/ 196 h 196"/>
              <a:gd name="T38" fmla="*/ 162 w 228"/>
              <a:gd name="T39" fmla="*/ 162 h 196"/>
              <a:gd name="T40" fmla="*/ 205 w 228"/>
              <a:gd name="T41" fmla="*/ 170 h 196"/>
              <a:gd name="T42" fmla="*/ 205 w 228"/>
              <a:gd name="T43" fmla="*/ 175 h 196"/>
              <a:gd name="T44" fmla="*/ 210 w 228"/>
              <a:gd name="T45" fmla="*/ 180 h 196"/>
              <a:gd name="T46" fmla="*/ 223 w 228"/>
              <a:gd name="T47" fmla="*/ 180 h 196"/>
              <a:gd name="T48" fmla="*/ 228 w 228"/>
              <a:gd name="T49" fmla="*/ 175 h 196"/>
              <a:gd name="T50" fmla="*/ 228 w 228"/>
              <a:gd name="T51" fmla="*/ 5 h 196"/>
              <a:gd name="T52" fmla="*/ 223 w 228"/>
              <a:gd name="T53" fmla="*/ 0 h 196"/>
              <a:gd name="T54" fmla="*/ 117 w 228"/>
              <a:gd name="T55" fmla="*/ 177 h 196"/>
              <a:gd name="T56" fmla="*/ 89 w 228"/>
              <a:gd name="T57" fmla="*/ 150 h 196"/>
              <a:gd name="T58" fmla="*/ 143 w 228"/>
              <a:gd name="T59" fmla="*/ 159 h 196"/>
              <a:gd name="T60" fmla="*/ 117 w 228"/>
              <a:gd name="T61" fmla="*/ 177 h 196"/>
              <a:gd name="T62" fmla="*/ 199 w 228"/>
              <a:gd name="T63" fmla="*/ 53 h 196"/>
              <a:gd name="T64" fmla="*/ 31 w 228"/>
              <a:gd name="T65" fmla="*/ 76 h 196"/>
              <a:gd name="T66" fmla="*/ 30 w 228"/>
              <a:gd name="T67" fmla="*/ 76 h 196"/>
              <a:gd name="T68" fmla="*/ 23 w 228"/>
              <a:gd name="T69" fmla="*/ 70 h 196"/>
              <a:gd name="T70" fmla="*/ 29 w 228"/>
              <a:gd name="T71" fmla="*/ 62 h 196"/>
              <a:gd name="T72" fmla="*/ 197 w 228"/>
              <a:gd name="T73" fmla="*/ 39 h 196"/>
              <a:gd name="T74" fmla="*/ 205 w 228"/>
              <a:gd name="T75" fmla="*/ 45 h 196"/>
              <a:gd name="T76" fmla="*/ 199 w 228"/>
              <a:gd name="T77" fmla="*/ 53 h 1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</a:cxnLst>
            <a:rect l="0" t="0" r="r" b="b"/>
            <a:pathLst>
              <a:path w="228" h="196">
                <a:moveTo>
                  <a:pt x="223" y="0"/>
                </a:moveTo>
                <a:cubicBezTo>
                  <a:pt x="210" y="0"/>
                  <a:pt x="210" y="0"/>
                  <a:pt x="210" y="0"/>
                </a:cubicBezTo>
                <a:cubicBezTo>
                  <a:pt x="207" y="0"/>
                  <a:pt x="205" y="2"/>
                  <a:pt x="205" y="5"/>
                </a:cubicBezTo>
                <a:cubicBezTo>
                  <a:pt x="205" y="10"/>
                  <a:pt x="205" y="10"/>
                  <a:pt x="205" y="10"/>
                </a:cubicBezTo>
                <a:cubicBezTo>
                  <a:pt x="20" y="42"/>
                  <a:pt x="20" y="42"/>
                  <a:pt x="20" y="42"/>
                </a:cubicBezTo>
                <a:cubicBezTo>
                  <a:pt x="20" y="40"/>
                  <a:pt x="20" y="40"/>
                  <a:pt x="20" y="40"/>
                </a:cubicBezTo>
                <a:cubicBezTo>
                  <a:pt x="20" y="37"/>
                  <a:pt x="18" y="35"/>
                  <a:pt x="15" y="35"/>
                </a:cubicBezTo>
                <a:cubicBezTo>
                  <a:pt x="5" y="35"/>
                  <a:pt x="5" y="35"/>
                  <a:pt x="5" y="35"/>
                </a:cubicBezTo>
                <a:cubicBezTo>
                  <a:pt x="2" y="35"/>
                  <a:pt x="0" y="37"/>
                  <a:pt x="0" y="40"/>
                </a:cubicBezTo>
                <a:cubicBezTo>
                  <a:pt x="0" y="45"/>
                  <a:pt x="0" y="45"/>
                  <a:pt x="0" y="45"/>
                </a:cubicBezTo>
                <a:cubicBezTo>
                  <a:pt x="0" y="135"/>
                  <a:pt x="0" y="135"/>
                  <a:pt x="0" y="135"/>
                </a:cubicBezTo>
                <a:cubicBezTo>
                  <a:pt x="0" y="140"/>
                  <a:pt x="0" y="140"/>
                  <a:pt x="0" y="140"/>
                </a:cubicBezTo>
                <a:cubicBezTo>
                  <a:pt x="0" y="143"/>
                  <a:pt x="2" y="145"/>
                  <a:pt x="5" y="145"/>
                </a:cubicBezTo>
                <a:cubicBezTo>
                  <a:pt x="15" y="145"/>
                  <a:pt x="15" y="145"/>
                  <a:pt x="15" y="145"/>
                </a:cubicBezTo>
                <a:cubicBezTo>
                  <a:pt x="18" y="145"/>
                  <a:pt x="20" y="143"/>
                  <a:pt x="20" y="140"/>
                </a:cubicBezTo>
                <a:cubicBezTo>
                  <a:pt x="20" y="138"/>
                  <a:pt x="20" y="138"/>
                  <a:pt x="20" y="138"/>
                </a:cubicBezTo>
                <a:cubicBezTo>
                  <a:pt x="70" y="147"/>
                  <a:pt x="70" y="147"/>
                  <a:pt x="70" y="147"/>
                </a:cubicBezTo>
                <a:cubicBezTo>
                  <a:pt x="70" y="147"/>
                  <a:pt x="70" y="148"/>
                  <a:pt x="70" y="148"/>
                </a:cubicBezTo>
                <a:cubicBezTo>
                  <a:pt x="70" y="175"/>
                  <a:pt x="91" y="196"/>
                  <a:pt x="117" y="196"/>
                </a:cubicBezTo>
                <a:cubicBezTo>
                  <a:pt x="138" y="196"/>
                  <a:pt x="156" y="182"/>
                  <a:pt x="162" y="162"/>
                </a:cubicBezTo>
                <a:cubicBezTo>
                  <a:pt x="205" y="170"/>
                  <a:pt x="205" y="170"/>
                  <a:pt x="205" y="170"/>
                </a:cubicBezTo>
                <a:cubicBezTo>
                  <a:pt x="205" y="175"/>
                  <a:pt x="205" y="175"/>
                  <a:pt x="205" y="175"/>
                </a:cubicBezTo>
                <a:cubicBezTo>
                  <a:pt x="205" y="178"/>
                  <a:pt x="207" y="180"/>
                  <a:pt x="210" y="180"/>
                </a:cubicBezTo>
                <a:cubicBezTo>
                  <a:pt x="223" y="180"/>
                  <a:pt x="223" y="180"/>
                  <a:pt x="223" y="180"/>
                </a:cubicBezTo>
                <a:cubicBezTo>
                  <a:pt x="226" y="180"/>
                  <a:pt x="228" y="178"/>
                  <a:pt x="228" y="175"/>
                </a:cubicBezTo>
                <a:cubicBezTo>
                  <a:pt x="228" y="5"/>
                  <a:pt x="228" y="5"/>
                  <a:pt x="228" y="5"/>
                </a:cubicBezTo>
                <a:cubicBezTo>
                  <a:pt x="228" y="2"/>
                  <a:pt x="226" y="0"/>
                  <a:pt x="223" y="0"/>
                </a:cubicBezTo>
                <a:moveTo>
                  <a:pt x="117" y="177"/>
                </a:moveTo>
                <a:cubicBezTo>
                  <a:pt x="102" y="177"/>
                  <a:pt x="90" y="165"/>
                  <a:pt x="89" y="150"/>
                </a:cubicBezTo>
                <a:cubicBezTo>
                  <a:pt x="143" y="159"/>
                  <a:pt x="143" y="159"/>
                  <a:pt x="143" y="159"/>
                </a:cubicBezTo>
                <a:cubicBezTo>
                  <a:pt x="139" y="170"/>
                  <a:pt x="129" y="177"/>
                  <a:pt x="117" y="177"/>
                </a:cubicBezTo>
                <a:moveTo>
                  <a:pt x="199" y="53"/>
                </a:moveTo>
                <a:cubicBezTo>
                  <a:pt x="31" y="76"/>
                  <a:pt x="31" y="76"/>
                  <a:pt x="31" y="76"/>
                </a:cubicBezTo>
                <a:cubicBezTo>
                  <a:pt x="30" y="76"/>
                  <a:pt x="30" y="76"/>
                  <a:pt x="30" y="76"/>
                </a:cubicBezTo>
                <a:cubicBezTo>
                  <a:pt x="26" y="76"/>
                  <a:pt x="23" y="73"/>
                  <a:pt x="23" y="70"/>
                </a:cubicBezTo>
                <a:cubicBezTo>
                  <a:pt x="22" y="66"/>
                  <a:pt x="25" y="62"/>
                  <a:pt x="29" y="62"/>
                </a:cubicBezTo>
                <a:cubicBezTo>
                  <a:pt x="197" y="39"/>
                  <a:pt x="197" y="39"/>
                  <a:pt x="197" y="39"/>
                </a:cubicBezTo>
                <a:cubicBezTo>
                  <a:pt x="201" y="38"/>
                  <a:pt x="204" y="41"/>
                  <a:pt x="205" y="45"/>
                </a:cubicBezTo>
                <a:cubicBezTo>
                  <a:pt x="205" y="49"/>
                  <a:pt x="203" y="52"/>
                  <a:pt x="199" y="53"/>
                </a:cubicBezTo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45720" tIns="22860" rIns="45720" bIns="22860" numCol="1" anchor="t" anchorCtr="0" compatLnSpc="1"/>
          <a:lstStyle/>
          <a:p>
            <a:endParaRPr lang="en-GB" sz="1050" dirty="0">
              <a:solidFill>
                <a:schemeClr val="tx1">
                  <a:lumMod val="65000"/>
                  <a:lumOff val="3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56" name="Oval 32"/>
          <p:cNvSpPr/>
          <p:nvPr/>
        </p:nvSpPr>
        <p:spPr>
          <a:xfrm>
            <a:off x="1901211" y="1772183"/>
            <a:ext cx="1123570" cy="1123570"/>
          </a:xfrm>
          <a:prstGeom prst="ellipse">
            <a:avLst/>
          </a:prstGeom>
          <a:solidFill>
            <a:srgbClr val="0A5E7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050" dirty="0">
              <a:solidFill>
                <a:schemeClr val="tx1">
                  <a:lumMod val="65000"/>
                  <a:lumOff val="3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57" name="Freeform 24"/>
          <p:cNvSpPr>
            <a:spLocks noEditPoints="1"/>
          </p:cNvSpPr>
          <p:nvPr/>
        </p:nvSpPr>
        <p:spPr bwMode="auto">
          <a:xfrm>
            <a:off x="2169073" y="2001707"/>
            <a:ext cx="587847" cy="664522"/>
          </a:xfrm>
          <a:custGeom>
            <a:avLst/>
            <a:gdLst>
              <a:gd name="T0" fmla="*/ 62 w 240"/>
              <a:gd name="T1" fmla="*/ 49 h 272"/>
              <a:gd name="T2" fmla="*/ 35 w 240"/>
              <a:gd name="T3" fmla="*/ 35 h 272"/>
              <a:gd name="T4" fmla="*/ 49 w 240"/>
              <a:gd name="T5" fmla="*/ 62 h 272"/>
              <a:gd name="T6" fmla="*/ 62 w 240"/>
              <a:gd name="T7" fmla="*/ 62 h 272"/>
              <a:gd name="T8" fmla="*/ 9 w 240"/>
              <a:gd name="T9" fmla="*/ 111 h 272"/>
              <a:gd name="T10" fmla="*/ 9 w 240"/>
              <a:gd name="T11" fmla="*/ 130 h 272"/>
              <a:gd name="T12" fmla="*/ 38 w 240"/>
              <a:gd name="T13" fmla="*/ 120 h 272"/>
              <a:gd name="T14" fmla="*/ 120 w 240"/>
              <a:gd name="T15" fmla="*/ 38 h 272"/>
              <a:gd name="T16" fmla="*/ 129 w 240"/>
              <a:gd name="T17" fmla="*/ 10 h 272"/>
              <a:gd name="T18" fmla="*/ 111 w 240"/>
              <a:gd name="T19" fmla="*/ 10 h 272"/>
              <a:gd name="T20" fmla="*/ 120 w 240"/>
              <a:gd name="T21" fmla="*/ 38 h 272"/>
              <a:gd name="T22" fmla="*/ 107 w 240"/>
              <a:gd name="T23" fmla="*/ 272 h 272"/>
              <a:gd name="T24" fmla="*/ 153 w 240"/>
              <a:gd name="T25" fmla="*/ 253 h 272"/>
              <a:gd name="T26" fmla="*/ 87 w 240"/>
              <a:gd name="T27" fmla="*/ 244 h 272"/>
              <a:gd name="T28" fmla="*/ 205 w 240"/>
              <a:gd name="T29" fmla="*/ 35 h 272"/>
              <a:gd name="T30" fmla="*/ 178 w 240"/>
              <a:gd name="T31" fmla="*/ 49 h 272"/>
              <a:gd name="T32" fmla="*/ 185 w 240"/>
              <a:gd name="T33" fmla="*/ 65 h 272"/>
              <a:gd name="T34" fmla="*/ 205 w 240"/>
              <a:gd name="T35" fmla="*/ 49 h 272"/>
              <a:gd name="T36" fmla="*/ 120 w 240"/>
              <a:gd name="T37" fmla="*/ 49 h 272"/>
              <a:gd name="T38" fmla="*/ 61 w 240"/>
              <a:gd name="T39" fmla="*/ 156 h 272"/>
              <a:gd name="T40" fmla="*/ 78 w 240"/>
              <a:gd name="T41" fmla="*/ 186 h 272"/>
              <a:gd name="T42" fmla="*/ 75 w 240"/>
              <a:gd name="T43" fmla="*/ 199 h 272"/>
              <a:gd name="T44" fmla="*/ 69 w 240"/>
              <a:gd name="T45" fmla="*/ 229 h 272"/>
              <a:gd name="T46" fmla="*/ 166 w 240"/>
              <a:gd name="T47" fmla="*/ 235 h 272"/>
              <a:gd name="T48" fmla="*/ 171 w 240"/>
              <a:gd name="T49" fmla="*/ 204 h 272"/>
              <a:gd name="T50" fmla="*/ 162 w 240"/>
              <a:gd name="T51" fmla="*/ 199 h 272"/>
              <a:gd name="T52" fmla="*/ 178 w 240"/>
              <a:gd name="T53" fmla="*/ 158 h 272"/>
              <a:gd name="T54" fmla="*/ 120 w 240"/>
              <a:gd name="T55" fmla="*/ 49 h 272"/>
              <a:gd name="T56" fmla="*/ 117 w 240"/>
              <a:gd name="T57" fmla="*/ 136 h 272"/>
              <a:gd name="T58" fmla="*/ 120 w 240"/>
              <a:gd name="T59" fmla="*/ 170 h 272"/>
              <a:gd name="T60" fmla="*/ 143 w 240"/>
              <a:gd name="T61" fmla="*/ 186 h 272"/>
              <a:gd name="T62" fmla="*/ 127 w 240"/>
              <a:gd name="T63" fmla="*/ 199 h 272"/>
              <a:gd name="T64" fmla="*/ 141 w 240"/>
              <a:gd name="T65" fmla="*/ 136 h 272"/>
              <a:gd name="T66" fmla="*/ 141 w 240"/>
              <a:gd name="T67" fmla="*/ 107 h 272"/>
              <a:gd name="T68" fmla="*/ 125 w 240"/>
              <a:gd name="T69" fmla="*/ 127 h 272"/>
              <a:gd name="T70" fmla="*/ 111 w 240"/>
              <a:gd name="T71" fmla="*/ 111 h 272"/>
              <a:gd name="T72" fmla="*/ 85 w 240"/>
              <a:gd name="T73" fmla="*/ 122 h 272"/>
              <a:gd name="T74" fmla="*/ 107 w 240"/>
              <a:gd name="T75" fmla="*/ 136 h 272"/>
              <a:gd name="T76" fmla="*/ 97 w 240"/>
              <a:gd name="T77" fmla="*/ 199 h 272"/>
              <a:gd name="T78" fmla="*/ 78 w 240"/>
              <a:gd name="T79" fmla="*/ 147 h 272"/>
              <a:gd name="T80" fmla="*/ 77 w 240"/>
              <a:gd name="T81" fmla="*/ 146 h 272"/>
              <a:gd name="T82" fmla="*/ 120 w 240"/>
              <a:gd name="T83" fmla="*/ 68 h 272"/>
              <a:gd name="T84" fmla="*/ 162 w 240"/>
              <a:gd name="T85" fmla="*/ 147 h 272"/>
              <a:gd name="T86" fmla="*/ 138 w 240"/>
              <a:gd name="T87" fmla="*/ 117 h 272"/>
              <a:gd name="T88" fmla="*/ 147 w 240"/>
              <a:gd name="T89" fmla="*/ 122 h 272"/>
              <a:gd name="T90" fmla="*/ 135 w 240"/>
              <a:gd name="T91" fmla="*/ 127 h 272"/>
              <a:gd name="T92" fmla="*/ 100 w 240"/>
              <a:gd name="T93" fmla="*/ 127 h 272"/>
              <a:gd name="T94" fmla="*/ 100 w 240"/>
              <a:gd name="T95" fmla="*/ 116 h 272"/>
              <a:gd name="T96" fmla="*/ 107 w 240"/>
              <a:gd name="T97" fmla="*/ 127 h 272"/>
              <a:gd name="T98" fmla="*/ 212 w 240"/>
              <a:gd name="T99" fmla="*/ 111 h 272"/>
              <a:gd name="T100" fmla="*/ 212 w 240"/>
              <a:gd name="T101" fmla="*/ 130 h 272"/>
              <a:gd name="T102" fmla="*/ 240 w 240"/>
              <a:gd name="T103" fmla="*/ 120 h 2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</a:cxnLst>
            <a:rect l="0" t="0" r="r" b="b"/>
            <a:pathLst>
              <a:path w="240" h="272">
                <a:moveTo>
                  <a:pt x="62" y="62"/>
                </a:moveTo>
                <a:cubicBezTo>
                  <a:pt x="66" y="58"/>
                  <a:pt x="66" y="52"/>
                  <a:pt x="62" y="49"/>
                </a:cubicBezTo>
                <a:cubicBezTo>
                  <a:pt x="49" y="35"/>
                  <a:pt x="49" y="35"/>
                  <a:pt x="49" y="35"/>
                </a:cubicBezTo>
                <a:cubicBezTo>
                  <a:pt x="45" y="32"/>
                  <a:pt x="39" y="32"/>
                  <a:pt x="35" y="35"/>
                </a:cubicBezTo>
                <a:cubicBezTo>
                  <a:pt x="32" y="39"/>
                  <a:pt x="32" y="45"/>
                  <a:pt x="35" y="49"/>
                </a:cubicBezTo>
                <a:cubicBezTo>
                  <a:pt x="49" y="62"/>
                  <a:pt x="49" y="62"/>
                  <a:pt x="49" y="62"/>
                </a:cubicBezTo>
                <a:cubicBezTo>
                  <a:pt x="50" y="64"/>
                  <a:pt x="53" y="65"/>
                  <a:pt x="55" y="65"/>
                </a:cubicBezTo>
                <a:cubicBezTo>
                  <a:pt x="58" y="65"/>
                  <a:pt x="60" y="64"/>
                  <a:pt x="62" y="62"/>
                </a:cubicBezTo>
                <a:moveTo>
                  <a:pt x="28" y="111"/>
                </a:moveTo>
                <a:cubicBezTo>
                  <a:pt x="9" y="111"/>
                  <a:pt x="9" y="111"/>
                  <a:pt x="9" y="111"/>
                </a:cubicBezTo>
                <a:cubicBezTo>
                  <a:pt x="4" y="111"/>
                  <a:pt x="0" y="115"/>
                  <a:pt x="0" y="120"/>
                </a:cubicBezTo>
                <a:cubicBezTo>
                  <a:pt x="0" y="125"/>
                  <a:pt x="4" y="130"/>
                  <a:pt x="9" y="130"/>
                </a:cubicBezTo>
                <a:cubicBezTo>
                  <a:pt x="28" y="130"/>
                  <a:pt x="28" y="130"/>
                  <a:pt x="28" y="130"/>
                </a:cubicBezTo>
                <a:cubicBezTo>
                  <a:pt x="34" y="130"/>
                  <a:pt x="38" y="125"/>
                  <a:pt x="38" y="120"/>
                </a:cubicBezTo>
                <a:cubicBezTo>
                  <a:pt x="38" y="115"/>
                  <a:pt x="34" y="111"/>
                  <a:pt x="28" y="111"/>
                </a:cubicBezTo>
                <a:moveTo>
                  <a:pt x="120" y="38"/>
                </a:moveTo>
                <a:cubicBezTo>
                  <a:pt x="125" y="38"/>
                  <a:pt x="129" y="34"/>
                  <a:pt x="129" y="29"/>
                </a:cubicBezTo>
                <a:cubicBezTo>
                  <a:pt x="129" y="10"/>
                  <a:pt x="129" y="10"/>
                  <a:pt x="129" y="10"/>
                </a:cubicBezTo>
                <a:cubicBezTo>
                  <a:pt x="129" y="4"/>
                  <a:pt x="125" y="0"/>
                  <a:pt x="120" y="0"/>
                </a:cubicBezTo>
                <a:cubicBezTo>
                  <a:pt x="115" y="0"/>
                  <a:pt x="111" y="4"/>
                  <a:pt x="111" y="10"/>
                </a:cubicBezTo>
                <a:cubicBezTo>
                  <a:pt x="111" y="29"/>
                  <a:pt x="111" y="29"/>
                  <a:pt x="111" y="29"/>
                </a:cubicBezTo>
                <a:cubicBezTo>
                  <a:pt x="111" y="34"/>
                  <a:pt x="115" y="38"/>
                  <a:pt x="120" y="38"/>
                </a:cubicBezTo>
                <a:moveTo>
                  <a:pt x="87" y="253"/>
                </a:moveTo>
                <a:cubicBezTo>
                  <a:pt x="87" y="264"/>
                  <a:pt x="96" y="272"/>
                  <a:pt x="107" y="272"/>
                </a:cubicBezTo>
                <a:cubicBezTo>
                  <a:pt x="133" y="272"/>
                  <a:pt x="133" y="272"/>
                  <a:pt x="133" y="272"/>
                </a:cubicBezTo>
                <a:cubicBezTo>
                  <a:pt x="144" y="272"/>
                  <a:pt x="153" y="264"/>
                  <a:pt x="153" y="253"/>
                </a:cubicBezTo>
                <a:cubicBezTo>
                  <a:pt x="153" y="244"/>
                  <a:pt x="153" y="244"/>
                  <a:pt x="153" y="244"/>
                </a:cubicBezTo>
                <a:cubicBezTo>
                  <a:pt x="87" y="244"/>
                  <a:pt x="87" y="244"/>
                  <a:pt x="87" y="244"/>
                </a:cubicBezTo>
                <a:cubicBezTo>
                  <a:pt x="87" y="253"/>
                  <a:pt x="87" y="253"/>
                  <a:pt x="87" y="253"/>
                </a:cubicBezTo>
                <a:close/>
                <a:moveTo>
                  <a:pt x="205" y="35"/>
                </a:moveTo>
                <a:cubicBezTo>
                  <a:pt x="201" y="32"/>
                  <a:pt x="195" y="32"/>
                  <a:pt x="192" y="35"/>
                </a:cubicBezTo>
                <a:cubicBezTo>
                  <a:pt x="178" y="49"/>
                  <a:pt x="178" y="49"/>
                  <a:pt x="178" y="49"/>
                </a:cubicBezTo>
                <a:cubicBezTo>
                  <a:pt x="174" y="52"/>
                  <a:pt x="174" y="58"/>
                  <a:pt x="178" y="62"/>
                </a:cubicBezTo>
                <a:cubicBezTo>
                  <a:pt x="180" y="64"/>
                  <a:pt x="182" y="65"/>
                  <a:pt x="185" y="65"/>
                </a:cubicBezTo>
                <a:cubicBezTo>
                  <a:pt x="187" y="65"/>
                  <a:pt x="190" y="64"/>
                  <a:pt x="192" y="62"/>
                </a:cubicBezTo>
                <a:cubicBezTo>
                  <a:pt x="205" y="49"/>
                  <a:pt x="205" y="49"/>
                  <a:pt x="205" y="49"/>
                </a:cubicBezTo>
                <a:cubicBezTo>
                  <a:pt x="209" y="45"/>
                  <a:pt x="209" y="39"/>
                  <a:pt x="205" y="35"/>
                </a:cubicBezTo>
                <a:moveTo>
                  <a:pt x="120" y="49"/>
                </a:moveTo>
                <a:cubicBezTo>
                  <a:pt x="81" y="49"/>
                  <a:pt x="50" y="80"/>
                  <a:pt x="50" y="118"/>
                </a:cubicBezTo>
                <a:cubicBezTo>
                  <a:pt x="50" y="132"/>
                  <a:pt x="54" y="145"/>
                  <a:pt x="61" y="156"/>
                </a:cubicBezTo>
                <a:cubicBezTo>
                  <a:pt x="62" y="157"/>
                  <a:pt x="62" y="158"/>
                  <a:pt x="62" y="158"/>
                </a:cubicBezTo>
                <a:cubicBezTo>
                  <a:pt x="75" y="176"/>
                  <a:pt x="78" y="182"/>
                  <a:pt x="78" y="186"/>
                </a:cubicBezTo>
                <a:cubicBezTo>
                  <a:pt x="78" y="199"/>
                  <a:pt x="78" y="199"/>
                  <a:pt x="78" y="199"/>
                </a:cubicBezTo>
                <a:cubicBezTo>
                  <a:pt x="75" y="199"/>
                  <a:pt x="75" y="199"/>
                  <a:pt x="75" y="199"/>
                </a:cubicBezTo>
                <a:cubicBezTo>
                  <a:pt x="71" y="199"/>
                  <a:pt x="69" y="200"/>
                  <a:pt x="69" y="204"/>
                </a:cubicBezTo>
                <a:cubicBezTo>
                  <a:pt x="69" y="229"/>
                  <a:pt x="69" y="229"/>
                  <a:pt x="69" y="229"/>
                </a:cubicBezTo>
                <a:cubicBezTo>
                  <a:pt x="69" y="233"/>
                  <a:pt x="71" y="235"/>
                  <a:pt x="75" y="235"/>
                </a:cubicBezTo>
                <a:cubicBezTo>
                  <a:pt x="166" y="235"/>
                  <a:pt x="166" y="235"/>
                  <a:pt x="166" y="235"/>
                </a:cubicBezTo>
                <a:cubicBezTo>
                  <a:pt x="169" y="235"/>
                  <a:pt x="171" y="233"/>
                  <a:pt x="171" y="229"/>
                </a:cubicBezTo>
                <a:cubicBezTo>
                  <a:pt x="171" y="204"/>
                  <a:pt x="171" y="204"/>
                  <a:pt x="171" y="204"/>
                </a:cubicBezTo>
                <a:cubicBezTo>
                  <a:pt x="171" y="200"/>
                  <a:pt x="169" y="199"/>
                  <a:pt x="166" y="199"/>
                </a:cubicBezTo>
                <a:cubicBezTo>
                  <a:pt x="162" y="199"/>
                  <a:pt x="162" y="199"/>
                  <a:pt x="162" y="199"/>
                </a:cubicBezTo>
                <a:cubicBezTo>
                  <a:pt x="162" y="186"/>
                  <a:pt x="162" y="186"/>
                  <a:pt x="162" y="186"/>
                </a:cubicBezTo>
                <a:cubicBezTo>
                  <a:pt x="162" y="183"/>
                  <a:pt x="163" y="178"/>
                  <a:pt x="178" y="158"/>
                </a:cubicBezTo>
                <a:cubicBezTo>
                  <a:pt x="186" y="146"/>
                  <a:pt x="190" y="133"/>
                  <a:pt x="190" y="118"/>
                </a:cubicBezTo>
                <a:cubicBezTo>
                  <a:pt x="190" y="80"/>
                  <a:pt x="159" y="49"/>
                  <a:pt x="120" y="49"/>
                </a:cubicBezTo>
                <a:moveTo>
                  <a:pt x="120" y="170"/>
                </a:moveTo>
                <a:cubicBezTo>
                  <a:pt x="117" y="136"/>
                  <a:pt x="117" y="136"/>
                  <a:pt x="117" y="136"/>
                </a:cubicBezTo>
                <a:cubicBezTo>
                  <a:pt x="124" y="136"/>
                  <a:pt x="124" y="136"/>
                  <a:pt x="124" y="136"/>
                </a:cubicBezTo>
                <a:lnTo>
                  <a:pt x="120" y="170"/>
                </a:lnTo>
                <a:close/>
                <a:moveTo>
                  <a:pt x="162" y="147"/>
                </a:moveTo>
                <a:cubicBezTo>
                  <a:pt x="147" y="168"/>
                  <a:pt x="143" y="176"/>
                  <a:pt x="143" y="186"/>
                </a:cubicBezTo>
                <a:cubicBezTo>
                  <a:pt x="143" y="199"/>
                  <a:pt x="143" y="199"/>
                  <a:pt x="143" y="199"/>
                </a:cubicBezTo>
                <a:cubicBezTo>
                  <a:pt x="127" y="199"/>
                  <a:pt x="127" y="199"/>
                  <a:pt x="127" y="199"/>
                </a:cubicBezTo>
                <a:cubicBezTo>
                  <a:pt x="134" y="136"/>
                  <a:pt x="134" y="136"/>
                  <a:pt x="134" y="136"/>
                </a:cubicBezTo>
                <a:cubicBezTo>
                  <a:pt x="141" y="136"/>
                  <a:pt x="141" y="136"/>
                  <a:pt x="141" y="136"/>
                </a:cubicBezTo>
                <a:cubicBezTo>
                  <a:pt x="149" y="136"/>
                  <a:pt x="156" y="130"/>
                  <a:pt x="156" y="122"/>
                </a:cubicBezTo>
                <a:cubicBezTo>
                  <a:pt x="156" y="113"/>
                  <a:pt x="149" y="107"/>
                  <a:pt x="141" y="107"/>
                </a:cubicBezTo>
                <a:cubicBezTo>
                  <a:pt x="137" y="107"/>
                  <a:pt x="134" y="108"/>
                  <a:pt x="131" y="111"/>
                </a:cubicBezTo>
                <a:cubicBezTo>
                  <a:pt x="127" y="115"/>
                  <a:pt x="125" y="122"/>
                  <a:pt x="125" y="127"/>
                </a:cubicBezTo>
                <a:cubicBezTo>
                  <a:pt x="116" y="127"/>
                  <a:pt x="116" y="127"/>
                  <a:pt x="116" y="127"/>
                </a:cubicBezTo>
                <a:cubicBezTo>
                  <a:pt x="116" y="122"/>
                  <a:pt x="115" y="116"/>
                  <a:pt x="111" y="111"/>
                </a:cubicBezTo>
                <a:cubicBezTo>
                  <a:pt x="108" y="108"/>
                  <a:pt x="104" y="107"/>
                  <a:pt x="100" y="107"/>
                </a:cubicBezTo>
                <a:cubicBezTo>
                  <a:pt x="92" y="107"/>
                  <a:pt x="85" y="113"/>
                  <a:pt x="85" y="122"/>
                </a:cubicBezTo>
                <a:cubicBezTo>
                  <a:pt x="85" y="130"/>
                  <a:pt x="92" y="136"/>
                  <a:pt x="100" y="136"/>
                </a:cubicBezTo>
                <a:cubicBezTo>
                  <a:pt x="107" y="136"/>
                  <a:pt x="107" y="136"/>
                  <a:pt x="107" y="136"/>
                </a:cubicBezTo>
                <a:cubicBezTo>
                  <a:pt x="114" y="199"/>
                  <a:pt x="114" y="199"/>
                  <a:pt x="114" y="199"/>
                </a:cubicBezTo>
                <a:cubicBezTo>
                  <a:pt x="97" y="199"/>
                  <a:pt x="97" y="199"/>
                  <a:pt x="97" y="199"/>
                </a:cubicBezTo>
                <a:cubicBezTo>
                  <a:pt x="97" y="186"/>
                  <a:pt x="97" y="186"/>
                  <a:pt x="97" y="186"/>
                </a:cubicBezTo>
                <a:cubicBezTo>
                  <a:pt x="97" y="177"/>
                  <a:pt x="93" y="168"/>
                  <a:pt x="78" y="147"/>
                </a:cubicBezTo>
                <a:cubicBezTo>
                  <a:pt x="78" y="147"/>
                  <a:pt x="78" y="147"/>
                  <a:pt x="78" y="147"/>
                </a:cubicBezTo>
                <a:cubicBezTo>
                  <a:pt x="77" y="146"/>
                  <a:pt x="77" y="146"/>
                  <a:pt x="77" y="146"/>
                </a:cubicBezTo>
                <a:cubicBezTo>
                  <a:pt x="71" y="138"/>
                  <a:pt x="68" y="128"/>
                  <a:pt x="68" y="118"/>
                </a:cubicBezTo>
                <a:cubicBezTo>
                  <a:pt x="68" y="91"/>
                  <a:pt x="92" y="68"/>
                  <a:pt x="120" y="68"/>
                </a:cubicBezTo>
                <a:cubicBezTo>
                  <a:pt x="148" y="68"/>
                  <a:pt x="172" y="91"/>
                  <a:pt x="172" y="118"/>
                </a:cubicBezTo>
                <a:cubicBezTo>
                  <a:pt x="172" y="129"/>
                  <a:pt x="168" y="139"/>
                  <a:pt x="162" y="147"/>
                </a:cubicBezTo>
                <a:moveTo>
                  <a:pt x="135" y="127"/>
                </a:moveTo>
                <a:cubicBezTo>
                  <a:pt x="135" y="124"/>
                  <a:pt x="136" y="119"/>
                  <a:pt x="138" y="117"/>
                </a:cubicBezTo>
                <a:cubicBezTo>
                  <a:pt x="139" y="116"/>
                  <a:pt x="140" y="116"/>
                  <a:pt x="141" y="116"/>
                </a:cubicBezTo>
                <a:cubicBezTo>
                  <a:pt x="144" y="116"/>
                  <a:pt x="147" y="119"/>
                  <a:pt x="147" y="122"/>
                </a:cubicBezTo>
                <a:cubicBezTo>
                  <a:pt x="147" y="125"/>
                  <a:pt x="144" y="127"/>
                  <a:pt x="141" y="127"/>
                </a:cubicBezTo>
                <a:cubicBezTo>
                  <a:pt x="135" y="127"/>
                  <a:pt x="135" y="127"/>
                  <a:pt x="135" y="127"/>
                </a:cubicBezTo>
                <a:close/>
                <a:moveTo>
                  <a:pt x="107" y="127"/>
                </a:moveTo>
                <a:cubicBezTo>
                  <a:pt x="100" y="127"/>
                  <a:pt x="100" y="127"/>
                  <a:pt x="100" y="127"/>
                </a:cubicBezTo>
                <a:cubicBezTo>
                  <a:pt x="97" y="127"/>
                  <a:pt x="94" y="125"/>
                  <a:pt x="94" y="122"/>
                </a:cubicBezTo>
                <a:cubicBezTo>
                  <a:pt x="94" y="119"/>
                  <a:pt x="97" y="116"/>
                  <a:pt x="100" y="116"/>
                </a:cubicBezTo>
                <a:cubicBezTo>
                  <a:pt x="102" y="116"/>
                  <a:pt x="103" y="117"/>
                  <a:pt x="104" y="118"/>
                </a:cubicBezTo>
                <a:cubicBezTo>
                  <a:pt x="106" y="120"/>
                  <a:pt x="107" y="124"/>
                  <a:pt x="107" y="127"/>
                </a:cubicBezTo>
                <a:moveTo>
                  <a:pt x="231" y="111"/>
                </a:moveTo>
                <a:cubicBezTo>
                  <a:pt x="212" y="111"/>
                  <a:pt x="212" y="111"/>
                  <a:pt x="212" y="111"/>
                </a:cubicBezTo>
                <a:cubicBezTo>
                  <a:pt x="206" y="111"/>
                  <a:pt x="202" y="115"/>
                  <a:pt x="202" y="120"/>
                </a:cubicBezTo>
                <a:cubicBezTo>
                  <a:pt x="202" y="125"/>
                  <a:pt x="206" y="130"/>
                  <a:pt x="212" y="130"/>
                </a:cubicBezTo>
                <a:cubicBezTo>
                  <a:pt x="231" y="130"/>
                  <a:pt x="231" y="130"/>
                  <a:pt x="231" y="130"/>
                </a:cubicBezTo>
                <a:cubicBezTo>
                  <a:pt x="236" y="130"/>
                  <a:pt x="240" y="125"/>
                  <a:pt x="240" y="120"/>
                </a:cubicBezTo>
                <a:cubicBezTo>
                  <a:pt x="240" y="115"/>
                  <a:pt x="236" y="111"/>
                  <a:pt x="231" y="111"/>
                </a:cubicBezTo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45720" tIns="22860" rIns="45720" bIns="22860" numCol="1" anchor="t" anchorCtr="0" compatLnSpc="1"/>
          <a:lstStyle/>
          <a:p>
            <a:endParaRPr lang="en-GB" sz="1050" dirty="0">
              <a:solidFill>
                <a:schemeClr val="tx1">
                  <a:lumMod val="65000"/>
                  <a:lumOff val="3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58" name="Rectangle 34"/>
          <p:cNvSpPr/>
          <p:nvPr/>
        </p:nvSpPr>
        <p:spPr>
          <a:xfrm>
            <a:off x="2143839" y="3110482"/>
            <a:ext cx="638316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CN" altLang="en-US" sz="1400" b="1" dirty="0" smtClean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标题</a:t>
            </a:r>
            <a:r>
              <a:rPr lang="en-US" altLang="zh-CN" sz="1400" b="1" dirty="0" smtClean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1</a:t>
            </a:r>
            <a:endParaRPr lang="en-US" altLang="zh-CN" sz="1400" b="1" dirty="0">
              <a:solidFill>
                <a:schemeClr val="tx1">
                  <a:lumMod val="85000"/>
                  <a:lumOff val="1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59" name="Rectangle 35"/>
          <p:cNvSpPr/>
          <p:nvPr/>
        </p:nvSpPr>
        <p:spPr>
          <a:xfrm>
            <a:off x="4635700" y="3094773"/>
            <a:ext cx="657552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CN" altLang="en-US" sz="1400" b="1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标题</a:t>
            </a:r>
            <a:r>
              <a:rPr lang="en-US" altLang="zh-CN" sz="1400" b="1" dirty="0" smtClean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2</a:t>
            </a:r>
            <a:endParaRPr lang="en-US" altLang="zh-CN" sz="1400" b="1" dirty="0">
              <a:solidFill>
                <a:schemeClr val="tx1">
                  <a:lumMod val="85000"/>
                  <a:lumOff val="1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60" name="Rectangle 36"/>
          <p:cNvSpPr/>
          <p:nvPr/>
        </p:nvSpPr>
        <p:spPr>
          <a:xfrm>
            <a:off x="7057836" y="3090752"/>
            <a:ext cx="657552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CN" altLang="en-US" sz="1400" b="1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标题</a:t>
            </a:r>
            <a:r>
              <a:rPr lang="en-US" altLang="zh-CN" sz="1400" b="1" dirty="0" smtClean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3</a:t>
            </a:r>
            <a:endParaRPr lang="en-US" altLang="zh-CN" sz="1400" b="1" dirty="0">
              <a:solidFill>
                <a:schemeClr val="tx1">
                  <a:lumMod val="85000"/>
                  <a:lumOff val="1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61" name="Rectangle 37"/>
          <p:cNvSpPr/>
          <p:nvPr/>
        </p:nvSpPr>
        <p:spPr>
          <a:xfrm>
            <a:off x="9583299" y="3096282"/>
            <a:ext cx="657552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CN" altLang="en-US" sz="1400" b="1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标题</a:t>
            </a:r>
            <a:r>
              <a:rPr lang="en-US" altLang="zh-CN" sz="1400" b="1" dirty="0" smtClean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4</a:t>
            </a:r>
            <a:endParaRPr lang="en-US" altLang="zh-CN" sz="1400" b="1" dirty="0">
              <a:solidFill>
                <a:schemeClr val="tx1">
                  <a:lumMod val="85000"/>
                  <a:lumOff val="1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62" name="TextBox 38"/>
          <p:cNvSpPr txBox="1"/>
          <p:nvPr/>
        </p:nvSpPr>
        <p:spPr>
          <a:xfrm>
            <a:off x="1420954" y="3888400"/>
            <a:ext cx="4485654" cy="577787"/>
          </a:xfrm>
          <a:prstGeom prst="rect">
            <a:avLst/>
          </a:prstGeom>
          <a:solidFill>
            <a:srgbClr val="F5F5F5"/>
          </a:solidFill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zh-CN" altLang="en-US" sz="11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根据自己的需要添加适当的文字，此处添加详细文本描述，建议与标题相关尽量简洁</a:t>
            </a:r>
            <a:r>
              <a:rPr lang="en-US" altLang="zh-CN" sz="11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... ...</a:t>
            </a:r>
            <a:endParaRPr lang="en-GB" sz="1100" dirty="0">
              <a:solidFill>
                <a:schemeClr val="tx1">
                  <a:lumMod val="50000"/>
                  <a:lumOff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63" name="Freeform 77"/>
          <p:cNvSpPr/>
          <p:nvPr/>
        </p:nvSpPr>
        <p:spPr bwMode="auto">
          <a:xfrm>
            <a:off x="995820" y="3961371"/>
            <a:ext cx="324127" cy="274609"/>
          </a:xfrm>
          <a:custGeom>
            <a:avLst/>
            <a:gdLst>
              <a:gd name="T0" fmla="*/ 179 w 188"/>
              <a:gd name="T1" fmla="*/ 10 h 159"/>
              <a:gd name="T2" fmla="*/ 145 w 188"/>
              <a:gd name="T3" fmla="*/ 10 h 159"/>
              <a:gd name="T4" fmla="*/ 65 w 188"/>
              <a:gd name="T5" fmla="*/ 90 h 159"/>
              <a:gd name="T6" fmla="*/ 43 w 188"/>
              <a:gd name="T7" fmla="*/ 69 h 159"/>
              <a:gd name="T8" fmla="*/ 9 w 188"/>
              <a:gd name="T9" fmla="*/ 69 h 159"/>
              <a:gd name="T10" fmla="*/ 9 w 188"/>
              <a:gd name="T11" fmla="*/ 103 h 159"/>
              <a:gd name="T12" fmla="*/ 65 w 188"/>
              <a:gd name="T13" fmla="*/ 159 h 159"/>
              <a:gd name="T14" fmla="*/ 179 w 188"/>
              <a:gd name="T15" fmla="*/ 44 h 159"/>
              <a:gd name="T16" fmla="*/ 179 w 188"/>
              <a:gd name="T17" fmla="*/ 10 h 15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88" h="159">
                <a:moveTo>
                  <a:pt x="179" y="10"/>
                </a:moveTo>
                <a:cubicBezTo>
                  <a:pt x="170" y="0"/>
                  <a:pt x="154" y="0"/>
                  <a:pt x="145" y="10"/>
                </a:cubicBezTo>
                <a:cubicBezTo>
                  <a:pt x="65" y="90"/>
                  <a:pt x="65" y="90"/>
                  <a:pt x="65" y="90"/>
                </a:cubicBezTo>
                <a:cubicBezTo>
                  <a:pt x="43" y="69"/>
                  <a:pt x="43" y="69"/>
                  <a:pt x="43" y="69"/>
                </a:cubicBezTo>
                <a:cubicBezTo>
                  <a:pt x="34" y="59"/>
                  <a:pt x="19" y="59"/>
                  <a:pt x="9" y="69"/>
                </a:cubicBezTo>
                <a:cubicBezTo>
                  <a:pt x="0" y="78"/>
                  <a:pt x="0" y="94"/>
                  <a:pt x="9" y="103"/>
                </a:cubicBezTo>
                <a:cubicBezTo>
                  <a:pt x="65" y="159"/>
                  <a:pt x="65" y="159"/>
                  <a:pt x="65" y="159"/>
                </a:cubicBezTo>
                <a:cubicBezTo>
                  <a:pt x="179" y="44"/>
                  <a:pt x="179" y="44"/>
                  <a:pt x="179" y="44"/>
                </a:cubicBezTo>
                <a:cubicBezTo>
                  <a:pt x="188" y="35"/>
                  <a:pt x="188" y="19"/>
                  <a:pt x="179" y="10"/>
                </a:cubicBezTo>
                <a:close/>
              </a:path>
            </a:pathLst>
          </a:custGeom>
          <a:solidFill>
            <a:srgbClr val="0A5E75"/>
          </a:solidFill>
          <a:ln>
            <a:noFill/>
          </a:ln>
        </p:spPr>
        <p:txBody>
          <a:bodyPr vert="horz" wrap="square" lIns="45720" tIns="22860" rIns="45720" bIns="22860" numCol="1" anchor="t" anchorCtr="0" compatLnSpc="1"/>
          <a:lstStyle/>
          <a:p>
            <a:endParaRPr lang="en-GB" sz="1050" dirty="0">
              <a:solidFill>
                <a:srgbClr val="8DCCB0"/>
              </a:solidFill>
              <a:cs typeface="+mn-ea"/>
              <a:sym typeface="+mn-lt"/>
            </a:endParaRPr>
          </a:p>
        </p:txBody>
      </p:sp>
      <p:sp>
        <p:nvSpPr>
          <p:cNvPr id="64" name="TextBox 40"/>
          <p:cNvSpPr txBox="1"/>
          <p:nvPr/>
        </p:nvSpPr>
        <p:spPr>
          <a:xfrm>
            <a:off x="1420954" y="4850109"/>
            <a:ext cx="4485654" cy="577787"/>
          </a:xfrm>
          <a:prstGeom prst="rect">
            <a:avLst/>
          </a:prstGeom>
          <a:solidFill>
            <a:srgbClr val="F5F5F5"/>
          </a:solidFill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zh-CN" altLang="en-US" sz="11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根据自己的需要添加适当的文字，此处添加详细文本描述，建议与标题相关尽量简洁</a:t>
            </a:r>
            <a:r>
              <a:rPr lang="en-US" altLang="zh-CN" sz="11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... ...</a:t>
            </a:r>
            <a:endParaRPr lang="en-GB" sz="1100" dirty="0">
              <a:solidFill>
                <a:schemeClr val="tx1">
                  <a:lumMod val="50000"/>
                  <a:lumOff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65" name="Freeform 77"/>
          <p:cNvSpPr/>
          <p:nvPr/>
        </p:nvSpPr>
        <p:spPr bwMode="auto">
          <a:xfrm>
            <a:off x="995820" y="4923080"/>
            <a:ext cx="324127" cy="274609"/>
          </a:xfrm>
          <a:custGeom>
            <a:avLst/>
            <a:gdLst>
              <a:gd name="T0" fmla="*/ 179 w 188"/>
              <a:gd name="T1" fmla="*/ 10 h 159"/>
              <a:gd name="T2" fmla="*/ 145 w 188"/>
              <a:gd name="T3" fmla="*/ 10 h 159"/>
              <a:gd name="T4" fmla="*/ 65 w 188"/>
              <a:gd name="T5" fmla="*/ 90 h 159"/>
              <a:gd name="T6" fmla="*/ 43 w 188"/>
              <a:gd name="T7" fmla="*/ 69 h 159"/>
              <a:gd name="T8" fmla="*/ 9 w 188"/>
              <a:gd name="T9" fmla="*/ 69 h 159"/>
              <a:gd name="T10" fmla="*/ 9 w 188"/>
              <a:gd name="T11" fmla="*/ 103 h 159"/>
              <a:gd name="T12" fmla="*/ 65 w 188"/>
              <a:gd name="T13" fmla="*/ 159 h 159"/>
              <a:gd name="T14" fmla="*/ 179 w 188"/>
              <a:gd name="T15" fmla="*/ 44 h 159"/>
              <a:gd name="T16" fmla="*/ 179 w 188"/>
              <a:gd name="T17" fmla="*/ 10 h 15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88" h="159">
                <a:moveTo>
                  <a:pt x="179" y="10"/>
                </a:moveTo>
                <a:cubicBezTo>
                  <a:pt x="170" y="0"/>
                  <a:pt x="154" y="0"/>
                  <a:pt x="145" y="10"/>
                </a:cubicBezTo>
                <a:cubicBezTo>
                  <a:pt x="65" y="90"/>
                  <a:pt x="65" y="90"/>
                  <a:pt x="65" y="90"/>
                </a:cubicBezTo>
                <a:cubicBezTo>
                  <a:pt x="43" y="69"/>
                  <a:pt x="43" y="69"/>
                  <a:pt x="43" y="69"/>
                </a:cubicBezTo>
                <a:cubicBezTo>
                  <a:pt x="34" y="59"/>
                  <a:pt x="19" y="59"/>
                  <a:pt x="9" y="69"/>
                </a:cubicBezTo>
                <a:cubicBezTo>
                  <a:pt x="0" y="78"/>
                  <a:pt x="0" y="94"/>
                  <a:pt x="9" y="103"/>
                </a:cubicBezTo>
                <a:cubicBezTo>
                  <a:pt x="65" y="159"/>
                  <a:pt x="65" y="159"/>
                  <a:pt x="65" y="159"/>
                </a:cubicBezTo>
                <a:cubicBezTo>
                  <a:pt x="179" y="44"/>
                  <a:pt x="179" y="44"/>
                  <a:pt x="179" y="44"/>
                </a:cubicBezTo>
                <a:cubicBezTo>
                  <a:pt x="188" y="35"/>
                  <a:pt x="188" y="19"/>
                  <a:pt x="179" y="10"/>
                </a:cubicBezTo>
                <a:close/>
              </a:path>
            </a:pathLst>
          </a:custGeom>
          <a:solidFill>
            <a:srgbClr val="0A5E75"/>
          </a:solidFill>
          <a:ln>
            <a:noFill/>
          </a:ln>
        </p:spPr>
        <p:txBody>
          <a:bodyPr vert="horz" wrap="square" lIns="45720" tIns="22860" rIns="45720" bIns="22860" numCol="1" anchor="t" anchorCtr="0" compatLnSpc="1"/>
          <a:lstStyle/>
          <a:p>
            <a:endParaRPr lang="en-GB" sz="1050" dirty="0">
              <a:solidFill>
                <a:srgbClr val="EA534F"/>
              </a:solidFill>
              <a:cs typeface="+mn-ea"/>
              <a:sym typeface="+mn-lt"/>
            </a:endParaRPr>
          </a:p>
        </p:txBody>
      </p:sp>
      <p:sp>
        <p:nvSpPr>
          <p:cNvPr id="66" name="TextBox 42"/>
          <p:cNvSpPr txBox="1"/>
          <p:nvPr/>
        </p:nvSpPr>
        <p:spPr>
          <a:xfrm>
            <a:off x="6824827" y="3888400"/>
            <a:ext cx="4485654" cy="577787"/>
          </a:xfrm>
          <a:prstGeom prst="rect">
            <a:avLst/>
          </a:prstGeom>
          <a:solidFill>
            <a:srgbClr val="F5F5F5"/>
          </a:solidFill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1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根据自己的需要添加适当的文字，此处添加详细文本描述，建议与标题相关尽量简洁</a:t>
            </a:r>
            <a:r>
              <a:rPr lang="en-US" altLang="zh-CN" sz="11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... ...</a:t>
            </a:r>
            <a:endParaRPr lang="en-GB" sz="1100" dirty="0">
              <a:solidFill>
                <a:schemeClr val="tx1">
                  <a:lumMod val="50000"/>
                  <a:lumOff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67" name="Freeform 77"/>
          <p:cNvSpPr/>
          <p:nvPr/>
        </p:nvSpPr>
        <p:spPr bwMode="auto">
          <a:xfrm>
            <a:off x="6399693" y="3961371"/>
            <a:ext cx="324127" cy="274609"/>
          </a:xfrm>
          <a:custGeom>
            <a:avLst/>
            <a:gdLst>
              <a:gd name="T0" fmla="*/ 179 w 188"/>
              <a:gd name="T1" fmla="*/ 10 h 159"/>
              <a:gd name="T2" fmla="*/ 145 w 188"/>
              <a:gd name="T3" fmla="*/ 10 h 159"/>
              <a:gd name="T4" fmla="*/ 65 w 188"/>
              <a:gd name="T5" fmla="*/ 90 h 159"/>
              <a:gd name="T6" fmla="*/ 43 w 188"/>
              <a:gd name="T7" fmla="*/ 69 h 159"/>
              <a:gd name="T8" fmla="*/ 9 w 188"/>
              <a:gd name="T9" fmla="*/ 69 h 159"/>
              <a:gd name="T10" fmla="*/ 9 w 188"/>
              <a:gd name="T11" fmla="*/ 103 h 159"/>
              <a:gd name="T12" fmla="*/ 65 w 188"/>
              <a:gd name="T13" fmla="*/ 159 h 159"/>
              <a:gd name="T14" fmla="*/ 179 w 188"/>
              <a:gd name="T15" fmla="*/ 44 h 159"/>
              <a:gd name="T16" fmla="*/ 179 w 188"/>
              <a:gd name="T17" fmla="*/ 10 h 15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88" h="159">
                <a:moveTo>
                  <a:pt x="179" y="10"/>
                </a:moveTo>
                <a:cubicBezTo>
                  <a:pt x="170" y="0"/>
                  <a:pt x="154" y="0"/>
                  <a:pt x="145" y="10"/>
                </a:cubicBezTo>
                <a:cubicBezTo>
                  <a:pt x="65" y="90"/>
                  <a:pt x="65" y="90"/>
                  <a:pt x="65" y="90"/>
                </a:cubicBezTo>
                <a:cubicBezTo>
                  <a:pt x="43" y="69"/>
                  <a:pt x="43" y="69"/>
                  <a:pt x="43" y="69"/>
                </a:cubicBezTo>
                <a:cubicBezTo>
                  <a:pt x="34" y="59"/>
                  <a:pt x="19" y="59"/>
                  <a:pt x="9" y="69"/>
                </a:cubicBezTo>
                <a:cubicBezTo>
                  <a:pt x="0" y="78"/>
                  <a:pt x="0" y="94"/>
                  <a:pt x="9" y="103"/>
                </a:cubicBezTo>
                <a:cubicBezTo>
                  <a:pt x="65" y="159"/>
                  <a:pt x="65" y="159"/>
                  <a:pt x="65" y="159"/>
                </a:cubicBezTo>
                <a:cubicBezTo>
                  <a:pt x="179" y="44"/>
                  <a:pt x="179" y="44"/>
                  <a:pt x="179" y="44"/>
                </a:cubicBezTo>
                <a:cubicBezTo>
                  <a:pt x="188" y="35"/>
                  <a:pt x="188" y="19"/>
                  <a:pt x="179" y="10"/>
                </a:cubicBezTo>
                <a:close/>
              </a:path>
            </a:pathLst>
          </a:custGeom>
          <a:solidFill>
            <a:srgbClr val="0A5E75"/>
          </a:solidFill>
          <a:ln>
            <a:noFill/>
          </a:ln>
        </p:spPr>
        <p:txBody>
          <a:bodyPr vert="horz" wrap="square" lIns="45720" tIns="22860" rIns="45720" bIns="22860" numCol="1" anchor="t" anchorCtr="0" compatLnSpc="1"/>
          <a:lstStyle/>
          <a:p>
            <a:endParaRPr lang="en-GB" sz="1050" dirty="0">
              <a:solidFill>
                <a:srgbClr val="EA534F"/>
              </a:solidFill>
              <a:cs typeface="+mn-ea"/>
              <a:sym typeface="+mn-lt"/>
            </a:endParaRPr>
          </a:p>
        </p:txBody>
      </p:sp>
      <p:sp>
        <p:nvSpPr>
          <p:cNvPr id="68" name="TextBox 44"/>
          <p:cNvSpPr txBox="1"/>
          <p:nvPr/>
        </p:nvSpPr>
        <p:spPr>
          <a:xfrm>
            <a:off x="6824827" y="4850109"/>
            <a:ext cx="4485654" cy="577787"/>
          </a:xfrm>
          <a:prstGeom prst="rect">
            <a:avLst/>
          </a:prstGeom>
          <a:solidFill>
            <a:srgbClr val="F5F5F5"/>
          </a:solidFill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1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根据自己的需要添加适当的文字，此处添加详细文本描述，建议与标题相关尽量简洁</a:t>
            </a:r>
            <a:r>
              <a:rPr lang="en-US" altLang="zh-CN" sz="11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... ...</a:t>
            </a:r>
            <a:endParaRPr lang="en-GB" sz="1100" dirty="0">
              <a:solidFill>
                <a:schemeClr val="tx1">
                  <a:lumMod val="50000"/>
                  <a:lumOff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69" name="Freeform 77"/>
          <p:cNvSpPr/>
          <p:nvPr/>
        </p:nvSpPr>
        <p:spPr bwMode="auto">
          <a:xfrm>
            <a:off x="6399693" y="4923080"/>
            <a:ext cx="324127" cy="274609"/>
          </a:xfrm>
          <a:custGeom>
            <a:avLst/>
            <a:gdLst>
              <a:gd name="T0" fmla="*/ 179 w 188"/>
              <a:gd name="T1" fmla="*/ 10 h 159"/>
              <a:gd name="T2" fmla="*/ 145 w 188"/>
              <a:gd name="T3" fmla="*/ 10 h 159"/>
              <a:gd name="T4" fmla="*/ 65 w 188"/>
              <a:gd name="T5" fmla="*/ 90 h 159"/>
              <a:gd name="T6" fmla="*/ 43 w 188"/>
              <a:gd name="T7" fmla="*/ 69 h 159"/>
              <a:gd name="T8" fmla="*/ 9 w 188"/>
              <a:gd name="T9" fmla="*/ 69 h 159"/>
              <a:gd name="T10" fmla="*/ 9 w 188"/>
              <a:gd name="T11" fmla="*/ 103 h 159"/>
              <a:gd name="T12" fmla="*/ 65 w 188"/>
              <a:gd name="T13" fmla="*/ 159 h 159"/>
              <a:gd name="T14" fmla="*/ 179 w 188"/>
              <a:gd name="T15" fmla="*/ 44 h 159"/>
              <a:gd name="T16" fmla="*/ 179 w 188"/>
              <a:gd name="T17" fmla="*/ 10 h 15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88" h="159">
                <a:moveTo>
                  <a:pt x="179" y="10"/>
                </a:moveTo>
                <a:cubicBezTo>
                  <a:pt x="170" y="0"/>
                  <a:pt x="154" y="0"/>
                  <a:pt x="145" y="10"/>
                </a:cubicBezTo>
                <a:cubicBezTo>
                  <a:pt x="65" y="90"/>
                  <a:pt x="65" y="90"/>
                  <a:pt x="65" y="90"/>
                </a:cubicBezTo>
                <a:cubicBezTo>
                  <a:pt x="43" y="69"/>
                  <a:pt x="43" y="69"/>
                  <a:pt x="43" y="69"/>
                </a:cubicBezTo>
                <a:cubicBezTo>
                  <a:pt x="34" y="59"/>
                  <a:pt x="19" y="59"/>
                  <a:pt x="9" y="69"/>
                </a:cubicBezTo>
                <a:cubicBezTo>
                  <a:pt x="0" y="78"/>
                  <a:pt x="0" y="94"/>
                  <a:pt x="9" y="103"/>
                </a:cubicBezTo>
                <a:cubicBezTo>
                  <a:pt x="65" y="159"/>
                  <a:pt x="65" y="159"/>
                  <a:pt x="65" y="159"/>
                </a:cubicBezTo>
                <a:cubicBezTo>
                  <a:pt x="179" y="44"/>
                  <a:pt x="179" y="44"/>
                  <a:pt x="179" y="44"/>
                </a:cubicBezTo>
                <a:cubicBezTo>
                  <a:pt x="188" y="35"/>
                  <a:pt x="188" y="19"/>
                  <a:pt x="179" y="10"/>
                </a:cubicBezTo>
                <a:close/>
              </a:path>
            </a:pathLst>
          </a:custGeom>
          <a:solidFill>
            <a:srgbClr val="0A5E75"/>
          </a:solidFill>
          <a:ln>
            <a:noFill/>
          </a:ln>
        </p:spPr>
        <p:txBody>
          <a:bodyPr vert="horz" wrap="square" lIns="45720" tIns="22860" rIns="45720" bIns="22860" numCol="1" anchor="t" anchorCtr="0" compatLnSpc="1"/>
          <a:lstStyle/>
          <a:p>
            <a:endParaRPr lang="en-GB" sz="1050" dirty="0">
              <a:solidFill>
                <a:srgbClr val="EA534F"/>
              </a:solidFill>
              <a:cs typeface="+mn-ea"/>
              <a:sym typeface="+mn-lt"/>
            </a:endParaRPr>
          </a:p>
        </p:txBody>
      </p:sp>
      <p:sp>
        <p:nvSpPr>
          <p:cNvPr id="28" name="文本框 27"/>
          <p:cNvSpPr txBox="1"/>
          <p:nvPr/>
        </p:nvSpPr>
        <p:spPr>
          <a:xfrm>
            <a:off x="1966198" y="258187"/>
            <a:ext cx="40005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问藏书房" pitchFamily="2" charset="-122"/>
                <a:ea typeface="问藏书房" pitchFamily="2" charset="-122"/>
                <a:cs typeface="+mn-ea"/>
                <a:sym typeface="+mn-lt"/>
              </a:rPr>
              <a:t>单击此处添加标题文本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组合 5"/>
          <p:cNvGrpSpPr/>
          <p:nvPr/>
        </p:nvGrpSpPr>
        <p:grpSpPr>
          <a:xfrm>
            <a:off x="1676401" y="1310522"/>
            <a:ext cx="9042399" cy="4639393"/>
            <a:chOff x="1676401" y="1310522"/>
            <a:chExt cx="9042399" cy="4639393"/>
          </a:xfrm>
        </p:grpSpPr>
        <p:sp>
          <p:nvSpPr>
            <p:cNvPr id="40" name="speed"/>
            <p:cNvSpPr txBox="1">
              <a:spLocks noChangeArrowheads="1"/>
            </p:cNvSpPr>
            <p:nvPr/>
          </p:nvSpPr>
          <p:spPr bwMode="auto">
            <a:xfrm>
              <a:off x="6656401" y="1310522"/>
              <a:ext cx="3925295" cy="348751"/>
            </a:xfrm>
            <a:prstGeom prst="rect">
              <a:avLst/>
            </a:prstGeom>
            <a:noFill/>
            <a:scene3d>
              <a:camera prst="orthographicFront">
                <a:rot lat="0" lon="0" rev="0"/>
              </a:camera>
              <a:lightRig rig="threePt" dir="t"/>
            </a:scene3d>
            <a:sp3d prstMaterial="matte">
              <a:bevelT w="1270" h="1270"/>
            </a:sp3d>
          </p:spPr>
          <p:txBody>
            <a:bodyPr wrap="square" lIns="90000" tIns="46800" rIns="90000" bIns="46800" anchor="t" anchorCtr="0">
              <a:spAutoFit/>
            </a:bodyPr>
            <a:lstStyle>
              <a:defPPr>
                <a:defRPr lang="ko-KR"/>
              </a:defPPr>
              <a:lvl1pPr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prstClr val="white"/>
                </a:buClr>
                <a:defRPr kumimoji="1" sz="1400" b="1">
                  <a:solidFill>
                    <a:schemeClr val="tx1">
                      <a:lumMod val="95000"/>
                      <a:lumOff val="5000"/>
                    </a:schemeClr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 kumimoji="1">
                  <a:latin typeface="Gulim" panose="020B0600000101010101" pitchFamily="50" charset="-127"/>
                  <a:ea typeface="Gulim" panose="020B0600000101010101" pitchFamily="50" charset="-127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 kumimoji="1">
                  <a:latin typeface="Gulim" panose="020B0600000101010101" pitchFamily="50" charset="-127"/>
                  <a:ea typeface="Gulim" panose="020B0600000101010101" pitchFamily="50" charset="-127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 kumimoji="1">
                  <a:latin typeface="Gulim" panose="020B0600000101010101" pitchFamily="50" charset="-127"/>
                  <a:ea typeface="Gulim" panose="020B0600000101010101" pitchFamily="50" charset="-127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 kumimoji="1">
                  <a:latin typeface="Gulim" panose="020B0600000101010101" pitchFamily="50" charset="-127"/>
                  <a:ea typeface="Gulim" panose="020B0600000101010101" pitchFamily="50" charset="-127"/>
                </a:defRPr>
              </a:lvl5pPr>
              <a:lvl6pPr>
                <a:defRPr kumimoji="1">
                  <a:latin typeface="Gulim" panose="020B0600000101010101" pitchFamily="50" charset="-127"/>
                  <a:ea typeface="Gulim" panose="020B0600000101010101" pitchFamily="50" charset="-127"/>
                </a:defRPr>
              </a:lvl6pPr>
              <a:lvl7pPr>
                <a:defRPr kumimoji="1">
                  <a:latin typeface="Gulim" panose="020B0600000101010101" pitchFamily="50" charset="-127"/>
                  <a:ea typeface="Gulim" panose="020B0600000101010101" pitchFamily="50" charset="-127"/>
                </a:defRPr>
              </a:lvl7pPr>
              <a:lvl8pPr>
                <a:defRPr kumimoji="1">
                  <a:latin typeface="Gulim" panose="020B0600000101010101" pitchFamily="50" charset="-127"/>
                  <a:ea typeface="Gulim" panose="020B0600000101010101" pitchFamily="50" charset="-127"/>
                </a:defRPr>
              </a:lvl8pPr>
              <a:lvl9pPr>
                <a:defRPr kumimoji="1">
                  <a:latin typeface="Gulim" panose="020B0600000101010101" pitchFamily="50" charset="-127"/>
                  <a:ea typeface="Gulim" panose="020B0600000101010101" pitchFamily="50" charset="-127"/>
                </a:defRPr>
              </a:lvl9pPr>
            </a:lstStyle>
            <a:p>
              <a:r>
                <a:rPr lang="zh-CN" altLang="en-US" sz="18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lt"/>
                  <a:ea typeface="+mn-ea"/>
                  <a:cs typeface="+mn-ea"/>
                  <a:sym typeface="+mn-lt"/>
                </a:rPr>
                <a:t>添加标题文本</a:t>
              </a:r>
            </a:p>
          </p:txBody>
        </p:sp>
        <p:sp>
          <p:nvSpPr>
            <p:cNvPr id="41" name="Rectangle 3"/>
            <p:cNvSpPr txBox="1">
              <a:spLocks noChangeArrowheads="1"/>
            </p:cNvSpPr>
            <p:nvPr/>
          </p:nvSpPr>
          <p:spPr bwMode="auto">
            <a:xfrm>
              <a:off x="6656401" y="1616312"/>
              <a:ext cx="4062399" cy="463846"/>
            </a:xfrm>
            <a:prstGeom prst="rect">
              <a:avLst/>
            </a:prstGeom>
          </p:spPr>
          <p:txBody>
            <a:bodyPr wrap="square" lIns="90000" tIns="46800" rIns="90000" bIns="46800" anchor="t" anchorCtr="0">
              <a:spAutoFit/>
            </a:bodyPr>
            <a:lstStyle>
              <a:lvl1pPr marL="342900" indent="-342900" eaLnBrk="0" hangingPunct="0">
                <a:spcBef>
                  <a:spcPct val="20000"/>
                </a:spcBef>
                <a:buFont typeface="Arial" panose="020B0604020202020204" pitchFamily="34" charset="0"/>
                <a:buNone/>
                <a:defRPr lang="en-US" altLang="ko-KR" sz="2000" dirty="0" smtClean="0">
                  <a:latin typeface="Microsoft Sans Serif" panose="020B0604020202020204" pitchFamily="34" charset="0"/>
                  <a:ea typeface="+mj-ea"/>
                  <a:cs typeface="Microsoft Sans Serif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latin typeface="+mn-lt"/>
                  <a:ea typeface="+mn-ea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latin typeface="+mn-lt"/>
                  <a:ea typeface="+mn-ea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latin typeface="+mn-lt"/>
                  <a:ea typeface="+mn-ea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latin typeface="+mn-lt"/>
                  <a:ea typeface="+mn-ea"/>
                </a:defRPr>
              </a:lvl5pPr>
              <a:lvl6pPr marL="25146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000">
                  <a:latin typeface="+mn-lt"/>
                  <a:ea typeface="+mn-ea"/>
                </a:defRPr>
              </a:lvl6pPr>
              <a:lvl7pPr marL="29718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000">
                  <a:latin typeface="+mn-lt"/>
                  <a:ea typeface="+mn-ea"/>
                </a:defRPr>
              </a:lvl7pPr>
              <a:lvl8pPr marL="3429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000">
                  <a:latin typeface="+mn-lt"/>
                  <a:ea typeface="+mn-ea"/>
                </a:defRPr>
              </a:lvl8pPr>
              <a:lvl9pPr marL="38862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000">
                  <a:latin typeface="+mn-lt"/>
                  <a:ea typeface="+mn-ea"/>
                </a:defRPr>
              </a:lvl9pPr>
            </a:lstStyle>
            <a:p>
              <a:pPr marL="0" indent="0">
                <a:defRPr/>
              </a:pPr>
              <a:r>
                <a:rPr lang="zh-CN" altLang="en-US" sz="1200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latin typeface="+mn-lt"/>
                  <a:ea typeface="+mn-ea"/>
                  <a:cs typeface="+mn-ea"/>
                  <a:sym typeface="+mn-lt"/>
                </a:rPr>
                <a:t>根据自己的需要添加适当的文字，此处添加详细文本描述，建议与标题相关尽量简洁</a:t>
              </a:r>
              <a:r>
                <a:rPr lang="en-US" altLang="zh-CN" sz="1200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latin typeface="+mn-lt"/>
                  <a:ea typeface="+mn-ea"/>
                  <a:cs typeface="+mn-ea"/>
                  <a:sym typeface="+mn-lt"/>
                </a:rPr>
                <a:t>... ...</a:t>
              </a:r>
              <a:endParaRPr lang="en-US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42" name="speed"/>
            <p:cNvSpPr txBox="1">
              <a:spLocks noChangeArrowheads="1"/>
            </p:cNvSpPr>
            <p:nvPr/>
          </p:nvSpPr>
          <p:spPr bwMode="auto">
            <a:xfrm>
              <a:off x="1828011" y="2524116"/>
              <a:ext cx="3925295" cy="348751"/>
            </a:xfrm>
            <a:prstGeom prst="rect">
              <a:avLst/>
            </a:prstGeom>
            <a:noFill/>
            <a:scene3d>
              <a:camera prst="orthographicFront">
                <a:rot lat="0" lon="0" rev="0"/>
              </a:camera>
              <a:lightRig rig="threePt" dir="t"/>
            </a:scene3d>
            <a:sp3d prstMaterial="matte">
              <a:bevelT w="1270" h="1270"/>
            </a:sp3d>
          </p:spPr>
          <p:txBody>
            <a:bodyPr wrap="square" lIns="90000" tIns="46800" rIns="90000" bIns="46800" anchor="t" anchorCtr="0">
              <a:spAutoFit/>
            </a:bodyPr>
            <a:lstStyle>
              <a:defPPr>
                <a:defRPr lang="ko-KR"/>
              </a:defPPr>
              <a:lvl1pPr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prstClr val="white"/>
                </a:buClr>
                <a:defRPr kumimoji="1" sz="1400" b="1">
                  <a:solidFill>
                    <a:schemeClr val="tx1">
                      <a:lumMod val="95000"/>
                      <a:lumOff val="5000"/>
                    </a:schemeClr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 kumimoji="1">
                  <a:latin typeface="Gulim" panose="020B0600000101010101" pitchFamily="50" charset="-127"/>
                  <a:ea typeface="Gulim" panose="020B0600000101010101" pitchFamily="50" charset="-127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 kumimoji="1">
                  <a:latin typeface="Gulim" panose="020B0600000101010101" pitchFamily="50" charset="-127"/>
                  <a:ea typeface="Gulim" panose="020B0600000101010101" pitchFamily="50" charset="-127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 kumimoji="1">
                  <a:latin typeface="Gulim" panose="020B0600000101010101" pitchFamily="50" charset="-127"/>
                  <a:ea typeface="Gulim" panose="020B0600000101010101" pitchFamily="50" charset="-127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 kumimoji="1">
                  <a:latin typeface="Gulim" panose="020B0600000101010101" pitchFamily="50" charset="-127"/>
                  <a:ea typeface="Gulim" panose="020B0600000101010101" pitchFamily="50" charset="-127"/>
                </a:defRPr>
              </a:lvl5pPr>
              <a:lvl6pPr>
                <a:defRPr kumimoji="1">
                  <a:latin typeface="Gulim" panose="020B0600000101010101" pitchFamily="50" charset="-127"/>
                  <a:ea typeface="Gulim" panose="020B0600000101010101" pitchFamily="50" charset="-127"/>
                </a:defRPr>
              </a:lvl6pPr>
              <a:lvl7pPr>
                <a:defRPr kumimoji="1">
                  <a:latin typeface="Gulim" panose="020B0600000101010101" pitchFamily="50" charset="-127"/>
                  <a:ea typeface="Gulim" panose="020B0600000101010101" pitchFamily="50" charset="-127"/>
                </a:defRPr>
              </a:lvl7pPr>
              <a:lvl8pPr>
                <a:defRPr kumimoji="1">
                  <a:latin typeface="Gulim" panose="020B0600000101010101" pitchFamily="50" charset="-127"/>
                  <a:ea typeface="Gulim" panose="020B0600000101010101" pitchFamily="50" charset="-127"/>
                </a:defRPr>
              </a:lvl8pPr>
              <a:lvl9pPr>
                <a:defRPr kumimoji="1">
                  <a:latin typeface="Gulim" panose="020B0600000101010101" pitchFamily="50" charset="-127"/>
                  <a:ea typeface="Gulim" panose="020B0600000101010101" pitchFamily="50" charset="-127"/>
                </a:defRPr>
              </a:lvl9pPr>
            </a:lstStyle>
            <a:p>
              <a:pPr algn="r"/>
              <a:r>
                <a:rPr lang="zh-CN" altLang="en-US" sz="18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lt"/>
                  <a:ea typeface="+mn-ea"/>
                  <a:cs typeface="+mn-ea"/>
                  <a:sym typeface="+mn-lt"/>
                </a:rPr>
                <a:t>添加标题文本</a:t>
              </a:r>
            </a:p>
          </p:txBody>
        </p:sp>
        <p:sp>
          <p:nvSpPr>
            <p:cNvPr id="43" name="Rectangle 3"/>
            <p:cNvSpPr txBox="1">
              <a:spLocks noChangeArrowheads="1"/>
            </p:cNvSpPr>
            <p:nvPr/>
          </p:nvSpPr>
          <p:spPr bwMode="auto">
            <a:xfrm>
              <a:off x="1676401" y="2829906"/>
              <a:ext cx="4076906" cy="463846"/>
            </a:xfrm>
            <a:prstGeom prst="rect">
              <a:avLst/>
            </a:prstGeom>
          </p:spPr>
          <p:txBody>
            <a:bodyPr wrap="square" lIns="90000" tIns="46800" rIns="90000" bIns="46800" anchor="t" anchorCtr="0">
              <a:spAutoFit/>
            </a:bodyPr>
            <a:lstStyle>
              <a:lvl1pPr marL="342900" indent="-342900" eaLnBrk="0" hangingPunct="0">
                <a:spcBef>
                  <a:spcPct val="20000"/>
                </a:spcBef>
                <a:buFont typeface="Arial" panose="020B0604020202020204" pitchFamily="34" charset="0"/>
                <a:buNone/>
                <a:defRPr lang="en-US" altLang="ko-KR" sz="2000" dirty="0" smtClean="0">
                  <a:latin typeface="Microsoft Sans Serif" panose="020B0604020202020204" pitchFamily="34" charset="0"/>
                  <a:ea typeface="+mj-ea"/>
                  <a:cs typeface="Microsoft Sans Serif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latin typeface="+mn-lt"/>
                  <a:ea typeface="+mn-ea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latin typeface="+mn-lt"/>
                  <a:ea typeface="+mn-ea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latin typeface="+mn-lt"/>
                  <a:ea typeface="+mn-ea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latin typeface="+mn-lt"/>
                  <a:ea typeface="+mn-ea"/>
                </a:defRPr>
              </a:lvl5pPr>
              <a:lvl6pPr marL="25146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000">
                  <a:latin typeface="+mn-lt"/>
                  <a:ea typeface="+mn-ea"/>
                </a:defRPr>
              </a:lvl6pPr>
              <a:lvl7pPr marL="29718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000">
                  <a:latin typeface="+mn-lt"/>
                  <a:ea typeface="+mn-ea"/>
                </a:defRPr>
              </a:lvl7pPr>
              <a:lvl8pPr marL="3429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000">
                  <a:latin typeface="+mn-lt"/>
                  <a:ea typeface="+mn-ea"/>
                </a:defRPr>
              </a:lvl8pPr>
              <a:lvl9pPr marL="38862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000">
                  <a:latin typeface="+mn-lt"/>
                  <a:ea typeface="+mn-ea"/>
                </a:defRPr>
              </a:lvl9pPr>
            </a:lstStyle>
            <a:p>
              <a:pPr marL="0" indent="0" algn="r">
                <a:defRPr/>
              </a:pPr>
              <a:r>
                <a:rPr lang="zh-CN" altLang="en-US" sz="1200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latin typeface="+mn-lt"/>
                  <a:ea typeface="+mn-ea"/>
                  <a:cs typeface="+mn-ea"/>
                  <a:sym typeface="+mn-lt"/>
                </a:rPr>
                <a:t>根据自己的需要添加适当的文字，此处添加详细文本描述，建议与标题相关尽量简洁</a:t>
              </a:r>
              <a:r>
                <a:rPr lang="en-US" altLang="zh-CN" sz="1200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latin typeface="+mn-lt"/>
                  <a:ea typeface="+mn-ea"/>
                  <a:cs typeface="+mn-ea"/>
                  <a:sym typeface="+mn-lt"/>
                </a:rPr>
                <a:t>... ...</a:t>
              </a:r>
              <a:endParaRPr lang="en-US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44" name="speed"/>
            <p:cNvSpPr txBox="1">
              <a:spLocks noChangeArrowheads="1"/>
            </p:cNvSpPr>
            <p:nvPr/>
          </p:nvSpPr>
          <p:spPr bwMode="auto">
            <a:xfrm>
              <a:off x="6656401" y="3824825"/>
              <a:ext cx="3925295" cy="348751"/>
            </a:xfrm>
            <a:prstGeom prst="rect">
              <a:avLst/>
            </a:prstGeom>
            <a:noFill/>
            <a:scene3d>
              <a:camera prst="orthographicFront">
                <a:rot lat="0" lon="0" rev="0"/>
              </a:camera>
              <a:lightRig rig="threePt" dir="t"/>
            </a:scene3d>
            <a:sp3d prstMaterial="matte">
              <a:bevelT w="1270" h="1270"/>
            </a:sp3d>
          </p:spPr>
          <p:txBody>
            <a:bodyPr wrap="square" lIns="90000" tIns="46800" rIns="90000" bIns="46800" anchor="t" anchorCtr="0">
              <a:spAutoFit/>
            </a:bodyPr>
            <a:lstStyle>
              <a:defPPr>
                <a:defRPr lang="ko-KR"/>
              </a:defPPr>
              <a:lvl1pPr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prstClr val="white"/>
                </a:buClr>
                <a:defRPr kumimoji="1" sz="1400" b="1">
                  <a:solidFill>
                    <a:schemeClr val="tx1">
                      <a:lumMod val="95000"/>
                      <a:lumOff val="5000"/>
                    </a:schemeClr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 kumimoji="1">
                  <a:latin typeface="Gulim" panose="020B0600000101010101" pitchFamily="50" charset="-127"/>
                  <a:ea typeface="Gulim" panose="020B0600000101010101" pitchFamily="50" charset="-127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 kumimoji="1">
                  <a:latin typeface="Gulim" panose="020B0600000101010101" pitchFamily="50" charset="-127"/>
                  <a:ea typeface="Gulim" panose="020B0600000101010101" pitchFamily="50" charset="-127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 kumimoji="1">
                  <a:latin typeface="Gulim" panose="020B0600000101010101" pitchFamily="50" charset="-127"/>
                  <a:ea typeface="Gulim" panose="020B0600000101010101" pitchFamily="50" charset="-127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 kumimoji="1">
                  <a:latin typeface="Gulim" panose="020B0600000101010101" pitchFamily="50" charset="-127"/>
                  <a:ea typeface="Gulim" panose="020B0600000101010101" pitchFamily="50" charset="-127"/>
                </a:defRPr>
              </a:lvl5pPr>
              <a:lvl6pPr>
                <a:defRPr kumimoji="1">
                  <a:latin typeface="Gulim" panose="020B0600000101010101" pitchFamily="50" charset="-127"/>
                  <a:ea typeface="Gulim" panose="020B0600000101010101" pitchFamily="50" charset="-127"/>
                </a:defRPr>
              </a:lvl6pPr>
              <a:lvl7pPr>
                <a:defRPr kumimoji="1">
                  <a:latin typeface="Gulim" panose="020B0600000101010101" pitchFamily="50" charset="-127"/>
                  <a:ea typeface="Gulim" panose="020B0600000101010101" pitchFamily="50" charset="-127"/>
                </a:defRPr>
              </a:lvl7pPr>
              <a:lvl8pPr>
                <a:defRPr kumimoji="1">
                  <a:latin typeface="Gulim" panose="020B0600000101010101" pitchFamily="50" charset="-127"/>
                  <a:ea typeface="Gulim" panose="020B0600000101010101" pitchFamily="50" charset="-127"/>
                </a:defRPr>
              </a:lvl8pPr>
              <a:lvl9pPr>
                <a:defRPr kumimoji="1">
                  <a:latin typeface="Gulim" panose="020B0600000101010101" pitchFamily="50" charset="-127"/>
                  <a:ea typeface="Gulim" panose="020B0600000101010101" pitchFamily="50" charset="-127"/>
                </a:defRPr>
              </a:lvl9pPr>
            </a:lstStyle>
            <a:p>
              <a:r>
                <a:rPr lang="zh-CN" altLang="en-US" sz="18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lt"/>
                  <a:ea typeface="+mn-ea"/>
                  <a:cs typeface="+mn-ea"/>
                  <a:sym typeface="+mn-lt"/>
                </a:rPr>
                <a:t>添加标题文本</a:t>
              </a:r>
            </a:p>
          </p:txBody>
        </p:sp>
        <p:sp>
          <p:nvSpPr>
            <p:cNvPr id="45" name="Rectangle 3"/>
            <p:cNvSpPr txBox="1">
              <a:spLocks noChangeArrowheads="1"/>
            </p:cNvSpPr>
            <p:nvPr/>
          </p:nvSpPr>
          <p:spPr bwMode="auto">
            <a:xfrm>
              <a:off x="6656401" y="4130615"/>
              <a:ext cx="4062399" cy="463846"/>
            </a:xfrm>
            <a:prstGeom prst="rect">
              <a:avLst/>
            </a:prstGeom>
          </p:spPr>
          <p:txBody>
            <a:bodyPr wrap="square" lIns="90000" tIns="46800" rIns="90000" bIns="46800" anchor="t" anchorCtr="0">
              <a:spAutoFit/>
            </a:bodyPr>
            <a:lstStyle>
              <a:lvl1pPr marL="342900" indent="-342900" eaLnBrk="0" hangingPunct="0">
                <a:spcBef>
                  <a:spcPct val="20000"/>
                </a:spcBef>
                <a:buFont typeface="Arial" panose="020B0604020202020204" pitchFamily="34" charset="0"/>
                <a:buNone/>
                <a:defRPr lang="en-US" altLang="ko-KR" sz="2000" dirty="0" smtClean="0">
                  <a:latin typeface="Microsoft Sans Serif" panose="020B0604020202020204" pitchFamily="34" charset="0"/>
                  <a:ea typeface="+mj-ea"/>
                  <a:cs typeface="Microsoft Sans Serif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latin typeface="+mn-lt"/>
                  <a:ea typeface="+mn-ea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latin typeface="+mn-lt"/>
                  <a:ea typeface="+mn-ea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latin typeface="+mn-lt"/>
                  <a:ea typeface="+mn-ea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latin typeface="+mn-lt"/>
                  <a:ea typeface="+mn-ea"/>
                </a:defRPr>
              </a:lvl5pPr>
              <a:lvl6pPr marL="25146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000">
                  <a:latin typeface="+mn-lt"/>
                  <a:ea typeface="+mn-ea"/>
                </a:defRPr>
              </a:lvl6pPr>
              <a:lvl7pPr marL="29718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000">
                  <a:latin typeface="+mn-lt"/>
                  <a:ea typeface="+mn-ea"/>
                </a:defRPr>
              </a:lvl7pPr>
              <a:lvl8pPr marL="3429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000">
                  <a:latin typeface="+mn-lt"/>
                  <a:ea typeface="+mn-ea"/>
                </a:defRPr>
              </a:lvl8pPr>
              <a:lvl9pPr marL="38862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000">
                  <a:latin typeface="+mn-lt"/>
                  <a:ea typeface="+mn-ea"/>
                </a:defRPr>
              </a:lvl9pPr>
            </a:lstStyle>
            <a:p>
              <a:pPr marL="0" indent="0">
                <a:defRPr/>
              </a:pPr>
              <a:r>
                <a:rPr lang="zh-CN" altLang="en-US" sz="1200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latin typeface="+mn-lt"/>
                  <a:ea typeface="+mn-ea"/>
                  <a:cs typeface="+mn-ea"/>
                  <a:sym typeface="+mn-lt"/>
                </a:rPr>
                <a:t>根据自己的需要添加适当的文字，此处添加详细文本描述，建议与标题相关尽量简洁</a:t>
              </a:r>
              <a:r>
                <a:rPr lang="en-US" altLang="zh-CN" sz="1200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latin typeface="+mn-lt"/>
                  <a:ea typeface="+mn-ea"/>
                  <a:cs typeface="+mn-ea"/>
                  <a:sym typeface="+mn-lt"/>
                </a:rPr>
                <a:t>... ...</a:t>
              </a:r>
              <a:endParaRPr lang="en-US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46" name="speed"/>
            <p:cNvSpPr txBox="1">
              <a:spLocks noChangeArrowheads="1"/>
            </p:cNvSpPr>
            <p:nvPr/>
          </p:nvSpPr>
          <p:spPr bwMode="auto">
            <a:xfrm>
              <a:off x="1814000" y="5100243"/>
              <a:ext cx="3925295" cy="348751"/>
            </a:xfrm>
            <a:prstGeom prst="rect">
              <a:avLst/>
            </a:prstGeom>
            <a:noFill/>
            <a:scene3d>
              <a:camera prst="orthographicFront">
                <a:rot lat="0" lon="0" rev="0"/>
              </a:camera>
              <a:lightRig rig="threePt" dir="t"/>
            </a:scene3d>
            <a:sp3d prstMaterial="matte">
              <a:bevelT w="1270" h="1270"/>
            </a:sp3d>
          </p:spPr>
          <p:txBody>
            <a:bodyPr wrap="square" lIns="90000" tIns="46800" rIns="90000" bIns="46800" anchor="t" anchorCtr="0">
              <a:spAutoFit/>
            </a:bodyPr>
            <a:lstStyle>
              <a:defPPr>
                <a:defRPr lang="ko-KR"/>
              </a:defPPr>
              <a:lvl1pPr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prstClr val="white"/>
                </a:buClr>
                <a:defRPr kumimoji="1" sz="1400" b="1">
                  <a:solidFill>
                    <a:schemeClr val="tx1">
                      <a:lumMod val="95000"/>
                      <a:lumOff val="5000"/>
                    </a:schemeClr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 kumimoji="1">
                  <a:latin typeface="Gulim" panose="020B0600000101010101" pitchFamily="50" charset="-127"/>
                  <a:ea typeface="Gulim" panose="020B0600000101010101" pitchFamily="50" charset="-127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 kumimoji="1">
                  <a:latin typeface="Gulim" panose="020B0600000101010101" pitchFamily="50" charset="-127"/>
                  <a:ea typeface="Gulim" panose="020B0600000101010101" pitchFamily="50" charset="-127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 kumimoji="1">
                  <a:latin typeface="Gulim" panose="020B0600000101010101" pitchFamily="50" charset="-127"/>
                  <a:ea typeface="Gulim" panose="020B0600000101010101" pitchFamily="50" charset="-127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 kumimoji="1">
                  <a:latin typeface="Gulim" panose="020B0600000101010101" pitchFamily="50" charset="-127"/>
                  <a:ea typeface="Gulim" panose="020B0600000101010101" pitchFamily="50" charset="-127"/>
                </a:defRPr>
              </a:lvl5pPr>
              <a:lvl6pPr>
                <a:defRPr kumimoji="1">
                  <a:latin typeface="Gulim" panose="020B0600000101010101" pitchFamily="50" charset="-127"/>
                  <a:ea typeface="Gulim" panose="020B0600000101010101" pitchFamily="50" charset="-127"/>
                </a:defRPr>
              </a:lvl6pPr>
              <a:lvl7pPr>
                <a:defRPr kumimoji="1">
                  <a:latin typeface="Gulim" panose="020B0600000101010101" pitchFamily="50" charset="-127"/>
                  <a:ea typeface="Gulim" panose="020B0600000101010101" pitchFamily="50" charset="-127"/>
                </a:defRPr>
              </a:lvl7pPr>
              <a:lvl8pPr>
                <a:defRPr kumimoji="1">
                  <a:latin typeface="Gulim" panose="020B0600000101010101" pitchFamily="50" charset="-127"/>
                  <a:ea typeface="Gulim" panose="020B0600000101010101" pitchFamily="50" charset="-127"/>
                </a:defRPr>
              </a:lvl8pPr>
              <a:lvl9pPr>
                <a:defRPr kumimoji="1">
                  <a:latin typeface="Gulim" panose="020B0600000101010101" pitchFamily="50" charset="-127"/>
                  <a:ea typeface="Gulim" panose="020B0600000101010101" pitchFamily="50" charset="-127"/>
                </a:defRPr>
              </a:lvl9pPr>
            </a:lstStyle>
            <a:p>
              <a:pPr algn="r"/>
              <a:r>
                <a:rPr lang="zh-CN" altLang="en-US" sz="18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lt"/>
                  <a:ea typeface="+mn-ea"/>
                  <a:cs typeface="+mn-ea"/>
                  <a:sym typeface="+mn-lt"/>
                </a:rPr>
                <a:t>添加标题文本</a:t>
              </a:r>
            </a:p>
          </p:txBody>
        </p:sp>
        <p:sp>
          <p:nvSpPr>
            <p:cNvPr id="47" name="Rectangle 3"/>
            <p:cNvSpPr txBox="1">
              <a:spLocks noChangeArrowheads="1"/>
            </p:cNvSpPr>
            <p:nvPr/>
          </p:nvSpPr>
          <p:spPr bwMode="auto">
            <a:xfrm>
              <a:off x="1676402" y="5406033"/>
              <a:ext cx="4062894" cy="463846"/>
            </a:xfrm>
            <a:prstGeom prst="rect">
              <a:avLst/>
            </a:prstGeom>
          </p:spPr>
          <p:txBody>
            <a:bodyPr wrap="square" lIns="90000" tIns="46800" rIns="90000" bIns="46800" anchor="t" anchorCtr="0">
              <a:spAutoFit/>
            </a:bodyPr>
            <a:lstStyle>
              <a:lvl1pPr marL="342900" indent="-342900" eaLnBrk="0" hangingPunct="0">
                <a:spcBef>
                  <a:spcPct val="20000"/>
                </a:spcBef>
                <a:buFont typeface="Arial" panose="020B0604020202020204" pitchFamily="34" charset="0"/>
                <a:buNone/>
                <a:defRPr lang="en-US" altLang="ko-KR" sz="2000" dirty="0" smtClean="0">
                  <a:latin typeface="Microsoft Sans Serif" panose="020B0604020202020204" pitchFamily="34" charset="0"/>
                  <a:ea typeface="+mj-ea"/>
                  <a:cs typeface="Microsoft Sans Serif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latin typeface="+mn-lt"/>
                  <a:ea typeface="+mn-ea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latin typeface="+mn-lt"/>
                  <a:ea typeface="+mn-ea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latin typeface="+mn-lt"/>
                  <a:ea typeface="+mn-ea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latin typeface="+mn-lt"/>
                  <a:ea typeface="+mn-ea"/>
                </a:defRPr>
              </a:lvl5pPr>
              <a:lvl6pPr marL="25146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000">
                  <a:latin typeface="+mn-lt"/>
                  <a:ea typeface="+mn-ea"/>
                </a:defRPr>
              </a:lvl6pPr>
              <a:lvl7pPr marL="29718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000">
                  <a:latin typeface="+mn-lt"/>
                  <a:ea typeface="+mn-ea"/>
                </a:defRPr>
              </a:lvl7pPr>
              <a:lvl8pPr marL="3429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000">
                  <a:latin typeface="+mn-lt"/>
                  <a:ea typeface="+mn-ea"/>
                </a:defRPr>
              </a:lvl8pPr>
              <a:lvl9pPr marL="38862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000">
                  <a:latin typeface="+mn-lt"/>
                  <a:ea typeface="+mn-ea"/>
                </a:defRPr>
              </a:lvl9pPr>
            </a:lstStyle>
            <a:p>
              <a:pPr marL="0" indent="0" algn="r">
                <a:defRPr/>
              </a:pPr>
              <a:r>
                <a:rPr lang="zh-CN" altLang="en-US" sz="1200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latin typeface="+mn-lt"/>
                  <a:ea typeface="+mn-ea"/>
                  <a:cs typeface="+mn-ea"/>
                  <a:sym typeface="+mn-lt"/>
                </a:rPr>
                <a:t>根据自己的需要添加适当的文字，此处添加详细文本描述，建议与标题相关尽量简洁</a:t>
              </a:r>
              <a:r>
                <a:rPr lang="en-US" altLang="zh-CN" sz="1200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latin typeface="+mn-lt"/>
                  <a:ea typeface="+mn-ea"/>
                  <a:cs typeface="+mn-ea"/>
                  <a:sym typeface="+mn-lt"/>
                </a:rPr>
                <a:t>... ...</a:t>
              </a:r>
              <a:endParaRPr lang="en-US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grpSp>
          <p:nvGrpSpPr>
            <p:cNvPr id="5" name="组合 4"/>
            <p:cNvGrpSpPr/>
            <p:nvPr/>
          </p:nvGrpSpPr>
          <p:grpSpPr>
            <a:xfrm>
              <a:off x="5808510" y="5087115"/>
              <a:ext cx="862800" cy="862800"/>
              <a:chOff x="5808510" y="5087115"/>
              <a:chExt cx="862800" cy="862800"/>
            </a:xfrm>
          </p:grpSpPr>
          <p:sp>
            <p:nvSpPr>
              <p:cNvPr id="38" name="Oval 68"/>
              <p:cNvSpPr/>
              <p:nvPr/>
            </p:nvSpPr>
            <p:spPr>
              <a:xfrm>
                <a:off x="5808510" y="5087115"/>
                <a:ext cx="862800" cy="862800"/>
              </a:xfrm>
              <a:prstGeom prst="ellipse">
                <a:avLst/>
              </a:prstGeom>
              <a:solidFill>
                <a:srgbClr val="0A5E7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+mn-ea"/>
                  <a:sym typeface="+mn-lt"/>
                </a:endParaRPr>
              </a:p>
            </p:txBody>
          </p:sp>
          <p:grpSp>
            <p:nvGrpSpPr>
              <p:cNvPr id="50" name="Group 69"/>
              <p:cNvGrpSpPr/>
              <p:nvPr/>
            </p:nvGrpSpPr>
            <p:grpSpPr>
              <a:xfrm>
                <a:off x="6028291" y="5281615"/>
                <a:ext cx="423238" cy="473800"/>
                <a:chOff x="10166350" y="5273676"/>
                <a:chExt cx="823912" cy="922338"/>
              </a:xfrm>
            </p:grpSpPr>
            <p:sp>
              <p:nvSpPr>
                <p:cNvPr id="51" name="Freeform 172"/>
                <p:cNvSpPr/>
                <p:nvPr/>
              </p:nvSpPr>
              <p:spPr bwMode="auto">
                <a:xfrm>
                  <a:off x="10380662" y="5734051"/>
                  <a:ext cx="292100" cy="198438"/>
                </a:xfrm>
                <a:custGeom>
                  <a:avLst/>
                  <a:gdLst>
                    <a:gd name="T0" fmla="*/ 184 w 184"/>
                    <a:gd name="T1" fmla="*/ 88 h 125"/>
                    <a:gd name="T2" fmla="*/ 166 w 184"/>
                    <a:gd name="T3" fmla="*/ 88 h 125"/>
                    <a:gd name="T4" fmla="*/ 166 w 184"/>
                    <a:gd name="T5" fmla="*/ 88 h 125"/>
                    <a:gd name="T6" fmla="*/ 163 w 184"/>
                    <a:gd name="T7" fmla="*/ 88 h 125"/>
                    <a:gd name="T8" fmla="*/ 131 w 184"/>
                    <a:gd name="T9" fmla="*/ 88 h 125"/>
                    <a:gd name="T10" fmla="*/ 138 w 184"/>
                    <a:gd name="T11" fmla="*/ 60 h 125"/>
                    <a:gd name="T12" fmla="*/ 138 w 184"/>
                    <a:gd name="T13" fmla="*/ 29 h 125"/>
                    <a:gd name="T14" fmla="*/ 138 w 184"/>
                    <a:gd name="T15" fmla="*/ 29 h 125"/>
                    <a:gd name="T16" fmla="*/ 138 w 184"/>
                    <a:gd name="T17" fmla="*/ 23 h 125"/>
                    <a:gd name="T18" fmla="*/ 137 w 184"/>
                    <a:gd name="T19" fmla="*/ 18 h 125"/>
                    <a:gd name="T20" fmla="*/ 134 w 184"/>
                    <a:gd name="T21" fmla="*/ 12 h 125"/>
                    <a:gd name="T22" fmla="*/ 131 w 184"/>
                    <a:gd name="T23" fmla="*/ 9 h 125"/>
                    <a:gd name="T24" fmla="*/ 126 w 184"/>
                    <a:gd name="T25" fmla="*/ 5 h 125"/>
                    <a:gd name="T26" fmla="*/ 122 w 184"/>
                    <a:gd name="T27" fmla="*/ 3 h 125"/>
                    <a:gd name="T28" fmla="*/ 116 w 184"/>
                    <a:gd name="T29" fmla="*/ 0 h 125"/>
                    <a:gd name="T30" fmla="*/ 110 w 184"/>
                    <a:gd name="T31" fmla="*/ 0 h 125"/>
                    <a:gd name="T32" fmla="*/ 101 w 184"/>
                    <a:gd name="T33" fmla="*/ 0 h 125"/>
                    <a:gd name="T34" fmla="*/ 101 w 184"/>
                    <a:gd name="T35" fmla="*/ 0 h 125"/>
                    <a:gd name="T36" fmla="*/ 100 w 184"/>
                    <a:gd name="T37" fmla="*/ 0 h 125"/>
                    <a:gd name="T38" fmla="*/ 100 w 184"/>
                    <a:gd name="T39" fmla="*/ 43 h 125"/>
                    <a:gd name="T40" fmla="*/ 89 w 184"/>
                    <a:gd name="T41" fmla="*/ 58 h 125"/>
                    <a:gd name="T42" fmla="*/ 49 w 184"/>
                    <a:gd name="T43" fmla="*/ 103 h 125"/>
                    <a:gd name="T44" fmla="*/ 49 w 184"/>
                    <a:gd name="T45" fmla="*/ 103 h 125"/>
                    <a:gd name="T46" fmla="*/ 42 w 184"/>
                    <a:gd name="T47" fmla="*/ 113 h 125"/>
                    <a:gd name="T48" fmla="*/ 37 w 184"/>
                    <a:gd name="T49" fmla="*/ 125 h 125"/>
                    <a:gd name="T50" fmla="*/ 0 w 184"/>
                    <a:gd name="T51" fmla="*/ 125 h 12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</a:cxnLst>
                  <a:rect l="0" t="0" r="r" b="b"/>
                  <a:pathLst>
                    <a:path w="184" h="125">
                      <a:moveTo>
                        <a:pt x="184" y="88"/>
                      </a:moveTo>
                      <a:lnTo>
                        <a:pt x="166" y="88"/>
                      </a:lnTo>
                      <a:lnTo>
                        <a:pt x="166" y="88"/>
                      </a:lnTo>
                      <a:lnTo>
                        <a:pt x="163" y="88"/>
                      </a:lnTo>
                      <a:lnTo>
                        <a:pt x="131" y="88"/>
                      </a:lnTo>
                      <a:lnTo>
                        <a:pt x="138" y="60"/>
                      </a:lnTo>
                      <a:lnTo>
                        <a:pt x="138" y="29"/>
                      </a:lnTo>
                      <a:lnTo>
                        <a:pt x="138" y="29"/>
                      </a:lnTo>
                      <a:lnTo>
                        <a:pt x="138" y="23"/>
                      </a:lnTo>
                      <a:lnTo>
                        <a:pt x="137" y="18"/>
                      </a:lnTo>
                      <a:lnTo>
                        <a:pt x="134" y="12"/>
                      </a:lnTo>
                      <a:lnTo>
                        <a:pt x="131" y="9"/>
                      </a:lnTo>
                      <a:lnTo>
                        <a:pt x="126" y="5"/>
                      </a:lnTo>
                      <a:lnTo>
                        <a:pt x="122" y="3"/>
                      </a:lnTo>
                      <a:lnTo>
                        <a:pt x="116" y="0"/>
                      </a:lnTo>
                      <a:lnTo>
                        <a:pt x="110" y="0"/>
                      </a:lnTo>
                      <a:lnTo>
                        <a:pt x="101" y="0"/>
                      </a:lnTo>
                      <a:lnTo>
                        <a:pt x="101" y="0"/>
                      </a:lnTo>
                      <a:lnTo>
                        <a:pt x="100" y="0"/>
                      </a:lnTo>
                      <a:lnTo>
                        <a:pt x="100" y="43"/>
                      </a:lnTo>
                      <a:lnTo>
                        <a:pt x="89" y="58"/>
                      </a:lnTo>
                      <a:lnTo>
                        <a:pt x="49" y="103"/>
                      </a:lnTo>
                      <a:lnTo>
                        <a:pt x="49" y="103"/>
                      </a:lnTo>
                      <a:lnTo>
                        <a:pt x="42" y="113"/>
                      </a:lnTo>
                      <a:lnTo>
                        <a:pt x="37" y="125"/>
                      </a:lnTo>
                      <a:lnTo>
                        <a:pt x="0" y="125"/>
                      </a:lnTo>
                    </a:path>
                  </a:pathLst>
                </a:custGeom>
                <a:noFill/>
                <a:ln w="19050">
                  <a:solidFill>
                    <a:schemeClr val="bg1"/>
                  </a:solidFill>
                  <a:prstDash val="solid"/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ko-KR" altLang="en-US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52" name="Freeform 173"/>
                <p:cNvSpPr/>
                <p:nvPr/>
              </p:nvSpPr>
              <p:spPr bwMode="auto">
                <a:xfrm>
                  <a:off x="10414000" y="6122988"/>
                  <a:ext cx="225425" cy="30163"/>
                </a:xfrm>
                <a:custGeom>
                  <a:avLst/>
                  <a:gdLst>
                    <a:gd name="T0" fmla="*/ 0 w 142"/>
                    <a:gd name="T1" fmla="*/ 0 h 19"/>
                    <a:gd name="T2" fmla="*/ 24 w 142"/>
                    <a:gd name="T3" fmla="*/ 0 h 19"/>
                    <a:gd name="T4" fmla="*/ 24 w 142"/>
                    <a:gd name="T5" fmla="*/ 0 h 19"/>
                    <a:gd name="T6" fmla="*/ 31 w 142"/>
                    <a:gd name="T7" fmla="*/ 9 h 19"/>
                    <a:gd name="T8" fmla="*/ 42 w 142"/>
                    <a:gd name="T9" fmla="*/ 15 h 19"/>
                    <a:gd name="T10" fmla="*/ 52 w 142"/>
                    <a:gd name="T11" fmla="*/ 19 h 19"/>
                    <a:gd name="T12" fmla="*/ 64 w 142"/>
                    <a:gd name="T13" fmla="*/ 19 h 19"/>
                    <a:gd name="T14" fmla="*/ 96 w 142"/>
                    <a:gd name="T15" fmla="*/ 19 h 19"/>
                    <a:gd name="T16" fmla="*/ 142 w 142"/>
                    <a:gd name="T17" fmla="*/ 19 h 1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142" h="19">
                      <a:moveTo>
                        <a:pt x="0" y="0"/>
                      </a:moveTo>
                      <a:lnTo>
                        <a:pt x="24" y="0"/>
                      </a:lnTo>
                      <a:lnTo>
                        <a:pt x="24" y="0"/>
                      </a:lnTo>
                      <a:lnTo>
                        <a:pt x="31" y="9"/>
                      </a:lnTo>
                      <a:lnTo>
                        <a:pt x="42" y="15"/>
                      </a:lnTo>
                      <a:lnTo>
                        <a:pt x="52" y="19"/>
                      </a:lnTo>
                      <a:lnTo>
                        <a:pt x="64" y="19"/>
                      </a:lnTo>
                      <a:lnTo>
                        <a:pt x="96" y="19"/>
                      </a:lnTo>
                      <a:lnTo>
                        <a:pt x="142" y="19"/>
                      </a:lnTo>
                    </a:path>
                  </a:pathLst>
                </a:custGeom>
                <a:noFill/>
                <a:ln w="19050">
                  <a:solidFill>
                    <a:schemeClr val="bg1"/>
                  </a:solidFill>
                  <a:prstDash val="solid"/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ko-KR" altLang="en-US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53" name="Freeform 174"/>
                <p:cNvSpPr/>
                <p:nvPr/>
              </p:nvSpPr>
              <p:spPr bwMode="auto">
                <a:xfrm>
                  <a:off x="10639425" y="5497513"/>
                  <a:ext cx="350837" cy="314325"/>
                </a:xfrm>
                <a:custGeom>
                  <a:avLst/>
                  <a:gdLst>
                    <a:gd name="T0" fmla="*/ 0 w 221"/>
                    <a:gd name="T1" fmla="*/ 109 h 198"/>
                    <a:gd name="T2" fmla="*/ 0 w 221"/>
                    <a:gd name="T3" fmla="*/ 157 h 198"/>
                    <a:gd name="T4" fmla="*/ 138 w 221"/>
                    <a:gd name="T5" fmla="*/ 157 h 198"/>
                    <a:gd name="T6" fmla="*/ 138 w 221"/>
                    <a:gd name="T7" fmla="*/ 198 h 198"/>
                    <a:gd name="T8" fmla="*/ 180 w 221"/>
                    <a:gd name="T9" fmla="*/ 157 h 198"/>
                    <a:gd name="T10" fmla="*/ 221 w 221"/>
                    <a:gd name="T11" fmla="*/ 157 h 198"/>
                    <a:gd name="T12" fmla="*/ 221 w 221"/>
                    <a:gd name="T13" fmla="*/ 0 h 198"/>
                    <a:gd name="T14" fmla="*/ 67 w 221"/>
                    <a:gd name="T15" fmla="*/ 0 h 19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221" h="198">
                      <a:moveTo>
                        <a:pt x="0" y="109"/>
                      </a:moveTo>
                      <a:lnTo>
                        <a:pt x="0" y="157"/>
                      </a:lnTo>
                      <a:lnTo>
                        <a:pt x="138" y="157"/>
                      </a:lnTo>
                      <a:lnTo>
                        <a:pt x="138" y="198"/>
                      </a:lnTo>
                      <a:lnTo>
                        <a:pt x="180" y="157"/>
                      </a:lnTo>
                      <a:lnTo>
                        <a:pt x="221" y="157"/>
                      </a:lnTo>
                      <a:lnTo>
                        <a:pt x="221" y="0"/>
                      </a:lnTo>
                      <a:lnTo>
                        <a:pt x="67" y="0"/>
                      </a:lnTo>
                    </a:path>
                  </a:pathLst>
                </a:custGeom>
                <a:noFill/>
                <a:ln w="19050">
                  <a:solidFill>
                    <a:schemeClr val="bg1"/>
                  </a:solidFill>
                  <a:prstDash val="solid"/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ko-KR" altLang="en-US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54" name="Freeform 175"/>
                <p:cNvSpPr/>
                <p:nvPr/>
              </p:nvSpPr>
              <p:spPr bwMode="auto">
                <a:xfrm>
                  <a:off x="10188575" y="5273676"/>
                  <a:ext cx="552450" cy="493713"/>
                </a:xfrm>
                <a:custGeom>
                  <a:avLst/>
                  <a:gdLst>
                    <a:gd name="T0" fmla="*/ 348 w 348"/>
                    <a:gd name="T1" fmla="*/ 0 h 311"/>
                    <a:gd name="T2" fmla="*/ 0 w 348"/>
                    <a:gd name="T3" fmla="*/ 0 h 311"/>
                    <a:gd name="T4" fmla="*/ 0 w 348"/>
                    <a:gd name="T5" fmla="*/ 246 h 311"/>
                    <a:gd name="T6" fmla="*/ 65 w 348"/>
                    <a:gd name="T7" fmla="*/ 246 h 311"/>
                    <a:gd name="T8" fmla="*/ 130 w 348"/>
                    <a:gd name="T9" fmla="*/ 311 h 311"/>
                    <a:gd name="T10" fmla="*/ 130 w 348"/>
                    <a:gd name="T11" fmla="*/ 246 h 311"/>
                    <a:gd name="T12" fmla="*/ 348 w 348"/>
                    <a:gd name="T13" fmla="*/ 246 h 311"/>
                    <a:gd name="T14" fmla="*/ 348 w 348"/>
                    <a:gd name="T15" fmla="*/ 0 h 31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348" h="311">
                      <a:moveTo>
                        <a:pt x="348" y="0"/>
                      </a:moveTo>
                      <a:lnTo>
                        <a:pt x="0" y="0"/>
                      </a:lnTo>
                      <a:lnTo>
                        <a:pt x="0" y="246"/>
                      </a:lnTo>
                      <a:lnTo>
                        <a:pt x="65" y="246"/>
                      </a:lnTo>
                      <a:lnTo>
                        <a:pt x="130" y="311"/>
                      </a:lnTo>
                      <a:lnTo>
                        <a:pt x="130" y="246"/>
                      </a:lnTo>
                      <a:lnTo>
                        <a:pt x="348" y="246"/>
                      </a:lnTo>
                      <a:lnTo>
                        <a:pt x="348" y="0"/>
                      </a:lnTo>
                      <a:close/>
                    </a:path>
                  </a:pathLst>
                </a:custGeom>
                <a:noFill/>
                <a:ln w="19050">
                  <a:solidFill>
                    <a:schemeClr val="bg1"/>
                  </a:solidFill>
                  <a:prstDash val="solid"/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ko-KR" altLang="en-US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55" name="Freeform 176"/>
                <p:cNvSpPr/>
                <p:nvPr/>
              </p:nvSpPr>
              <p:spPr bwMode="auto">
                <a:xfrm>
                  <a:off x="10466387" y="5875338"/>
                  <a:ext cx="123825" cy="155575"/>
                </a:xfrm>
                <a:custGeom>
                  <a:avLst/>
                  <a:gdLst>
                    <a:gd name="T0" fmla="*/ 74 w 78"/>
                    <a:gd name="T1" fmla="*/ 0 h 98"/>
                    <a:gd name="T2" fmla="*/ 74 w 78"/>
                    <a:gd name="T3" fmla="*/ 0 h 98"/>
                    <a:gd name="T4" fmla="*/ 77 w 78"/>
                    <a:gd name="T5" fmla="*/ 11 h 98"/>
                    <a:gd name="T6" fmla="*/ 78 w 78"/>
                    <a:gd name="T7" fmla="*/ 23 h 98"/>
                    <a:gd name="T8" fmla="*/ 78 w 78"/>
                    <a:gd name="T9" fmla="*/ 35 h 98"/>
                    <a:gd name="T10" fmla="*/ 75 w 78"/>
                    <a:gd name="T11" fmla="*/ 46 h 98"/>
                    <a:gd name="T12" fmla="*/ 75 w 78"/>
                    <a:gd name="T13" fmla="*/ 46 h 98"/>
                    <a:gd name="T14" fmla="*/ 71 w 78"/>
                    <a:gd name="T15" fmla="*/ 58 h 98"/>
                    <a:gd name="T16" fmla="*/ 63 w 78"/>
                    <a:gd name="T17" fmla="*/ 70 h 98"/>
                    <a:gd name="T18" fmla="*/ 54 w 78"/>
                    <a:gd name="T19" fmla="*/ 81 h 98"/>
                    <a:gd name="T20" fmla="*/ 46 w 78"/>
                    <a:gd name="T21" fmla="*/ 88 h 98"/>
                    <a:gd name="T22" fmla="*/ 35 w 78"/>
                    <a:gd name="T23" fmla="*/ 94 h 98"/>
                    <a:gd name="T24" fmla="*/ 23 w 78"/>
                    <a:gd name="T25" fmla="*/ 97 h 98"/>
                    <a:gd name="T26" fmla="*/ 11 w 78"/>
                    <a:gd name="T27" fmla="*/ 98 h 98"/>
                    <a:gd name="T28" fmla="*/ 0 w 78"/>
                    <a:gd name="T29" fmla="*/ 95 h 9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78" h="98">
                      <a:moveTo>
                        <a:pt x="74" y="0"/>
                      </a:moveTo>
                      <a:lnTo>
                        <a:pt x="74" y="0"/>
                      </a:lnTo>
                      <a:lnTo>
                        <a:pt x="77" y="11"/>
                      </a:lnTo>
                      <a:lnTo>
                        <a:pt x="78" y="23"/>
                      </a:lnTo>
                      <a:lnTo>
                        <a:pt x="78" y="35"/>
                      </a:lnTo>
                      <a:lnTo>
                        <a:pt x="75" y="46"/>
                      </a:lnTo>
                      <a:lnTo>
                        <a:pt x="75" y="46"/>
                      </a:lnTo>
                      <a:lnTo>
                        <a:pt x="71" y="58"/>
                      </a:lnTo>
                      <a:lnTo>
                        <a:pt x="63" y="70"/>
                      </a:lnTo>
                      <a:lnTo>
                        <a:pt x="54" y="81"/>
                      </a:lnTo>
                      <a:lnTo>
                        <a:pt x="46" y="88"/>
                      </a:lnTo>
                      <a:lnTo>
                        <a:pt x="35" y="94"/>
                      </a:lnTo>
                      <a:lnTo>
                        <a:pt x="23" y="97"/>
                      </a:lnTo>
                      <a:lnTo>
                        <a:pt x="11" y="98"/>
                      </a:lnTo>
                      <a:lnTo>
                        <a:pt x="0" y="95"/>
                      </a:lnTo>
                    </a:path>
                  </a:pathLst>
                </a:custGeom>
                <a:noFill/>
                <a:ln w="19050">
                  <a:solidFill>
                    <a:schemeClr val="bg1"/>
                  </a:solidFill>
                  <a:prstDash val="solid"/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ko-KR" altLang="en-US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56" name="Freeform 177"/>
                <p:cNvSpPr/>
                <p:nvPr/>
              </p:nvSpPr>
              <p:spPr bwMode="auto">
                <a:xfrm>
                  <a:off x="10598150" y="5870576"/>
                  <a:ext cx="168275" cy="71438"/>
                </a:xfrm>
                <a:custGeom>
                  <a:avLst/>
                  <a:gdLst>
                    <a:gd name="T0" fmla="*/ 106 w 106"/>
                    <a:gd name="T1" fmla="*/ 23 h 45"/>
                    <a:gd name="T2" fmla="*/ 106 w 106"/>
                    <a:gd name="T3" fmla="*/ 23 h 45"/>
                    <a:gd name="T4" fmla="*/ 106 w 106"/>
                    <a:gd name="T5" fmla="*/ 27 h 45"/>
                    <a:gd name="T6" fmla="*/ 105 w 106"/>
                    <a:gd name="T7" fmla="*/ 32 h 45"/>
                    <a:gd name="T8" fmla="*/ 101 w 106"/>
                    <a:gd name="T9" fmla="*/ 39 h 45"/>
                    <a:gd name="T10" fmla="*/ 93 w 106"/>
                    <a:gd name="T11" fmla="*/ 43 h 45"/>
                    <a:gd name="T12" fmla="*/ 89 w 106"/>
                    <a:gd name="T13" fmla="*/ 45 h 45"/>
                    <a:gd name="T14" fmla="*/ 84 w 106"/>
                    <a:gd name="T15" fmla="*/ 45 h 45"/>
                    <a:gd name="T16" fmla="*/ 22 w 106"/>
                    <a:gd name="T17" fmla="*/ 45 h 45"/>
                    <a:gd name="T18" fmla="*/ 22 w 106"/>
                    <a:gd name="T19" fmla="*/ 45 h 45"/>
                    <a:gd name="T20" fmla="*/ 17 w 106"/>
                    <a:gd name="T21" fmla="*/ 45 h 45"/>
                    <a:gd name="T22" fmla="*/ 13 w 106"/>
                    <a:gd name="T23" fmla="*/ 43 h 45"/>
                    <a:gd name="T24" fmla="*/ 7 w 106"/>
                    <a:gd name="T25" fmla="*/ 39 h 45"/>
                    <a:gd name="T26" fmla="*/ 1 w 106"/>
                    <a:gd name="T27" fmla="*/ 32 h 45"/>
                    <a:gd name="T28" fmla="*/ 0 w 106"/>
                    <a:gd name="T29" fmla="*/ 27 h 45"/>
                    <a:gd name="T30" fmla="*/ 0 w 106"/>
                    <a:gd name="T31" fmla="*/ 23 h 45"/>
                    <a:gd name="T32" fmla="*/ 0 w 106"/>
                    <a:gd name="T33" fmla="*/ 23 h 45"/>
                    <a:gd name="T34" fmla="*/ 0 w 106"/>
                    <a:gd name="T35" fmla="*/ 23 h 45"/>
                    <a:gd name="T36" fmla="*/ 0 w 106"/>
                    <a:gd name="T37" fmla="*/ 18 h 45"/>
                    <a:gd name="T38" fmla="*/ 1 w 106"/>
                    <a:gd name="T39" fmla="*/ 15 h 45"/>
                    <a:gd name="T40" fmla="*/ 7 w 106"/>
                    <a:gd name="T41" fmla="*/ 8 h 45"/>
                    <a:gd name="T42" fmla="*/ 13 w 106"/>
                    <a:gd name="T43" fmla="*/ 3 h 45"/>
                    <a:gd name="T44" fmla="*/ 17 w 106"/>
                    <a:gd name="T45" fmla="*/ 2 h 45"/>
                    <a:gd name="T46" fmla="*/ 22 w 106"/>
                    <a:gd name="T47" fmla="*/ 0 h 45"/>
                    <a:gd name="T48" fmla="*/ 84 w 106"/>
                    <a:gd name="T49" fmla="*/ 0 h 45"/>
                    <a:gd name="T50" fmla="*/ 84 w 106"/>
                    <a:gd name="T51" fmla="*/ 0 h 45"/>
                    <a:gd name="T52" fmla="*/ 89 w 106"/>
                    <a:gd name="T53" fmla="*/ 2 h 45"/>
                    <a:gd name="T54" fmla="*/ 93 w 106"/>
                    <a:gd name="T55" fmla="*/ 3 h 45"/>
                    <a:gd name="T56" fmla="*/ 101 w 106"/>
                    <a:gd name="T57" fmla="*/ 8 h 45"/>
                    <a:gd name="T58" fmla="*/ 105 w 106"/>
                    <a:gd name="T59" fmla="*/ 15 h 45"/>
                    <a:gd name="T60" fmla="*/ 106 w 106"/>
                    <a:gd name="T61" fmla="*/ 18 h 45"/>
                    <a:gd name="T62" fmla="*/ 106 w 106"/>
                    <a:gd name="T63" fmla="*/ 23 h 45"/>
                    <a:gd name="T64" fmla="*/ 106 w 106"/>
                    <a:gd name="T65" fmla="*/ 23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</a:cxnLst>
                  <a:rect l="0" t="0" r="r" b="b"/>
                  <a:pathLst>
                    <a:path w="106" h="45">
                      <a:moveTo>
                        <a:pt x="106" y="23"/>
                      </a:moveTo>
                      <a:lnTo>
                        <a:pt x="106" y="23"/>
                      </a:lnTo>
                      <a:lnTo>
                        <a:pt x="106" y="27"/>
                      </a:lnTo>
                      <a:lnTo>
                        <a:pt x="105" y="32"/>
                      </a:lnTo>
                      <a:lnTo>
                        <a:pt x="101" y="39"/>
                      </a:lnTo>
                      <a:lnTo>
                        <a:pt x="93" y="43"/>
                      </a:lnTo>
                      <a:lnTo>
                        <a:pt x="89" y="45"/>
                      </a:lnTo>
                      <a:lnTo>
                        <a:pt x="84" y="45"/>
                      </a:lnTo>
                      <a:lnTo>
                        <a:pt x="22" y="45"/>
                      </a:lnTo>
                      <a:lnTo>
                        <a:pt x="22" y="45"/>
                      </a:lnTo>
                      <a:lnTo>
                        <a:pt x="17" y="45"/>
                      </a:lnTo>
                      <a:lnTo>
                        <a:pt x="13" y="43"/>
                      </a:lnTo>
                      <a:lnTo>
                        <a:pt x="7" y="39"/>
                      </a:lnTo>
                      <a:lnTo>
                        <a:pt x="1" y="32"/>
                      </a:lnTo>
                      <a:lnTo>
                        <a:pt x="0" y="27"/>
                      </a:lnTo>
                      <a:lnTo>
                        <a:pt x="0" y="23"/>
                      </a:lnTo>
                      <a:lnTo>
                        <a:pt x="0" y="23"/>
                      </a:lnTo>
                      <a:lnTo>
                        <a:pt x="0" y="23"/>
                      </a:lnTo>
                      <a:lnTo>
                        <a:pt x="0" y="18"/>
                      </a:lnTo>
                      <a:lnTo>
                        <a:pt x="1" y="15"/>
                      </a:lnTo>
                      <a:lnTo>
                        <a:pt x="7" y="8"/>
                      </a:lnTo>
                      <a:lnTo>
                        <a:pt x="13" y="3"/>
                      </a:lnTo>
                      <a:lnTo>
                        <a:pt x="17" y="2"/>
                      </a:lnTo>
                      <a:lnTo>
                        <a:pt x="22" y="0"/>
                      </a:lnTo>
                      <a:lnTo>
                        <a:pt x="84" y="0"/>
                      </a:lnTo>
                      <a:lnTo>
                        <a:pt x="84" y="0"/>
                      </a:lnTo>
                      <a:lnTo>
                        <a:pt x="89" y="2"/>
                      </a:lnTo>
                      <a:lnTo>
                        <a:pt x="93" y="3"/>
                      </a:lnTo>
                      <a:lnTo>
                        <a:pt x="101" y="8"/>
                      </a:lnTo>
                      <a:lnTo>
                        <a:pt x="105" y="15"/>
                      </a:lnTo>
                      <a:lnTo>
                        <a:pt x="106" y="18"/>
                      </a:lnTo>
                      <a:lnTo>
                        <a:pt x="106" y="23"/>
                      </a:lnTo>
                      <a:lnTo>
                        <a:pt x="106" y="23"/>
                      </a:lnTo>
                      <a:close/>
                    </a:path>
                  </a:pathLst>
                </a:custGeom>
                <a:noFill/>
                <a:ln w="19050">
                  <a:solidFill>
                    <a:schemeClr val="bg1"/>
                  </a:solidFill>
                  <a:prstDash val="solid"/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ko-KR" altLang="en-US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57" name="Freeform 178"/>
                <p:cNvSpPr/>
                <p:nvPr/>
              </p:nvSpPr>
              <p:spPr bwMode="auto">
                <a:xfrm>
                  <a:off x="10579100" y="5942013"/>
                  <a:ext cx="169862" cy="69850"/>
                </a:xfrm>
                <a:custGeom>
                  <a:avLst/>
                  <a:gdLst>
                    <a:gd name="T0" fmla="*/ 107 w 107"/>
                    <a:gd name="T1" fmla="*/ 22 h 44"/>
                    <a:gd name="T2" fmla="*/ 107 w 107"/>
                    <a:gd name="T3" fmla="*/ 22 h 44"/>
                    <a:gd name="T4" fmla="*/ 107 w 107"/>
                    <a:gd name="T5" fmla="*/ 27 h 44"/>
                    <a:gd name="T6" fmla="*/ 105 w 107"/>
                    <a:gd name="T7" fmla="*/ 31 h 44"/>
                    <a:gd name="T8" fmla="*/ 101 w 107"/>
                    <a:gd name="T9" fmla="*/ 39 h 44"/>
                    <a:gd name="T10" fmla="*/ 93 w 107"/>
                    <a:gd name="T11" fmla="*/ 43 h 44"/>
                    <a:gd name="T12" fmla="*/ 89 w 107"/>
                    <a:gd name="T13" fmla="*/ 44 h 44"/>
                    <a:gd name="T14" fmla="*/ 84 w 107"/>
                    <a:gd name="T15" fmla="*/ 44 h 44"/>
                    <a:gd name="T16" fmla="*/ 22 w 107"/>
                    <a:gd name="T17" fmla="*/ 44 h 44"/>
                    <a:gd name="T18" fmla="*/ 22 w 107"/>
                    <a:gd name="T19" fmla="*/ 44 h 44"/>
                    <a:gd name="T20" fmla="*/ 18 w 107"/>
                    <a:gd name="T21" fmla="*/ 44 h 44"/>
                    <a:gd name="T22" fmla="*/ 13 w 107"/>
                    <a:gd name="T23" fmla="*/ 43 h 44"/>
                    <a:gd name="T24" fmla="*/ 7 w 107"/>
                    <a:gd name="T25" fmla="*/ 39 h 44"/>
                    <a:gd name="T26" fmla="*/ 1 w 107"/>
                    <a:gd name="T27" fmla="*/ 31 h 44"/>
                    <a:gd name="T28" fmla="*/ 0 w 107"/>
                    <a:gd name="T29" fmla="*/ 27 h 44"/>
                    <a:gd name="T30" fmla="*/ 0 w 107"/>
                    <a:gd name="T31" fmla="*/ 22 h 44"/>
                    <a:gd name="T32" fmla="*/ 0 w 107"/>
                    <a:gd name="T33" fmla="*/ 22 h 44"/>
                    <a:gd name="T34" fmla="*/ 0 w 107"/>
                    <a:gd name="T35" fmla="*/ 22 h 44"/>
                    <a:gd name="T36" fmla="*/ 0 w 107"/>
                    <a:gd name="T37" fmla="*/ 18 h 44"/>
                    <a:gd name="T38" fmla="*/ 1 w 107"/>
                    <a:gd name="T39" fmla="*/ 15 h 44"/>
                    <a:gd name="T40" fmla="*/ 7 w 107"/>
                    <a:gd name="T41" fmla="*/ 7 h 44"/>
                    <a:gd name="T42" fmla="*/ 13 w 107"/>
                    <a:gd name="T43" fmla="*/ 3 h 44"/>
                    <a:gd name="T44" fmla="*/ 18 w 107"/>
                    <a:gd name="T45" fmla="*/ 1 h 44"/>
                    <a:gd name="T46" fmla="*/ 22 w 107"/>
                    <a:gd name="T47" fmla="*/ 0 h 44"/>
                    <a:gd name="T48" fmla="*/ 84 w 107"/>
                    <a:gd name="T49" fmla="*/ 0 h 44"/>
                    <a:gd name="T50" fmla="*/ 84 w 107"/>
                    <a:gd name="T51" fmla="*/ 0 h 44"/>
                    <a:gd name="T52" fmla="*/ 89 w 107"/>
                    <a:gd name="T53" fmla="*/ 1 h 44"/>
                    <a:gd name="T54" fmla="*/ 93 w 107"/>
                    <a:gd name="T55" fmla="*/ 3 h 44"/>
                    <a:gd name="T56" fmla="*/ 101 w 107"/>
                    <a:gd name="T57" fmla="*/ 7 h 44"/>
                    <a:gd name="T58" fmla="*/ 105 w 107"/>
                    <a:gd name="T59" fmla="*/ 15 h 44"/>
                    <a:gd name="T60" fmla="*/ 107 w 107"/>
                    <a:gd name="T61" fmla="*/ 18 h 44"/>
                    <a:gd name="T62" fmla="*/ 107 w 107"/>
                    <a:gd name="T63" fmla="*/ 22 h 44"/>
                    <a:gd name="T64" fmla="*/ 107 w 107"/>
                    <a:gd name="T65" fmla="*/ 22 h 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</a:cxnLst>
                  <a:rect l="0" t="0" r="r" b="b"/>
                  <a:pathLst>
                    <a:path w="107" h="44">
                      <a:moveTo>
                        <a:pt x="107" y="22"/>
                      </a:moveTo>
                      <a:lnTo>
                        <a:pt x="107" y="22"/>
                      </a:lnTo>
                      <a:lnTo>
                        <a:pt x="107" y="27"/>
                      </a:lnTo>
                      <a:lnTo>
                        <a:pt x="105" y="31"/>
                      </a:lnTo>
                      <a:lnTo>
                        <a:pt x="101" y="39"/>
                      </a:lnTo>
                      <a:lnTo>
                        <a:pt x="93" y="43"/>
                      </a:lnTo>
                      <a:lnTo>
                        <a:pt x="89" y="44"/>
                      </a:lnTo>
                      <a:lnTo>
                        <a:pt x="84" y="44"/>
                      </a:lnTo>
                      <a:lnTo>
                        <a:pt x="22" y="44"/>
                      </a:lnTo>
                      <a:lnTo>
                        <a:pt x="22" y="44"/>
                      </a:lnTo>
                      <a:lnTo>
                        <a:pt x="18" y="44"/>
                      </a:lnTo>
                      <a:lnTo>
                        <a:pt x="13" y="43"/>
                      </a:lnTo>
                      <a:lnTo>
                        <a:pt x="7" y="39"/>
                      </a:lnTo>
                      <a:lnTo>
                        <a:pt x="1" y="31"/>
                      </a:lnTo>
                      <a:lnTo>
                        <a:pt x="0" y="27"/>
                      </a:lnTo>
                      <a:lnTo>
                        <a:pt x="0" y="22"/>
                      </a:lnTo>
                      <a:lnTo>
                        <a:pt x="0" y="22"/>
                      </a:lnTo>
                      <a:lnTo>
                        <a:pt x="0" y="22"/>
                      </a:lnTo>
                      <a:lnTo>
                        <a:pt x="0" y="18"/>
                      </a:lnTo>
                      <a:lnTo>
                        <a:pt x="1" y="15"/>
                      </a:lnTo>
                      <a:lnTo>
                        <a:pt x="7" y="7"/>
                      </a:lnTo>
                      <a:lnTo>
                        <a:pt x="13" y="3"/>
                      </a:lnTo>
                      <a:lnTo>
                        <a:pt x="18" y="1"/>
                      </a:lnTo>
                      <a:lnTo>
                        <a:pt x="22" y="0"/>
                      </a:lnTo>
                      <a:lnTo>
                        <a:pt x="84" y="0"/>
                      </a:lnTo>
                      <a:lnTo>
                        <a:pt x="84" y="0"/>
                      </a:lnTo>
                      <a:lnTo>
                        <a:pt x="89" y="1"/>
                      </a:lnTo>
                      <a:lnTo>
                        <a:pt x="93" y="3"/>
                      </a:lnTo>
                      <a:lnTo>
                        <a:pt x="101" y="7"/>
                      </a:lnTo>
                      <a:lnTo>
                        <a:pt x="105" y="15"/>
                      </a:lnTo>
                      <a:lnTo>
                        <a:pt x="107" y="18"/>
                      </a:lnTo>
                      <a:lnTo>
                        <a:pt x="107" y="22"/>
                      </a:lnTo>
                      <a:lnTo>
                        <a:pt x="107" y="22"/>
                      </a:lnTo>
                      <a:close/>
                    </a:path>
                  </a:pathLst>
                </a:custGeom>
                <a:noFill/>
                <a:ln w="19050">
                  <a:solidFill>
                    <a:schemeClr val="bg1"/>
                  </a:solidFill>
                  <a:prstDash val="solid"/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ko-KR" altLang="en-US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58" name="Freeform 179"/>
                <p:cNvSpPr/>
                <p:nvPr/>
              </p:nvSpPr>
              <p:spPr bwMode="auto">
                <a:xfrm>
                  <a:off x="10569575" y="6011863"/>
                  <a:ext cx="169862" cy="71438"/>
                </a:xfrm>
                <a:custGeom>
                  <a:avLst/>
                  <a:gdLst>
                    <a:gd name="T0" fmla="*/ 107 w 107"/>
                    <a:gd name="T1" fmla="*/ 23 h 45"/>
                    <a:gd name="T2" fmla="*/ 107 w 107"/>
                    <a:gd name="T3" fmla="*/ 23 h 45"/>
                    <a:gd name="T4" fmla="*/ 107 w 107"/>
                    <a:gd name="T5" fmla="*/ 27 h 45"/>
                    <a:gd name="T6" fmla="*/ 105 w 107"/>
                    <a:gd name="T7" fmla="*/ 32 h 45"/>
                    <a:gd name="T8" fmla="*/ 101 w 107"/>
                    <a:gd name="T9" fmla="*/ 39 h 45"/>
                    <a:gd name="T10" fmla="*/ 93 w 107"/>
                    <a:gd name="T11" fmla="*/ 43 h 45"/>
                    <a:gd name="T12" fmla="*/ 89 w 107"/>
                    <a:gd name="T13" fmla="*/ 45 h 45"/>
                    <a:gd name="T14" fmla="*/ 84 w 107"/>
                    <a:gd name="T15" fmla="*/ 45 h 45"/>
                    <a:gd name="T16" fmla="*/ 22 w 107"/>
                    <a:gd name="T17" fmla="*/ 45 h 45"/>
                    <a:gd name="T18" fmla="*/ 22 w 107"/>
                    <a:gd name="T19" fmla="*/ 45 h 45"/>
                    <a:gd name="T20" fmla="*/ 18 w 107"/>
                    <a:gd name="T21" fmla="*/ 45 h 45"/>
                    <a:gd name="T22" fmla="*/ 13 w 107"/>
                    <a:gd name="T23" fmla="*/ 43 h 45"/>
                    <a:gd name="T24" fmla="*/ 7 w 107"/>
                    <a:gd name="T25" fmla="*/ 39 h 45"/>
                    <a:gd name="T26" fmla="*/ 1 w 107"/>
                    <a:gd name="T27" fmla="*/ 32 h 45"/>
                    <a:gd name="T28" fmla="*/ 0 w 107"/>
                    <a:gd name="T29" fmla="*/ 27 h 45"/>
                    <a:gd name="T30" fmla="*/ 0 w 107"/>
                    <a:gd name="T31" fmla="*/ 23 h 45"/>
                    <a:gd name="T32" fmla="*/ 0 w 107"/>
                    <a:gd name="T33" fmla="*/ 23 h 45"/>
                    <a:gd name="T34" fmla="*/ 0 w 107"/>
                    <a:gd name="T35" fmla="*/ 23 h 45"/>
                    <a:gd name="T36" fmla="*/ 0 w 107"/>
                    <a:gd name="T37" fmla="*/ 18 h 45"/>
                    <a:gd name="T38" fmla="*/ 1 w 107"/>
                    <a:gd name="T39" fmla="*/ 15 h 45"/>
                    <a:gd name="T40" fmla="*/ 7 w 107"/>
                    <a:gd name="T41" fmla="*/ 8 h 45"/>
                    <a:gd name="T42" fmla="*/ 13 w 107"/>
                    <a:gd name="T43" fmla="*/ 3 h 45"/>
                    <a:gd name="T44" fmla="*/ 18 w 107"/>
                    <a:gd name="T45" fmla="*/ 2 h 45"/>
                    <a:gd name="T46" fmla="*/ 22 w 107"/>
                    <a:gd name="T47" fmla="*/ 0 h 45"/>
                    <a:gd name="T48" fmla="*/ 84 w 107"/>
                    <a:gd name="T49" fmla="*/ 0 h 45"/>
                    <a:gd name="T50" fmla="*/ 84 w 107"/>
                    <a:gd name="T51" fmla="*/ 0 h 45"/>
                    <a:gd name="T52" fmla="*/ 89 w 107"/>
                    <a:gd name="T53" fmla="*/ 2 h 45"/>
                    <a:gd name="T54" fmla="*/ 93 w 107"/>
                    <a:gd name="T55" fmla="*/ 3 h 45"/>
                    <a:gd name="T56" fmla="*/ 101 w 107"/>
                    <a:gd name="T57" fmla="*/ 8 h 45"/>
                    <a:gd name="T58" fmla="*/ 105 w 107"/>
                    <a:gd name="T59" fmla="*/ 15 h 45"/>
                    <a:gd name="T60" fmla="*/ 107 w 107"/>
                    <a:gd name="T61" fmla="*/ 18 h 45"/>
                    <a:gd name="T62" fmla="*/ 107 w 107"/>
                    <a:gd name="T63" fmla="*/ 23 h 45"/>
                    <a:gd name="T64" fmla="*/ 107 w 107"/>
                    <a:gd name="T65" fmla="*/ 23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</a:cxnLst>
                  <a:rect l="0" t="0" r="r" b="b"/>
                  <a:pathLst>
                    <a:path w="107" h="45">
                      <a:moveTo>
                        <a:pt x="107" y="23"/>
                      </a:moveTo>
                      <a:lnTo>
                        <a:pt x="107" y="23"/>
                      </a:lnTo>
                      <a:lnTo>
                        <a:pt x="107" y="27"/>
                      </a:lnTo>
                      <a:lnTo>
                        <a:pt x="105" y="32"/>
                      </a:lnTo>
                      <a:lnTo>
                        <a:pt x="101" y="39"/>
                      </a:lnTo>
                      <a:lnTo>
                        <a:pt x="93" y="43"/>
                      </a:lnTo>
                      <a:lnTo>
                        <a:pt x="89" y="45"/>
                      </a:lnTo>
                      <a:lnTo>
                        <a:pt x="84" y="45"/>
                      </a:lnTo>
                      <a:lnTo>
                        <a:pt x="22" y="45"/>
                      </a:lnTo>
                      <a:lnTo>
                        <a:pt x="22" y="45"/>
                      </a:lnTo>
                      <a:lnTo>
                        <a:pt x="18" y="45"/>
                      </a:lnTo>
                      <a:lnTo>
                        <a:pt x="13" y="43"/>
                      </a:lnTo>
                      <a:lnTo>
                        <a:pt x="7" y="39"/>
                      </a:lnTo>
                      <a:lnTo>
                        <a:pt x="1" y="32"/>
                      </a:lnTo>
                      <a:lnTo>
                        <a:pt x="0" y="27"/>
                      </a:lnTo>
                      <a:lnTo>
                        <a:pt x="0" y="23"/>
                      </a:lnTo>
                      <a:lnTo>
                        <a:pt x="0" y="23"/>
                      </a:lnTo>
                      <a:lnTo>
                        <a:pt x="0" y="23"/>
                      </a:lnTo>
                      <a:lnTo>
                        <a:pt x="0" y="18"/>
                      </a:lnTo>
                      <a:lnTo>
                        <a:pt x="1" y="15"/>
                      </a:lnTo>
                      <a:lnTo>
                        <a:pt x="7" y="8"/>
                      </a:lnTo>
                      <a:lnTo>
                        <a:pt x="13" y="3"/>
                      </a:lnTo>
                      <a:lnTo>
                        <a:pt x="18" y="2"/>
                      </a:lnTo>
                      <a:lnTo>
                        <a:pt x="22" y="0"/>
                      </a:lnTo>
                      <a:lnTo>
                        <a:pt x="84" y="0"/>
                      </a:lnTo>
                      <a:lnTo>
                        <a:pt x="84" y="0"/>
                      </a:lnTo>
                      <a:lnTo>
                        <a:pt x="89" y="2"/>
                      </a:lnTo>
                      <a:lnTo>
                        <a:pt x="93" y="3"/>
                      </a:lnTo>
                      <a:lnTo>
                        <a:pt x="101" y="8"/>
                      </a:lnTo>
                      <a:lnTo>
                        <a:pt x="105" y="15"/>
                      </a:lnTo>
                      <a:lnTo>
                        <a:pt x="107" y="18"/>
                      </a:lnTo>
                      <a:lnTo>
                        <a:pt x="107" y="23"/>
                      </a:lnTo>
                      <a:lnTo>
                        <a:pt x="107" y="23"/>
                      </a:lnTo>
                      <a:close/>
                    </a:path>
                  </a:pathLst>
                </a:custGeom>
                <a:noFill/>
                <a:ln w="19050">
                  <a:solidFill>
                    <a:schemeClr val="bg1"/>
                  </a:solidFill>
                  <a:prstDash val="solid"/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ko-KR" altLang="en-US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59" name="Freeform 180"/>
                <p:cNvSpPr/>
                <p:nvPr/>
              </p:nvSpPr>
              <p:spPr bwMode="auto">
                <a:xfrm>
                  <a:off x="10569575" y="6083301"/>
                  <a:ext cx="141287" cy="69850"/>
                </a:xfrm>
                <a:custGeom>
                  <a:avLst/>
                  <a:gdLst>
                    <a:gd name="T0" fmla="*/ 89 w 89"/>
                    <a:gd name="T1" fmla="*/ 22 h 44"/>
                    <a:gd name="T2" fmla="*/ 89 w 89"/>
                    <a:gd name="T3" fmla="*/ 22 h 44"/>
                    <a:gd name="T4" fmla="*/ 89 w 89"/>
                    <a:gd name="T5" fmla="*/ 27 h 44"/>
                    <a:gd name="T6" fmla="*/ 87 w 89"/>
                    <a:gd name="T7" fmla="*/ 31 h 44"/>
                    <a:gd name="T8" fmla="*/ 83 w 89"/>
                    <a:gd name="T9" fmla="*/ 39 h 44"/>
                    <a:gd name="T10" fmla="*/ 75 w 89"/>
                    <a:gd name="T11" fmla="*/ 43 h 44"/>
                    <a:gd name="T12" fmla="*/ 71 w 89"/>
                    <a:gd name="T13" fmla="*/ 44 h 44"/>
                    <a:gd name="T14" fmla="*/ 67 w 89"/>
                    <a:gd name="T15" fmla="*/ 44 h 44"/>
                    <a:gd name="T16" fmla="*/ 22 w 89"/>
                    <a:gd name="T17" fmla="*/ 44 h 44"/>
                    <a:gd name="T18" fmla="*/ 22 w 89"/>
                    <a:gd name="T19" fmla="*/ 44 h 44"/>
                    <a:gd name="T20" fmla="*/ 18 w 89"/>
                    <a:gd name="T21" fmla="*/ 44 h 44"/>
                    <a:gd name="T22" fmla="*/ 13 w 89"/>
                    <a:gd name="T23" fmla="*/ 43 h 44"/>
                    <a:gd name="T24" fmla="*/ 7 w 89"/>
                    <a:gd name="T25" fmla="*/ 39 h 44"/>
                    <a:gd name="T26" fmla="*/ 1 w 89"/>
                    <a:gd name="T27" fmla="*/ 31 h 44"/>
                    <a:gd name="T28" fmla="*/ 0 w 89"/>
                    <a:gd name="T29" fmla="*/ 27 h 44"/>
                    <a:gd name="T30" fmla="*/ 0 w 89"/>
                    <a:gd name="T31" fmla="*/ 22 h 44"/>
                    <a:gd name="T32" fmla="*/ 0 w 89"/>
                    <a:gd name="T33" fmla="*/ 22 h 44"/>
                    <a:gd name="T34" fmla="*/ 0 w 89"/>
                    <a:gd name="T35" fmla="*/ 22 h 44"/>
                    <a:gd name="T36" fmla="*/ 0 w 89"/>
                    <a:gd name="T37" fmla="*/ 18 h 44"/>
                    <a:gd name="T38" fmla="*/ 1 w 89"/>
                    <a:gd name="T39" fmla="*/ 15 h 44"/>
                    <a:gd name="T40" fmla="*/ 7 w 89"/>
                    <a:gd name="T41" fmla="*/ 7 h 44"/>
                    <a:gd name="T42" fmla="*/ 13 w 89"/>
                    <a:gd name="T43" fmla="*/ 3 h 44"/>
                    <a:gd name="T44" fmla="*/ 18 w 89"/>
                    <a:gd name="T45" fmla="*/ 1 h 44"/>
                    <a:gd name="T46" fmla="*/ 22 w 89"/>
                    <a:gd name="T47" fmla="*/ 0 h 44"/>
                    <a:gd name="T48" fmla="*/ 67 w 89"/>
                    <a:gd name="T49" fmla="*/ 0 h 44"/>
                    <a:gd name="T50" fmla="*/ 67 w 89"/>
                    <a:gd name="T51" fmla="*/ 0 h 44"/>
                    <a:gd name="T52" fmla="*/ 71 w 89"/>
                    <a:gd name="T53" fmla="*/ 1 h 44"/>
                    <a:gd name="T54" fmla="*/ 75 w 89"/>
                    <a:gd name="T55" fmla="*/ 3 h 44"/>
                    <a:gd name="T56" fmla="*/ 83 w 89"/>
                    <a:gd name="T57" fmla="*/ 7 h 44"/>
                    <a:gd name="T58" fmla="*/ 87 w 89"/>
                    <a:gd name="T59" fmla="*/ 15 h 44"/>
                    <a:gd name="T60" fmla="*/ 89 w 89"/>
                    <a:gd name="T61" fmla="*/ 18 h 44"/>
                    <a:gd name="T62" fmla="*/ 89 w 89"/>
                    <a:gd name="T63" fmla="*/ 22 h 44"/>
                    <a:gd name="T64" fmla="*/ 89 w 89"/>
                    <a:gd name="T65" fmla="*/ 22 h 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</a:cxnLst>
                  <a:rect l="0" t="0" r="r" b="b"/>
                  <a:pathLst>
                    <a:path w="89" h="44">
                      <a:moveTo>
                        <a:pt x="89" y="22"/>
                      </a:moveTo>
                      <a:lnTo>
                        <a:pt x="89" y="22"/>
                      </a:lnTo>
                      <a:lnTo>
                        <a:pt x="89" y="27"/>
                      </a:lnTo>
                      <a:lnTo>
                        <a:pt x="87" y="31"/>
                      </a:lnTo>
                      <a:lnTo>
                        <a:pt x="83" y="39"/>
                      </a:lnTo>
                      <a:lnTo>
                        <a:pt x="75" y="43"/>
                      </a:lnTo>
                      <a:lnTo>
                        <a:pt x="71" y="44"/>
                      </a:lnTo>
                      <a:lnTo>
                        <a:pt x="67" y="44"/>
                      </a:lnTo>
                      <a:lnTo>
                        <a:pt x="22" y="44"/>
                      </a:lnTo>
                      <a:lnTo>
                        <a:pt x="22" y="44"/>
                      </a:lnTo>
                      <a:lnTo>
                        <a:pt x="18" y="44"/>
                      </a:lnTo>
                      <a:lnTo>
                        <a:pt x="13" y="43"/>
                      </a:lnTo>
                      <a:lnTo>
                        <a:pt x="7" y="39"/>
                      </a:lnTo>
                      <a:lnTo>
                        <a:pt x="1" y="31"/>
                      </a:lnTo>
                      <a:lnTo>
                        <a:pt x="0" y="27"/>
                      </a:lnTo>
                      <a:lnTo>
                        <a:pt x="0" y="22"/>
                      </a:lnTo>
                      <a:lnTo>
                        <a:pt x="0" y="22"/>
                      </a:lnTo>
                      <a:lnTo>
                        <a:pt x="0" y="22"/>
                      </a:lnTo>
                      <a:lnTo>
                        <a:pt x="0" y="18"/>
                      </a:lnTo>
                      <a:lnTo>
                        <a:pt x="1" y="15"/>
                      </a:lnTo>
                      <a:lnTo>
                        <a:pt x="7" y="7"/>
                      </a:lnTo>
                      <a:lnTo>
                        <a:pt x="13" y="3"/>
                      </a:lnTo>
                      <a:lnTo>
                        <a:pt x="18" y="1"/>
                      </a:lnTo>
                      <a:lnTo>
                        <a:pt x="22" y="0"/>
                      </a:lnTo>
                      <a:lnTo>
                        <a:pt x="67" y="0"/>
                      </a:lnTo>
                      <a:lnTo>
                        <a:pt x="67" y="0"/>
                      </a:lnTo>
                      <a:lnTo>
                        <a:pt x="71" y="1"/>
                      </a:lnTo>
                      <a:lnTo>
                        <a:pt x="75" y="3"/>
                      </a:lnTo>
                      <a:lnTo>
                        <a:pt x="83" y="7"/>
                      </a:lnTo>
                      <a:lnTo>
                        <a:pt x="87" y="15"/>
                      </a:lnTo>
                      <a:lnTo>
                        <a:pt x="89" y="18"/>
                      </a:lnTo>
                      <a:lnTo>
                        <a:pt x="89" y="22"/>
                      </a:lnTo>
                      <a:lnTo>
                        <a:pt x="89" y="22"/>
                      </a:lnTo>
                      <a:close/>
                    </a:path>
                  </a:pathLst>
                </a:custGeom>
                <a:noFill/>
                <a:ln w="19050">
                  <a:solidFill>
                    <a:schemeClr val="bg1"/>
                  </a:solidFill>
                  <a:prstDash val="solid"/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ko-KR" altLang="en-US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60" name="Freeform 181"/>
                <p:cNvSpPr/>
                <p:nvPr/>
              </p:nvSpPr>
              <p:spPr bwMode="auto">
                <a:xfrm>
                  <a:off x="10371137" y="5918201"/>
                  <a:ext cx="53975" cy="244475"/>
                </a:xfrm>
                <a:custGeom>
                  <a:avLst/>
                  <a:gdLst>
                    <a:gd name="T0" fmla="*/ 0 w 34"/>
                    <a:gd name="T1" fmla="*/ 0 h 154"/>
                    <a:gd name="T2" fmla="*/ 34 w 34"/>
                    <a:gd name="T3" fmla="*/ 0 h 154"/>
                    <a:gd name="T4" fmla="*/ 34 w 34"/>
                    <a:gd name="T5" fmla="*/ 154 h 154"/>
                    <a:gd name="T6" fmla="*/ 0 w 34"/>
                    <a:gd name="T7" fmla="*/ 154 h 15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4" h="154">
                      <a:moveTo>
                        <a:pt x="0" y="0"/>
                      </a:moveTo>
                      <a:lnTo>
                        <a:pt x="34" y="0"/>
                      </a:lnTo>
                      <a:lnTo>
                        <a:pt x="34" y="154"/>
                      </a:lnTo>
                      <a:lnTo>
                        <a:pt x="0" y="154"/>
                      </a:lnTo>
                    </a:path>
                  </a:pathLst>
                </a:custGeom>
                <a:noFill/>
                <a:ln w="19050">
                  <a:solidFill>
                    <a:schemeClr val="bg1"/>
                  </a:solidFill>
                  <a:prstDash val="solid"/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ko-KR" altLang="en-US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61" name="Freeform 182"/>
                <p:cNvSpPr/>
                <p:nvPr/>
              </p:nvSpPr>
              <p:spPr bwMode="auto">
                <a:xfrm>
                  <a:off x="10302875" y="6126163"/>
                  <a:ext cx="41275" cy="36513"/>
                </a:xfrm>
                <a:custGeom>
                  <a:avLst/>
                  <a:gdLst>
                    <a:gd name="T0" fmla="*/ 26 w 26"/>
                    <a:gd name="T1" fmla="*/ 12 h 23"/>
                    <a:gd name="T2" fmla="*/ 26 w 26"/>
                    <a:gd name="T3" fmla="*/ 12 h 23"/>
                    <a:gd name="T4" fmla="*/ 24 w 26"/>
                    <a:gd name="T5" fmla="*/ 16 h 23"/>
                    <a:gd name="T6" fmla="*/ 23 w 26"/>
                    <a:gd name="T7" fmla="*/ 20 h 23"/>
                    <a:gd name="T8" fmla="*/ 18 w 26"/>
                    <a:gd name="T9" fmla="*/ 23 h 23"/>
                    <a:gd name="T10" fmla="*/ 14 w 26"/>
                    <a:gd name="T11" fmla="*/ 23 h 23"/>
                    <a:gd name="T12" fmla="*/ 14 w 26"/>
                    <a:gd name="T13" fmla="*/ 23 h 23"/>
                    <a:gd name="T14" fmla="*/ 8 w 26"/>
                    <a:gd name="T15" fmla="*/ 23 h 23"/>
                    <a:gd name="T16" fmla="*/ 5 w 26"/>
                    <a:gd name="T17" fmla="*/ 20 h 23"/>
                    <a:gd name="T18" fmla="*/ 2 w 26"/>
                    <a:gd name="T19" fmla="*/ 16 h 23"/>
                    <a:gd name="T20" fmla="*/ 0 w 26"/>
                    <a:gd name="T21" fmla="*/ 12 h 23"/>
                    <a:gd name="T22" fmla="*/ 0 w 26"/>
                    <a:gd name="T23" fmla="*/ 12 h 23"/>
                    <a:gd name="T24" fmla="*/ 2 w 26"/>
                    <a:gd name="T25" fmla="*/ 7 h 23"/>
                    <a:gd name="T26" fmla="*/ 5 w 26"/>
                    <a:gd name="T27" fmla="*/ 3 h 23"/>
                    <a:gd name="T28" fmla="*/ 8 w 26"/>
                    <a:gd name="T29" fmla="*/ 0 h 23"/>
                    <a:gd name="T30" fmla="*/ 14 w 26"/>
                    <a:gd name="T31" fmla="*/ 0 h 23"/>
                    <a:gd name="T32" fmla="*/ 14 w 26"/>
                    <a:gd name="T33" fmla="*/ 0 h 23"/>
                    <a:gd name="T34" fmla="*/ 18 w 26"/>
                    <a:gd name="T35" fmla="*/ 0 h 23"/>
                    <a:gd name="T36" fmla="*/ 23 w 26"/>
                    <a:gd name="T37" fmla="*/ 3 h 23"/>
                    <a:gd name="T38" fmla="*/ 24 w 26"/>
                    <a:gd name="T39" fmla="*/ 7 h 23"/>
                    <a:gd name="T40" fmla="*/ 26 w 26"/>
                    <a:gd name="T41" fmla="*/ 12 h 23"/>
                    <a:gd name="T42" fmla="*/ 26 w 26"/>
                    <a:gd name="T43" fmla="*/ 12 h 2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</a:cxnLst>
                  <a:rect l="0" t="0" r="r" b="b"/>
                  <a:pathLst>
                    <a:path w="26" h="23">
                      <a:moveTo>
                        <a:pt x="26" y="12"/>
                      </a:moveTo>
                      <a:lnTo>
                        <a:pt x="26" y="12"/>
                      </a:lnTo>
                      <a:lnTo>
                        <a:pt x="24" y="16"/>
                      </a:lnTo>
                      <a:lnTo>
                        <a:pt x="23" y="20"/>
                      </a:lnTo>
                      <a:lnTo>
                        <a:pt x="18" y="23"/>
                      </a:lnTo>
                      <a:lnTo>
                        <a:pt x="14" y="23"/>
                      </a:lnTo>
                      <a:lnTo>
                        <a:pt x="14" y="23"/>
                      </a:lnTo>
                      <a:lnTo>
                        <a:pt x="8" y="23"/>
                      </a:lnTo>
                      <a:lnTo>
                        <a:pt x="5" y="20"/>
                      </a:lnTo>
                      <a:lnTo>
                        <a:pt x="2" y="16"/>
                      </a:lnTo>
                      <a:lnTo>
                        <a:pt x="0" y="12"/>
                      </a:lnTo>
                      <a:lnTo>
                        <a:pt x="0" y="12"/>
                      </a:lnTo>
                      <a:lnTo>
                        <a:pt x="2" y="7"/>
                      </a:lnTo>
                      <a:lnTo>
                        <a:pt x="5" y="3"/>
                      </a:lnTo>
                      <a:lnTo>
                        <a:pt x="8" y="0"/>
                      </a:lnTo>
                      <a:lnTo>
                        <a:pt x="14" y="0"/>
                      </a:lnTo>
                      <a:lnTo>
                        <a:pt x="14" y="0"/>
                      </a:lnTo>
                      <a:lnTo>
                        <a:pt x="18" y="0"/>
                      </a:lnTo>
                      <a:lnTo>
                        <a:pt x="23" y="3"/>
                      </a:lnTo>
                      <a:lnTo>
                        <a:pt x="24" y="7"/>
                      </a:lnTo>
                      <a:lnTo>
                        <a:pt x="26" y="12"/>
                      </a:lnTo>
                      <a:lnTo>
                        <a:pt x="26" y="12"/>
                      </a:lnTo>
                      <a:close/>
                    </a:path>
                  </a:pathLst>
                </a:custGeom>
                <a:noFill/>
                <a:ln w="19050">
                  <a:solidFill>
                    <a:schemeClr val="bg1"/>
                  </a:solidFill>
                  <a:prstDash val="solid"/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ko-KR" altLang="en-US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62" name="Freeform 183"/>
                <p:cNvSpPr/>
                <p:nvPr/>
              </p:nvSpPr>
              <p:spPr bwMode="auto">
                <a:xfrm>
                  <a:off x="10166350" y="5918201"/>
                  <a:ext cx="212725" cy="277813"/>
                </a:xfrm>
                <a:custGeom>
                  <a:avLst/>
                  <a:gdLst>
                    <a:gd name="T0" fmla="*/ 0 w 134"/>
                    <a:gd name="T1" fmla="*/ 0 h 175"/>
                    <a:gd name="T2" fmla="*/ 134 w 134"/>
                    <a:gd name="T3" fmla="*/ 0 h 175"/>
                    <a:gd name="T4" fmla="*/ 134 w 134"/>
                    <a:gd name="T5" fmla="*/ 175 h 175"/>
                    <a:gd name="T6" fmla="*/ 0 w 134"/>
                    <a:gd name="T7" fmla="*/ 175 h 1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34" h="175">
                      <a:moveTo>
                        <a:pt x="0" y="0"/>
                      </a:moveTo>
                      <a:lnTo>
                        <a:pt x="134" y="0"/>
                      </a:lnTo>
                      <a:lnTo>
                        <a:pt x="134" y="175"/>
                      </a:lnTo>
                      <a:lnTo>
                        <a:pt x="0" y="175"/>
                      </a:lnTo>
                    </a:path>
                  </a:pathLst>
                </a:custGeom>
                <a:noFill/>
                <a:ln w="19050">
                  <a:solidFill>
                    <a:schemeClr val="bg1"/>
                  </a:solidFill>
                  <a:prstDash val="solid"/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ko-KR" altLang="en-US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86" name="Line 184"/>
                <p:cNvSpPr>
                  <a:spLocks noChangeShapeType="1"/>
                </p:cNvSpPr>
                <p:nvPr/>
              </p:nvSpPr>
              <p:spPr bwMode="auto">
                <a:xfrm>
                  <a:off x="10298112" y="5411788"/>
                  <a:ext cx="330200" cy="0"/>
                </a:xfrm>
                <a:prstGeom prst="line">
                  <a:avLst/>
                </a:prstGeom>
                <a:noFill/>
                <a:ln w="19050">
                  <a:solidFill>
                    <a:schemeClr val="bg1"/>
                  </a:solidFill>
                  <a:prstDash val="solid"/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ko-KR" altLang="en-US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87" name="Line 185"/>
                <p:cNvSpPr>
                  <a:spLocks noChangeShapeType="1"/>
                </p:cNvSpPr>
                <p:nvPr/>
              </p:nvSpPr>
              <p:spPr bwMode="auto">
                <a:xfrm>
                  <a:off x="10298112" y="5470526"/>
                  <a:ext cx="330200" cy="0"/>
                </a:xfrm>
                <a:prstGeom prst="line">
                  <a:avLst/>
                </a:prstGeom>
                <a:noFill/>
                <a:ln w="19050">
                  <a:solidFill>
                    <a:schemeClr val="bg1"/>
                  </a:solidFill>
                  <a:prstDash val="solid"/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ko-KR" altLang="en-US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88" name="Line 186"/>
                <p:cNvSpPr>
                  <a:spLocks noChangeShapeType="1"/>
                </p:cNvSpPr>
                <p:nvPr/>
              </p:nvSpPr>
              <p:spPr bwMode="auto">
                <a:xfrm>
                  <a:off x="10298112" y="5529263"/>
                  <a:ext cx="330200" cy="0"/>
                </a:xfrm>
                <a:prstGeom prst="line">
                  <a:avLst/>
                </a:prstGeom>
                <a:noFill/>
                <a:ln w="19050">
                  <a:solidFill>
                    <a:schemeClr val="bg1"/>
                  </a:solidFill>
                  <a:prstDash val="solid"/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ko-KR" altLang="en-US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cs typeface="+mn-ea"/>
                    <a:sym typeface="+mn-lt"/>
                  </a:endParaRPr>
                </a:p>
              </p:txBody>
            </p:sp>
          </p:grpSp>
        </p:grpSp>
        <p:grpSp>
          <p:nvGrpSpPr>
            <p:cNvPr id="4" name="组合 3"/>
            <p:cNvGrpSpPr/>
            <p:nvPr/>
          </p:nvGrpSpPr>
          <p:grpSpPr>
            <a:xfrm>
              <a:off x="5775007" y="3811799"/>
              <a:ext cx="862800" cy="862800"/>
              <a:chOff x="5775007" y="3811799"/>
              <a:chExt cx="862800" cy="862800"/>
            </a:xfrm>
          </p:grpSpPr>
          <p:sp>
            <p:nvSpPr>
              <p:cNvPr id="39" name="Oval 87"/>
              <p:cNvSpPr/>
              <p:nvPr/>
            </p:nvSpPr>
            <p:spPr>
              <a:xfrm>
                <a:off x="5775007" y="3811799"/>
                <a:ext cx="862800" cy="862800"/>
              </a:xfrm>
              <a:prstGeom prst="ellipse">
                <a:avLst/>
              </a:prstGeom>
              <a:solidFill>
                <a:srgbClr val="0A5E7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+mn-ea"/>
                  <a:sym typeface="+mn-lt"/>
                </a:endParaRPr>
              </a:p>
            </p:txBody>
          </p:sp>
          <p:grpSp>
            <p:nvGrpSpPr>
              <p:cNvPr id="89" name="Group 86"/>
              <p:cNvGrpSpPr/>
              <p:nvPr/>
            </p:nvGrpSpPr>
            <p:grpSpPr>
              <a:xfrm>
                <a:off x="5958498" y="4017308"/>
                <a:ext cx="495818" cy="451782"/>
                <a:chOff x="7245350" y="3721101"/>
                <a:chExt cx="965200" cy="879475"/>
              </a:xfrm>
            </p:grpSpPr>
            <p:sp>
              <p:nvSpPr>
                <p:cNvPr id="90" name="Line 146"/>
                <p:cNvSpPr>
                  <a:spLocks noChangeShapeType="1"/>
                </p:cNvSpPr>
                <p:nvPr/>
              </p:nvSpPr>
              <p:spPr bwMode="auto">
                <a:xfrm>
                  <a:off x="7816850" y="4206876"/>
                  <a:ext cx="0" cy="0"/>
                </a:xfrm>
                <a:prstGeom prst="line">
                  <a:avLst/>
                </a:prstGeom>
                <a:noFill/>
                <a:ln w="19050">
                  <a:solidFill>
                    <a:schemeClr val="bg1"/>
                  </a:solidFill>
                  <a:prstDash val="solid"/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ko-KR" altLang="en-US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91" name="Freeform 147"/>
                <p:cNvSpPr/>
                <p:nvPr/>
              </p:nvSpPr>
              <p:spPr bwMode="auto">
                <a:xfrm>
                  <a:off x="7332662" y="3721101"/>
                  <a:ext cx="598487" cy="598488"/>
                </a:xfrm>
                <a:custGeom>
                  <a:avLst/>
                  <a:gdLst>
                    <a:gd name="T0" fmla="*/ 322 w 377"/>
                    <a:gd name="T1" fmla="*/ 57 h 377"/>
                    <a:gd name="T2" fmla="*/ 292 w 377"/>
                    <a:gd name="T3" fmla="*/ 33 h 377"/>
                    <a:gd name="T4" fmla="*/ 259 w 377"/>
                    <a:gd name="T5" fmla="*/ 15 h 377"/>
                    <a:gd name="T6" fmla="*/ 225 w 377"/>
                    <a:gd name="T7" fmla="*/ 5 h 377"/>
                    <a:gd name="T8" fmla="*/ 188 w 377"/>
                    <a:gd name="T9" fmla="*/ 0 h 377"/>
                    <a:gd name="T10" fmla="*/ 169 w 377"/>
                    <a:gd name="T11" fmla="*/ 2 h 377"/>
                    <a:gd name="T12" fmla="*/ 133 w 377"/>
                    <a:gd name="T13" fmla="*/ 9 h 377"/>
                    <a:gd name="T14" fmla="*/ 99 w 377"/>
                    <a:gd name="T15" fmla="*/ 23 h 377"/>
                    <a:gd name="T16" fmla="*/ 68 w 377"/>
                    <a:gd name="T17" fmla="*/ 43 h 377"/>
                    <a:gd name="T18" fmla="*/ 55 w 377"/>
                    <a:gd name="T19" fmla="*/ 57 h 377"/>
                    <a:gd name="T20" fmla="*/ 31 w 377"/>
                    <a:gd name="T21" fmla="*/ 85 h 377"/>
                    <a:gd name="T22" fmla="*/ 13 w 377"/>
                    <a:gd name="T23" fmla="*/ 118 h 377"/>
                    <a:gd name="T24" fmla="*/ 3 w 377"/>
                    <a:gd name="T25" fmla="*/ 153 h 377"/>
                    <a:gd name="T26" fmla="*/ 0 w 377"/>
                    <a:gd name="T27" fmla="*/ 189 h 377"/>
                    <a:gd name="T28" fmla="*/ 1 w 377"/>
                    <a:gd name="T29" fmla="*/ 208 h 377"/>
                    <a:gd name="T30" fmla="*/ 9 w 377"/>
                    <a:gd name="T31" fmla="*/ 245 h 377"/>
                    <a:gd name="T32" fmla="*/ 22 w 377"/>
                    <a:gd name="T33" fmla="*/ 279 h 377"/>
                    <a:gd name="T34" fmla="*/ 43 w 377"/>
                    <a:gd name="T35" fmla="*/ 309 h 377"/>
                    <a:gd name="T36" fmla="*/ 68 w 377"/>
                    <a:gd name="T37" fmla="*/ 334 h 377"/>
                    <a:gd name="T38" fmla="*/ 98 w 377"/>
                    <a:gd name="T39" fmla="*/ 355 h 377"/>
                    <a:gd name="T40" fmla="*/ 132 w 377"/>
                    <a:gd name="T41" fmla="*/ 370 h 377"/>
                    <a:gd name="T42" fmla="*/ 169 w 377"/>
                    <a:gd name="T43" fmla="*/ 377 h 377"/>
                    <a:gd name="T44" fmla="*/ 188 w 377"/>
                    <a:gd name="T45" fmla="*/ 377 h 377"/>
                    <a:gd name="T46" fmla="*/ 225 w 377"/>
                    <a:gd name="T47" fmla="*/ 374 h 377"/>
                    <a:gd name="T48" fmla="*/ 261 w 377"/>
                    <a:gd name="T49" fmla="*/ 364 h 377"/>
                    <a:gd name="T50" fmla="*/ 292 w 377"/>
                    <a:gd name="T51" fmla="*/ 346 h 377"/>
                    <a:gd name="T52" fmla="*/ 322 w 377"/>
                    <a:gd name="T53" fmla="*/ 322 h 377"/>
                    <a:gd name="T54" fmla="*/ 334 w 377"/>
                    <a:gd name="T55" fmla="*/ 309 h 377"/>
                    <a:gd name="T56" fmla="*/ 354 w 377"/>
                    <a:gd name="T57" fmla="*/ 278 h 377"/>
                    <a:gd name="T58" fmla="*/ 368 w 377"/>
                    <a:gd name="T59" fmla="*/ 244 h 377"/>
                    <a:gd name="T60" fmla="*/ 375 w 377"/>
                    <a:gd name="T61" fmla="*/ 208 h 377"/>
                    <a:gd name="T62" fmla="*/ 377 w 377"/>
                    <a:gd name="T63" fmla="*/ 189 h 377"/>
                    <a:gd name="T64" fmla="*/ 372 w 377"/>
                    <a:gd name="T65" fmla="*/ 152 h 377"/>
                    <a:gd name="T66" fmla="*/ 362 w 377"/>
                    <a:gd name="T67" fmla="*/ 118 h 377"/>
                    <a:gd name="T68" fmla="*/ 345 w 377"/>
                    <a:gd name="T69" fmla="*/ 85 h 377"/>
                    <a:gd name="T70" fmla="*/ 322 w 377"/>
                    <a:gd name="T71" fmla="*/ 57 h 37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</a:cxnLst>
                  <a:rect l="0" t="0" r="r" b="b"/>
                  <a:pathLst>
                    <a:path w="377" h="377">
                      <a:moveTo>
                        <a:pt x="322" y="57"/>
                      </a:moveTo>
                      <a:lnTo>
                        <a:pt x="322" y="57"/>
                      </a:lnTo>
                      <a:lnTo>
                        <a:pt x="307" y="43"/>
                      </a:lnTo>
                      <a:lnTo>
                        <a:pt x="292" y="33"/>
                      </a:lnTo>
                      <a:lnTo>
                        <a:pt x="277" y="23"/>
                      </a:lnTo>
                      <a:lnTo>
                        <a:pt x="259" y="15"/>
                      </a:lnTo>
                      <a:lnTo>
                        <a:pt x="243" y="9"/>
                      </a:lnTo>
                      <a:lnTo>
                        <a:pt x="225" y="5"/>
                      </a:lnTo>
                      <a:lnTo>
                        <a:pt x="206" y="2"/>
                      </a:lnTo>
                      <a:lnTo>
                        <a:pt x="188" y="0"/>
                      </a:lnTo>
                      <a:lnTo>
                        <a:pt x="188" y="0"/>
                      </a:lnTo>
                      <a:lnTo>
                        <a:pt x="169" y="2"/>
                      </a:lnTo>
                      <a:lnTo>
                        <a:pt x="151" y="5"/>
                      </a:lnTo>
                      <a:lnTo>
                        <a:pt x="133" y="9"/>
                      </a:lnTo>
                      <a:lnTo>
                        <a:pt x="116" y="15"/>
                      </a:lnTo>
                      <a:lnTo>
                        <a:pt x="99" y="23"/>
                      </a:lnTo>
                      <a:lnTo>
                        <a:pt x="83" y="33"/>
                      </a:lnTo>
                      <a:lnTo>
                        <a:pt x="68" y="43"/>
                      </a:lnTo>
                      <a:lnTo>
                        <a:pt x="55" y="57"/>
                      </a:lnTo>
                      <a:lnTo>
                        <a:pt x="55" y="57"/>
                      </a:lnTo>
                      <a:lnTo>
                        <a:pt x="41" y="70"/>
                      </a:lnTo>
                      <a:lnTo>
                        <a:pt x="31" y="85"/>
                      </a:lnTo>
                      <a:lnTo>
                        <a:pt x="22" y="101"/>
                      </a:lnTo>
                      <a:lnTo>
                        <a:pt x="13" y="118"/>
                      </a:lnTo>
                      <a:lnTo>
                        <a:pt x="7" y="135"/>
                      </a:lnTo>
                      <a:lnTo>
                        <a:pt x="3" y="153"/>
                      </a:lnTo>
                      <a:lnTo>
                        <a:pt x="0" y="171"/>
                      </a:lnTo>
                      <a:lnTo>
                        <a:pt x="0" y="189"/>
                      </a:lnTo>
                      <a:lnTo>
                        <a:pt x="0" y="189"/>
                      </a:lnTo>
                      <a:lnTo>
                        <a:pt x="1" y="208"/>
                      </a:lnTo>
                      <a:lnTo>
                        <a:pt x="3" y="227"/>
                      </a:lnTo>
                      <a:lnTo>
                        <a:pt x="9" y="245"/>
                      </a:lnTo>
                      <a:lnTo>
                        <a:pt x="15" y="263"/>
                      </a:lnTo>
                      <a:lnTo>
                        <a:pt x="22" y="279"/>
                      </a:lnTo>
                      <a:lnTo>
                        <a:pt x="33" y="294"/>
                      </a:lnTo>
                      <a:lnTo>
                        <a:pt x="43" y="309"/>
                      </a:lnTo>
                      <a:lnTo>
                        <a:pt x="55" y="322"/>
                      </a:lnTo>
                      <a:lnTo>
                        <a:pt x="68" y="334"/>
                      </a:lnTo>
                      <a:lnTo>
                        <a:pt x="83" y="346"/>
                      </a:lnTo>
                      <a:lnTo>
                        <a:pt x="98" y="355"/>
                      </a:lnTo>
                      <a:lnTo>
                        <a:pt x="116" y="362"/>
                      </a:lnTo>
                      <a:lnTo>
                        <a:pt x="132" y="370"/>
                      </a:lnTo>
                      <a:lnTo>
                        <a:pt x="150" y="374"/>
                      </a:lnTo>
                      <a:lnTo>
                        <a:pt x="169" y="377"/>
                      </a:lnTo>
                      <a:lnTo>
                        <a:pt x="188" y="377"/>
                      </a:lnTo>
                      <a:lnTo>
                        <a:pt x="188" y="377"/>
                      </a:lnTo>
                      <a:lnTo>
                        <a:pt x="208" y="377"/>
                      </a:lnTo>
                      <a:lnTo>
                        <a:pt x="225" y="374"/>
                      </a:lnTo>
                      <a:lnTo>
                        <a:pt x="243" y="370"/>
                      </a:lnTo>
                      <a:lnTo>
                        <a:pt x="261" y="364"/>
                      </a:lnTo>
                      <a:lnTo>
                        <a:pt x="277" y="355"/>
                      </a:lnTo>
                      <a:lnTo>
                        <a:pt x="292" y="346"/>
                      </a:lnTo>
                      <a:lnTo>
                        <a:pt x="308" y="334"/>
                      </a:lnTo>
                      <a:lnTo>
                        <a:pt x="322" y="322"/>
                      </a:lnTo>
                      <a:lnTo>
                        <a:pt x="322" y="322"/>
                      </a:lnTo>
                      <a:lnTo>
                        <a:pt x="334" y="309"/>
                      </a:lnTo>
                      <a:lnTo>
                        <a:pt x="345" y="294"/>
                      </a:lnTo>
                      <a:lnTo>
                        <a:pt x="354" y="278"/>
                      </a:lnTo>
                      <a:lnTo>
                        <a:pt x="362" y="261"/>
                      </a:lnTo>
                      <a:lnTo>
                        <a:pt x="368" y="244"/>
                      </a:lnTo>
                      <a:lnTo>
                        <a:pt x="372" y="226"/>
                      </a:lnTo>
                      <a:lnTo>
                        <a:pt x="375" y="208"/>
                      </a:lnTo>
                      <a:lnTo>
                        <a:pt x="377" y="189"/>
                      </a:lnTo>
                      <a:lnTo>
                        <a:pt x="377" y="189"/>
                      </a:lnTo>
                      <a:lnTo>
                        <a:pt x="375" y="171"/>
                      </a:lnTo>
                      <a:lnTo>
                        <a:pt x="372" y="152"/>
                      </a:lnTo>
                      <a:lnTo>
                        <a:pt x="368" y="134"/>
                      </a:lnTo>
                      <a:lnTo>
                        <a:pt x="362" y="118"/>
                      </a:lnTo>
                      <a:lnTo>
                        <a:pt x="354" y="101"/>
                      </a:lnTo>
                      <a:lnTo>
                        <a:pt x="345" y="85"/>
                      </a:lnTo>
                      <a:lnTo>
                        <a:pt x="334" y="70"/>
                      </a:lnTo>
                      <a:lnTo>
                        <a:pt x="322" y="57"/>
                      </a:lnTo>
                      <a:lnTo>
                        <a:pt x="322" y="57"/>
                      </a:lnTo>
                      <a:close/>
                    </a:path>
                  </a:pathLst>
                </a:custGeom>
                <a:noFill/>
                <a:ln w="19050">
                  <a:solidFill>
                    <a:schemeClr val="bg1"/>
                  </a:solidFill>
                  <a:prstDash val="solid"/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ko-KR" altLang="en-US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92" name="Freeform 148"/>
                <p:cNvSpPr/>
                <p:nvPr/>
              </p:nvSpPr>
              <p:spPr bwMode="auto">
                <a:xfrm>
                  <a:off x="7388225" y="3778251"/>
                  <a:ext cx="485775" cy="487363"/>
                </a:xfrm>
                <a:custGeom>
                  <a:avLst/>
                  <a:gdLst>
                    <a:gd name="T0" fmla="*/ 261 w 306"/>
                    <a:gd name="T1" fmla="*/ 261 h 307"/>
                    <a:gd name="T2" fmla="*/ 238 w 306"/>
                    <a:gd name="T3" fmla="*/ 280 h 307"/>
                    <a:gd name="T4" fmla="*/ 211 w 306"/>
                    <a:gd name="T5" fmla="*/ 295 h 307"/>
                    <a:gd name="T6" fmla="*/ 183 w 306"/>
                    <a:gd name="T7" fmla="*/ 304 h 307"/>
                    <a:gd name="T8" fmla="*/ 153 w 306"/>
                    <a:gd name="T9" fmla="*/ 307 h 307"/>
                    <a:gd name="T10" fmla="*/ 137 w 306"/>
                    <a:gd name="T11" fmla="*/ 306 h 307"/>
                    <a:gd name="T12" fmla="*/ 107 w 306"/>
                    <a:gd name="T13" fmla="*/ 300 h 307"/>
                    <a:gd name="T14" fmla="*/ 81 w 306"/>
                    <a:gd name="T15" fmla="*/ 288 h 307"/>
                    <a:gd name="T16" fmla="*/ 55 w 306"/>
                    <a:gd name="T17" fmla="*/ 271 h 307"/>
                    <a:gd name="T18" fmla="*/ 35 w 306"/>
                    <a:gd name="T19" fmla="*/ 251 h 307"/>
                    <a:gd name="T20" fmla="*/ 18 w 306"/>
                    <a:gd name="T21" fmla="*/ 227 h 307"/>
                    <a:gd name="T22" fmla="*/ 6 w 306"/>
                    <a:gd name="T23" fmla="*/ 199 h 307"/>
                    <a:gd name="T24" fmla="*/ 0 w 306"/>
                    <a:gd name="T25" fmla="*/ 169 h 307"/>
                    <a:gd name="T26" fmla="*/ 0 w 306"/>
                    <a:gd name="T27" fmla="*/ 153 h 307"/>
                    <a:gd name="T28" fmla="*/ 3 w 306"/>
                    <a:gd name="T29" fmla="*/ 123 h 307"/>
                    <a:gd name="T30" fmla="*/ 11 w 306"/>
                    <a:gd name="T31" fmla="*/ 95 h 307"/>
                    <a:gd name="T32" fmla="*/ 26 w 306"/>
                    <a:gd name="T33" fmla="*/ 68 h 307"/>
                    <a:gd name="T34" fmla="*/ 45 w 306"/>
                    <a:gd name="T35" fmla="*/ 45 h 307"/>
                    <a:gd name="T36" fmla="*/ 55 w 306"/>
                    <a:gd name="T37" fmla="*/ 36 h 307"/>
                    <a:gd name="T38" fmla="*/ 81 w 306"/>
                    <a:gd name="T39" fmla="*/ 18 h 307"/>
                    <a:gd name="T40" fmla="*/ 109 w 306"/>
                    <a:gd name="T41" fmla="*/ 7 h 307"/>
                    <a:gd name="T42" fmla="*/ 138 w 306"/>
                    <a:gd name="T43" fmla="*/ 2 h 307"/>
                    <a:gd name="T44" fmla="*/ 153 w 306"/>
                    <a:gd name="T45" fmla="*/ 0 h 307"/>
                    <a:gd name="T46" fmla="*/ 183 w 306"/>
                    <a:gd name="T47" fmla="*/ 3 h 307"/>
                    <a:gd name="T48" fmla="*/ 211 w 306"/>
                    <a:gd name="T49" fmla="*/ 12 h 307"/>
                    <a:gd name="T50" fmla="*/ 238 w 306"/>
                    <a:gd name="T51" fmla="*/ 25 h 307"/>
                    <a:gd name="T52" fmla="*/ 261 w 306"/>
                    <a:gd name="T53" fmla="*/ 45 h 307"/>
                    <a:gd name="T54" fmla="*/ 272 w 306"/>
                    <a:gd name="T55" fmla="*/ 56 h 307"/>
                    <a:gd name="T56" fmla="*/ 288 w 306"/>
                    <a:gd name="T57" fmla="*/ 82 h 307"/>
                    <a:gd name="T58" fmla="*/ 300 w 306"/>
                    <a:gd name="T59" fmla="*/ 108 h 307"/>
                    <a:gd name="T60" fmla="*/ 306 w 306"/>
                    <a:gd name="T61" fmla="*/ 138 h 307"/>
                    <a:gd name="T62" fmla="*/ 306 w 306"/>
                    <a:gd name="T63" fmla="*/ 153 h 307"/>
                    <a:gd name="T64" fmla="*/ 303 w 306"/>
                    <a:gd name="T65" fmla="*/ 184 h 307"/>
                    <a:gd name="T66" fmla="*/ 294 w 306"/>
                    <a:gd name="T67" fmla="*/ 212 h 307"/>
                    <a:gd name="T68" fmla="*/ 281 w 306"/>
                    <a:gd name="T69" fmla="*/ 237 h 307"/>
                    <a:gd name="T70" fmla="*/ 261 w 306"/>
                    <a:gd name="T71" fmla="*/ 261 h 30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</a:cxnLst>
                  <a:rect l="0" t="0" r="r" b="b"/>
                  <a:pathLst>
                    <a:path w="306" h="307">
                      <a:moveTo>
                        <a:pt x="261" y="261"/>
                      </a:moveTo>
                      <a:lnTo>
                        <a:pt x="261" y="261"/>
                      </a:lnTo>
                      <a:lnTo>
                        <a:pt x="250" y="271"/>
                      </a:lnTo>
                      <a:lnTo>
                        <a:pt x="238" y="280"/>
                      </a:lnTo>
                      <a:lnTo>
                        <a:pt x="226" y="288"/>
                      </a:lnTo>
                      <a:lnTo>
                        <a:pt x="211" y="295"/>
                      </a:lnTo>
                      <a:lnTo>
                        <a:pt x="198" y="300"/>
                      </a:lnTo>
                      <a:lnTo>
                        <a:pt x="183" y="304"/>
                      </a:lnTo>
                      <a:lnTo>
                        <a:pt x="168" y="306"/>
                      </a:lnTo>
                      <a:lnTo>
                        <a:pt x="153" y="307"/>
                      </a:lnTo>
                      <a:lnTo>
                        <a:pt x="153" y="307"/>
                      </a:lnTo>
                      <a:lnTo>
                        <a:pt x="137" y="306"/>
                      </a:lnTo>
                      <a:lnTo>
                        <a:pt x="122" y="304"/>
                      </a:lnTo>
                      <a:lnTo>
                        <a:pt x="107" y="300"/>
                      </a:lnTo>
                      <a:lnTo>
                        <a:pt x="94" y="295"/>
                      </a:lnTo>
                      <a:lnTo>
                        <a:pt x="81" y="288"/>
                      </a:lnTo>
                      <a:lnTo>
                        <a:pt x="67" y="280"/>
                      </a:lnTo>
                      <a:lnTo>
                        <a:pt x="55" y="271"/>
                      </a:lnTo>
                      <a:lnTo>
                        <a:pt x="45" y="261"/>
                      </a:lnTo>
                      <a:lnTo>
                        <a:pt x="35" y="251"/>
                      </a:lnTo>
                      <a:lnTo>
                        <a:pt x="26" y="239"/>
                      </a:lnTo>
                      <a:lnTo>
                        <a:pt x="18" y="227"/>
                      </a:lnTo>
                      <a:lnTo>
                        <a:pt x="12" y="214"/>
                      </a:lnTo>
                      <a:lnTo>
                        <a:pt x="6" y="199"/>
                      </a:lnTo>
                      <a:lnTo>
                        <a:pt x="3" y="184"/>
                      </a:lnTo>
                      <a:lnTo>
                        <a:pt x="0" y="169"/>
                      </a:lnTo>
                      <a:lnTo>
                        <a:pt x="0" y="153"/>
                      </a:lnTo>
                      <a:lnTo>
                        <a:pt x="0" y="153"/>
                      </a:lnTo>
                      <a:lnTo>
                        <a:pt x="0" y="138"/>
                      </a:lnTo>
                      <a:lnTo>
                        <a:pt x="3" y="123"/>
                      </a:lnTo>
                      <a:lnTo>
                        <a:pt x="6" y="108"/>
                      </a:lnTo>
                      <a:lnTo>
                        <a:pt x="11" y="95"/>
                      </a:lnTo>
                      <a:lnTo>
                        <a:pt x="18" y="82"/>
                      </a:lnTo>
                      <a:lnTo>
                        <a:pt x="26" y="68"/>
                      </a:lnTo>
                      <a:lnTo>
                        <a:pt x="35" y="56"/>
                      </a:lnTo>
                      <a:lnTo>
                        <a:pt x="45" y="45"/>
                      </a:lnTo>
                      <a:lnTo>
                        <a:pt x="45" y="45"/>
                      </a:lnTo>
                      <a:lnTo>
                        <a:pt x="55" y="36"/>
                      </a:lnTo>
                      <a:lnTo>
                        <a:pt x="69" y="25"/>
                      </a:lnTo>
                      <a:lnTo>
                        <a:pt x="81" y="18"/>
                      </a:lnTo>
                      <a:lnTo>
                        <a:pt x="94" y="12"/>
                      </a:lnTo>
                      <a:lnTo>
                        <a:pt x="109" y="7"/>
                      </a:lnTo>
                      <a:lnTo>
                        <a:pt x="124" y="3"/>
                      </a:lnTo>
                      <a:lnTo>
                        <a:pt x="138" y="2"/>
                      </a:lnTo>
                      <a:lnTo>
                        <a:pt x="153" y="0"/>
                      </a:lnTo>
                      <a:lnTo>
                        <a:pt x="153" y="0"/>
                      </a:lnTo>
                      <a:lnTo>
                        <a:pt x="168" y="2"/>
                      </a:lnTo>
                      <a:lnTo>
                        <a:pt x="183" y="3"/>
                      </a:lnTo>
                      <a:lnTo>
                        <a:pt x="198" y="6"/>
                      </a:lnTo>
                      <a:lnTo>
                        <a:pt x="211" y="12"/>
                      </a:lnTo>
                      <a:lnTo>
                        <a:pt x="224" y="18"/>
                      </a:lnTo>
                      <a:lnTo>
                        <a:pt x="238" y="25"/>
                      </a:lnTo>
                      <a:lnTo>
                        <a:pt x="250" y="34"/>
                      </a:lnTo>
                      <a:lnTo>
                        <a:pt x="261" y="45"/>
                      </a:lnTo>
                      <a:lnTo>
                        <a:pt x="261" y="45"/>
                      </a:lnTo>
                      <a:lnTo>
                        <a:pt x="272" y="56"/>
                      </a:lnTo>
                      <a:lnTo>
                        <a:pt x="281" y="68"/>
                      </a:lnTo>
                      <a:lnTo>
                        <a:pt x="288" y="82"/>
                      </a:lnTo>
                      <a:lnTo>
                        <a:pt x="294" y="95"/>
                      </a:lnTo>
                      <a:lnTo>
                        <a:pt x="300" y="108"/>
                      </a:lnTo>
                      <a:lnTo>
                        <a:pt x="303" y="123"/>
                      </a:lnTo>
                      <a:lnTo>
                        <a:pt x="306" y="138"/>
                      </a:lnTo>
                      <a:lnTo>
                        <a:pt x="306" y="153"/>
                      </a:lnTo>
                      <a:lnTo>
                        <a:pt x="306" y="153"/>
                      </a:lnTo>
                      <a:lnTo>
                        <a:pt x="306" y="169"/>
                      </a:lnTo>
                      <a:lnTo>
                        <a:pt x="303" y="184"/>
                      </a:lnTo>
                      <a:lnTo>
                        <a:pt x="300" y="197"/>
                      </a:lnTo>
                      <a:lnTo>
                        <a:pt x="294" y="212"/>
                      </a:lnTo>
                      <a:lnTo>
                        <a:pt x="288" y="225"/>
                      </a:lnTo>
                      <a:lnTo>
                        <a:pt x="281" y="237"/>
                      </a:lnTo>
                      <a:lnTo>
                        <a:pt x="272" y="251"/>
                      </a:lnTo>
                      <a:lnTo>
                        <a:pt x="261" y="261"/>
                      </a:lnTo>
                      <a:lnTo>
                        <a:pt x="261" y="261"/>
                      </a:lnTo>
                      <a:close/>
                    </a:path>
                  </a:pathLst>
                </a:custGeom>
                <a:noFill/>
                <a:ln w="19050">
                  <a:solidFill>
                    <a:schemeClr val="bg1"/>
                  </a:solidFill>
                  <a:prstDash val="solid"/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ko-KR" altLang="en-US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93" name="Freeform 149"/>
                <p:cNvSpPr/>
                <p:nvPr/>
              </p:nvSpPr>
              <p:spPr bwMode="auto">
                <a:xfrm>
                  <a:off x="7815262" y="4203701"/>
                  <a:ext cx="88900" cy="92075"/>
                </a:xfrm>
                <a:custGeom>
                  <a:avLst/>
                  <a:gdLst>
                    <a:gd name="T0" fmla="*/ 56 w 56"/>
                    <a:gd name="T1" fmla="*/ 24 h 58"/>
                    <a:gd name="T2" fmla="*/ 56 w 56"/>
                    <a:gd name="T3" fmla="*/ 24 h 58"/>
                    <a:gd name="T4" fmla="*/ 33 w 56"/>
                    <a:gd name="T5" fmla="*/ 0 h 58"/>
                    <a:gd name="T6" fmla="*/ 33 w 56"/>
                    <a:gd name="T7" fmla="*/ 0 h 58"/>
                    <a:gd name="T8" fmla="*/ 18 w 56"/>
                    <a:gd name="T9" fmla="*/ 18 h 58"/>
                    <a:gd name="T10" fmla="*/ 18 w 56"/>
                    <a:gd name="T11" fmla="*/ 18 h 58"/>
                    <a:gd name="T12" fmla="*/ 0 w 56"/>
                    <a:gd name="T13" fmla="*/ 35 h 58"/>
                    <a:gd name="T14" fmla="*/ 0 w 56"/>
                    <a:gd name="T15" fmla="*/ 35 h 58"/>
                    <a:gd name="T16" fmla="*/ 24 w 56"/>
                    <a:gd name="T17" fmla="*/ 58 h 5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56" h="58">
                      <a:moveTo>
                        <a:pt x="56" y="24"/>
                      </a:moveTo>
                      <a:lnTo>
                        <a:pt x="56" y="24"/>
                      </a:lnTo>
                      <a:lnTo>
                        <a:pt x="33" y="0"/>
                      </a:lnTo>
                      <a:lnTo>
                        <a:pt x="33" y="0"/>
                      </a:lnTo>
                      <a:lnTo>
                        <a:pt x="18" y="18"/>
                      </a:lnTo>
                      <a:lnTo>
                        <a:pt x="18" y="18"/>
                      </a:lnTo>
                      <a:lnTo>
                        <a:pt x="0" y="35"/>
                      </a:lnTo>
                      <a:lnTo>
                        <a:pt x="0" y="35"/>
                      </a:lnTo>
                      <a:lnTo>
                        <a:pt x="24" y="58"/>
                      </a:lnTo>
                    </a:path>
                  </a:pathLst>
                </a:custGeom>
                <a:noFill/>
                <a:ln w="19050">
                  <a:solidFill>
                    <a:schemeClr val="bg1"/>
                  </a:solidFill>
                  <a:prstDash val="solid"/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ko-KR" altLang="en-US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94" name="Freeform 150"/>
                <p:cNvSpPr/>
                <p:nvPr/>
              </p:nvSpPr>
              <p:spPr bwMode="auto">
                <a:xfrm>
                  <a:off x="7834312" y="4222751"/>
                  <a:ext cx="355600" cy="355600"/>
                </a:xfrm>
                <a:custGeom>
                  <a:avLst/>
                  <a:gdLst>
                    <a:gd name="T0" fmla="*/ 224 w 224"/>
                    <a:gd name="T1" fmla="*/ 171 h 224"/>
                    <a:gd name="T2" fmla="*/ 169 w 224"/>
                    <a:gd name="T3" fmla="*/ 224 h 224"/>
                    <a:gd name="T4" fmla="*/ 0 w 224"/>
                    <a:gd name="T5" fmla="*/ 55 h 224"/>
                    <a:gd name="T6" fmla="*/ 53 w 224"/>
                    <a:gd name="T7" fmla="*/ 0 h 224"/>
                    <a:gd name="T8" fmla="*/ 224 w 224"/>
                    <a:gd name="T9" fmla="*/ 171 h 2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24" h="224">
                      <a:moveTo>
                        <a:pt x="224" y="171"/>
                      </a:moveTo>
                      <a:lnTo>
                        <a:pt x="169" y="224"/>
                      </a:lnTo>
                      <a:lnTo>
                        <a:pt x="0" y="55"/>
                      </a:lnTo>
                      <a:lnTo>
                        <a:pt x="53" y="0"/>
                      </a:lnTo>
                      <a:lnTo>
                        <a:pt x="224" y="171"/>
                      </a:lnTo>
                      <a:close/>
                    </a:path>
                  </a:pathLst>
                </a:custGeom>
                <a:noFill/>
                <a:ln w="19050">
                  <a:solidFill>
                    <a:schemeClr val="bg1"/>
                  </a:solidFill>
                  <a:prstDash val="solid"/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ko-KR" altLang="en-US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95" name="Freeform 151"/>
                <p:cNvSpPr/>
                <p:nvPr/>
              </p:nvSpPr>
              <p:spPr bwMode="auto">
                <a:xfrm>
                  <a:off x="7834312" y="4222751"/>
                  <a:ext cx="117475" cy="117475"/>
                </a:xfrm>
                <a:custGeom>
                  <a:avLst/>
                  <a:gdLst>
                    <a:gd name="T0" fmla="*/ 74 w 74"/>
                    <a:gd name="T1" fmla="*/ 20 h 74"/>
                    <a:gd name="T2" fmla="*/ 19 w 74"/>
                    <a:gd name="T3" fmla="*/ 74 h 74"/>
                    <a:gd name="T4" fmla="*/ 0 w 74"/>
                    <a:gd name="T5" fmla="*/ 55 h 74"/>
                    <a:gd name="T6" fmla="*/ 53 w 74"/>
                    <a:gd name="T7" fmla="*/ 0 h 74"/>
                    <a:gd name="T8" fmla="*/ 74 w 74"/>
                    <a:gd name="T9" fmla="*/ 2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4" h="74">
                      <a:moveTo>
                        <a:pt x="74" y="20"/>
                      </a:moveTo>
                      <a:lnTo>
                        <a:pt x="19" y="74"/>
                      </a:lnTo>
                      <a:lnTo>
                        <a:pt x="0" y="55"/>
                      </a:lnTo>
                      <a:lnTo>
                        <a:pt x="53" y="0"/>
                      </a:lnTo>
                      <a:lnTo>
                        <a:pt x="74" y="20"/>
                      </a:lnTo>
                      <a:close/>
                    </a:path>
                  </a:pathLst>
                </a:custGeom>
                <a:noFill/>
                <a:ln w="19050">
                  <a:solidFill>
                    <a:schemeClr val="bg1"/>
                  </a:solidFill>
                  <a:prstDash val="solid"/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ko-KR" altLang="en-US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96" name="Freeform 152"/>
                <p:cNvSpPr/>
                <p:nvPr/>
              </p:nvSpPr>
              <p:spPr bwMode="auto">
                <a:xfrm>
                  <a:off x="8102600" y="4494213"/>
                  <a:ext cx="107950" cy="106363"/>
                </a:xfrm>
                <a:custGeom>
                  <a:avLst/>
                  <a:gdLst>
                    <a:gd name="T0" fmla="*/ 68 w 68"/>
                    <a:gd name="T1" fmla="*/ 12 h 67"/>
                    <a:gd name="T2" fmla="*/ 68 w 68"/>
                    <a:gd name="T3" fmla="*/ 12 h 67"/>
                    <a:gd name="T4" fmla="*/ 67 w 68"/>
                    <a:gd name="T5" fmla="*/ 24 h 67"/>
                    <a:gd name="T6" fmla="*/ 64 w 68"/>
                    <a:gd name="T7" fmla="*/ 34 h 67"/>
                    <a:gd name="T8" fmla="*/ 58 w 68"/>
                    <a:gd name="T9" fmla="*/ 43 h 67"/>
                    <a:gd name="T10" fmla="*/ 52 w 68"/>
                    <a:gd name="T11" fmla="*/ 50 h 67"/>
                    <a:gd name="T12" fmla="*/ 43 w 68"/>
                    <a:gd name="T13" fmla="*/ 58 h 67"/>
                    <a:gd name="T14" fmla="*/ 34 w 68"/>
                    <a:gd name="T15" fmla="*/ 62 h 67"/>
                    <a:gd name="T16" fmla="*/ 24 w 68"/>
                    <a:gd name="T17" fmla="*/ 65 h 67"/>
                    <a:gd name="T18" fmla="*/ 13 w 68"/>
                    <a:gd name="T19" fmla="*/ 67 h 67"/>
                    <a:gd name="T20" fmla="*/ 13 w 68"/>
                    <a:gd name="T21" fmla="*/ 67 h 67"/>
                    <a:gd name="T22" fmla="*/ 0 w 68"/>
                    <a:gd name="T23" fmla="*/ 53 h 67"/>
                    <a:gd name="T24" fmla="*/ 0 w 68"/>
                    <a:gd name="T25" fmla="*/ 53 h 67"/>
                    <a:gd name="T26" fmla="*/ 55 w 68"/>
                    <a:gd name="T27" fmla="*/ 0 h 67"/>
                    <a:gd name="T28" fmla="*/ 55 w 68"/>
                    <a:gd name="T29" fmla="*/ 0 h 67"/>
                    <a:gd name="T30" fmla="*/ 68 w 68"/>
                    <a:gd name="T31" fmla="*/ 12 h 67"/>
                    <a:gd name="T32" fmla="*/ 68 w 68"/>
                    <a:gd name="T33" fmla="*/ 12 h 6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68" h="67">
                      <a:moveTo>
                        <a:pt x="68" y="12"/>
                      </a:moveTo>
                      <a:lnTo>
                        <a:pt x="68" y="12"/>
                      </a:lnTo>
                      <a:lnTo>
                        <a:pt x="67" y="24"/>
                      </a:lnTo>
                      <a:lnTo>
                        <a:pt x="64" y="34"/>
                      </a:lnTo>
                      <a:lnTo>
                        <a:pt x="58" y="43"/>
                      </a:lnTo>
                      <a:lnTo>
                        <a:pt x="52" y="50"/>
                      </a:lnTo>
                      <a:lnTo>
                        <a:pt x="43" y="58"/>
                      </a:lnTo>
                      <a:lnTo>
                        <a:pt x="34" y="62"/>
                      </a:lnTo>
                      <a:lnTo>
                        <a:pt x="24" y="65"/>
                      </a:lnTo>
                      <a:lnTo>
                        <a:pt x="13" y="67"/>
                      </a:lnTo>
                      <a:lnTo>
                        <a:pt x="13" y="67"/>
                      </a:lnTo>
                      <a:lnTo>
                        <a:pt x="0" y="53"/>
                      </a:lnTo>
                      <a:lnTo>
                        <a:pt x="0" y="53"/>
                      </a:lnTo>
                      <a:lnTo>
                        <a:pt x="55" y="0"/>
                      </a:lnTo>
                      <a:lnTo>
                        <a:pt x="55" y="0"/>
                      </a:lnTo>
                      <a:lnTo>
                        <a:pt x="68" y="12"/>
                      </a:lnTo>
                      <a:lnTo>
                        <a:pt x="68" y="12"/>
                      </a:lnTo>
                      <a:close/>
                    </a:path>
                  </a:pathLst>
                </a:custGeom>
                <a:noFill/>
                <a:ln w="19050">
                  <a:solidFill>
                    <a:schemeClr val="bg1"/>
                  </a:solidFill>
                  <a:prstDash val="solid"/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ko-KR" altLang="en-US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97" name="Freeform 153"/>
                <p:cNvSpPr/>
                <p:nvPr/>
              </p:nvSpPr>
              <p:spPr bwMode="auto">
                <a:xfrm>
                  <a:off x="7259637" y="3871913"/>
                  <a:ext cx="927100" cy="485775"/>
                </a:xfrm>
                <a:custGeom>
                  <a:avLst/>
                  <a:gdLst>
                    <a:gd name="T0" fmla="*/ 0 w 584"/>
                    <a:gd name="T1" fmla="*/ 252 h 306"/>
                    <a:gd name="T2" fmla="*/ 86 w 584"/>
                    <a:gd name="T3" fmla="*/ 306 h 306"/>
                    <a:gd name="T4" fmla="*/ 234 w 584"/>
                    <a:gd name="T5" fmla="*/ 95 h 306"/>
                    <a:gd name="T6" fmla="*/ 477 w 584"/>
                    <a:gd name="T7" fmla="*/ 125 h 306"/>
                    <a:gd name="T8" fmla="*/ 584 w 584"/>
                    <a:gd name="T9" fmla="*/ 0 h 30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84" h="306">
                      <a:moveTo>
                        <a:pt x="0" y="252"/>
                      </a:moveTo>
                      <a:lnTo>
                        <a:pt x="86" y="306"/>
                      </a:lnTo>
                      <a:lnTo>
                        <a:pt x="234" y="95"/>
                      </a:lnTo>
                      <a:lnTo>
                        <a:pt x="477" y="125"/>
                      </a:lnTo>
                      <a:lnTo>
                        <a:pt x="584" y="0"/>
                      </a:lnTo>
                    </a:path>
                  </a:pathLst>
                </a:custGeom>
                <a:noFill/>
                <a:ln w="19050">
                  <a:solidFill>
                    <a:schemeClr val="bg1"/>
                  </a:solidFill>
                  <a:prstDash val="solid"/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ko-KR" altLang="en-US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98" name="Freeform 154"/>
                <p:cNvSpPr/>
                <p:nvPr/>
              </p:nvSpPr>
              <p:spPr bwMode="auto">
                <a:xfrm>
                  <a:off x="7615237" y="3997326"/>
                  <a:ext cx="47625" cy="47625"/>
                </a:xfrm>
                <a:custGeom>
                  <a:avLst/>
                  <a:gdLst>
                    <a:gd name="T0" fmla="*/ 30 w 30"/>
                    <a:gd name="T1" fmla="*/ 15 h 30"/>
                    <a:gd name="T2" fmla="*/ 30 w 30"/>
                    <a:gd name="T3" fmla="*/ 15 h 30"/>
                    <a:gd name="T4" fmla="*/ 28 w 30"/>
                    <a:gd name="T5" fmla="*/ 21 h 30"/>
                    <a:gd name="T6" fmla="*/ 25 w 30"/>
                    <a:gd name="T7" fmla="*/ 25 h 30"/>
                    <a:gd name="T8" fmla="*/ 21 w 30"/>
                    <a:gd name="T9" fmla="*/ 30 h 30"/>
                    <a:gd name="T10" fmla="*/ 15 w 30"/>
                    <a:gd name="T11" fmla="*/ 30 h 30"/>
                    <a:gd name="T12" fmla="*/ 15 w 30"/>
                    <a:gd name="T13" fmla="*/ 30 h 30"/>
                    <a:gd name="T14" fmla="*/ 9 w 30"/>
                    <a:gd name="T15" fmla="*/ 30 h 30"/>
                    <a:gd name="T16" fmla="*/ 4 w 30"/>
                    <a:gd name="T17" fmla="*/ 25 h 30"/>
                    <a:gd name="T18" fmla="*/ 0 w 30"/>
                    <a:gd name="T19" fmla="*/ 21 h 30"/>
                    <a:gd name="T20" fmla="*/ 0 w 30"/>
                    <a:gd name="T21" fmla="*/ 15 h 30"/>
                    <a:gd name="T22" fmla="*/ 0 w 30"/>
                    <a:gd name="T23" fmla="*/ 15 h 30"/>
                    <a:gd name="T24" fmla="*/ 0 w 30"/>
                    <a:gd name="T25" fmla="*/ 10 h 30"/>
                    <a:gd name="T26" fmla="*/ 4 w 30"/>
                    <a:gd name="T27" fmla="*/ 4 h 30"/>
                    <a:gd name="T28" fmla="*/ 9 w 30"/>
                    <a:gd name="T29" fmla="*/ 1 h 30"/>
                    <a:gd name="T30" fmla="*/ 15 w 30"/>
                    <a:gd name="T31" fmla="*/ 0 h 30"/>
                    <a:gd name="T32" fmla="*/ 15 w 30"/>
                    <a:gd name="T33" fmla="*/ 0 h 30"/>
                    <a:gd name="T34" fmla="*/ 21 w 30"/>
                    <a:gd name="T35" fmla="*/ 1 h 30"/>
                    <a:gd name="T36" fmla="*/ 25 w 30"/>
                    <a:gd name="T37" fmla="*/ 4 h 30"/>
                    <a:gd name="T38" fmla="*/ 28 w 30"/>
                    <a:gd name="T39" fmla="*/ 10 h 30"/>
                    <a:gd name="T40" fmla="*/ 30 w 30"/>
                    <a:gd name="T41" fmla="*/ 15 h 30"/>
                    <a:gd name="T42" fmla="*/ 30 w 30"/>
                    <a:gd name="T43" fmla="*/ 15 h 3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</a:cxnLst>
                  <a:rect l="0" t="0" r="r" b="b"/>
                  <a:pathLst>
                    <a:path w="30" h="30">
                      <a:moveTo>
                        <a:pt x="30" y="15"/>
                      </a:moveTo>
                      <a:lnTo>
                        <a:pt x="30" y="15"/>
                      </a:lnTo>
                      <a:lnTo>
                        <a:pt x="28" y="21"/>
                      </a:lnTo>
                      <a:lnTo>
                        <a:pt x="25" y="25"/>
                      </a:lnTo>
                      <a:lnTo>
                        <a:pt x="21" y="30"/>
                      </a:lnTo>
                      <a:lnTo>
                        <a:pt x="15" y="30"/>
                      </a:lnTo>
                      <a:lnTo>
                        <a:pt x="15" y="30"/>
                      </a:lnTo>
                      <a:lnTo>
                        <a:pt x="9" y="30"/>
                      </a:lnTo>
                      <a:lnTo>
                        <a:pt x="4" y="25"/>
                      </a:lnTo>
                      <a:lnTo>
                        <a:pt x="0" y="21"/>
                      </a:lnTo>
                      <a:lnTo>
                        <a:pt x="0" y="15"/>
                      </a:lnTo>
                      <a:lnTo>
                        <a:pt x="0" y="15"/>
                      </a:lnTo>
                      <a:lnTo>
                        <a:pt x="0" y="10"/>
                      </a:lnTo>
                      <a:lnTo>
                        <a:pt x="4" y="4"/>
                      </a:lnTo>
                      <a:lnTo>
                        <a:pt x="9" y="1"/>
                      </a:lnTo>
                      <a:lnTo>
                        <a:pt x="15" y="0"/>
                      </a:lnTo>
                      <a:lnTo>
                        <a:pt x="15" y="0"/>
                      </a:lnTo>
                      <a:lnTo>
                        <a:pt x="21" y="1"/>
                      </a:lnTo>
                      <a:lnTo>
                        <a:pt x="25" y="4"/>
                      </a:lnTo>
                      <a:lnTo>
                        <a:pt x="28" y="10"/>
                      </a:lnTo>
                      <a:lnTo>
                        <a:pt x="30" y="15"/>
                      </a:lnTo>
                      <a:lnTo>
                        <a:pt x="30" y="15"/>
                      </a:lnTo>
                      <a:close/>
                    </a:path>
                  </a:pathLst>
                </a:custGeom>
                <a:noFill/>
                <a:ln w="19050">
                  <a:solidFill>
                    <a:schemeClr val="bg1"/>
                  </a:solidFill>
                  <a:prstDash val="solid"/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ko-KR" altLang="en-US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99" name="Freeform 155"/>
                <p:cNvSpPr/>
                <p:nvPr/>
              </p:nvSpPr>
              <p:spPr bwMode="auto">
                <a:xfrm>
                  <a:off x="7372350" y="4333876"/>
                  <a:ext cx="47625" cy="47625"/>
                </a:xfrm>
                <a:custGeom>
                  <a:avLst/>
                  <a:gdLst>
                    <a:gd name="T0" fmla="*/ 30 w 30"/>
                    <a:gd name="T1" fmla="*/ 15 h 30"/>
                    <a:gd name="T2" fmla="*/ 30 w 30"/>
                    <a:gd name="T3" fmla="*/ 15 h 30"/>
                    <a:gd name="T4" fmla="*/ 28 w 30"/>
                    <a:gd name="T5" fmla="*/ 21 h 30"/>
                    <a:gd name="T6" fmla="*/ 25 w 30"/>
                    <a:gd name="T7" fmla="*/ 25 h 30"/>
                    <a:gd name="T8" fmla="*/ 21 w 30"/>
                    <a:gd name="T9" fmla="*/ 28 h 30"/>
                    <a:gd name="T10" fmla="*/ 15 w 30"/>
                    <a:gd name="T11" fmla="*/ 30 h 30"/>
                    <a:gd name="T12" fmla="*/ 15 w 30"/>
                    <a:gd name="T13" fmla="*/ 30 h 30"/>
                    <a:gd name="T14" fmla="*/ 9 w 30"/>
                    <a:gd name="T15" fmla="*/ 28 h 30"/>
                    <a:gd name="T16" fmla="*/ 5 w 30"/>
                    <a:gd name="T17" fmla="*/ 25 h 30"/>
                    <a:gd name="T18" fmla="*/ 2 w 30"/>
                    <a:gd name="T19" fmla="*/ 21 h 30"/>
                    <a:gd name="T20" fmla="*/ 0 w 30"/>
                    <a:gd name="T21" fmla="*/ 15 h 30"/>
                    <a:gd name="T22" fmla="*/ 0 w 30"/>
                    <a:gd name="T23" fmla="*/ 15 h 30"/>
                    <a:gd name="T24" fmla="*/ 2 w 30"/>
                    <a:gd name="T25" fmla="*/ 9 h 30"/>
                    <a:gd name="T26" fmla="*/ 5 w 30"/>
                    <a:gd name="T27" fmla="*/ 4 h 30"/>
                    <a:gd name="T28" fmla="*/ 9 w 30"/>
                    <a:gd name="T29" fmla="*/ 2 h 30"/>
                    <a:gd name="T30" fmla="*/ 15 w 30"/>
                    <a:gd name="T31" fmla="*/ 0 h 30"/>
                    <a:gd name="T32" fmla="*/ 15 w 30"/>
                    <a:gd name="T33" fmla="*/ 0 h 30"/>
                    <a:gd name="T34" fmla="*/ 21 w 30"/>
                    <a:gd name="T35" fmla="*/ 2 h 30"/>
                    <a:gd name="T36" fmla="*/ 25 w 30"/>
                    <a:gd name="T37" fmla="*/ 4 h 30"/>
                    <a:gd name="T38" fmla="*/ 28 w 30"/>
                    <a:gd name="T39" fmla="*/ 9 h 30"/>
                    <a:gd name="T40" fmla="*/ 30 w 30"/>
                    <a:gd name="T41" fmla="*/ 15 h 30"/>
                    <a:gd name="T42" fmla="*/ 30 w 30"/>
                    <a:gd name="T43" fmla="*/ 15 h 3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</a:cxnLst>
                  <a:rect l="0" t="0" r="r" b="b"/>
                  <a:pathLst>
                    <a:path w="30" h="30">
                      <a:moveTo>
                        <a:pt x="30" y="15"/>
                      </a:moveTo>
                      <a:lnTo>
                        <a:pt x="30" y="15"/>
                      </a:lnTo>
                      <a:lnTo>
                        <a:pt x="28" y="21"/>
                      </a:lnTo>
                      <a:lnTo>
                        <a:pt x="25" y="25"/>
                      </a:lnTo>
                      <a:lnTo>
                        <a:pt x="21" y="28"/>
                      </a:lnTo>
                      <a:lnTo>
                        <a:pt x="15" y="30"/>
                      </a:lnTo>
                      <a:lnTo>
                        <a:pt x="15" y="30"/>
                      </a:lnTo>
                      <a:lnTo>
                        <a:pt x="9" y="28"/>
                      </a:lnTo>
                      <a:lnTo>
                        <a:pt x="5" y="25"/>
                      </a:lnTo>
                      <a:lnTo>
                        <a:pt x="2" y="21"/>
                      </a:lnTo>
                      <a:lnTo>
                        <a:pt x="0" y="15"/>
                      </a:lnTo>
                      <a:lnTo>
                        <a:pt x="0" y="15"/>
                      </a:lnTo>
                      <a:lnTo>
                        <a:pt x="2" y="9"/>
                      </a:lnTo>
                      <a:lnTo>
                        <a:pt x="5" y="4"/>
                      </a:lnTo>
                      <a:lnTo>
                        <a:pt x="9" y="2"/>
                      </a:lnTo>
                      <a:lnTo>
                        <a:pt x="15" y="0"/>
                      </a:lnTo>
                      <a:lnTo>
                        <a:pt x="15" y="0"/>
                      </a:lnTo>
                      <a:lnTo>
                        <a:pt x="21" y="2"/>
                      </a:lnTo>
                      <a:lnTo>
                        <a:pt x="25" y="4"/>
                      </a:lnTo>
                      <a:lnTo>
                        <a:pt x="28" y="9"/>
                      </a:lnTo>
                      <a:lnTo>
                        <a:pt x="30" y="15"/>
                      </a:lnTo>
                      <a:lnTo>
                        <a:pt x="30" y="15"/>
                      </a:lnTo>
                      <a:close/>
                    </a:path>
                  </a:pathLst>
                </a:custGeom>
                <a:noFill/>
                <a:ln w="19050">
                  <a:solidFill>
                    <a:schemeClr val="bg1"/>
                  </a:solidFill>
                  <a:prstDash val="solid"/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ko-KR" altLang="en-US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100" name="Freeform 156"/>
                <p:cNvSpPr/>
                <p:nvPr/>
              </p:nvSpPr>
              <p:spPr bwMode="auto">
                <a:xfrm>
                  <a:off x="7245350" y="4254501"/>
                  <a:ext cx="47625" cy="46038"/>
                </a:xfrm>
                <a:custGeom>
                  <a:avLst/>
                  <a:gdLst>
                    <a:gd name="T0" fmla="*/ 30 w 30"/>
                    <a:gd name="T1" fmla="*/ 14 h 29"/>
                    <a:gd name="T2" fmla="*/ 30 w 30"/>
                    <a:gd name="T3" fmla="*/ 14 h 29"/>
                    <a:gd name="T4" fmla="*/ 28 w 30"/>
                    <a:gd name="T5" fmla="*/ 20 h 29"/>
                    <a:gd name="T6" fmla="*/ 25 w 30"/>
                    <a:gd name="T7" fmla="*/ 25 h 29"/>
                    <a:gd name="T8" fmla="*/ 21 w 30"/>
                    <a:gd name="T9" fmla="*/ 28 h 29"/>
                    <a:gd name="T10" fmla="*/ 15 w 30"/>
                    <a:gd name="T11" fmla="*/ 29 h 29"/>
                    <a:gd name="T12" fmla="*/ 15 w 30"/>
                    <a:gd name="T13" fmla="*/ 29 h 29"/>
                    <a:gd name="T14" fmla="*/ 9 w 30"/>
                    <a:gd name="T15" fmla="*/ 28 h 29"/>
                    <a:gd name="T16" fmla="*/ 4 w 30"/>
                    <a:gd name="T17" fmla="*/ 25 h 29"/>
                    <a:gd name="T18" fmla="*/ 2 w 30"/>
                    <a:gd name="T19" fmla="*/ 20 h 29"/>
                    <a:gd name="T20" fmla="*/ 0 w 30"/>
                    <a:gd name="T21" fmla="*/ 14 h 29"/>
                    <a:gd name="T22" fmla="*/ 0 w 30"/>
                    <a:gd name="T23" fmla="*/ 14 h 29"/>
                    <a:gd name="T24" fmla="*/ 2 w 30"/>
                    <a:gd name="T25" fmla="*/ 9 h 29"/>
                    <a:gd name="T26" fmla="*/ 4 w 30"/>
                    <a:gd name="T27" fmla="*/ 4 h 29"/>
                    <a:gd name="T28" fmla="*/ 9 w 30"/>
                    <a:gd name="T29" fmla="*/ 1 h 29"/>
                    <a:gd name="T30" fmla="*/ 15 w 30"/>
                    <a:gd name="T31" fmla="*/ 0 h 29"/>
                    <a:gd name="T32" fmla="*/ 15 w 30"/>
                    <a:gd name="T33" fmla="*/ 0 h 29"/>
                    <a:gd name="T34" fmla="*/ 21 w 30"/>
                    <a:gd name="T35" fmla="*/ 1 h 29"/>
                    <a:gd name="T36" fmla="*/ 25 w 30"/>
                    <a:gd name="T37" fmla="*/ 4 h 29"/>
                    <a:gd name="T38" fmla="*/ 28 w 30"/>
                    <a:gd name="T39" fmla="*/ 9 h 29"/>
                    <a:gd name="T40" fmla="*/ 30 w 30"/>
                    <a:gd name="T41" fmla="*/ 14 h 29"/>
                    <a:gd name="T42" fmla="*/ 30 w 30"/>
                    <a:gd name="T43" fmla="*/ 14 h 2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</a:cxnLst>
                  <a:rect l="0" t="0" r="r" b="b"/>
                  <a:pathLst>
                    <a:path w="30" h="29">
                      <a:moveTo>
                        <a:pt x="30" y="14"/>
                      </a:moveTo>
                      <a:lnTo>
                        <a:pt x="30" y="14"/>
                      </a:lnTo>
                      <a:lnTo>
                        <a:pt x="28" y="20"/>
                      </a:lnTo>
                      <a:lnTo>
                        <a:pt x="25" y="25"/>
                      </a:lnTo>
                      <a:lnTo>
                        <a:pt x="21" y="28"/>
                      </a:lnTo>
                      <a:lnTo>
                        <a:pt x="15" y="29"/>
                      </a:lnTo>
                      <a:lnTo>
                        <a:pt x="15" y="29"/>
                      </a:lnTo>
                      <a:lnTo>
                        <a:pt x="9" y="28"/>
                      </a:lnTo>
                      <a:lnTo>
                        <a:pt x="4" y="25"/>
                      </a:lnTo>
                      <a:lnTo>
                        <a:pt x="2" y="20"/>
                      </a:lnTo>
                      <a:lnTo>
                        <a:pt x="0" y="14"/>
                      </a:lnTo>
                      <a:lnTo>
                        <a:pt x="0" y="14"/>
                      </a:lnTo>
                      <a:lnTo>
                        <a:pt x="2" y="9"/>
                      </a:lnTo>
                      <a:lnTo>
                        <a:pt x="4" y="4"/>
                      </a:lnTo>
                      <a:lnTo>
                        <a:pt x="9" y="1"/>
                      </a:lnTo>
                      <a:lnTo>
                        <a:pt x="15" y="0"/>
                      </a:lnTo>
                      <a:lnTo>
                        <a:pt x="15" y="0"/>
                      </a:lnTo>
                      <a:lnTo>
                        <a:pt x="21" y="1"/>
                      </a:lnTo>
                      <a:lnTo>
                        <a:pt x="25" y="4"/>
                      </a:lnTo>
                      <a:lnTo>
                        <a:pt x="28" y="9"/>
                      </a:lnTo>
                      <a:lnTo>
                        <a:pt x="30" y="14"/>
                      </a:lnTo>
                      <a:lnTo>
                        <a:pt x="30" y="14"/>
                      </a:lnTo>
                      <a:close/>
                    </a:path>
                  </a:pathLst>
                </a:custGeom>
                <a:noFill/>
                <a:ln w="19050">
                  <a:solidFill>
                    <a:schemeClr val="bg1"/>
                  </a:solidFill>
                  <a:prstDash val="solid"/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ko-KR" altLang="en-US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101" name="Freeform 157"/>
                <p:cNvSpPr/>
                <p:nvPr/>
              </p:nvSpPr>
              <p:spPr bwMode="auto">
                <a:xfrm>
                  <a:off x="7994650" y="4046538"/>
                  <a:ext cx="46037" cy="47625"/>
                </a:xfrm>
                <a:custGeom>
                  <a:avLst/>
                  <a:gdLst>
                    <a:gd name="T0" fmla="*/ 29 w 29"/>
                    <a:gd name="T1" fmla="*/ 15 h 30"/>
                    <a:gd name="T2" fmla="*/ 29 w 29"/>
                    <a:gd name="T3" fmla="*/ 15 h 30"/>
                    <a:gd name="T4" fmla="*/ 28 w 29"/>
                    <a:gd name="T5" fmla="*/ 21 h 30"/>
                    <a:gd name="T6" fmla="*/ 25 w 29"/>
                    <a:gd name="T7" fmla="*/ 25 h 30"/>
                    <a:gd name="T8" fmla="*/ 20 w 29"/>
                    <a:gd name="T9" fmla="*/ 28 h 30"/>
                    <a:gd name="T10" fmla="*/ 14 w 29"/>
                    <a:gd name="T11" fmla="*/ 30 h 30"/>
                    <a:gd name="T12" fmla="*/ 14 w 29"/>
                    <a:gd name="T13" fmla="*/ 30 h 30"/>
                    <a:gd name="T14" fmla="*/ 8 w 29"/>
                    <a:gd name="T15" fmla="*/ 28 h 30"/>
                    <a:gd name="T16" fmla="*/ 4 w 29"/>
                    <a:gd name="T17" fmla="*/ 25 h 30"/>
                    <a:gd name="T18" fmla="*/ 1 w 29"/>
                    <a:gd name="T19" fmla="*/ 21 h 30"/>
                    <a:gd name="T20" fmla="*/ 0 w 29"/>
                    <a:gd name="T21" fmla="*/ 15 h 30"/>
                    <a:gd name="T22" fmla="*/ 0 w 29"/>
                    <a:gd name="T23" fmla="*/ 15 h 30"/>
                    <a:gd name="T24" fmla="*/ 1 w 29"/>
                    <a:gd name="T25" fmla="*/ 9 h 30"/>
                    <a:gd name="T26" fmla="*/ 4 w 29"/>
                    <a:gd name="T27" fmla="*/ 5 h 30"/>
                    <a:gd name="T28" fmla="*/ 8 w 29"/>
                    <a:gd name="T29" fmla="*/ 2 h 30"/>
                    <a:gd name="T30" fmla="*/ 14 w 29"/>
                    <a:gd name="T31" fmla="*/ 0 h 30"/>
                    <a:gd name="T32" fmla="*/ 14 w 29"/>
                    <a:gd name="T33" fmla="*/ 0 h 30"/>
                    <a:gd name="T34" fmla="*/ 20 w 29"/>
                    <a:gd name="T35" fmla="*/ 2 h 30"/>
                    <a:gd name="T36" fmla="*/ 25 w 29"/>
                    <a:gd name="T37" fmla="*/ 5 h 30"/>
                    <a:gd name="T38" fmla="*/ 28 w 29"/>
                    <a:gd name="T39" fmla="*/ 9 h 30"/>
                    <a:gd name="T40" fmla="*/ 29 w 29"/>
                    <a:gd name="T41" fmla="*/ 15 h 30"/>
                    <a:gd name="T42" fmla="*/ 29 w 29"/>
                    <a:gd name="T43" fmla="*/ 15 h 3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</a:cxnLst>
                  <a:rect l="0" t="0" r="r" b="b"/>
                  <a:pathLst>
                    <a:path w="29" h="30">
                      <a:moveTo>
                        <a:pt x="29" y="15"/>
                      </a:moveTo>
                      <a:lnTo>
                        <a:pt x="29" y="15"/>
                      </a:lnTo>
                      <a:lnTo>
                        <a:pt x="28" y="21"/>
                      </a:lnTo>
                      <a:lnTo>
                        <a:pt x="25" y="25"/>
                      </a:lnTo>
                      <a:lnTo>
                        <a:pt x="20" y="28"/>
                      </a:lnTo>
                      <a:lnTo>
                        <a:pt x="14" y="30"/>
                      </a:lnTo>
                      <a:lnTo>
                        <a:pt x="14" y="30"/>
                      </a:lnTo>
                      <a:lnTo>
                        <a:pt x="8" y="28"/>
                      </a:lnTo>
                      <a:lnTo>
                        <a:pt x="4" y="25"/>
                      </a:lnTo>
                      <a:lnTo>
                        <a:pt x="1" y="21"/>
                      </a:lnTo>
                      <a:lnTo>
                        <a:pt x="0" y="15"/>
                      </a:lnTo>
                      <a:lnTo>
                        <a:pt x="0" y="15"/>
                      </a:lnTo>
                      <a:lnTo>
                        <a:pt x="1" y="9"/>
                      </a:lnTo>
                      <a:lnTo>
                        <a:pt x="4" y="5"/>
                      </a:lnTo>
                      <a:lnTo>
                        <a:pt x="8" y="2"/>
                      </a:lnTo>
                      <a:lnTo>
                        <a:pt x="14" y="0"/>
                      </a:lnTo>
                      <a:lnTo>
                        <a:pt x="14" y="0"/>
                      </a:lnTo>
                      <a:lnTo>
                        <a:pt x="20" y="2"/>
                      </a:lnTo>
                      <a:lnTo>
                        <a:pt x="25" y="5"/>
                      </a:lnTo>
                      <a:lnTo>
                        <a:pt x="28" y="9"/>
                      </a:lnTo>
                      <a:lnTo>
                        <a:pt x="29" y="15"/>
                      </a:lnTo>
                      <a:lnTo>
                        <a:pt x="29" y="15"/>
                      </a:lnTo>
                      <a:close/>
                    </a:path>
                  </a:pathLst>
                </a:custGeom>
                <a:noFill/>
                <a:ln w="19050">
                  <a:solidFill>
                    <a:schemeClr val="bg1"/>
                  </a:solidFill>
                  <a:prstDash val="solid"/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ko-KR" altLang="en-US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102" name="Freeform 158"/>
                <p:cNvSpPr/>
                <p:nvPr/>
              </p:nvSpPr>
              <p:spPr bwMode="auto">
                <a:xfrm>
                  <a:off x="8158162" y="3857626"/>
                  <a:ext cx="47625" cy="47625"/>
                </a:xfrm>
                <a:custGeom>
                  <a:avLst/>
                  <a:gdLst>
                    <a:gd name="T0" fmla="*/ 30 w 30"/>
                    <a:gd name="T1" fmla="*/ 15 h 30"/>
                    <a:gd name="T2" fmla="*/ 30 w 30"/>
                    <a:gd name="T3" fmla="*/ 15 h 30"/>
                    <a:gd name="T4" fmla="*/ 29 w 30"/>
                    <a:gd name="T5" fmla="*/ 20 h 30"/>
                    <a:gd name="T6" fmla="*/ 26 w 30"/>
                    <a:gd name="T7" fmla="*/ 26 h 30"/>
                    <a:gd name="T8" fmla="*/ 21 w 30"/>
                    <a:gd name="T9" fmla="*/ 29 h 30"/>
                    <a:gd name="T10" fmla="*/ 15 w 30"/>
                    <a:gd name="T11" fmla="*/ 30 h 30"/>
                    <a:gd name="T12" fmla="*/ 15 w 30"/>
                    <a:gd name="T13" fmla="*/ 30 h 30"/>
                    <a:gd name="T14" fmla="*/ 9 w 30"/>
                    <a:gd name="T15" fmla="*/ 29 h 30"/>
                    <a:gd name="T16" fmla="*/ 5 w 30"/>
                    <a:gd name="T17" fmla="*/ 26 h 30"/>
                    <a:gd name="T18" fmla="*/ 2 w 30"/>
                    <a:gd name="T19" fmla="*/ 20 h 30"/>
                    <a:gd name="T20" fmla="*/ 0 w 30"/>
                    <a:gd name="T21" fmla="*/ 15 h 30"/>
                    <a:gd name="T22" fmla="*/ 0 w 30"/>
                    <a:gd name="T23" fmla="*/ 15 h 30"/>
                    <a:gd name="T24" fmla="*/ 2 w 30"/>
                    <a:gd name="T25" fmla="*/ 9 h 30"/>
                    <a:gd name="T26" fmla="*/ 5 w 30"/>
                    <a:gd name="T27" fmla="*/ 3 h 30"/>
                    <a:gd name="T28" fmla="*/ 9 w 30"/>
                    <a:gd name="T29" fmla="*/ 0 h 30"/>
                    <a:gd name="T30" fmla="*/ 15 w 30"/>
                    <a:gd name="T31" fmla="*/ 0 h 30"/>
                    <a:gd name="T32" fmla="*/ 15 w 30"/>
                    <a:gd name="T33" fmla="*/ 0 h 30"/>
                    <a:gd name="T34" fmla="*/ 21 w 30"/>
                    <a:gd name="T35" fmla="*/ 0 h 30"/>
                    <a:gd name="T36" fmla="*/ 26 w 30"/>
                    <a:gd name="T37" fmla="*/ 3 h 30"/>
                    <a:gd name="T38" fmla="*/ 29 w 30"/>
                    <a:gd name="T39" fmla="*/ 9 h 30"/>
                    <a:gd name="T40" fmla="*/ 30 w 30"/>
                    <a:gd name="T41" fmla="*/ 15 h 30"/>
                    <a:gd name="T42" fmla="*/ 30 w 30"/>
                    <a:gd name="T43" fmla="*/ 15 h 3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</a:cxnLst>
                  <a:rect l="0" t="0" r="r" b="b"/>
                  <a:pathLst>
                    <a:path w="30" h="30">
                      <a:moveTo>
                        <a:pt x="30" y="15"/>
                      </a:moveTo>
                      <a:lnTo>
                        <a:pt x="30" y="15"/>
                      </a:lnTo>
                      <a:lnTo>
                        <a:pt x="29" y="20"/>
                      </a:lnTo>
                      <a:lnTo>
                        <a:pt x="26" y="26"/>
                      </a:lnTo>
                      <a:lnTo>
                        <a:pt x="21" y="29"/>
                      </a:lnTo>
                      <a:lnTo>
                        <a:pt x="15" y="30"/>
                      </a:lnTo>
                      <a:lnTo>
                        <a:pt x="15" y="30"/>
                      </a:lnTo>
                      <a:lnTo>
                        <a:pt x="9" y="29"/>
                      </a:lnTo>
                      <a:lnTo>
                        <a:pt x="5" y="26"/>
                      </a:lnTo>
                      <a:lnTo>
                        <a:pt x="2" y="20"/>
                      </a:lnTo>
                      <a:lnTo>
                        <a:pt x="0" y="15"/>
                      </a:lnTo>
                      <a:lnTo>
                        <a:pt x="0" y="15"/>
                      </a:lnTo>
                      <a:lnTo>
                        <a:pt x="2" y="9"/>
                      </a:lnTo>
                      <a:lnTo>
                        <a:pt x="5" y="3"/>
                      </a:lnTo>
                      <a:lnTo>
                        <a:pt x="9" y="0"/>
                      </a:lnTo>
                      <a:lnTo>
                        <a:pt x="15" y="0"/>
                      </a:lnTo>
                      <a:lnTo>
                        <a:pt x="15" y="0"/>
                      </a:lnTo>
                      <a:lnTo>
                        <a:pt x="21" y="0"/>
                      </a:lnTo>
                      <a:lnTo>
                        <a:pt x="26" y="3"/>
                      </a:lnTo>
                      <a:lnTo>
                        <a:pt x="29" y="9"/>
                      </a:lnTo>
                      <a:lnTo>
                        <a:pt x="30" y="15"/>
                      </a:lnTo>
                      <a:lnTo>
                        <a:pt x="30" y="15"/>
                      </a:lnTo>
                      <a:close/>
                    </a:path>
                  </a:pathLst>
                </a:custGeom>
                <a:noFill/>
                <a:ln w="19050">
                  <a:solidFill>
                    <a:schemeClr val="bg1"/>
                  </a:solidFill>
                  <a:prstDash val="solid"/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ko-KR" altLang="en-US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cs typeface="+mn-ea"/>
                    <a:sym typeface="+mn-lt"/>
                  </a:endParaRPr>
                </a:p>
              </p:txBody>
            </p:sp>
          </p:grpSp>
        </p:grpSp>
        <p:grpSp>
          <p:nvGrpSpPr>
            <p:cNvPr id="3" name="组合 2"/>
            <p:cNvGrpSpPr/>
            <p:nvPr/>
          </p:nvGrpSpPr>
          <p:grpSpPr>
            <a:xfrm>
              <a:off x="5775007" y="2564384"/>
              <a:ext cx="862800" cy="862800"/>
              <a:chOff x="5775007" y="2564384"/>
              <a:chExt cx="862800" cy="862800"/>
            </a:xfrm>
          </p:grpSpPr>
          <p:sp>
            <p:nvSpPr>
              <p:cNvPr id="33" name="Oval 103"/>
              <p:cNvSpPr/>
              <p:nvPr/>
            </p:nvSpPr>
            <p:spPr>
              <a:xfrm>
                <a:off x="5775007" y="2564384"/>
                <a:ext cx="862800" cy="862800"/>
              </a:xfrm>
              <a:prstGeom prst="ellipse">
                <a:avLst/>
              </a:prstGeom>
              <a:solidFill>
                <a:srgbClr val="0A5E7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+mn-ea"/>
                  <a:sym typeface="+mn-lt"/>
                </a:endParaRPr>
              </a:p>
            </p:txBody>
          </p:sp>
          <p:grpSp>
            <p:nvGrpSpPr>
              <p:cNvPr id="103" name="Group 102"/>
              <p:cNvGrpSpPr/>
              <p:nvPr/>
            </p:nvGrpSpPr>
            <p:grpSpPr>
              <a:xfrm>
                <a:off x="5974401" y="2758885"/>
                <a:ext cx="464012" cy="473798"/>
                <a:chOff x="8702675" y="5268913"/>
                <a:chExt cx="903287" cy="922338"/>
              </a:xfrm>
            </p:grpSpPr>
            <p:sp>
              <p:nvSpPr>
                <p:cNvPr id="104" name="Freeform 306"/>
                <p:cNvSpPr/>
                <p:nvPr/>
              </p:nvSpPr>
              <p:spPr bwMode="auto">
                <a:xfrm>
                  <a:off x="9029700" y="5395913"/>
                  <a:ext cx="247650" cy="195263"/>
                </a:xfrm>
                <a:custGeom>
                  <a:avLst/>
                  <a:gdLst>
                    <a:gd name="T0" fmla="*/ 156 w 156"/>
                    <a:gd name="T1" fmla="*/ 123 h 123"/>
                    <a:gd name="T2" fmla="*/ 156 w 156"/>
                    <a:gd name="T3" fmla="*/ 123 h 123"/>
                    <a:gd name="T4" fmla="*/ 156 w 156"/>
                    <a:gd name="T5" fmla="*/ 37 h 123"/>
                    <a:gd name="T6" fmla="*/ 156 w 156"/>
                    <a:gd name="T7" fmla="*/ 37 h 123"/>
                    <a:gd name="T8" fmla="*/ 154 w 156"/>
                    <a:gd name="T9" fmla="*/ 28 h 123"/>
                    <a:gd name="T10" fmla="*/ 151 w 156"/>
                    <a:gd name="T11" fmla="*/ 19 h 123"/>
                    <a:gd name="T12" fmla="*/ 144 w 156"/>
                    <a:gd name="T13" fmla="*/ 13 h 123"/>
                    <a:gd name="T14" fmla="*/ 136 w 156"/>
                    <a:gd name="T15" fmla="*/ 9 h 123"/>
                    <a:gd name="T16" fmla="*/ 136 w 156"/>
                    <a:gd name="T17" fmla="*/ 9 h 123"/>
                    <a:gd name="T18" fmla="*/ 122 w 156"/>
                    <a:gd name="T19" fmla="*/ 6 h 123"/>
                    <a:gd name="T20" fmla="*/ 108 w 156"/>
                    <a:gd name="T21" fmla="*/ 3 h 123"/>
                    <a:gd name="T22" fmla="*/ 93 w 156"/>
                    <a:gd name="T23" fmla="*/ 1 h 123"/>
                    <a:gd name="T24" fmla="*/ 79 w 156"/>
                    <a:gd name="T25" fmla="*/ 0 h 123"/>
                    <a:gd name="T26" fmla="*/ 64 w 156"/>
                    <a:gd name="T27" fmla="*/ 1 h 123"/>
                    <a:gd name="T28" fmla="*/ 49 w 156"/>
                    <a:gd name="T29" fmla="*/ 3 h 123"/>
                    <a:gd name="T30" fmla="*/ 34 w 156"/>
                    <a:gd name="T31" fmla="*/ 6 h 123"/>
                    <a:gd name="T32" fmla="*/ 19 w 156"/>
                    <a:gd name="T33" fmla="*/ 9 h 123"/>
                    <a:gd name="T34" fmla="*/ 19 w 156"/>
                    <a:gd name="T35" fmla="*/ 9 h 123"/>
                    <a:gd name="T36" fmla="*/ 12 w 156"/>
                    <a:gd name="T37" fmla="*/ 13 h 123"/>
                    <a:gd name="T38" fmla="*/ 6 w 156"/>
                    <a:gd name="T39" fmla="*/ 19 h 123"/>
                    <a:gd name="T40" fmla="*/ 2 w 156"/>
                    <a:gd name="T41" fmla="*/ 28 h 123"/>
                    <a:gd name="T42" fmla="*/ 0 w 156"/>
                    <a:gd name="T43" fmla="*/ 37 h 123"/>
                    <a:gd name="T44" fmla="*/ 0 w 156"/>
                    <a:gd name="T45" fmla="*/ 37 h 123"/>
                    <a:gd name="T46" fmla="*/ 0 w 156"/>
                    <a:gd name="T47" fmla="*/ 123 h 123"/>
                    <a:gd name="T48" fmla="*/ 156 w 156"/>
                    <a:gd name="T49" fmla="*/ 123 h 12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156" h="123">
                      <a:moveTo>
                        <a:pt x="156" y="123"/>
                      </a:moveTo>
                      <a:lnTo>
                        <a:pt x="156" y="123"/>
                      </a:lnTo>
                      <a:lnTo>
                        <a:pt x="156" y="37"/>
                      </a:lnTo>
                      <a:lnTo>
                        <a:pt x="156" y="37"/>
                      </a:lnTo>
                      <a:lnTo>
                        <a:pt x="154" y="28"/>
                      </a:lnTo>
                      <a:lnTo>
                        <a:pt x="151" y="19"/>
                      </a:lnTo>
                      <a:lnTo>
                        <a:pt x="144" y="13"/>
                      </a:lnTo>
                      <a:lnTo>
                        <a:pt x="136" y="9"/>
                      </a:lnTo>
                      <a:lnTo>
                        <a:pt x="136" y="9"/>
                      </a:lnTo>
                      <a:lnTo>
                        <a:pt x="122" y="6"/>
                      </a:lnTo>
                      <a:lnTo>
                        <a:pt x="108" y="3"/>
                      </a:lnTo>
                      <a:lnTo>
                        <a:pt x="93" y="1"/>
                      </a:lnTo>
                      <a:lnTo>
                        <a:pt x="79" y="0"/>
                      </a:lnTo>
                      <a:lnTo>
                        <a:pt x="64" y="1"/>
                      </a:lnTo>
                      <a:lnTo>
                        <a:pt x="49" y="3"/>
                      </a:lnTo>
                      <a:lnTo>
                        <a:pt x="34" y="6"/>
                      </a:lnTo>
                      <a:lnTo>
                        <a:pt x="19" y="9"/>
                      </a:lnTo>
                      <a:lnTo>
                        <a:pt x="19" y="9"/>
                      </a:lnTo>
                      <a:lnTo>
                        <a:pt x="12" y="13"/>
                      </a:lnTo>
                      <a:lnTo>
                        <a:pt x="6" y="19"/>
                      </a:lnTo>
                      <a:lnTo>
                        <a:pt x="2" y="28"/>
                      </a:lnTo>
                      <a:lnTo>
                        <a:pt x="0" y="37"/>
                      </a:lnTo>
                      <a:lnTo>
                        <a:pt x="0" y="37"/>
                      </a:lnTo>
                      <a:lnTo>
                        <a:pt x="0" y="123"/>
                      </a:lnTo>
                      <a:lnTo>
                        <a:pt x="156" y="123"/>
                      </a:lnTo>
                      <a:close/>
                    </a:path>
                  </a:pathLst>
                </a:custGeom>
                <a:noFill/>
                <a:ln w="19050">
                  <a:solidFill>
                    <a:schemeClr val="bg1"/>
                  </a:solidFill>
                  <a:prstDash val="solid"/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ko-KR" altLang="en-US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105" name="Freeform 307"/>
                <p:cNvSpPr/>
                <p:nvPr/>
              </p:nvSpPr>
              <p:spPr bwMode="auto">
                <a:xfrm>
                  <a:off x="9091613" y="5268913"/>
                  <a:ext cx="123825" cy="123825"/>
                </a:xfrm>
                <a:custGeom>
                  <a:avLst/>
                  <a:gdLst>
                    <a:gd name="T0" fmla="*/ 78 w 78"/>
                    <a:gd name="T1" fmla="*/ 40 h 78"/>
                    <a:gd name="T2" fmla="*/ 78 w 78"/>
                    <a:gd name="T3" fmla="*/ 40 h 78"/>
                    <a:gd name="T4" fmla="*/ 78 w 78"/>
                    <a:gd name="T5" fmla="*/ 47 h 78"/>
                    <a:gd name="T6" fmla="*/ 75 w 78"/>
                    <a:gd name="T7" fmla="*/ 55 h 78"/>
                    <a:gd name="T8" fmla="*/ 72 w 78"/>
                    <a:gd name="T9" fmla="*/ 62 h 78"/>
                    <a:gd name="T10" fmla="*/ 68 w 78"/>
                    <a:gd name="T11" fmla="*/ 68 h 78"/>
                    <a:gd name="T12" fmla="*/ 62 w 78"/>
                    <a:gd name="T13" fmla="*/ 72 h 78"/>
                    <a:gd name="T14" fmla="*/ 54 w 78"/>
                    <a:gd name="T15" fmla="*/ 75 h 78"/>
                    <a:gd name="T16" fmla="*/ 47 w 78"/>
                    <a:gd name="T17" fmla="*/ 78 h 78"/>
                    <a:gd name="T18" fmla="*/ 40 w 78"/>
                    <a:gd name="T19" fmla="*/ 78 h 78"/>
                    <a:gd name="T20" fmla="*/ 40 w 78"/>
                    <a:gd name="T21" fmla="*/ 78 h 78"/>
                    <a:gd name="T22" fmla="*/ 31 w 78"/>
                    <a:gd name="T23" fmla="*/ 78 h 78"/>
                    <a:gd name="T24" fmla="*/ 23 w 78"/>
                    <a:gd name="T25" fmla="*/ 75 h 78"/>
                    <a:gd name="T26" fmla="*/ 17 w 78"/>
                    <a:gd name="T27" fmla="*/ 72 h 78"/>
                    <a:gd name="T28" fmla="*/ 11 w 78"/>
                    <a:gd name="T29" fmla="*/ 68 h 78"/>
                    <a:gd name="T30" fmla="*/ 7 w 78"/>
                    <a:gd name="T31" fmla="*/ 62 h 78"/>
                    <a:gd name="T32" fmla="*/ 3 w 78"/>
                    <a:gd name="T33" fmla="*/ 55 h 78"/>
                    <a:gd name="T34" fmla="*/ 1 w 78"/>
                    <a:gd name="T35" fmla="*/ 47 h 78"/>
                    <a:gd name="T36" fmla="*/ 0 w 78"/>
                    <a:gd name="T37" fmla="*/ 40 h 78"/>
                    <a:gd name="T38" fmla="*/ 0 w 78"/>
                    <a:gd name="T39" fmla="*/ 40 h 78"/>
                    <a:gd name="T40" fmla="*/ 1 w 78"/>
                    <a:gd name="T41" fmla="*/ 31 h 78"/>
                    <a:gd name="T42" fmla="*/ 3 w 78"/>
                    <a:gd name="T43" fmla="*/ 24 h 78"/>
                    <a:gd name="T44" fmla="*/ 7 w 78"/>
                    <a:gd name="T45" fmla="*/ 18 h 78"/>
                    <a:gd name="T46" fmla="*/ 11 w 78"/>
                    <a:gd name="T47" fmla="*/ 12 h 78"/>
                    <a:gd name="T48" fmla="*/ 17 w 78"/>
                    <a:gd name="T49" fmla="*/ 7 h 78"/>
                    <a:gd name="T50" fmla="*/ 23 w 78"/>
                    <a:gd name="T51" fmla="*/ 3 h 78"/>
                    <a:gd name="T52" fmla="*/ 31 w 78"/>
                    <a:gd name="T53" fmla="*/ 1 h 78"/>
                    <a:gd name="T54" fmla="*/ 40 w 78"/>
                    <a:gd name="T55" fmla="*/ 0 h 78"/>
                    <a:gd name="T56" fmla="*/ 40 w 78"/>
                    <a:gd name="T57" fmla="*/ 0 h 78"/>
                    <a:gd name="T58" fmla="*/ 47 w 78"/>
                    <a:gd name="T59" fmla="*/ 1 h 78"/>
                    <a:gd name="T60" fmla="*/ 54 w 78"/>
                    <a:gd name="T61" fmla="*/ 3 h 78"/>
                    <a:gd name="T62" fmla="*/ 62 w 78"/>
                    <a:gd name="T63" fmla="*/ 7 h 78"/>
                    <a:gd name="T64" fmla="*/ 68 w 78"/>
                    <a:gd name="T65" fmla="*/ 12 h 78"/>
                    <a:gd name="T66" fmla="*/ 72 w 78"/>
                    <a:gd name="T67" fmla="*/ 18 h 78"/>
                    <a:gd name="T68" fmla="*/ 75 w 78"/>
                    <a:gd name="T69" fmla="*/ 24 h 78"/>
                    <a:gd name="T70" fmla="*/ 78 w 78"/>
                    <a:gd name="T71" fmla="*/ 31 h 78"/>
                    <a:gd name="T72" fmla="*/ 78 w 78"/>
                    <a:gd name="T73" fmla="*/ 40 h 78"/>
                    <a:gd name="T74" fmla="*/ 78 w 78"/>
                    <a:gd name="T75" fmla="*/ 40 h 7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</a:cxnLst>
                  <a:rect l="0" t="0" r="r" b="b"/>
                  <a:pathLst>
                    <a:path w="78" h="78">
                      <a:moveTo>
                        <a:pt x="78" y="40"/>
                      </a:moveTo>
                      <a:lnTo>
                        <a:pt x="78" y="40"/>
                      </a:lnTo>
                      <a:lnTo>
                        <a:pt x="78" y="47"/>
                      </a:lnTo>
                      <a:lnTo>
                        <a:pt x="75" y="55"/>
                      </a:lnTo>
                      <a:lnTo>
                        <a:pt x="72" y="62"/>
                      </a:lnTo>
                      <a:lnTo>
                        <a:pt x="68" y="68"/>
                      </a:lnTo>
                      <a:lnTo>
                        <a:pt x="62" y="72"/>
                      </a:lnTo>
                      <a:lnTo>
                        <a:pt x="54" y="75"/>
                      </a:lnTo>
                      <a:lnTo>
                        <a:pt x="47" y="78"/>
                      </a:lnTo>
                      <a:lnTo>
                        <a:pt x="40" y="78"/>
                      </a:lnTo>
                      <a:lnTo>
                        <a:pt x="40" y="78"/>
                      </a:lnTo>
                      <a:lnTo>
                        <a:pt x="31" y="78"/>
                      </a:lnTo>
                      <a:lnTo>
                        <a:pt x="23" y="75"/>
                      </a:lnTo>
                      <a:lnTo>
                        <a:pt x="17" y="72"/>
                      </a:lnTo>
                      <a:lnTo>
                        <a:pt x="11" y="68"/>
                      </a:lnTo>
                      <a:lnTo>
                        <a:pt x="7" y="62"/>
                      </a:lnTo>
                      <a:lnTo>
                        <a:pt x="3" y="55"/>
                      </a:lnTo>
                      <a:lnTo>
                        <a:pt x="1" y="47"/>
                      </a:lnTo>
                      <a:lnTo>
                        <a:pt x="0" y="40"/>
                      </a:lnTo>
                      <a:lnTo>
                        <a:pt x="0" y="40"/>
                      </a:lnTo>
                      <a:lnTo>
                        <a:pt x="1" y="31"/>
                      </a:lnTo>
                      <a:lnTo>
                        <a:pt x="3" y="24"/>
                      </a:lnTo>
                      <a:lnTo>
                        <a:pt x="7" y="18"/>
                      </a:lnTo>
                      <a:lnTo>
                        <a:pt x="11" y="12"/>
                      </a:lnTo>
                      <a:lnTo>
                        <a:pt x="17" y="7"/>
                      </a:lnTo>
                      <a:lnTo>
                        <a:pt x="23" y="3"/>
                      </a:lnTo>
                      <a:lnTo>
                        <a:pt x="31" y="1"/>
                      </a:lnTo>
                      <a:lnTo>
                        <a:pt x="40" y="0"/>
                      </a:lnTo>
                      <a:lnTo>
                        <a:pt x="40" y="0"/>
                      </a:lnTo>
                      <a:lnTo>
                        <a:pt x="47" y="1"/>
                      </a:lnTo>
                      <a:lnTo>
                        <a:pt x="54" y="3"/>
                      </a:lnTo>
                      <a:lnTo>
                        <a:pt x="62" y="7"/>
                      </a:lnTo>
                      <a:lnTo>
                        <a:pt x="68" y="12"/>
                      </a:lnTo>
                      <a:lnTo>
                        <a:pt x="72" y="18"/>
                      </a:lnTo>
                      <a:lnTo>
                        <a:pt x="75" y="24"/>
                      </a:lnTo>
                      <a:lnTo>
                        <a:pt x="78" y="31"/>
                      </a:lnTo>
                      <a:lnTo>
                        <a:pt x="78" y="40"/>
                      </a:lnTo>
                      <a:lnTo>
                        <a:pt x="78" y="40"/>
                      </a:lnTo>
                      <a:close/>
                    </a:path>
                  </a:pathLst>
                </a:custGeom>
                <a:noFill/>
                <a:ln w="19050">
                  <a:solidFill>
                    <a:schemeClr val="bg1"/>
                  </a:solidFill>
                  <a:prstDash val="solid"/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ko-KR" altLang="en-US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106" name="Line 308"/>
                <p:cNvSpPr>
                  <a:spLocks noChangeShapeType="1"/>
                </p:cNvSpPr>
                <p:nvPr/>
              </p:nvSpPr>
              <p:spPr bwMode="auto">
                <a:xfrm>
                  <a:off x="9086850" y="5464176"/>
                  <a:ext cx="0" cy="125413"/>
                </a:xfrm>
                <a:prstGeom prst="line">
                  <a:avLst/>
                </a:prstGeom>
                <a:noFill/>
                <a:ln w="19050">
                  <a:solidFill>
                    <a:schemeClr val="bg1"/>
                  </a:solidFill>
                  <a:prstDash val="solid"/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ko-KR" altLang="en-US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107" name="Line 309"/>
                <p:cNvSpPr>
                  <a:spLocks noChangeShapeType="1"/>
                </p:cNvSpPr>
                <p:nvPr/>
              </p:nvSpPr>
              <p:spPr bwMode="auto">
                <a:xfrm>
                  <a:off x="9220200" y="5464176"/>
                  <a:ext cx="0" cy="125413"/>
                </a:xfrm>
                <a:prstGeom prst="line">
                  <a:avLst/>
                </a:prstGeom>
                <a:noFill/>
                <a:ln w="19050">
                  <a:solidFill>
                    <a:schemeClr val="bg1"/>
                  </a:solidFill>
                  <a:prstDash val="solid"/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ko-KR" altLang="en-US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108" name="Freeform 310"/>
                <p:cNvSpPr/>
                <p:nvPr/>
              </p:nvSpPr>
              <p:spPr bwMode="auto">
                <a:xfrm>
                  <a:off x="9029700" y="5995988"/>
                  <a:ext cx="247650" cy="195263"/>
                </a:xfrm>
                <a:custGeom>
                  <a:avLst/>
                  <a:gdLst>
                    <a:gd name="T0" fmla="*/ 156 w 156"/>
                    <a:gd name="T1" fmla="*/ 123 h 123"/>
                    <a:gd name="T2" fmla="*/ 156 w 156"/>
                    <a:gd name="T3" fmla="*/ 123 h 123"/>
                    <a:gd name="T4" fmla="*/ 156 w 156"/>
                    <a:gd name="T5" fmla="*/ 37 h 123"/>
                    <a:gd name="T6" fmla="*/ 156 w 156"/>
                    <a:gd name="T7" fmla="*/ 37 h 123"/>
                    <a:gd name="T8" fmla="*/ 154 w 156"/>
                    <a:gd name="T9" fmla="*/ 28 h 123"/>
                    <a:gd name="T10" fmla="*/ 151 w 156"/>
                    <a:gd name="T11" fmla="*/ 19 h 123"/>
                    <a:gd name="T12" fmla="*/ 144 w 156"/>
                    <a:gd name="T13" fmla="*/ 13 h 123"/>
                    <a:gd name="T14" fmla="*/ 136 w 156"/>
                    <a:gd name="T15" fmla="*/ 9 h 123"/>
                    <a:gd name="T16" fmla="*/ 136 w 156"/>
                    <a:gd name="T17" fmla="*/ 9 h 123"/>
                    <a:gd name="T18" fmla="*/ 122 w 156"/>
                    <a:gd name="T19" fmla="*/ 6 h 123"/>
                    <a:gd name="T20" fmla="*/ 108 w 156"/>
                    <a:gd name="T21" fmla="*/ 3 h 123"/>
                    <a:gd name="T22" fmla="*/ 93 w 156"/>
                    <a:gd name="T23" fmla="*/ 2 h 123"/>
                    <a:gd name="T24" fmla="*/ 79 w 156"/>
                    <a:gd name="T25" fmla="*/ 0 h 123"/>
                    <a:gd name="T26" fmla="*/ 64 w 156"/>
                    <a:gd name="T27" fmla="*/ 2 h 123"/>
                    <a:gd name="T28" fmla="*/ 49 w 156"/>
                    <a:gd name="T29" fmla="*/ 3 h 123"/>
                    <a:gd name="T30" fmla="*/ 34 w 156"/>
                    <a:gd name="T31" fmla="*/ 6 h 123"/>
                    <a:gd name="T32" fmla="*/ 19 w 156"/>
                    <a:gd name="T33" fmla="*/ 9 h 123"/>
                    <a:gd name="T34" fmla="*/ 19 w 156"/>
                    <a:gd name="T35" fmla="*/ 9 h 123"/>
                    <a:gd name="T36" fmla="*/ 12 w 156"/>
                    <a:gd name="T37" fmla="*/ 13 h 123"/>
                    <a:gd name="T38" fmla="*/ 6 w 156"/>
                    <a:gd name="T39" fmla="*/ 19 h 123"/>
                    <a:gd name="T40" fmla="*/ 2 w 156"/>
                    <a:gd name="T41" fmla="*/ 28 h 123"/>
                    <a:gd name="T42" fmla="*/ 0 w 156"/>
                    <a:gd name="T43" fmla="*/ 37 h 123"/>
                    <a:gd name="T44" fmla="*/ 0 w 156"/>
                    <a:gd name="T45" fmla="*/ 37 h 123"/>
                    <a:gd name="T46" fmla="*/ 0 w 156"/>
                    <a:gd name="T47" fmla="*/ 123 h 123"/>
                    <a:gd name="T48" fmla="*/ 156 w 156"/>
                    <a:gd name="T49" fmla="*/ 123 h 12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156" h="123">
                      <a:moveTo>
                        <a:pt x="156" y="123"/>
                      </a:moveTo>
                      <a:lnTo>
                        <a:pt x="156" y="123"/>
                      </a:lnTo>
                      <a:lnTo>
                        <a:pt x="156" y="37"/>
                      </a:lnTo>
                      <a:lnTo>
                        <a:pt x="156" y="37"/>
                      </a:lnTo>
                      <a:lnTo>
                        <a:pt x="154" y="28"/>
                      </a:lnTo>
                      <a:lnTo>
                        <a:pt x="151" y="19"/>
                      </a:lnTo>
                      <a:lnTo>
                        <a:pt x="144" y="13"/>
                      </a:lnTo>
                      <a:lnTo>
                        <a:pt x="136" y="9"/>
                      </a:lnTo>
                      <a:lnTo>
                        <a:pt x="136" y="9"/>
                      </a:lnTo>
                      <a:lnTo>
                        <a:pt x="122" y="6"/>
                      </a:lnTo>
                      <a:lnTo>
                        <a:pt x="108" y="3"/>
                      </a:lnTo>
                      <a:lnTo>
                        <a:pt x="93" y="2"/>
                      </a:lnTo>
                      <a:lnTo>
                        <a:pt x="79" y="0"/>
                      </a:lnTo>
                      <a:lnTo>
                        <a:pt x="64" y="2"/>
                      </a:lnTo>
                      <a:lnTo>
                        <a:pt x="49" y="3"/>
                      </a:lnTo>
                      <a:lnTo>
                        <a:pt x="34" y="6"/>
                      </a:lnTo>
                      <a:lnTo>
                        <a:pt x="19" y="9"/>
                      </a:lnTo>
                      <a:lnTo>
                        <a:pt x="19" y="9"/>
                      </a:lnTo>
                      <a:lnTo>
                        <a:pt x="12" y="13"/>
                      </a:lnTo>
                      <a:lnTo>
                        <a:pt x="6" y="19"/>
                      </a:lnTo>
                      <a:lnTo>
                        <a:pt x="2" y="28"/>
                      </a:lnTo>
                      <a:lnTo>
                        <a:pt x="0" y="37"/>
                      </a:lnTo>
                      <a:lnTo>
                        <a:pt x="0" y="37"/>
                      </a:lnTo>
                      <a:lnTo>
                        <a:pt x="0" y="123"/>
                      </a:lnTo>
                      <a:lnTo>
                        <a:pt x="156" y="123"/>
                      </a:lnTo>
                      <a:close/>
                    </a:path>
                  </a:pathLst>
                </a:custGeom>
                <a:noFill/>
                <a:ln w="19050">
                  <a:solidFill>
                    <a:schemeClr val="bg1"/>
                  </a:solidFill>
                  <a:prstDash val="solid"/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ko-KR" altLang="en-US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109" name="Freeform 311"/>
                <p:cNvSpPr/>
                <p:nvPr/>
              </p:nvSpPr>
              <p:spPr bwMode="auto">
                <a:xfrm>
                  <a:off x="9091613" y="5868988"/>
                  <a:ext cx="123825" cy="125413"/>
                </a:xfrm>
                <a:custGeom>
                  <a:avLst/>
                  <a:gdLst>
                    <a:gd name="T0" fmla="*/ 78 w 78"/>
                    <a:gd name="T1" fmla="*/ 40 h 79"/>
                    <a:gd name="T2" fmla="*/ 78 w 78"/>
                    <a:gd name="T3" fmla="*/ 40 h 79"/>
                    <a:gd name="T4" fmla="*/ 78 w 78"/>
                    <a:gd name="T5" fmla="*/ 47 h 79"/>
                    <a:gd name="T6" fmla="*/ 75 w 78"/>
                    <a:gd name="T7" fmla="*/ 55 h 79"/>
                    <a:gd name="T8" fmla="*/ 72 w 78"/>
                    <a:gd name="T9" fmla="*/ 62 h 79"/>
                    <a:gd name="T10" fmla="*/ 68 w 78"/>
                    <a:gd name="T11" fmla="*/ 68 h 79"/>
                    <a:gd name="T12" fmla="*/ 62 w 78"/>
                    <a:gd name="T13" fmla="*/ 73 h 79"/>
                    <a:gd name="T14" fmla="*/ 54 w 78"/>
                    <a:gd name="T15" fmla="*/ 76 h 79"/>
                    <a:gd name="T16" fmla="*/ 47 w 78"/>
                    <a:gd name="T17" fmla="*/ 79 h 79"/>
                    <a:gd name="T18" fmla="*/ 40 w 78"/>
                    <a:gd name="T19" fmla="*/ 79 h 79"/>
                    <a:gd name="T20" fmla="*/ 40 w 78"/>
                    <a:gd name="T21" fmla="*/ 79 h 79"/>
                    <a:gd name="T22" fmla="*/ 31 w 78"/>
                    <a:gd name="T23" fmla="*/ 79 h 79"/>
                    <a:gd name="T24" fmla="*/ 23 w 78"/>
                    <a:gd name="T25" fmla="*/ 76 h 79"/>
                    <a:gd name="T26" fmla="*/ 17 w 78"/>
                    <a:gd name="T27" fmla="*/ 73 h 79"/>
                    <a:gd name="T28" fmla="*/ 11 w 78"/>
                    <a:gd name="T29" fmla="*/ 68 h 79"/>
                    <a:gd name="T30" fmla="*/ 7 w 78"/>
                    <a:gd name="T31" fmla="*/ 62 h 79"/>
                    <a:gd name="T32" fmla="*/ 3 w 78"/>
                    <a:gd name="T33" fmla="*/ 55 h 79"/>
                    <a:gd name="T34" fmla="*/ 1 w 78"/>
                    <a:gd name="T35" fmla="*/ 47 h 79"/>
                    <a:gd name="T36" fmla="*/ 0 w 78"/>
                    <a:gd name="T37" fmla="*/ 40 h 79"/>
                    <a:gd name="T38" fmla="*/ 0 w 78"/>
                    <a:gd name="T39" fmla="*/ 40 h 79"/>
                    <a:gd name="T40" fmla="*/ 1 w 78"/>
                    <a:gd name="T41" fmla="*/ 31 h 79"/>
                    <a:gd name="T42" fmla="*/ 3 w 78"/>
                    <a:gd name="T43" fmla="*/ 24 h 79"/>
                    <a:gd name="T44" fmla="*/ 7 w 78"/>
                    <a:gd name="T45" fmla="*/ 18 h 79"/>
                    <a:gd name="T46" fmla="*/ 11 w 78"/>
                    <a:gd name="T47" fmla="*/ 12 h 79"/>
                    <a:gd name="T48" fmla="*/ 17 w 78"/>
                    <a:gd name="T49" fmla="*/ 7 h 79"/>
                    <a:gd name="T50" fmla="*/ 23 w 78"/>
                    <a:gd name="T51" fmla="*/ 3 h 79"/>
                    <a:gd name="T52" fmla="*/ 31 w 78"/>
                    <a:gd name="T53" fmla="*/ 1 h 79"/>
                    <a:gd name="T54" fmla="*/ 40 w 78"/>
                    <a:gd name="T55" fmla="*/ 0 h 79"/>
                    <a:gd name="T56" fmla="*/ 40 w 78"/>
                    <a:gd name="T57" fmla="*/ 0 h 79"/>
                    <a:gd name="T58" fmla="*/ 47 w 78"/>
                    <a:gd name="T59" fmla="*/ 1 h 79"/>
                    <a:gd name="T60" fmla="*/ 54 w 78"/>
                    <a:gd name="T61" fmla="*/ 3 h 79"/>
                    <a:gd name="T62" fmla="*/ 62 w 78"/>
                    <a:gd name="T63" fmla="*/ 7 h 79"/>
                    <a:gd name="T64" fmla="*/ 68 w 78"/>
                    <a:gd name="T65" fmla="*/ 12 h 79"/>
                    <a:gd name="T66" fmla="*/ 72 w 78"/>
                    <a:gd name="T67" fmla="*/ 18 h 79"/>
                    <a:gd name="T68" fmla="*/ 75 w 78"/>
                    <a:gd name="T69" fmla="*/ 24 h 79"/>
                    <a:gd name="T70" fmla="*/ 78 w 78"/>
                    <a:gd name="T71" fmla="*/ 31 h 79"/>
                    <a:gd name="T72" fmla="*/ 78 w 78"/>
                    <a:gd name="T73" fmla="*/ 40 h 79"/>
                    <a:gd name="T74" fmla="*/ 78 w 78"/>
                    <a:gd name="T75" fmla="*/ 40 h 7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</a:cxnLst>
                  <a:rect l="0" t="0" r="r" b="b"/>
                  <a:pathLst>
                    <a:path w="78" h="79">
                      <a:moveTo>
                        <a:pt x="78" y="40"/>
                      </a:moveTo>
                      <a:lnTo>
                        <a:pt x="78" y="40"/>
                      </a:lnTo>
                      <a:lnTo>
                        <a:pt x="78" y="47"/>
                      </a:lnTo>
                      <a:lnTo>
                        <a:pt x="75" y="55"/>
                      </a:lnTo>
                      <a:lnTo>
                        <a:pt x="72" y="62"/>
                      </a:lnTo>
                      <a:lnTo>
                        <a:pt x="68" y="68"/>
                      </a:lnTo>
                      <a:lnTo>
                        <a:pt x="62" y="73"/>
                      </a:lnTo>
                      <a:lnTo>
                        <a:pt x="54" y="76"/>
                      </a:lnTo>
                      <a:lnTo>
                        <a:pt x="47" y="79"/>
                      </a:lnTo>
                      <a:lnTo>
                        <a:pt x="40" y="79"/>
                      </a:lnTo>
                      <a:lnTo>
                        <a:pt x="40" y="79"/>
                      </a:lnTo>
                      <a:lnTo>
                        <a:pt x="31" y="79"/>
                      </a:lnTo>
                      <a:lnTo>
                        <a:pt x="23" y="76"/>
                      </a:lnTo>
                      <a:lnTo>
                        <a:pt x="17" y="73"/>
                      </a:lnTo>
                      <a:lnTo>
                        <a:pt x="11" y="68"/>
                      </a:lnTo>
                      <a:lnTo>
                        <a:pt x="7" y="62"/>
                      </a:lnTo>
                      <a:lnTo>
                        <a:pt x="3" y="55"/>
                      </a:lnTo>
                      <a:lnTo>
                        <a:pt x="1" y="47"/>
                      </a:lnTo>
                      <a:lnTo>
                        <a:pt x="0" y="40"/>
                      </a:lnTo>
                      <a:lnTo>
                        <a:pt x="0" y="40"/>
                      </a:lnTo>
                      <a:lnTo>
                        <a:pt x="1" y="31"/>
                      </a:lnTo>
                      <a:lnTo>
                        <a:pt x="3" y="24"/>
                      </a:lnTo>
                      <a:lnTo>
                        <a:pt x="7" y="18"/>
                      </a:lnTo>
                      <a:lnTo>
                        <a:pt x="11" y="12"/>
                      </a:lnTo>
                      <a:lnTo>
                        <a:pt x="17" y="7"/>
                      </a:lnTo>
                      <a:lnTo>
                        <a:pt x="23" y="3"/>
                      </a:lnTo>
                      <a:lnTo>
                        <a:pt x="31" y="1"/>
                      </a:lnTo>
                      <a:lnTo>
                        <a:pt x="40" y="0"/>
                      </a:lnTo>
                      <a:lnTo>
                        <a:pt x="40" y="0"/>
                      </a:lnTo>
                      <a:lnTo>
                        <a:pt x="47" y="1"/>
                      </a:lnTo>
                      <a:lnTo>
                        <a:pt x="54" y="3"/>
                      </a:lnTo>
                      <a:lnTo>
                        <a:pt x="62" y="7"/>
                      </a:lnTo>
                      <a:lnTo>
                        <a:pt x="68" y="12"/>
                      </a:lnTo>
                      <a:lnTo>
                        <a:pt x="72" y="18"/>
                      </a:lnTo>
                      <a:lnTo>
                        <a:pt x="75" y="24"/>
                      </a:lnTo>
                      <a:lnTo>
                        <a:pt x="78" y="31"/>
                      </a:lnTo>
                      <a:lnTo>
                        <a:pt x="78" y="40"/>
                      </a:lnTo>
                      <a:lnTo>
                        <a:pt x="78" y="40"/>
                      </a:lnTo>
                      <a:close/>
                    </a:path>
                  </a:pathLst>
                </a:custGeom>
                <a:noFill/>
                <a:ln w="19050">
                  <a:solidFill>
                    <a:schemeClr val="bg1"/>
                  </a:solidFill>
                  <a:prstDash val="solid"/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ko-KR" altLang="en-US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110" name="Line 312"/>
                <p:cNvSpPr>
                  <a:spLocks noChangeShapeType="1"/>
                </p:cNvSpPr>
                <p:nvPr/>
              </p:nvSpPr>
              <p:spPr bwMode="auto">
                <a:xfrm>
                  <a:off x="9086850" y="6064251"/>
                  <a:ext cx="0" cy="125413"/>
                </a:xfrm>
                <a:prstGeom prst="line">
                  <a:avLst/>
                </a:prstGeom>
                <a:noFill/>
                <a:ln w="19050">
                  <a:solidFill>
                    <a:schemeClr val="bg1"/>
                  </a:solidFill>
                  <a:prstDash val="solid"/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ko-KR" altLang="en-US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111" name="Line 313"/>
                <p:cNvSpPr>
                  <a:spLocks noChangeShapeType="1"/>
                </p:cNvSpPr>
                <p:nvPr/>
              </p:nvSpPr>
              <p:spPr bwMode="auto">
                <a:xfrm>
                  <a:off x="9220200" y="6064251"/>
                  <a:ext cx="0" cy="125413"/>
                </a:xfrm>
                <a:prstGeom prst="line">
                  <a:avLst/>
                </a:prstGeom>
                <a:noFill/>
                <a:ln w="19050">
                  <a:solidFill>
                    <a:schemeClr val="bg1"/>
                  </a:solidFill>
                  <a:prstDash val="solid"/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ko-KR" altLang="en-US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112" name="Freeform 314"/>
                <p:cNvSpPr/>
                <p:nvPr/>
              </p:nvSpPr>
              <p:spPr bwMode="auto">
                <a:xfrm>
                  <a:off x="8702675" y="5995988"/>
                  <a:ext cx="247650" cy="195263"/>
                </a:xfrm>
                <a:custGeom>
                  <a:avLst/>
                  <a:gdLst>
                    <a:gd name="T0" fmla="*/ 156 w 156"/>
                    <a:gd name="T1" fmla="*/ 123 h 123"/>
                    <a:gd name="T2" fmla="*/ 156 w 156"/>
                    <a:gd name="T3" fmla="*/ 123 h 123"/>
                    <a:gd name="T4" fmla="*/ 156 w 156"/>
                    <a:gd name="T5" fmla="*/ 37 h 123"/>
                    <a:gd name="T6" fmla="*/ 156 w 156"/>
                    <a:gd name="T7" fmla="*/ 37 h 123"/>
                    <a:gd name="T8" fmla="*/ 154 w 156"/>
                    <a:gd name="T9" fmla="*/ 28 h 123"/>
                    <a:gd name="T10" fmla="*/ 150 w 156"/>
                    <a:gd name="T11" fmla="*/ 19 h 123"/>
                    <a:gd name="T12" fmla="*/ 144 w 156"/>
                    <a:gd name="T13" fmla="*/ 13 h 123"/>
                    <a:gd name="T14" fmla="*/ 136 w 156"/>
                    <a:gd name="T15" fmla="*/ 9 h 123"/>
                    <a:gd name="T16" fmla="*/ 136 w 156"/>
                    <a:gd name="T17" fmla="*/ 9 h 123"/>
                    <a:gd name="T18" fmla="*/ 122 w 156"/>
                    <a:gd name="T19" fmla="*/ 6 h 123"/>
                    <a:gd name="T20" fmla="*/ 107 w 156"/>
                    <a:gd name="T21" fmla="*/ 3 h 123"/>
                    <a:gd name="T22" fmla="*/ 92 w 156"/>
                    <a:gd name="T23" fmla="*/ 2 h 123"/>
                    <a:gd name="T24" fmla="*/ 77 w 156"/>
                    <a:gd name="T25" fmla="*/ 0 h 123"/>
                    <a:gd name="T26" fmla="*/ 62 w 156"/>
                    <a:gd name="T27" fmla="*/ 2 h 123"/>
                    <a:gd name="T28" fmla="*/ 47 w 156"/>
                    <a:gd name="T29" fmla="*/ 3 h 123"/>
                    <a:gd name="T30" fmla="*/ 34 w 156"/>
                    <a:gd name="T31" fmla="*/ 6 h 123"/>
                    <a:gd name="T32" fmla="*/ 19 w 156"/>
                    <a:gd name="T33" fmla="*/ 9 h 123"/>
                    <a:gd name="T34" fmla="*/ 19 w 156"/>
                    <a:gd name="T35" fmla="*/ 9 h 123"/>
                    <a:gd name="T36" fmla="*/ 12 w 156"/>
                    <a:gd name="T37" fmla="*/ 13 h 123"/>
                    <a:gd name="T38" fmla="*/ 4 w 156"/>
                    <a:gd name="T39" fmla="*/ 19 h 123"/>
                    <a:gd name="T40" fmla="*/ 1 w 156"/>
                    <a:gd name="T41" fmla="*/ 28 h 123"/>
                    <a:gd name="T42" fmla="*/ 0 w 156"/>
                    <a:gd name="T43" fmla="*/ 37 h 123"/>
                    <a:gd name="T44" fmla="*/ 0 w 156"/>
                    <a:gd name="T45" fmla="*/ 37 h 123"/>
                    <a:gd name="T46" fmla="*/ 0 w 156"/>
                    <a:gd name="T47" fmla="*/ 123 h 123"/>
                    <a:gd name="T48" fmla="*/ 156 w 156"/>
                    <a:gd name="T49" fmla="*/ 123 h 12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156" h="123">
                      <a:moveTo>
                        <a:pt x="156" y="123"/>
                      </a:moveTo>
                      <a:lnTo>
                        <a:pt x="156" y="123"/>
                      </a:lnTo>
                      <a:lnTo>
                        <a:pt x="156" y="37"/>
                      </a:lnTo>
                      <a:lnTo>
                        <a:pt x="156" y="37"/>
                      </a:lnTo>
                      <a:lnTo>
                        <a:pt x="154" y="28"/>
                      </a:lnTo>
                      <a:lnTo>
                        <a:pt x="150" y="19"/>
                      </a:lnTo>
                      <a:lnTo>
                        <a:pt x="144" y="13"/>
                      </a:lnTo>
                      <a:lnTo>
                        <a:pt x="136" y="9"/>
                      </a:lnTo>
                      <a:lnTo>
                        <a:pt x="136" y="9"/>
                      </a:lnTo>
                      <a:lnTo>
                        <a:pt x="122" y="6"/>
                      </a:lnTo>
                      <a:lnTo>
                        <a:pt x="107" y="3"/>
                      </a:lnTo>
                      <a:lnTo>
                        <a:pt x="92" y="2"/>
                      </a:lnTo>
                      <a:lnTo>
                        <a:pt x="77" y="0"/>
                      </a:lnTo>
                      <a:lnTo>
                        <a:pt x="62" y="2"/>
                      </a:lnTo>
                      <a:lnTo>
                        <a:pt x="47" y="3"/>
                      </a:lnTo>
                      <a:lnTo>
                        <a:pt x="34" y="6"/>
                      </a:lnTo>
                      <a:lnTo>
                        <a:pt x="19" y="9"/>
                      </a:lnTo>
                      <a:lnTo>
                        <a:pt x="19" y="9"/>
                      </a:lnTo>
                      <a:lnTo>
                        <a:pt x="12" y="13"/>
                      </a:lnTo>
                      <a:lnTo>
                        <a:pt x="4" y="19"/>
                      </a:lnTo>
                      <a:lnTo>
                        <a:pt x="1" y="28"/>
                      </a:lnTo>
                      <a:lnTo>
                        <a:pt x="0" y="37"/>
                      </a:lnTo>
                      <a:lnTo>
                        <a:pt x="0" y="37"/>
                      </a:lnTo>
                      <a:lnTo>
                        <a:pt x="0" y="123"/>
                      </a:lnTo>
                      <a:lnTo>
                        <a:pt x="156" y="123"/>
                      </a:lnTo>
                      <a:close/>
                    </a:path>
                  </a:pathLst>
                </a:custGeom>
                <a:noFill/>
                <a:ln w="19050">
                  <a:solidFill>
                    <a:schemeClr val="bg1"/>
                  </a:solidFill>
                  <a:prstDash val="solid"/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ko-KR" altLang="en-US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113" name="Freeform 315"/>
                <p:cNvSpPr/>
                <p:nvPr/>
              </p:nvSpPr>
              <p:spPr bwMode="auto">
                <a:xfrm>
                  <a:off x="8761413" y="5868988"/>
                  <a:ext cx="127000" cy="125413"/>
                </a:xfrm>
                <a:custGeom>
                  <a:avLst/>
                  <a:gdLst>
                    <a:gd name="T0" fmla="*/ 80 w 80"/>
                    <a:gd name="T1" fmla="*/ 40 h 79"/>
                    <a:gd name="T2" fmla="*/ 80 w 80"/>
                    <a:gd name="T3" fmla="*/ 40 h 79"/>
                    <a:gd name="T4" fmla="*/ 79 w 80"/>
                    <a:gd name="T5" fmla="*/ 47 h 79"/>
                    <a:gd name="T6" fmla="*/ 77 w 80"/>
                    <a:gd name="T7" fmla="*/ 55 h 79"/>
                    <a:gd name="T8" fmla="*/ 73 w 80"/>
                    <a:gd name="T9" fmla="*/ 62 h 79"/>
                    <a:gd name="T10" fmla="*/ 68 w 80"/>
                    <a:gd name="T11" fmla="*/ 68 h 79"/>
                    <a:gd name="T12" fmla="*/ 62 w 80"/>
                    <a:gd name="T13" fmla="*/ 73 h 79"/>
                    <a:gd name="T14" fmla="*/ 56 w 80"/>
                    <a:gd name="T15" fmla="*/ 76 h 79"/>
                    <a:gd name="T16" fmla="*/ 49 w 80"/>
                    <a:gd name="T17" fmla="*/ 79 h 79"/>
                    <a:gd name="T18" fmla="*/ 40 w 80"/>
                    <a:gd name="T19" fmla="*/ 79 h 79"/>
                    <a:gd name="T20" fmla="*/ 40 w 80"/>
                    <a:gd name="T21" fmla="*/ 79 h 79"/>
                    <a:gd name="T22" fmla="*/ 33 w 80"/>
                    <a:gd name="T23" fmla="*/ 79 h 79"/>
                    <a:gd name="T24" fmla="*/ 25 w 80"/>
                    <a:gd name="T25" fmla="*/ 76 h 79"/>
                    <a:gd name="T26" fmla="*/ 18 w 80"/>
                    <a:gd name="T27" fmla="*/ 73 h 79"/>
                    <a:gd name="T28" fmla="*/ 12 w 80"/>
                    <a:gd name="T29" fmla="*/ 68 h 79"/>
                    <a:gd name="T30" fmla="*/ 7 w 80"/>
                    <a:gd name="T31" fmla="*/ 62 h 79"/>
                    <a:gd name="T32" fmla="*/ 4 w 80"/>
                    <a:gd name="T33" fmla="*/ 55 h 79"/>
                    <a:gd name="T34" fmla="*/ 1 w 80"/>
                    <a:gd name="T35" fmla="*/ 47 h 79"/>
                    <a:gd name="T36" fmla="*/ 0 w 80"/>
                    <a:gd name="T37" fmla="*/ 40 h 79"/>
                    <a:gd name="T38" fmla="*/ 0 w 80"/>
                    <a:gd name="T39" fmla="*/ 40 h 79"/>
                    <a:gd name="T40" fmla="*/ 1 w 80"/>
                    <a:gd name="T41" fmla="*/ 31 h 79"/>
                    <a:gd name="T42" fmla="*/ 4 w 80"/>
                    <a:gd name="T43" fmla="*/ 24 h 79"/>
                    <a:gd name="T44" fmla="*/ 7 w 80"/>
                    <a:gd name="T45" fmla="*/ 18 h 79"/>
                    <a:gd name="T46" fmla="*/ 12 w 80"/>
                    <a:gd name="T47" fmla="*/ 12 h 79"/>
                    <a:gd name="T48" fmla="*/ 18 w 80"/>
                    <a:gd name="T49" fmla="*/ 7 h 79"/>
                    <a:gd name="T50" fmla="*/ 25 w 80"/>
                    <a:gd name="T51" fmla="*/ 3 h 79"/>
                    <a:gd name="T52" fmla="*/ 33 w 80"/>
                    <a:gd name="T53" fmla="*/ 1 h 79"/>
                    <a:gd name="T54" fmla="*/ 40 w 80"/>
                    <a:gd name="T55" fmla="*/ 0 h 79"/>
                    <a:gd name="T56" fmla="*/ 40 w 80"/>
                    <a:gd name="T57" fmla="*/ 0 h 79"/>
                    <a:gd name="T58" fmla="*/ 49 w 80"/>
                    <a:gd name="T59" fmla="*/ 1 h 79"/>
                    <a:gd name="T60" fmla="*/ 56 w 80"/>
                    <a:gd name="T61" fmla="*/ 3 h 79"/>
                    <a:gd name="T62" fmla="*/ 62 w 80"/>
                    <a:gd name="T63" fmla="*/ 7 h 79"/>
                    <a:gd name="T64" fmla="*/ 68 w 80"/>
                    <a:gd name="T65" fmla="*/ 12 h 79"/>
                    <a:gd name="T66" fmla="*/ 73 w 80"/>
                    <a:gd name="T67" fmla="*/ 18 h 79"/>
                    <a:gd name="T68" fmla="*/ 77 w 80"/>
                    <a:gd name="T69" fmla="*/ 24 h 79"/>
                    <a:gd name="T70" fmla="*/ 79 w 80"/>
                    <a:gd name="T71" fmla="*/ 31 h 79"/>
                    <a:gd name="T72" fmla="*/ 80 w 80"/>
                    <a:gd name="T73" fmla="*/ 40 h 79"/>
                    <a:gd name="T74" fmla="*/ 80 w 80"/>
                    <a:gd name="T75" fmla="*/ 40 h 7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</a:cxnLst>
                  <a:rect l="0" t="0" r="r" b="b"/>
                  <a:pathLst>
                    <a:path w="80" h="79">
                      <a:moveTo>
                        <a:pt x="80" y="40"/>
                      </a:moveTo>
                      <a:lnTo>
                        <a:pt x="80" y="40"/>
                      </a:lnTo>
                      <a:lnTo>
                        <a:pt x="79" y="47"/>
                      </a:lnTo>
                      <a:lnTo>
                        <a:pt x="77" y="55"/>
                      </a:lnTo>
                      <a:lnTo>
                        <a:pt x="73" y="62"/>
                      </a:lnTo>
                      <a:lnTo>
                        <a:pt x="68" y="68"/>
                      </a:lnTo>
                      <a:lnTo>
                        <a:pt x="62" y="73"/>
                      </a:lnTo>
                      <a:lnTo>
                        <a:pt x="56" y="76"/>
                      </a:lnTo>
                      <a:lnTo>
                        <a:pt x="49" y="79"/>
                      </a:lnTo>
                      <a:lnTo>
                        <a:pt x="40" y="79"/>
                      </a:lnTo>
                      <a:lnTo>
                        <a:pt x="40" y="79"/>
                      </a:lnTo>
                      <a:lnTo>
                        <a:pt x="33" y="79"/>
                      </a:lnTo>
                      <a:lnTo>
                        <a:pt x="25" y="76"/>
                      </a:lnTo>
                      <a:lnTo>
                        <a:pt x="18" y="73"/>
                      </a:lnTo>
                      <a:lnTo>
                        <a:pt x="12" y="68"/>
                      </a:lnTo>
                      <a:lnTo>
                        <a:pt x="7" y="62"/>
                      </a:lnTo>
                      <a:lnTo>
                        <a:pt x="4" y="55"/>
                      </a:lnTo>
                      <a:lnTo>
                        <a:pt x="1" y="47"/>
                      </a:lnTo>
                      <a:lnTo>
                        <a:pt x="0" y="40"/>
                      </a:lnTo>
                      <a:lnTo>
                        <a:pt x="0" y="40"/>
                      </a:lnTo>
                      <a:lnTo>
                        <a:pt x="1" y="31"/>
                      </a:lnTo>
                      <a:lnTo>
                        <a:pt x="4" y="24"/>
                      </a:lnTo>
                      <a:lnTo>
                        <a:pt x="7" y="18"/>
                      </a:lnTo>
                      <a:lnTo>
                        <a:pt x="12" y="12"/>
                      </a:lnTo>
                      <a:lnTo>
                        <a:pt x="18" y="7"/>
                      </a:lnTo>
                      <a:lnTo>
                        <a:pt x="25" y="3"/>
                      </a:lnTo>
                      <a:lnTo>
                        <a:pt x="33" y="1"/>
                      </a:lnTo>
                      <a:lnTo>
                        <a:pt x="40" y="0"/>
                      </a:lnTo>
                      <a:lnTo>
                        <a:pt x="40" y="0"/>
                      </a:lnTo>
                      <a:lnTo>
                        <a:pt x="49" y="1"/>
                      </a:lnTo>
                      <a:lnTo>
                        <a:pt x="56" y="3"/>
                      </a:lnTo>
                      <a:lnTo>
                        <a:pt x="62" y="7"/>
                      </a:lnTo>
                      <a:lnTo>
                        <a:pt x="68" y="12"/>
                      </a:lnTo>
                      <a:lnTo>
                        <a:pt x="73" y="18"/>
                      </a:lnTo>
                      <a:lnTo>
                        <a:pt x="77" y="24"/>
                      </a:lnTo>
                      <a:lnTo>
                        <a:pt x="79" y="31"/>
                      </a:lnTo>
                      <a:lnTo>
                        <a:pt x="80" y="40"/>
                      </a:lnTo>
                      <a:lnTo>
                        <a:pt x="80" y="40"/>
                      </a:lnTo>
                      <a:close/>
                    </a:path>
                  </a:pathLst>
                </a:custGeom>
                <a:noFill/>
                <a:ln w="19050">
                  <a:solidFill>
                    <a:schemeClr val="bg1"/>
                  </a:solidFill>
                  <a:prstDash val="solid"/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ko-KR" altLang="en-US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114" name="Line 316"/>
                <p:cNvSpPr>
                  <a:spLocks noChangeShapeType="1"/>
                </p:cNvSpPr>
                <p:nvPr/>
              </p:nvSpPr>
              <p:spPr bwMode="auto">
                <a:xfrm>
                  <a:off x="8759825" y="6064251"/>
                  <a:ext cx="0" cy="125413"/>
                </a:xfrm>
                <a:prstGeom prst="line">
                  <a:avLst/>
                </a:prstGeom>
                <a:noFill/>
                <a:ln w="19050">
                  <a:solidFill>
                    <a:schemeClr val="bg1"/>
                  </a:solidFill>
                  <a:prstDash val="solid"/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ko-KR" altLang="en-US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115" name="Line 317"/>
                <p:cNvSpPr>
                  <a:spLocks noChangeShapeType="1"/>
                </p:cNvSpPr>
                <p:nvPr/>
              </p:nvSpPr>
              <p:spPr bwMode="auto">
                <a:xfrm>
                  <a:off x="8893175" y="6064251"/>
                  <a:ext cx="0" cy="125413"/>
                </a:xfrm>
                <a:prstGeom prst="line">
                  <a:avLst/>
                </a:prstGeom>
                <a:noFill/>
                <a:ln w="19050">
                  <a:solidFill>
                    <a:schemeClr val="bg1"/>
                  </a:solidFill>
                  <a:prstDash val="solid"/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ko-KR" altLang="en-US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116" name="Freeform 318"/>
                <p:cNvSpPr/>
                <p:nvPr/>
              </p:nvSpPr>
              <p:spPr bwMode="auto">
                <a:xfrm>
                  <a:off x="9359900" y="5995988"/>
                  <a:ext cx="246062" cy="195263"/>
                </a:xfrm>
                <a:custGeom>
                  <a:avLst/>
                  <a:gdLst>
                    <a:gd name="T0" fmla="*/ 155 w 155"/>
                    <a:gd name="T1" fmla="*/ 123 h 123"/>
                    <a:gd name="T2" fmla="*/ 155 w 155"/>
                    <a:gd name="T3" fmla="*/ 123 h 123"/>
                    <a:gd name="T4" fmla="*/ 155 w 155"/>
                    <a:gd name="T5" fmla="*/ 37 h 123"/>
                    <a:gd name="T6" fmla="*/ 155 w 155"/>
                    <a:gd name="T7" fmla="*/ 37 h 123"/>
                    <a:gd name="T8" fmla="*/ 154 w 155"/>
                    <a:gd name="T9" fmla="*/ 28 h 123"/>
                    <a:gd name="T10" fmla="*/ 149 w 155"/>
                    <a:gd name="T11" fmla="*/ 19 h 123"/>
                    <a:gd name="T12" fmla="*/ 144 w 155"/>
                    <a:gd name="T13" fmla="*/ 13 h 123"/>
                    <a:gd name="T14" fmla="*/ 136 w 155"/>
                    <a:gd name="T15" fmla="*/ 9 h 123"/>
                    <a:gd name="T16" fmla="*/ 136 w 155"/>
                    <a:gd name="T17" fmla="*/ 9 h 123"/>
                    <a:gd name="T18" fmla="*/ 121 w 155"/>
                    <a:gd name="T19" fmla="*/ 6 h 123"/>
                    <a:gd name="T20" fmla="*/ 106 w 155"/>
                    <a:gd name="T21" fmla="*/ 3 h 123"/>
                    <a:gd name="T22" fmla="*/ 92 w 155"/>
                    <a:gd name="T23" fmla="*/ 2 h 123"/>
                    <a:gd name="T24" fmla="*/ 77 w 155"/>
                    <a:gd name="T25" fmla="*/ 0 h 123"/>
                    <a:gd name="T26" fmla="*/ 62 w 155"/>
                    <a:gd name="T27" fmla="*/ 2 h 123"/>
                    <a:gd name="T28" fmla="*/ 47 w 155"/>
                    <a:gd name="T29" fmla="*/ 3 h 123"/>
                    <a:gd name="T30" fmla="*/ 34 w 155"/>
                    <a:gd name="T31" fmla="*/ 6 h 123"/>
                    <a:gd name="T32" fmla="*/ 19 w 155"/>
                    <a:gd name="T33" fmla="*/ 9 h 123"/>
                    <a:gd name="T34" fmla="*/ 19 w 155"/>
                    <a:gd name="T35" fmla="*/ 9 h 123"/>
                    <a:gd name="T36" fmla="*/ 12 w 155"/>
                    <a:gd name="T37" fmla="*/ 13 h 123"/>
                    <a:gd name="T38" fmla="*/ 4 w 155"/>
                    <a:gd name="T39" fmla="*/ 19 h 123"/>
                    <a:gd name="T40" fmla="*/ 1 w 155"/>
                    <a:gd name="T41" fmla="*/ 28 h 123"/>
                    <a:gd name="T42" fmla="*/ 0 w 155"/>
                    <a:gd name="T43" fmla="*/ 37 h 123"/>
                    <a:gd name="T44" fmla="*/ 0 w 155"/>
                    <a:gd name="T45" fmla="*/ 37 h 123"/>
                    <a:gd name="T46" fmla="*/ 0 w 155"/>
                    <a:gd name="T47" fmla="*/ 123 h 123"/>
                    <a:gd name="T48" fmla="*/ 155 w 155"/>
                    <a:gd name="T49" fmla="*/ 123 h 12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155" h="123">
                      <a:moveTo>
                        <a:pt x="155" y="123"/>
                      </a:moveTo>
                      <a:lnTo>
                        <a:pt x="155" y="123"/>
                      </a:lnTo>
                      <a:lnTo>
                        <a:pt x="155" y="37"/>
                      </a:lnTo>
                      <a:lnTo>
                        <a:pt x="155" y="37"/>
                      </a:lnTo>
                      <a:lnTo>
                        <a:pt x="154" y="28"/>
                      </a:lnTo>
                      <a:lnTo>
                        <a:pt x="149" y="19"/>
                      </a:lnTo>
                      <a:lnTo>
                        <a:pt x="144" y="13"/>
                      </a:lnTo>
                      <a:lnTo>
                        <a:pt x="136" y="9"/>
                      </a:lnTo>
                      <a:lnTo>
                        <a:pt x="136" y="9"/>
                      </a:lnTo>
                      <a:lnTo>
                        <a:pt x="121" y="6"/>
                      </a:lnTo>
                      <a:lnTo>
                        <a:pt x="106" y="3"/>
                      </a:lnTo>
                      <a:lnTo>
                        <a:pt x="92" y="2"/>
                      </a:lnTo>
                      <a:lnTo>
                        <a:pt x="77" y="0"/>
                      </a:lnTo>
                      <a:lnTo>
                        <a:pt x="62" y="2"/>
                      </a:lnTo>
                      <a:lnTo>
                        <a:pt x="47" y="3"/>
                      </a:lnTo>
                      <a:lnTo>
                        <a:pt x="34" y="6"/>
                      </a:lnTo>
                      <a:lnTo>
                        <a:pt x="19" y="9"/>
                      </a:lnTo>
                      <a:lnTo>
                        <a:pt x="19" y="9"/>
                      </a:lnTo>
                      <a:lnTo>
                        <a:pt x="12" y="13"/>
                      </a:lnTo>
                      <a:lnTo>
                        <a:pt x="4" y="19"/>
                      </a:lnTo>
                      <a:lnTo>
                        <a:pt x="1" y="28"/>
                      </a:lnTo>
                      <a:lnTo>
                        <a:pt x="0" y="37"/>
                      </a:lnTo>
                      <a:lnTo>
                        <a:pt x="0" y="37"/>
                      </a:lnTo>
                      <a:lnTo>
                        <a:pt x="0" y="123"/>
                      </a:lnTo>
                      <a:lnTo>
                        <a:pt x="155" y="123"/>
                      </a:lnTo>
                      <a:close/>
                    </a:path>
                  </a:pathLst>
                </a:custGeom>
                <a:noFill/>
                <a:ln w="19050">
                  <a:solidFill>
                    <a:schemeClr val="bg1"/>
                  </a:solidFill>
                  <a:prstDash val="solid"/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ko-KR" altLang="en-US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117" name="Freeform 319"/>
                <p:cNvSpPr/>
                <p:nvPr/>
              </p:nvSpPr>
              <p:spPr bwMode="auto">
                <a:xfrm>
                  <a:off x="9418638" y="5868988"/>
                  <a:ext cx="127000" cy="125413"/>
                </a:xfrm>
                <a:custGeom>
                  <a:avLst/>
                  <a:gdLst>
                    <a:gd name="T0" fmla="*/ 80 w 80"/>
                    <a:gd name="T1" fmla="*/ 40 h 79"/>
                    <a:gd name="T2" fmla="*/ 80 w 80"/>
                    <a:gd name="T3" fmla="*/ 40 h 79"/>
                    <a:gd name="T4" fmla="*/ 78 w 80"/>
                    <a:gd name="T5" fmla="*/ 47 h 79"/>
                    <a:gd name="T6" fmla="*/ 77 w 80"/>
                    <a:gd name="T7" fmla="*/ 55 h 79"/>
                    <a:gd name="T8" fmla="*/ 72 w 80"/>
                    <a:gd name="T9" fmla="*/ 62 h 79"/>
                    <a:gd name="T10" fmla="*/ 68 w 80"/>
                    <a:gd name="T11" fmla="*/ 68 h 79"/>
                    <a:gd name="T12" fmla="*/ 62 w 80"/>
                    <a:gd name="T13" fmla="*/ 73 h 79"/>
                    <a:gd name="T14" fmla="*/ 56 w 80"/>
                    <a:gd name="T15" fmla="*/ 76 h 79"/>
                    <a:gd name="T16" fmla="*/ 49 w 80"/>
                    <a:gd name="T17" fmla="*/ 79 h 79"/>
                    <a:gd name="T18" fmla="*/ 40 w 80"/>
                    <a:gd name="T19" fmla="*/ 79 h 79"/>
                    <a:gd name="T20" fmla="*/ 40 w 80"/>
                    <a:gd name="T21" fmla="*/ 79 h 79"/>
                    <a:gd name="T22" fmla="*/ 32 w 80"/>
                    <a:gd name="T23" fmla="*/ 79 h 79"/>
                    <a:gd name="T24" fmla="*/ 25 w 80"/>
                    <a:gd name="T25" fmla="*/ 76 h 79"/>
                    <a:gd name="T26" fmla="*/ 18 w 80"/>
                    <a:gd name="T27" fmla="*/ 73 h 79"/>
                    <a:gd name="T28" fmla="*/ 12 w 80"/>
                    <a:gd name="T29" fmla="*/ 68 h 79"/>
                    <a:gd name="T30" fmla="*/ 7 w 80"/>
                    <a:gd name="T31" fmla="*/ 62 h 79"/>
                    <a:gd name="T32" fmla="*/ 4 w 80"/>
                    <a:gd name="T33" fmla="*/ 55 h 79"/>
                    <a:gd name="T34" fmla="*/ 1 w 80"/>
                    <a:gd name="T35" fmla="*/ 47 h 79"/>
                    <a:gd name="T36" fmla="*/ 0 w 80"/>
                    <a:gd name="T37" fmla="*/ 40 h 79"/>
                    <a:gd name="T38" fmla="*/ 0 w 80"/>
                    <a:gd name="T39" fmla="*/ 40 h 79"/>
                    <a:gd name="T40" fmla="*/ 1 w 80"/>
                    <a:gd name="T41" fmla="*/ 31 h 79"/>
                    <a:gd name="T42" fmla="*/ 4 w 80"/>
                    <a:gd name="T43" fmla="*/ 24 h 79"/>
                    <a:gd name="T44" fmla="*/ 7 w 80"/>
                    <a:gd name="T45" fmla="*/ 18 h 79"/>
                    <a:gd name="T46" fmla="*/ 12 w 80"/>
                    <a:gd name="T47" fmla="*/ 12 h 79"/>
                    <a:gd name="T48" fmla="*/ 18 w 80"/>
                    <a:gd name="T49" fmla="*/ 7 h 79"/>
                    <a:gd name="T50" fmla="*/ 25 w 80"/>
                    <a:gd name="T51" fmla="*/ 3 h 79"/>
                    <a:gd name="T52" fmla="*/ 32 w 80"/>
                    <a:gd name="T53" fmla="*/ 1 h 79"/>
                    <a:gd name="T54" fmla="*/ 40 w 80"/>
                    <a:gd name="T55" fmla="*/ 0 h 79"/>
                    <a:gd name="T56" fmla="*/ 40 w 80"/>
                    <a:gd name="T57" fmla="*/ 0 h 79"/>
                    <a:gd name="T58" fmla="*/ 49 w 80"/>
                    <a:gd name="T59" fmla="*/ 1 h 79"/>
                    <a:gd name="T60" fmla="*/ 56 w 80"/>
                    <a:gd name="T61" fmla="*/ 3 h 79"/>
                    <a:gd name="T62" fmla="*/ 62 w 80"/>
                    <a:gd name="T63" fmla="*/ 7 h 79"/>
                    <a:gd name="T64" fmla="*/ 68 w 80"/>
                    <a:gd name="T65" fmla="*/ 12 h 79"/>
                    <a:gd name="T66" fmla="*/ 72 w 80"/>
                    <a:gd name="T67" fmla="*/ 18 h 79"/>
                    <a:gd name="T68" fmla="*/ 77 w 80"/>
                    <a:gd name="T69" fmla="*/ 24 h 79"/>
                    <a:gd name="T70" fmla="*/ 78 w 80"/>
                    <a:gd name="T71" fmla="*/ 31 h 79"/>
                    <a:gd name="T72" fmla="*/ 80 w 80"/>
                    <a:gd name="T73" fmla="*/ 40 h 79"/>
                    <a:gd name="T74" fmla="*/ 80 w 80"/>
                    <a:gd name="T75" fmla="*/ 40 h 7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</a:cxnLst>
                  <a:rect l="0" t="0" r="r" b="b"/>
                  <a:pathLst>
                    <a:path w="80" h="79">
                      <a:moveTo>
                        <a:pt x="80" y="40"/>
                      </a:moveTo>
                      <a:lnTo>
                        <a:pt x="80" y="40"/>
                      </a:lnTo>
                      <a:lnTo>
                        <a:pt x="78" y="47"/>
                      </a:lnTo>
                      <a:lnTo>
                        <a:pt x="77" y="55"/>
                      </a:lnTo>
                      <a:lnTo>
                        <a:pt x="72" y="62"/>
                      </a:lnTo>
                      <a:lnTo>
                        <a:pt x="68" y="68"/>
                      </a:lnTo>
                      <a:lnTo>
                        <a:pt x="62" y="73"/>
                      </a:lnTo>
                      <a:lnTo>
                        <a:pt x="56" y="76"/>
                      </a:lnTo>
                      <a:lnTo>
                        <a:pt x="49" y="79"/>
                      </a:lnTo>
                      <a:lnTo>
                        <a:pt x="40" y="79"/>
                      </a:lnTo>
                      <a:lnTo>
                        <a:pt x="40" y="79"/>
                      </a:lnTo>
                      <a:lnTo>
                        <a:pt x="32" y="79"/>
                      </a:lnTo>
                      <a:lnTo>
                        <a:pt x="25" y="76"/>
                      </a:lnTo>
                      <a:lnTo>
                        <a:pt x="18" y="73"/>
                      </a:lnTo>
                      <a:lnTo>
                        <a:pt x="12" y="68"/>
                      </a:lnTo>
                      <a:lnTo>
                        <a:pt x="7" y="62"/>
                      </a:lnTo>
                      <a:lnTo>
                        <a:pt x="4" y="55"/>
                      </a:lnTo>
                      <a:lnTo>
                        <a:pt x="1" y="47"/>
                      </a:lnTo>
                      <a:lnTo>
                        <a:pt x="0" y="40"/>
                      </a:lnTo>
                      <a:lnTo>
                        <a:pt x="0" y="40"/>
                      </a:lnTo>
                      <a:lnTo>
                        <a:pt x="1" y="31"/>
                      </a:lnTo>
                      <a:lnTo>
                        <a:pt x="4" y="24"/>
                      </a:lnTo>
                      <a:lnTo>
                        <a:pt x="7" y="18"/>
                      </a:lnTo>
                      <a:lnTo>
                        <a:pt x="12" y="12"/>
                      </a:lnTo>
                      <a:lnTo>
                        <a:pt x="18" y="7"/>
                      </a:lnTo>
                      <a:lnTo>
                        <a:pt x="25" y="3"/>
                      </a:lnTo>
                      <a:lnTo>
                        <a:pt x="32" y="1"/>
                      </a:lnTo>
                      <a:lnTo>
                        <a:pt x="40" y="0"/>
                      </a:lnTo>
                      <a:lnTo>
                        <a:pt x="40" y="0"/>
                      </a:lnTo>
                      <a:lnTo>
                        <a:pt x="49" y="1"/>
                      </a:lnTo>
                      <a:lnTo>
                        <a:pt x="56" y="3"/>
                      </a:lnTo>
                      <a:lnTo>
                        <a:pt x="62" y="7"/>
                      </a:lnTo>
                      <a:lnTo>
                        <a:pt x="68" y="12"/>
                      </a:lnTo>
                      <a:lnTo>
                        <a:pt x="72" y="18"/>
                      </a:lnTo>
                      <a:lnTo>
                        <a:pt x="77" y="24"/>
                      </a:lnTo>
                      <a:lnTo>
                        <a:pt x="78" y="31"/>
                      </a:lnTo>
                      <a:lnTo>
                        <a:pt x="80" y="40"/>
                      </a:lnTo>
                      <a:lnTo>
                        <a:pt x="80" y="40"/>
                      </a:lnTo>
                      <a:close/>
                    </a:path>
                  </a:pathLst>
                </a:custGeom>
                <a:noFill/>
                <a:ln w="19050">
                  <a:solidFill>
                    <a:schemeClr val="bg1"/>
                  </a:solidFill>
                  <a:prstDash val="solid"/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ko-KR" altLang="en-US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118" name="Line 320"/>
                <p:cNvSpPr>
                  <a:spLocks noChangeShapeType="1"/>
                </p:cNvSpPr>
                <p:nvPr/>
              </p:nvSpPr>
              <p:spPr bwMode="auto">
                <a:xfrm>
                  <a:off x="9415463" y="6064251"/>
                  <a:ext cx="0" cy="125413"/>
                </a:xfrm>
                <a:prstGeom prst="line">
                  <a:avLst/>
                </a:prstGeom>
                <a:noFill/>
                <a:ln w="19050">
                  <a:solidFill>
                    <a:schemeClr val="bg1"/>
                  </a:solidFill>
                  <a:prstDash val="solid"/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ko-KR" altLang="en-US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119" name="Line 321"/>
                <p:cNvSpPr>
                  <a:spLocks noChangeShapeType="1"/>
                </p:cNvSpPr>
                <p:nvPr/>
              </p:nvSpPr>
              <p:spPr bwMode="auto">
                <a:xfrm>
                  <a:off x="9550400" y="6064251"/>
                  <a:ext cx="0" cy="125413"/>
                </a:xfrm>
                <a:prstGeom prst="line">
                  <a:avLst/>
                </a:prstGeom>
                <a:noFill/>
                <a:ln w="19050">
                  <a:solidFill>
                    <a:schemeClr val="bg1"/>
                  </a:solidFill>
                  <a:prstDash val="solid"/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ko-KR" altLang="en-US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120" name="Freeform 322"/>
                <p:cNvSpPr/>
                <p:nvPr/>
              </p:nvSpPr>
              <p:spPr bwMode="auto">
                <a:xfrm>
                  <a:off x="8818563" y="5703888"/>
                  <a:ext cx="669925" cy="101600"/>
                </a:xfrm>
                <a:custGeom>
                  <a:avLst/>
                  <a:gdLst>
                    <a:gd name="T0" fmla="*/ 0 w 422"/>
                    <a:gd name="T1" fmla="*/ 64 h 64"/>
                    <a:gd name="T2" fmla="*/ 0 w 422"/>
                    <a:gd name="T3" fmla="*/ 24 h 64"/>
                    <a:gd name="T4" fmla="*/ 0 w 422"/>
                    <a:gd name="T5" fmla="*/ 24 h 64"/>
                    <a:gd name="T6" fmla="*/ 1 w 422"/>
                    <a:gd name="T7" fmla="*/ 19 h 64"/>
                    <a:gd name="T8" fmla="*/ 1 w 422"/>
                    <a:gd name="T9" fmla="*/ 15 h 64"/>
                    <a:gd name="T10" fmla="*/ 7 w 422"/>
                    <a:gd name="T11" fmla="*/ 8 h 64"/>
                    <a:gd name="T12" fmla="*/ 14 w 422"/>
                    <a:gd name="T13" fmla="*/ 3 h 64"/>
                    <a:gd name="T14" fmla="*/ 19 w 422"/>
                    <a:gd name="T15" fmla="*/ 2 h 64"/>
                    <a:gd name="T16" fmla="*/ 23 w 422"/>
                    <a:gd name="T17" fmla="*/ 0 h 64"/>
                    <a:gd name="T18" fmla="*/ 398 w 422"/>
                    <a:gd name="T19" fmla="*/ 0 h 64"/>
                    <a:gd name="T20" fmla="*/ 398 w 422"/>
                    <a:gd name="T21" fmla="*/ 0 h 64"/>
                    <a:gd name="T22" fmla="*/ 403 w 422"/>
                    <a:gd name="T23" fmla="*/ 2 h 64"/>
                    <a:gd name="T24" fmla="*/ 407 w 422"/>
                    <a:gd name="T25" fmla="*/ 3 h 64"/>
                    <a:gd name="T26" fmla="*/ 416 w 422"/>
                    <a:gd name="T27" fmla="*/ 8 h 64"/>
                    <a:gd name="T28" fmla="*/ 421 w 422"/>
                    <a:gd name="T29" fmla="*/ 15 h 64"/>
                    <a:gd name="T30" fmla="*/ 422 w 422"/>
                    <a:gd name="T31" fmla="*/ 19 h 64"/>
                    <a:gd name="T32" fmla="*/ 422 w 422"/>
                    <a:gd name="T33" fmla="*/ 24 h 64"/>
                    <a:gd name="T34" fmla="*/ 422 w 422"/>
                    <a:gd name="T35" fmla="*/ 64 h 6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422" h="64">
                      <a:moveTo>
                        <a:pt x="0" y="64"/>
                      </a:moveTo>
                      <a:lnTo>
                        <a:pt x="0" y="24"/>
                      </a:lnTo>
                      <a:lnTo>
                        <a:pt x="0" y="24"/>
                      </a:lnTo>
                      <a:lnTo>
                        <a:pt x="1" y="19"/>
                      </a:lnTo>
                      <a:lnTo>
                        <a:pt x="1" y="15"/>
                      </a:lnTo>
                      <a:lnTo>
                        <a:pt x="7" y="8"/>
                      </a:lnTo>
                      <a:lnTo>
                        <a:pt x="14" y="3"/>
                      </a:lnTo>
                      <a:lnTo>
                        <a:pt x="19" y="2"/>
                      </a:lnTo>
                      <a:lnTo>
                        <a:pt x="23" y="0"/>
                      </a:lnTo>
                      <a:lnTo>
                        <a:pt x="398" y="0"/>
                      </a:lnTo>
                      <a:lnTo>
                        <a:pt x="398" y="0"/>
                      </a:lnTo>
                      <a:lnTo>
                        <a:pt x="403" y="2"/>
                      </a:lnTo>
                      <a:lnTo>
                        <a:pt x="407" y="3"/>
                      </a:lnTo>
                      <a:lnTo>
                        <a:pt x="416" y="8"/>
                      </a:lnTo>
                      <a:lnTo>
                        <a:pt x="421" y="15"/>
                      </a:lnTo>
                      <a:lnTo>
                        <a:pt x="422" y="19"/>
                      </a:lnTo>
                      <a:lnTo>
                        <a:pt x="422" y="24"/>
                      </a:lnTo>
                      <a:lnTo>
                        <a:pt x="422" y="64"/>
                      </a:lnTo>
                    </a:path>
                  </a:pathLst>
                </a:custGeom>
                <a:noFill/>
                <a:ln w="19050">
                  <a:solidFill>
                    <a:schemeClr val="bg1"/>
                  </a:solidFill>
                  <a:prstDash val="solid"/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ko-KR" altLang="en-US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121" name="Line 323"/>
                <p:cNvSpPr>
                  <a:spLocks noChangeShapeType="1"/>
                </p:cNvSpPr>
                <p:nvPr/>
              </p:nvSpPr>
              <p:spPr bwMode="auto">
                <a:xfrm flipV="1">
                  <a:off x="9155113" y="5630863"/>
                  <a:ext cx="0" cy="171450"/>
                </a:xfrm>
                <a:prstGeom prst="line">
                  <a:avLst/>
                </a:prstGeom>
                <a:noFill/>
                <a:ln w="19050">
                  <a:solidFill>
                    <a:schemeClr val="bg1"/>
                  </a:solidFill>
                  <a:prstDash val="solid"/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ko-KR" altLang="en-US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cs typeface="+mn-ea"/>
                    <a:sym typeface="+mn-lt"/>
                  </a:endParaRPr>
                </a:p>
              </p:txBody>
            </p:sp>
          </p:grpSp>
        </p:grpSp>
        <p:grpSp>
          <p:nvGrpSpPr>
            <p:cNvPr id="2" name="组合 1"/>
            <p:cNvGrpSpPr/>
            <p:nvPr/>
          </p:nvGrpSpPr>
          <p:grpSpPr>
            <a:xfrm>
              <a:off x="5775007" y="1315065"/>
              <a:ext cx="862800" cy="862800"/>
              <a:chOff x="5775007" y="1315065"/>
              <a:chExt cx="862800" cy="862800"/>
            </a:xfrm>
          </p:grpSpPr>
          <p:sp>
            <p:nvSpPr>
              <p:cNvPr id="37" name="Oval 124"/>
              <p:cNvSpPr/>
              <p:nvPr/>
            </p:nvSpPr>
            <p:spPr>
              <a:xfrm>
                <a:off x="5775007" y="1315065"/>
                <a:ext cx="862800" cy="862800"/>
              </a:xfrm>
              <a:prstGeom prst="ellipse">
                <a:avLst/>
              </a:prstGeom>
              <a:solidFill>
                <a:srgbClr val="0A5E7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+mn-ea"/>
                  <a:sym typeface="+mn-lt"/>
                </a:endParaRPr>
              </a:p>
            </p:txBody>
          </p:sp>
          <p:grpSp>
            <p:nvGrpSpPr>
              <p:cNvPr id="122" name="Group 123"/>
              <p:cNvGrpSpPr/>
              <p:nvPr/>
            </p:nvGrpSpPr>
            <p:grpSpPr>
              <a:xfrm>
                <a:off x="6033931" y="1509974"/>
                <a:ext cx="344952" cy="472984"/>
                <a:chOff x="10282237" y="3676651"/>
                <a:chExt cx="671512" cy="920750"/>
              </a:xfrm>
            </p:grpSpPr>
            <p:sp>
              <p:nvSpPr>
                <p:cNvPr id="123" name="Freeform 159"/>
                <p:cNvSpPr/>
                <p:nvPr/>
              </p:nvSpPr>
              <p:spPr bwMode="auto">
                <a:xfrm>
                  <a:off x="10282237" y="3676651"/>
                  <a:ext cx="671512" cy="920750"/>
                </a:xfrm>
                <a:custGeom>
                  <a:avLst/>
                  <a:gdLst>
                    <a:gd name="T0" fmla="*/ 423 w 423"/>
                    <a:gd name="T1" fmla="*/ 574 h 580"/>
                    <a:gd name="T2" fmla="*/ 423 w 423"/>
                    <a:gd name="T3" fmla="*/ 574 h 580"/>
                    <a:gd name="T4" fmla="*/ 421 w 423"/>
                    <a:gd name="T5" fmla="*/ 576 h 580"/>
                    <a:gd name="T6" fmla="*/ 420 w 423"/>
                    <a:gd name="T7" fmla="*/ 579 h 580"/>
                    <a:gd name="T8" fmla="*/ 418 w 423"/>
                    <a:gd name="T9" fmla="*/ 580 h 580"/>
                    <a:gd name="T10" fmla="*/ 415 w 423"/>
                    <a:gd name="T11" fmla="*/ 580 h 580"/>
                    <a:gd name="T12" fmla="*/ 6 w 423"/>
                    <a:gd name="T13" fmla="*/ 580 h 580"/>
                    <a:gd name="T14" fmla="*/ 6 w 423"/>
                    <a:gd name="T15" fmla="*/ 580 h 580"/>
                    <a:gd name="T16" fmla="*/ 3 w 423"/>
                    <a:gd name="T17" fmla="*/ 580 h 580"/>
                    <a:gd name="T18" fmla="*/ 1 w 423"/>
                    <a:gd name="T19" fmla="*/ 579 h 580"/>
                    <a:gd name="T20" fmla="*/ 0 w 423"/>
                    <a:gd name="T21" fmla="*/ 576 h 580"/>
                    <a:gd name="T22" fmla="*/ 0 w 423"/>
                    <a:gd name="T23" fmla="*/ 574 h 580"/>
                    <a:gd name="T24" fmla="*/ 0 w 423"/>
                    <a:gd name="T25" fmla="*/ 6 h 580"/>
                    <a:gd name="T26" fmla="*/ 0 w 423"/>
                    <a:gd name="T27" fmla="*/ 6 h 580"/>
                    <a:gd name="T28" fmla="*/ 0 w 423"/>
                    <a:gd name="T29" fmla="*/ 3 h 580"/>
                    <a:gd name="T30" fmla="*/ 1 w 423"/>
                    <a:gd name="T31" fmla="*/ 2 h 580"/>
                    <a:gd name="T32" fmla="*/ 3 w 423"/>
                    <a:gd name="T33" fmla="*/ 0 h 580"/>
                    <a:gd name="T34" fmla="*/ 6 w 423"/>
                    <a:gd name="T35" fmla="*/ 0 h 580"/>
                    <a:gd name="T36" fmla="*/ 415 w 423"/>
                    <a:gd name="T37" fmla="*/ 0 h 580"/>
                    <a:gd name="T38" fmla="*/ 415 w 423"/>
                    <a:gd name="T39" fmla="*/ 0 h 580"/>
                    <a:gd name="T40" fmla="*/ 418 w 423"/>
                    <a:gd name="T41" fmla="*/ 0 h 580"/>
                    <a:gd name="T42" fmla="*/ 420 w 423"/>
                    <a:gd name="T43" fmla="*/ 2 h 580"/>
                    <a:gd name="T44" fmla="*/ 421 w 423"/>
                    <a:gd name="T45" fmla="*/ 3 h 580"/>
                    <a:gd name="T46" fmla="*/ 423 w 423"/>
                    <a:gd name="T47" fmla="*/ 6 h 580"/>
                    <a:gd name="T48" fmla="*/ 423 w 423"/>
                    <a:gd name="T49" fmla="*/ 574 h 5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423" h="580">
                      <a:moveTo>
                        <a:pt x="423" y="574"/>
                      </a:moveTo>
                      <a:lnTo>
                        <a:pt x="423" y="574"/>
                      </a:lnTo>
                      <a:lnTo>
                        <a:pt x="421" y="576"/>
                      </a:lnTo>
                      <a:lnTo>
                        <a:pt x="420" y="579"/>
                      </a:lnTo>
                      <a:lnTo>
                        <a:pt x="418" y="580"/>
                      </a:lnTo>
                      <a:lnTo>
                        <a:pt x="415" y="580"/>
                      </a:lnTo>
                      <a:lnTo>
                        <a:pt x="6" y="580"/>
                      </a:lnTo>
                      <a:lnTo>
                        <a:pt x="6" y="580"/>
                      </a:lnTo>
                      <a:lnTo>
                        <a:pt x="3" y="580"/>
                      </a:lnTo>
                      <a:lnTo>
                        <a:pt x="1" y="579"/>
                      </a:lnTo>
                      <a:lnTo>
                        <a:pt x="0" y="576"/>
                      </a:lnTo>
                      <a:lnTo>
                        <a:pt x="0" y="574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0" y="3"/>
                      </a:lnTo>
                      <a:lnTo>
                        <a:pt x="1" y="2"/>
                      </a:lnTo>
                      <a:lnTo>
                        <a:pt x="3" y="0"/>
                      </a:lnTo>
                      <a:lnTo>
                        <a:pt x="6" y="0"/>
                      </a:lnTo>
                      <a:lnTo>
                        <a:pt x="415" y="0"/>
                      </a:lnTo>
                      <a:lnTo>
                        <a:pt x="415" y="0"/>
                      </a:lnTo>
                      <a:lnTo>
                        <a:pt x="418" y="0"/>
                      </a:lnTo>
                      <a:lnTo>
                        <a:pt x="420" y="2"/>
                      </a:lnTo>
                      <a:lnTo>
                        <a:pt x="421" y="3"/>
                      </a:lnTo>
                      <a:lnTo>
                        <a:pt x="423" y="6"/>
                      </a:lnTo>
                      <a:lnTo>
                        <a:pt x="423" y="574"/>
                      </a:lnTo>
                      <a:close/>
                    </a:path>
                  </a:pathLst>
                </a:custGeom>
                <a:noFill/>
                <a:ln w="19050">
                  <a:solidFill>
                    <a:schemeClr val="bg1"/>
                  </a:solidFill>
                  <a:prstDash val="solid"/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ko-KR" altLang="en-US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124" name="Rectangle 160"/>
                <p:cNvSpPr>
                  <a:spLocks noChangeArrowheads="1"/>
                </p:cNvSpPr>
                <p:nvPr/>
              </p:nvSpPr>
              <p:spPr bwMode="auto">
                <a:xfrm>
                  <a:off x="10374312" y="3813176"/>
                  <a:ext cx="487362" cy="115888"/>
                </a:xfrm>
                <a:prstGeom prst="rect">
                  <a:avLst/>
                </a:prstGeom>
                <a:noFill/>
                <a:ln w="19050">
                  <a:solidFill>
                    <a:schemeClr val="bg1"/>
                  </a:solidFill>
                  <a:prstDash val="solid"/>
                  <a:miter lim="800000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ko-KR" altLang="en-US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125" name="Line 161"/>
                <p:cNvSpPr>
                  <a:spLocks noChangeShapeType="1"/>
                </p:cNvSpPr>
                <p:nvPr/>
              </p:nvSpPr>
              <p:spPr bwMode="auto">
                <a:xfrm flipV="1">
                  <a:off x="10374312" y="4017963"/>
                  <a:ext cx="0" cy="482600"/>
                </a:xfrm>
                <a:prstGeom prst="line">
                  <a:avLst/>
                </a:prstGeom>
                <a:noFill/>
                <a:ln w="19050">
                  <a:solidFill>
                    <a:schemeClr val="bg1"/>
                  </a:solidFill>
                  <a:prstDash val="solid"/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ko-KR" altLang="en-US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126" name="Line 162"/>
                <p:cNvSpPr>
                  <a:spLocks noChangeShapeType="1"/>
                </p:cNvSpPr>
                <p:nvPr/>
              </p:nvSpPr>
              <p:spPr bwMode="auto">
                <a:xfrm flipV="1">
                  <a:off x="10493375" y="4017963"/>
                  <a:ext cx="0" cy="384175"/>
                </a:xfrm>
                <a:prstGeom prst="line">
                  <a:avLst/>
                </a:prstGeom>
                <a:noFill/>
                <a:ln w="19050">
                  <a:solidFill>
                    <a:schemeClr val="bg1"/>
                  </a:solidFill>
                  <a:prstDash val="solid"/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ko-KR" altLang="en-US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127" name="Line 163"/>
                <p:cNvSpPr>
                  <a:spLocks noChangeShapeType="1"/>
                </p:cNvSpPr>
                <p:nvPr/>
              </p:nvSpPr>
              <p:spPr bwMode="auto">
                <a:xfrm flipV="1">
                  <a:off x="10617200" y="4017963"/>
                  <a:ext cx="0" cy="482600"/>
                </a:xfrm>
                <a:prstGeom prst="line">
                  <a:avLst/>
                </a:prstGeom>
                <a:noFill/>
                <a:ln w="19050">
                  <a:solidFill>
                    <a:schemeClr val="bg1"/>
                  </a:solidFill>
                  <a:prstDash val="solid"/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ko-KR" altLang="en-US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128" name="Line 164"/>
                <p:cNvSpPr>
                  <a:spLocks noChangeShapeType="1"/>
                </p:cNvSpPr>
                <p:nvPr/>
              </p:nvSpPr>
              <p:spPr bwMode="auto">
                <a:xfrm flipV="1">
                  <a:off x="10739437" y="4017963"/>
                  <a:ext cx="0" cy="482600"/>
                </a:xfrm>
                <a:prstGeom prst="line">
                  <a:avLst/>
                </a:prstGeom>
                <a:noFill/>
                <a:ln w="19050">
                  <a:solidFill>
                    <a:schemeClr val="bg1"/>
                  </a:solidFill>
                  <a:prstDash val="solid"/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ko-KR" altLang="en-US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129" name="Line 165"/>
                <p:cNvSpPr>
                  <a:spLocks noChangeShapeType="1"/>
                </p:cNvSpPr>
                <p:nvPr/>
              </p:nvSpPr>
              <p:spPr bwMode="auto">
                <a:xfrm flipV="1">
                  <a:off x="10861675" y="4017963"/>
                  <a:ext cx="0" cy="482600"/>
                </a:xfrm>
                <a:prstGeom prst="line">
                  <a:avLst/>
                </a:prstGeom>
                <a:noFill/>
                <a:ln w="19050">
                  <a:solidFill>
                    <a:schemeClr val="bg1"/>
                  </a:solidFill>
                  <a:prstDash val="solid"/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ko-KR" altLang="en-US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130" name="Line 166"/>
                <p:cNvSpPr>
                  <a:spLocks noChangeShapeType="1"/>
                </p:cNvSpPr>
                <p:nvPr/>
              </p:nvSpPr>
              <p:spPr bwMode="auto">
                <a:xfrm>
                  <a:off x="10364787" y="4017963"/>
                  <a:ext cx="506412" cy="0"/>
                </a:xfrm>
                <a:prstGeom prst="line">
                  <a:avLst/>
                </a:prstGeom>
                <a:noFill/>
                <a:ln w="19050">
                  <a:solidFill>
                    <a:schemeClr val="bg1"/>
                  </a:solidFill>
                  <a:prstDash val="solid"/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ko-KR" altLang="en-US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131" name="Line 167"/>
                <p:cNvSpPr>
                  <a:spLocks noChangeShapeType="1"/>
                </p:cNvSpPr>
                <p:nvPr/>
              </p:nvSpPr>
              <p:spPr bwMode="auto">
                <a:xfrm>
                  <a:off x="10364787" y="4114801"/>
                  <a:ext cx="506412" cy="0"/>
                </a:xfrm>
                <a:prstGeom prst="line">
                  <a:avLst/>
                </a:prstGeom>
                <a:noFill/>
                <a:ln w="19050">
                  <a:solidFill>
                    <a:schemeClr val="bg1"/>
                  </a:solidFill>
                  <a:prstDash val="solid"/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ko-KR" altLang="en-US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132" name="Line 168"/>
                <p:cNvSpPr>
                  <a:spLocks noChangeShapeType="1"/>
                </p:cNvSpPr>
                <p:nvPr/>
              </p:nvSpPr>
              <p:spPr bwMode="auto">
                <a:xfrm>
                  <a:off x="10364787" y="4208463"/>
                  <a:ext cx="506412" cy="0"/>
                </a:xfrm>
                <a:prstGeom prst="line">
                  <a:avLst/>
                </a:prstGeom>
                <a:noFill/>
                <a:ln w="19050">
                  <a:solidFill>
                    <a:schemeClr val="bg1"/>
                  </a:solidFill>
                  <a:prstDash val="solid"/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ko-KR" altLang="en-US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133" name="Line 169"/>
                <p:cNvSpPr>
                  <a:spLocks noChangeShapeType="1"/>
                </p:cNvSpPr>
                <p:nvPr/>
              </p:nvSpPr>
              <p:spPr bwMode="auto">
                <a:xfrm>
                  <a:off x="10364787" y="4305301"/>
                  <a:ext cx="506412" cy="0"/>
                </a:xfrm>
                <a:prstGeom prst="line">
                  <a:avLst/>
                </a:prstGeom>
                <a:noFill/>
                <a:ln w="19050">
                  <a:solidFill>
                    <a:schemeClr val="bg1"/>
                  </a:solidFill>
                  <a:prstDash val="solid"/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ko-KR" altLang="en-US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134" name="Line 170"/>
                <p:cNvSpPr>
                  <a:spLocks noChangeShapeType="1"/>
                </p:cNvSpPr>
                <p:nvPr/>
              </p:nvSpPr>
              <p:spPr bwMode="auto">
                <a:xfrm>
                  <a:off x="10364787" y="4402138"/>
                  <a:ext cx="374650" cy="0"/>
                </a:xfrm>
                <a:prstGeom prst="line">
                  <a:avLst/>
                </a:prstGeom>
                <a:noFill/>
                <a:ln w="19050">
                  <a:solidFill>
                    <a:schemeClr val="bg1"/>
                  </a:solidFill>
                  <a:prstDash val="solid"/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ko-KR" altLang="en-US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135" name="Line 171"/>
                <p:cNvSpPr>
                  <a:spLocks noChangeShapeType="1"/>
                </p:cNvSpPr>
                <p:nvPr/>
              </p:nvSpPr>
              <p:spPr bwMode="auto">
                <a:xfrm>
                  <a:off x="10364787" y="4495801"/>
                  <a:ext cx="506412" cy="0"/>
                </a:xfrm>
                <a:prstGeom prst="line">
                  <a:avLst/>
                </a:prstGeom>
                <a:noFill/>
                <a:ln w="19050">
                  <a:solidFill>
                    <a:schemeClr val="bg1"/>
                  </a:solidFill>
                  <a:prstDash val="solid"/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ko-KR" altLang="en-US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cs typeface="+mn-ea"/>
                    <a:sym typeface="+mn-lt"/>
                  </a:endParaRPr>
                </a:p>
              </p:txBody>
            </p:sp>
          </p:grpSp>
        </p:grpSp>
        <p:grpSp>
          <p:nvGrpSpPr>
            <p:cNvPr id="8" name="组合 7"/>
            <p:cNvGrpSpPr/>
            <p:nvPr/>
          </p:nvGrpSpPr>
          <p:grpSpPr>
            <a:xfrm>
              <a:off x="6140713" y="2274654"/>
              <a:ext cx="170400" cy="154874"/>
              <a:chOff x="6140713" y="2274654"/>
              <a:chExt cx="170400" cy="154874"/>
            </a:xfrm>
          </p:grpSpPr>
          <p:cxnSp>
            <p:nvCxnSpPr>
              <p:cNvPr id="136" name="Straight Connector 140"/>
              <p:cNvCxnSpPr/>
              <p:nvPr/>
            </p:nvCxnSpPr>
            <p:spPr>
              <a:xfrm rot="8100000">
                <a:off x="6156238" y="2351124"/>
                <a:ext cx="154875" cy="0"/>
              </a:xfrm>
              <a:prstGeom prst="line">
                <a:avLst/>
              </a:prstGeom>
              <a:ln w="25400">
                <a:solidFill>
                  <a:srgbClr val="8DCCB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7" name="Straight Connector 144"/>
              <p:cNvCxnSpPr/>
              <p:nvPr/>
            </p:nvCxnSpPr>
            <p:spPr>
              <a:xfrm rot="8100000">
                <a:off x="6140713" y="2274654"/>
                <a:ext cx="0" cy="154874"/>
              </a:xfrm>
              <a:prstGeom prst="line">
                <a:avLst/>
              </a:prstGeom>
              <a:ln w="25400">
                <a:solidFill>
                  <a:srgbClr val="8DCCB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9" name="组合 8"/>
            <p:cNvGrpSpPr/>
            <p:nvPr/>
          </p:nvGrpSpPr>
          <p:grpSpPr>
            <a:xfrm>
              <a:off x="6140713" y="3532178"/>
              <a:ext cx="170400" cy="154874"/>
              <a:chOff x="6140713" y="3532178"/>
              <a:chExt cx="170400" cy="154874"/>
            </a:xfrm>
          </p:grpSpPr>
          <p:cxnSp>
            <p:nvCxnSpPr>
              <p:cNvPr id="138" name="Straight Connector 147"/>
              <p:cNvCxnSpPr/>
              <p:nvPr/>
            </p:nvCxnSpPr>
            <p:spPr>
              <a:xfrm rot="8100000">
                <a:off x="6156238" y="3608648"/>
                <a:ext cx="154875" cy="0"/>
              </a:xfrm>
              <a:prstGeom prst="line">
                <a:avLst/>
              </a:prstGeom>
              <a:ln w="25400">
                <a:solidFill>
                  <a:srgbClr val="8DCCB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9" name="Straight Connector 148"/>
              <p:cNvCxnSpPr/>
              <p:nvPr/>
            </p:nvCxnSpPr>
            <p:spPr>
              <a:xfrm rot="8100000">
                <a:off x="6140713" y="3532178"/>
                <a:ext cx="0" cy="154874"/>
              </a:xfrm>
              <a:prstGeom prst="line">
                <a:avLst/>
              </a:prstGeom>
              <a:ln w="25400">
                <a:solidFill>
                  <a:srgbClr val="8DCCB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1" name="组合 10"/>
            <p:cNvGrpSpPr/>
            <p:nvPr/>
          </p:nvGrpSpPr>
          <p:grpSpPr>
            <a:xfrm>
              <a:off x="6140713" y="4812884"/>
              <a:ext cx="170398" cy="154874"/>
              <a:chOff x="6140713" y="4812884"/>
              <a:chExt cx="170398" cy="154874"/>
            </a:xfrm>
          </p:grpSpPr>
          <p:cxnSp>
            <p:nvCxnSpPr>
              <p:cNvPr id="140" name="Straight Connector 150"/>
              <p:cNvCxnSpPr/>
              <p:nvPr/>
            </p:nvCxnSpPr>
            <p:spPr>
              <a:xfrm rot="8100000">
                <a:off x="6156236" y="4889355"/>
                <a:ext cx="154875" cy="0"/>
              </a:xfrm>
              <a:prstGeom prst="line">
                <a:avLst/>
              </a:prstGeom>
              <a:ln w="25400">
                <a:solidFill>
                  <a:srgbClr val="8DCCB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1" name="Straight Connector 151"/>
              <p:cNvCxnSpPr/>
              <p:nvPr/>
            </p:nvCxnSpPr>
            <p:spPr>
              <a:xfrm rot="8100000">
                <a:off x="6140713" y="4812884"/>
                <a:ext cx="0" cy="154874"/>
              </a:xfrm>
              <a:prstGeom prst="line">
                <a:avLst/>
              </a:prstGeom>
              <a:ln w="25400">
                <a:solidFill>
                  <a:srgbClr val="8DCCB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149" name="文本框 148"/>
          <p:cNvSpPr txBox="1"/>
          <p:nvPr/>
        </p:nvSpPr>
        <p:spPr>
          <a:xfrm>
            <a:off x="1966198" y="258187"/>
            <a:ext cx="40005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问藏书房" pitchFamily="2" charset="-122"/>
                <a:ea typeface="问藏书房" pitchFamily="2" charset="-122"/>
                <a:cs typeface="+mn-ea"/>
                <a:sym typeface="+mn-lt"/>
              </a:rPr>
              <a:t>单击此处添加标题文本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294"/>
          <p:cNvGrpSpPr/>
          <p:nvPr/>
        </p:nvGrpSpPr>
        <p:grpSpPr>
          <a:xfrm>
            <a:off x="1878492" y="1881920"/>
            <a:ext cx="559901" cy="559901"/>
            <a:chOff x="0" y="0"/>
            <a:chExt cx="1243363" cy="1243363"/>
          </a:xfrm>
        </p:grpSpPr>
        <p:sp>
          <p:nvSpPr>
            <p:cNvPr id="6" name="Shape 1290"/>
            <p:cNvSpPr/>
            <p:nvPr/>
          </p:nvSpPr>
          <p:spPr>
            <a:xfrm>
              <a:off x="0" y="0"/>
              <a:ext cx="1243364" cy="1243364"/>
            </a:xfrm>
            <a:prstGeom prst="rect">
              <a:avLst/>
            </a:prstGeom>
            <a:solidFill>
              <a:srgbClr val="0A5E75"/>
            </a:solidFill>
            <a:ln w="12700" cap="flat">
              <a:noFill/>
              <a:miter lim="400000"/>
            </a:ln>
            <a:effectLst/>
          </p:spPr>
          <p:txBody>
            <a:bodyPr wrap="square" lIns="71430" tIns="71430" rIns="71430" bIns="71430" numCol="1" anchor="ctr">
              <a:noAutofit/>
            </a:bodyPr>
            <a:lstStyle/>
            <a:p>
              <a:pPr lvl="0">
                <a:lnSpc>
                  <a:spcPct val="120000"/>
                </a:lnSpc>
                <a:defRPr sz="320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Light"/>
                </a:defRPr>
              </a:pPr>
              <a:endParaRPr sz="4500" dirty="0">
                <a:cs typeface="+mn-ea"/>
                <a:sym typeface="+mn-lt"/>
              </a:endParaRPr>
            </a:p>
          </p:txBody>
        </p:sp>
        <p:grpSp>
          <p:nvGrpSpPr>
            <p:cNvPr id="7" name="Group 1293"/>
            <p:cNvGrpSpPr/>
            <p:nvPr/>
          </p:nvGrpSpPr>
          <p:grpSpPr>
            <a:xfrm>
              <a:off x="374055" y="351222"/>
              <a:ext cx="495253" cy="540919"/>
              <a:chOff x="0" y="0"/>
              <a:chExt cx="495252" cy="540918"/>
            </a:xfrm>
          </p:grpSpPr>
          <p:sp>
            <p:nvSpPr>
              <p:cNvPr id="8" name="Shape 1291"/>
              <p:cNvSpPr/>
              <p:nvPr/>
            </p:nvSpPr>
            <p:spPr>
              <a:xfrm>
                <a:off x="107933" y="0"/>
                <a:ext cx="270131" cy="27013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3164" y="18436"/>
                    </a:moveTo>
                    <a:cubicBezTo>
                      <a:pt x="5273" y="20546"/>
                      <a:pt x="7818" y="21600"/>
                      <a:pt x="10800" y="21600"/>
                    </a:cubicBezTo>
                    <a:cubicBezTo>
                      <a:pt x="13782" y="21600"/>
                      <a:pt x="16327" y="20546"/>
                      <a:pt x="18436" y="18436"/>
                    </a:cubicBezTo>
                    <a:cubicBezTo>
                      <a:pt x="20546" y="16327"/>
                      <a:pt x="21600" y="13782"/>
                      <a:pt x="21600" y="10800"/>
                    </a:cubicBezTo>
                    <a:cubicBezTo>
                      <a:pt x="21600" y="7818"/>
                      <a:pt x="20546" y="5273"/>
                      <a:pt x="18436" y="3164"/>
                    </a:cubicBezTo>
                    <a:cubicBezTo>
                      <a:pt x="16327" y="1054"/>
                      <a:pt x="13782" y="0"/>
                      <a:pt x="10800" y="0"/>
                    </a:cubicBezTo>
                    <a:cubicBezTo>
                      <a:pt x="7818" y="0"/>
                      <a:pt x="5273" y="1055"/>
                      <a:pt x="3164" y="3164"/>
                    </a:cubicBezTo>
                    <a:cubicBezTo>
                      <a:pt x="1055" y="5273"/>
                      <a:pt x="0" y="7818"/>
                      <a:pt x="0" y="10800"/>
                    </a:cubicBezTo>
                    <a:cubicBezTo>
                      <a:pt x="0" y="13782"/>
                      <a:pt x="1055" y="16327"/>
                      <a:pt x="3164" y="18436"/>
                    </a:cubicBezTo>
                    <a:cubicBezTo>
                      <a:pt x="3164" y="18436"/>
                      <a:pt x="3164" y="18436"/>
                      <a:pt x="3164" y="18436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53572" tIns="53572" rIns="53572" bIns="53572" numCol="1" anchor="ctr">
                <a:noAutofit/>
              </a:bodyPr>
              <a:lstStyle/>
              <a:p>
                <a:pPr lvl="0">
                  <a:lnSpc>
                    <a:spcPct val="120000"/>
                  </a:lnSpc>
                  <a:defRPr sz="3200">
                    <a:solidFill>
                      <a:srgbClr val="FFFFFF"/>
                    </a:solidFill>
                    <a:latin typeface="+mn-lt"/>
                    <a:ea typeface="+mn-ea"/>
                    <a:cs typeface="+mn-cs"/>
                    <a:sym typeface="Helvetica Light"/>
                  </a:defRPr>
                </a:pPr>
                <a:endParaRPr sz="4500" dirty="0">
                  <a:cs typeface="+mn-ea"/>
                  <a:sym typeface="+mn-lt"/>
                </a:endParaRPr>
              </a:p>
            </p:txBody>
          </p:sp>
          <p:sp>
            <p:nvSpPr>
              <p:cNvPr id="9" name="Shape 1292"/>
              <p:cNvSpPr/>
              <p:nvPr/>
            </p:nvSpPr>
            <p:spPr>
              <a:xfrm>
                <a:off x="0" y="248248"/>
                <a:ext cx="495253" cy="29267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332" y="9360"/>
                    </a:moveTo>
                    <a:cubicBezTo>
                      <a:pt x="21225" y="8347"/>
                      <a:pt x="21089" y="7408"/>
                      <a:pt x="20925" y="6543"/>
                    </a:cubicBezTo>
                    <a:cubicBezTo>
                      <a:pt x="20761" y="5678"/>
                      <a:pt x="20542" y="4834"/>
                      <a:pt x="20266" y="4011"/>
                    </a:cubicBezTo>
                    <a:cubicBezTo>
                      <a:pt x="19989" y="3190"/>
                      <a:pt x="19673" y="2489"/>
                      <a:pt x="19314" y="1909"/>
                    </a:cubicBezTo>
                    <a:cubicBezTo>
                      <a:pt x="18957" y="1329"/>
                      <a:pt x="18519" y="867"/>
                      <a:pt x="18002" y="520"/>
                    </a:cubicBezTo>
                    <a:cubicBezTo>
                      <a:pt x="17487" y="175"/>
                      <a:pt x="16916" y="0"/>
                      <a:pt x="16292" y="0"/>
                    </a:cubicBezTo>
                    <a:cubicBezTo>
                      <a:pt x="16190" y="0"/>
                      <a:pt x="15970" y="187"/>
                      <a:pt x="15632" y="559"/>
                    </a:cubicBezTo>
                    <a:cubicBezTo>
                      <a:pt x="15295" y="931"/>
                      <a:pt x="14922" y="1348"/>
                      <a:pt x="14512" y="1805"/>
                    </a:cubicBezTo>
                    <a:cubicBezTo>
                      <a:pt x="14103" y="2264"/>
                      <a:pt x="13557" y="2680"/>
                      <a:pt x="12871" y="3051"/>
                    </a:cubicBezTo>
                    <a:cubicBezTo>
                      <a:pt x="12185" y="3423"/>
                      <a:pt x="11496" y="3610"/>
                      <a:pt x="10800" y="3610"/>
                    </a:cubicBezTo>
                    <a:cubicBezTo>
                      <a:pt x="10104" y="3610"/>
                      <a:pt x="9414" y="3423"/>
                      <a:pt x="8729" y="3051"/>
                    </a:cubicBezTo>
                    <a:cubicBezTo>
                      <a:pt x="8043" y="2680"/>
                      <a:pt x="7496" y="2264"/>
                      <a:pt x="7087" y="1805"/>
                    </a:cubicBezTo>
                    <a:cubicBezTo>
                      <a:pt x="6678" y="1348"/>
                      <a:pt x="6304" y="931"/>
                      <a:pt x="5967" y="559"/>
                    </a:cubicBezTo>
                    <a:cubicBezTo>
                      <a:pt x="5630" y="187"/>
                      <a:pt x="5410" y="0"/>
                      <a:pt x="5308" y="0"/>
                    </a:cubicBezTo>
                    <a:cubicBezTo>
                      <a:pt x="4684" y="0"/>
                      <a:pt x="4113" y="175"/>
                      <a:pt x="3597" y="520"/>
                    </a:cubicBezTo>
                    <a:cubicBezTo>
                      <a:pt x="3081" y="867"/>
                      <a:pt x="2643" y="1329"/>
                      <a:pt x="2286" y="1909"/>
                    </a:cubicBezTo>
                    <a:cubicBezTo>
                      <a:pt x="1927" y="2488"/>
                      <a:pt x="1611" y="3190"/>
                      <a:pt x="1334" y="4011"/>
                    </a:cubicBezTo>
                    <a:cubicBezTo>
                      <a:pt x="1058" y="4834"/>
                      <a:pt x="839" y="5678"/>
                      <a:pt x="675" y="6543"/>
                    </a:cubicBezTo>
                    <a:cubicBezTo>
                      <a:pt x="511" y="7408"/>
                      <a:pt x="375" y="8347"/>
                      <a:pt x="268" y="9360"/>
                    </a:cubicBezTo>
                    <a:cubicBezTo>
                      <a:pt x="161" y="10371"/>
                      <a:pt x="89" y="11314"/>
                      <a:pt x="53" y="12189"/>
                    </a:cubicBezTo>
                    <a:cubicBezTo>
                      <a:pt x="17" y="13063"/>
                      <a:pt x="0" y="13959"/>
                      <a:pt x="0" y="14877"/>
                    </a:cubicBezTo>
                    <a:cubicBezTo>
                      <a:pt x="0" y="16953"/>
                      <a:pt x="372" y="18593"/>
                      <a:pt x="1119" y="19795"/>
                    </a:cubicBezTo>
                    <a:cubicBezTo>
                      <a:pt x="1866" y="20998"/>
                      <a:pt x="2858" y="21600"/>
                      <a:pt x="4096" y="21600"/>
                    </a:cubicBezTo>
                    <a:lnTo>
                      <a:pt x="17504" y="21600"/>
                    </a:lnTo>
                    <a:cubicBezTo>
                      <a:pt x="18741" y="21600"/>
                      <a:pt x="19734" y="20998"/>
                      <a:pt x="20480" y="19795"/>
                    </a:cubicBezTo>
                    <a:cubicBezTo>
                      <a:pt x="21227" y="18593"/>
                      <a:pt x="21600" y="16953"/>
                      <a:pt x="21600" y="14877"/>
                    </a:cubicBezTo>
                    <a:cubicBezTo>
                      <a:pt x="21600" y="13959"/>
                      <a:pt x="21582" y="13063"/>
                      <a:pt x="21547" y="12189"/>
                    </a:cubicBezTo>
                    <a:cubicBezTo>
                      <a:pt x="21511" y="11314"/>
                      <a:pt x="21439" y="10371"/>
                      <a:pt x="21332" y="9360"/>
                    </a:cubicBezTo>
                    <a:cubicBezTo>
                      <a:pt x="21332" y="9360"/>
                      <a:pt x="21332" y="9360"/>
                      <a:pt x="21332" y="9360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53572" tIns="53572" rIns="53572" bIns="53572" numCol="1" anchor="ctr">
                <a:noAutofit/>
              </a:bodyPr>
              <a:lstStyle/>
              <a:p>
                <a:pPr lvl="0">
                  <a:lnSpc>
                    <a:spcPct val="120000"/>
                  </a:lnSpc>
                  <a:defRPr sz="3200">
                    <a:solidFill>
                      <a:srgbClr val="FFFFFF"/>
                    </a:solidFill>
                    <a:latin typeface="+mn-lt"/>
                    <a:ea typeface="+mn-ea"/>
                    <a:cs typeface="+mn-cs"/>
                    <a:sym typeface="Helvetica Light"/>
                  </a:defRPr>
                </a:pPr>
                <a:endParaRPr sz="4500" dirty="0">
                  <a:cs typeface="+mn-ea"/>
                  <a:sym typeface="+mn-lt"/>
                </a:endParaRPr>
              </a:p>
            </p:txBody>
          </p:sp>
        </p:grpSp>
      </p:grpSp>
      <p:sp>
        <p:nvSpPr>
          <p:cNvPr id="10" name="Shape 1319"/>
          <p:cNvSpPr/>
          <p:nvPr/>
        </p:nvSpPr>
        <p:spPr>
          <a:xfrm flipV="1">
            <a:off x="2436736" y="2160868"/>
            <a:ext cx="1382673" cy="0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  <a:miter lim="400000"/>
            <a:tailEnd type="triangle"/>
          </a:ln>
        </p:spPr>
        <p:txBody>
          <a:bodyPr lIns="53572" tIns="53572" rIns="53572" bIns="53572" anchor="ctr"/>
          <a:lstStyle/>
          <a:p>
            <a:pPr lvl="0">
              <a:defRPr sz="3200">
                <a:solidFill>
                  <a:srgbClr val="000000"/>
                </a:solidFill>
                <a:latin typeface="+mn-lt"/>
                <a:ea typeface="+mn-ea"/>
                <a:cs typeface="+mn-cs"/>
                <a:sym typeface="Helvetica Light"/>
              </a:defRPr>
            </a:pPr>
            <a:endParaRPr sz="4500" dirty="0">
              <a:cs typeface="+mn-ea"/>
              <a:sym typeface="+mn-lt"/>
            </a:endParaRPr>
          </a:p>
        </p:txBody>
      </p:sp>
      <p:sp>
        <p:nvSpPr>
          <p:cNvPr id="11" name="Shape 1320"/>
          <p:cNvSpPr/>
          <p:nvPr/>
        </p:nvSpPr>
        <p:spPr>
          <a:xfrm flipV="1">
            <a:off x="4655451" y="2160868"/>
            <a:ext cx="1382673" cy="0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  <a:miter lim="400000"/>
            <a:tailEnd type="triangle"/>
          </a:ln>
        </p:spPr>
        <p:txBody>
          <a:bodyPr lIns="53572" tIns="53572" rIns="53572" bIns="53572" anchor="ctr"/>
          <a:lstStyle/>
          <a:p>
            <a:pPr lvl="0">
              <a:defRPr sz="3200">
                <a:solidFill>
                  <a:srgbClr val="000000"/>
                </a:solidFill>
                <a:latin typeface="+mn-lt"/>
                <a:ea typeface="+mn-ea"/>
                <a:cs typeface="+mn-cs"/>
                <a:sym typeface="Helvetica Light"/>
              </a:defRPr>
            </a:pPr>
            <a:endParaRPr sz="4500" dirty="0">
              <a:cs typeface="+mn-ea"/>
              <a:sym typeface="+mn-lt"/>
            </a:endParaRPr>
          </a:p>
        </p:txBody>
      </p:sp>
      <p:sp>
        <p:nvSpPr>
          <p:cNvPr id="12" name="Shape 1321"/>
          <p:cNvSpPr/>
          <p:nvPr/>
        </p:nvSpPr>
        <p:spPr>
          <a:xfrm flipV="1">
            <a:off x="6874168" y="2160868"/>
            <a:ext cx="1382673" cy="0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  <a:miter lim="400000"/>
            <a:tailEnd type="triangle"/>
          </a:ln>
        </p:spPr>
        <p:txBody>
          <a:bodyPr lIns="53572" tIns="53572" rIns="53572" bIns="53572" anchor="ctr"/>
          <a:lstStyle/>
          <a:p>
            <a:pPr lvl="0">
              <a:defRPr sz="3200">
                <a:solidFill>
                  <a:srgbClr val="000000"/>
                </a:solidFill>
                <a:latin typeface="+mn-lt"/>
                <a:ea typeface="+mn-ea"/>
                <a:cs typeface="+mn-cs"/>
                <a:sym typeface="Helvetica Light"/>
              </a:defRPr>
            </a:pPr>
            <a:endParaRPr sz="4500" dirty="0">
              <a:cs typeface="+mn-ea"/>
              <a:sym typeface="+mn-lt"/>
            </a:endParaRPr>
          </a:p>
        </p:txBody>
      </p:sp>
      <p:sp>
        <p:nvSpPr>
          <p:cNvPr id="13" name="Shape 1322"/>
          <p:cNvSpPr/>
          <p:nvPr/>
        </p:nvSpPr>
        <p:spPr>
          <a:xfrm flipH="1">
            <a:off x="2716190" y="4567870"/>
            <a:ext cx="1382673" cy="0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  <a:miter lim="400000"/>
            <a:tailEnd type="triangle"/>
          </a:ln>
        </p:spPr>
        <p:txBody>
          <a:bodyPr lIns="53572" tIns="53572" rIns="53572" bIns="53572" anchor="ctr"/>
          <a:lstStyle/>
          <a:p>
            <a:pPr lvl="0">
              <a:defRPr sz="3200">
                <a:solidFill>
                  <a:srgbClr val="000000"/>
                </a:solidFill>
                <a:latin typeface="+mn-lt"/>
                <a:ea typeface="+mn-ea"/>
                <a:cs typeface="+mn-cs"/>
                <a:sym typeface="Helvetica Light"/>
              </a:defRPr>
            </a:pPr>
            <a:endParaRPr sz="4500" dirty="0">
              <a:cs typeface="+mn-ea"/>
              <a:sym typeface="+mn-lt"/>
            </a:endParaRPr>
          </a:p>
        </p:txBody>
      </p:sp>
      <p:sp>
        <p:nvSpPr>
          <p:cNvPr id="14" name="Shape 1323"/>
          <p:cNvSpPr/>
          <p:nvPr/>
        </p:nvSpPr>
        <p:spPr>
          <a:xfrm flipH="1">
            <a:off x="4934905" y="4567870"/>
            <a:ext cx="1382673" cy="0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  <a:miter lim="400000"/>
            <a:tailEnd type="triangle"/>
          </a:ln>
        </p:spPr>
        <p:txBody>
          <a:bodyPr lIns="53572" tIns="53572" rIns="53572" bIns="53572" anchor="ctr"/>
          <a:lstStyle/>
          <a:p>
            <a:pPr lvl="0">
              <a:defRPr sz="3200">
                <a:solidFill>
                  <a:srgbClr val="000000"/>
                </a:solidFill>
                <a:latin typeface="+mn-lt"/>
                <a:ea typeface="+mn-ea"/>
                <a:cs typeface="+mn-cs"/>
                <a:sym typeface="Helvetica Light"/>
              </a:defRPr>
            </a:pPr>
            <a:endParaRPr sz="4500" dirty="0">
              <a:cs typeface="+mn-ea"/>
              <a:sym typeface="+mn-lt"/>
            </a:endParaRPr>
          </a:p>
        </p:txBody>
      </p:sp>
      <p:sp>
        <p:nvSpPr>
          <p:cNvPr id="15" name="Shape 1324"/>
          <p:cNvSpPr/>
          <p:nvPr/>
        </p:nvSpPr>
        <p:spPr>
          <a:xfrm flipH="1">
            <a:off x="7153620" y="4567870"/>
            <a:ext cx="1381019" cy="0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  <a:miter lim="400000"/>
            <a:tailEnd type="triangle"/>
          </a:ln>
        </p:spPr>
        <p:txBody>
          <a:bodyPr lIns="53572" tIns="53572" rIns="53572" bIns="53572" anchor="ctr"/>
          <a:lstStyle/>
          <a:p>
            <a:pPr lvl="0">
              <a:defRPr sz="3200">
                <a:solidFill>
                  <a:srgbClr val="000000"/>
                </a:solidFill>
                <a:latin typeface="+mn-lt"/>
                <a:ea typeface="+mn-ea"/>
                <a:cs typeface="+mn-cs"/>
                <a:sym typeface="Helvetica Light"/>
              </a:defRPr>
            </a:pPr>
            <a:endParaRPr sz="4500" dirty="0">
              <a:cs typeface="+mn-ea"/>
              <a:sym typeface="+mn-lt"/>
            </a:endParaRPr>
          </a:p>
        </p:txBody>
      </p:sp>
      <p:sp>
        <p:nvSpPr>
          <p:cNvPr id="16" name="Shape 1325"/>
          <p:cNvSpPr/>
          <p:nvPr/>
        </p:nvSpPr>
        <p:spPr>
          <a:xfrm flipV="1">
            <a:off x="9092100" y="2160868"/>
            <a:ext cx="1696855" cy="0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  <a:miter lim="400000"/>
          </a:ln>
        </p:spPr>
        <p:txBody>
          <a:bodyPr lIns="53572" tIns="53572" rIns="53572" bIns="53572" anchor="ctr"/>
          <a:lstStyle/>
          <a:p>
            <a:pPr lvl="0">
              <a:defRPr sz="3200">
                <a:solidFill>
                  <a:srgbClr val="000000"/>
                </a:solidFill>
                <a:latin typeface="+mn-lt"/>
                <a:ea typeface="+mn-ea"/>
                <a:cs typeface="+mn-cs"/>
                <a:sym typeface="Helvetica Light"/>
              </a:defRPr>
            </a:pPr>
            <a:endParaRPr sz="4500" dirty="0">
              <a:cs typeface="+mn-ea"/>
              <a:sym typeface="+mn-lt"/>
            </a:endParaRPr>
          </a:p>
        </p:txBody>
      </p:sp>
      <p:sp>
        <p:nvSpPr>
          <p:cNvPr id="3" name="Shape 1326"/>
          <p:cNvSpPr/>
          <p:nvPr/>
        </p:nvSpPr>
        <p:spPr>
          <a:xfrm>
            <a:off x="10787773" y="2171425"/>
            <a:ext cx="0" cy="2402167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  <a:miter lim="400000"/>
          </a:ln>
        </p:spPr>
        <p:txBody>
          <a:bodyPr lIns="53572" tIns="53572" rIns="53572" bIns="53572" anchor="ctr"/>
          <a:lstStyle/>
          <a:p>
            <a:pPr lvl="0">
              <a:defRPr sz="3200">
                <a:solidFill>
                  <a:srgbClr val="000000"/>
                </a:solidFill>
                <a:latin typeface="+mn-lt"/>
                <a:ea typeface="+mn-ea"/>
                <a:cs typeface="+mn-cs"/>
                <a:sym typeface="Helvetica Light"/>
              </a:defRPr>
            </a:pPr>
            <a:endParaRPr sz="4500" dirty="0">
              <a:cs typeface="+mn-ea"/>
              <a:sym typeface="+mn-lt"/>
            </a:endParaRPr>
          </a:p>
        </p:txBody>
      </p:sp>
      <p:sp>
        <p:nvSpPr>
          <p:cNvPr id="4" name="Shape 1327"/>
          <p:cNvSpPr/>
          <p:nvPr/>
        </p:nvSpPr>
        <p:spPr>
          <a:xfrm flipH="1">
            <a:off x="9372337" y="4567870"/>
            <a:ext cx="1415669" cy="0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  <a:miter lim="400000"/>
            <a:tailEnd type="triangle"/>
          </a:ln>
        </p:spPr>
        <p:txBody>
          <a:bodyPr lIns="53572" tIns="53572" rIns="53572" bIns="53572" anchor="ctr"/>
          <a:lstStyle/>
          <a:p>
            <a:pPr lvl="0">
              <a:defRPr sz="3200">
                <a:solidFill>
                  <a:srgbClr val="000000"/>
                </a:solidFill>
                <a:latin typeface="+mn-lt"/>
                <a:ea typeface="+mn-ea"/>
                <a:cs typeface="+mn-cs"/>
                <a:sym typeface="Helvetica Light"/>
              </a:defRPr>
            </a:pPr>
            <a:endParaRPr sz="4500" dirty="0">
              <a:cs typeface="+mn-ea"/>
              <a:sym typeface="+mn-lt"/>
            </a:endParaRPr>
          </a:p>
        </p:txBody>
      </p:sp>
      <p:sp>
        <p:nvSpPr>
          <p:cNvPr id="5" name="Shape 1328"/>
          <p:cNvSpPr/>
          <p:nvPr/>
        </p:nvSpPr>
        <p:spPr>
          <a:xfrm flipH="1">
            <a:off x="1182041" y="4567870"/>
            <a:ext cx="702212" cy="0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  <a:miter lim="400000"/>
          </a:ln>
        </p:spPr>
        <p:txBody>
          <a:bodyPr lIns="53572" tIns="53572" rIns="53572" bIns="53572" anchor="ctr"/>
          <a:lstStyle/>
          <a:p>
            <a:pPr lvl="0">
              <a:defRPr sz="3200">
                <a:solidFill>
                  <a:srgbClr val="000000"/>
                </a:solidFill>
                <a:latin typeface="+mn-lt"/>
                <a:ea typeface="+mn-ea"/>
                <a:cs typeface="+mn-cs"/>
                <a:sym typeface="Helvetica Light"/>
              </a:defRPr>
            </a:pPr>
            <a:endParaRPr sz="4500" dirty="0">
              <a:cs typeface="+mn-ea"/>
              <a:sym typeface="+mn-lt"/>
            </a:endParaRPr>
          </a:p>
        </p:txBody>
      </p:sp>
      <p:sp>
        <p:nvSpPr>
          <p:cNvPr id="23" name="Shape 1329"/>
          <p:cNvSpPr/>
          <p:nvPr/>
        </p:nvSpPr>
        <p:spPr>
          <a:xfrm flipV="1">
            <a:off x="1184529" y="2160869"/>
            <a:ext cx="0" cy="2412723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  <a:miter lim="400000"/>
          </a:ln>
        </p:spPr>
        <p:txBody>
          <a:bodyPr lIns="53572" tIns="53572" rIns="53572" bIns="53572" anchor="ctr"/>
          <a:lstStyle/>
          <a:p>
            <a:pPr lvl="0">
              <a:defRPr sz="3200">
                <a:solidFill>
                  <a:srgbClr val="000000"/>
                </a:solidFill>
                <a:latin typeface="+mn-lt"/>
                <a:ea typeface="+mn-ea"/>
                <a:cs typeface="+mn-cs"/>
                <a:sym typeface="Helvetica Light"/>
              </a:defRPr>
            </a:pPr>
            <a:endParaRPr sz="4500" dirty="0">
              <a:cs typeface="+mn-ea"/>
              <a:sym typeface="+mn-lt"/>
            </a:endParaRPr>
          </a:p>
        </p:txBody>
      </p:sp>
      <p:sp>
        <p:nvSpPr>
          <p:cNvPr id="24" name="Shape 1330"/>
          <p:cNvSpPr/>
          <p:nvPr/>
        </p:nvSpPr>
        <p:spPr>
          <a:xfrm>
            <a:off x="1178519" y="2160868"/>
            <a:ext cx="422175" cy="0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  <a:miter lim="400000"/>
            <a:tailEnd type="triangle"/>
          </a:ln>
        </p:spPr>
        <p:txBody>
          <a:bodyPr lIns="53572" tIns="53572" rIns="53572" bIns="53572" anchor="ctr"/>
          <a:lstStyle/>
          <a:p>
            <a:pPr lvl="0">
              <a:defRPr sz="3200">
                <a:solidFill>
                  <a:srgbClr val="000000"/>
                </a:solidFill>
                <a:latin typeface="+mn-lt"/>
                <a:ea typeface="+mn-ea"/>
                <a:cs typeface="+mn-cs"/>
                <a:sym typeface="Helvetica Light"/>
              </a:defRPr>
            </a:pPr>
            <a:endParaRPr sz="4500" dirty="0">
              <a:cs typeface="+mn-ea"/>
              <a:sym typeface="+mn-lt"/>
            </a:endParaRPr>
          </a:p>
        </p:txBody>
      </p:sp>
      <p:grpSp>
        <p:nvGrpSpPr>
          <p:cNvPr id="25" name="Group 1335"/>
          <p:cNvGrpSpPr/>
          <p:nvPr/>
        </p:nvGrpSpPr>
        <p:grpSpPr>
          <a:xfrm>
            <a:off x="4097206" y="1881920"/>
            <a:ext cx="559901" cy="559901"/>
            <a:chOff x="0" y="0"/>
            <a:chExt cx="1243363" cy="1243363"/>
          </a:xfrm>
        </p:grpSpPr>
        <p:sp>
          <p:nvSpPr>
            <p:cNvPr id="30" name="Shape 1331"/>
            <p:cNvSpPr/>
            <p:nvPr/>
          </p:nvSpPr>
          <p:spPr>
            <a:xfrm>
              <a:off x="0" y="0"/>
              <a:ext cx="1243364" cy="1243364"/>
            </a:xfrm>
            <a:prstGeom prst="rect">
              <a:avLst/>
            </a:prstGeom>
            <a:solidFill>
              <a:srgbClr val="0A5E75"/>
            </a:solidFill>
            <a:ln w="12700" cap="flat">
              <a:noFill/>
              <a:miter lim="400000"/>
            </a:ln>
            <a:effectLst/>
          </p:spPr>
          <p:txBody>
            <a:bodyPr wrap="square" lIns="71430" tIns="71430" rIns="71430" bIns="71430" numCol="1" anchor="ctr">
              <a:noAutofit/>
            </a:bodyPr>
            <a:lstStyle/>
            <a:p>
              <a:pPr lvl="0">
                <a:lnSpc>
                  <a:spcPct val="120000"/>
                </a:lnSpc>
                <a:defRPr sz="320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Light"/>
                </a:defRPr>
              </a:pPr>
              <a:endParaRPr sz="4500" dirty="0">
                <a:cs typeface="+mn-ea"/>
                <a:sym typeface="+mn-lt"/>
              </a:endParaRPr>
            </a:p>
          </p:txBody>
        </p:sp>
        <p:grpSp>
          <p:nvGrpSpPr>
            <p:cNvPr id="31" name="Group 1334"/>
            <p:cNvGrpSpPr/>
            <p:nvPr/>
          </p:nvGrpSpPr>
          <p:grpSpPr>
            <a:xfrm>
              <a:off x="452618" y="384509"/>
              <a:ext cx="335923" cy="474346"/>
              <a:chOff x="0" y="0"/>
              <a:chExt cx="335921" cy="474344"/>
            </a:xfrm>
          </p:grpSpPr>
          <p:sp>
            <p:nvSpPr>
              <p:cNvPr id="32" name="Shape 1332"/>
              <p:cNvSpPr/>
              <p:nvPr/>
            </p:nvSpPr>
            <p:spPr>
              <a:xfrm>
                <a:off x="0" y="42435"/>
                <a:ext cx="335922" cy="43191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9441" y="0"/>
                    </a:moveTo>
                    <a:lnTo>
                      <a:pt x="17589" y="3600"/>
                    </a:lnTo>
                    <a:lnTo>
                      <a:pt x="4011" y="3600"/>
                    </a:lnTo>
                    <a:lnTo>
                      <a:pt x="2159" y="0"/>
                    </a:lnTo>
                    <a:cubicBezTo>
                      <a:pt x="972" y="0"/>
                      <a:pt x="0" y="756"/>
                      <a:pt x="0" y="1679"/>
                    </a:cubicBezTo>
                    <a:lnTo>
                      <a:pt x="0" y="19921"/>
                    </a:lnTo>
                    <a:cubicBezTo>
                      <a:pt x="0" y="20844"/>
                      <a:pt x="972" y="21600"/>
                      <a:pt x="2159" y="21600"/>
                    </a:cubicBezTo>
                    <a:lnTo>
                      <a:pt x="19441" y="21600"/>
                    </a:lnTo>
                    <a:cubicBezTo>
                      <a:pt x="20628" y="21600"/>
                      <a:pt x="21600" y="20844"/>
                      <a:pt x="21600" y="19921"/>
                    </a:cubicBezTo>
                    <a:lnTo>
                      <a:pt x="21600" y="1679"/>
                    </a:lnTo>
                    <a:cubicBezTo>
                      <a:pt x="21600" y="756"/>
                      <a:pt x="20628" y="0"/>
                      <a:pt x="19441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53572" tIns="53572" rIns="53572" bIns="53572" numCol="1" anchor="ctr">
                <a:noAutofit/>
              </a:bodyPr>
              <a:lstStyle/>
              <a:p>
                <a:pPr lvl="0">
                  <a:lnSpc>
                    <a:spcPct val="120000"/>
                  </a:lnSpc>
                  <a:defRPr sz="3200">
                    <a:solidFill>
                      <a:srgbClr val="FFFFFF"/>
                    </a:solidFill>
                    <a:latin typeface="+mn-lt"/>
                    <a:ea typeface="+mn-ea"/>
                    <a:cs typeface="+mn-cs"/>
                    <a:sym typeface="Helvetica Light"/>
                  </a:defRPr>
                </a:pPr>
                <a:endParaRPr sz="4500" dirty="0">
                  <a:cs typeface="+mn-ea"/>
                  <a:sym typeface="+mn-lt"/>
                </a:endParaRPr>
              </a:p>
            </p:txBody>
          </p:sp>
          <p:sp>
            <p:nvSpPr>
              <p:cNvPr id="33" name="Shape 1333"/>
              <p:cNvSpPr/>
              <p:nvPr/>
            </p:nvSpPr>
            <p:spPr>
              <a:xfrm>
                <a:off x="59175" y="0"/>
                <a:ext cx="215954" cy="9598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9441" y="21600"/>
                    </a:moveTo>
                    <a:lnTo>
                      <a:pt x="21600" y="10800"/>
                    </a:lnTo>
                    <a:lnTo>
                      <a:pt x="16369" y="10800"/>
                    </a:lnTo>
                    <a:lnTo>
                      <a:pt x="14641" y="0"/>
                    </a:lnTo>
                    <a:lnTo>
                      <a:pt x="6959" y="0"/>
                    </a:lnTo>
                    <a:lnTo>
                      <a:pt x="5231" y="10800"/>
                    </a:lnTo>
                    <a:lnTo>
                      <a:pt x="0" y="10800"/>
                    </a:lnTo>
                    <a:lnTo>
                      <a:pt x="2159" y="21600"/>
                    </a:lnTo>
                    <a:cubicBezTo>
                      <a:pt x="2159" y="21600"/>
                      <a:pt x="19441" y="21600"/>
                      <a:pt x="19441" y="21600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53572" tIns="53572" rIns="53572" bIns="53572" numCol="1" anchor="ctr">
                <a:noAutofit/>
              </a:bodyPr>
              <a:lstStyle/>
              <a:p>
                <a:pPr lvl="0">
                  <a:lnSpc>
                    <a:spcPct val="120000"/>
                  </a:lnSpc>
                  <a:defRPr sz="3200">
                    <a:solidFill>
                      <a:srgbClr val="FFFFFF"/>
                    </a:solidFill>
                    <a:latin typeface="+mn-lt"/>
                    <a:ea typeface="+mn-ea"/>
                    <a:cs typeface="+mn-cs"/>
                    <a:sym typeface="Helvetica Light"/>
                  </a:defRPr>
                </a:pPr>
                <a:endParaRPr sz="4500" dirty="0">
                  <a:cs typeface="+mn-ea"/>
                  <a:sym typeface="+mn-lt"/>
                </a:endParaRPr>
              </a:p>
            </p:txBody>
          </p:sp>
        </p:grpSp>
      </p:grpSp>
      <p:grpSp>
        <p:nvGrpSpPr>
          <p:cNvPr id="34" name="Group 1338"/>
          <p:cNvGrpSpPr/>
          <p:nvPr/>
        </p:nvGrpSpPr>
        <p:grpSpPr>
          <a:xfrm>
            <a:off x="6315922" y="1881920"/>
            <a:ext cx="559901" cy="559901"/>
            <a:chOff x="0" y="0"/>
            <a:chExt cx="1243363" cy="1243363"/>
          </a:xfrm>
        </p:grpSpPr>
        <p:sp>
          <p:nvSpPr>
            <p:cNvPr id="35" name="Shape 1336"/>
            <p:cNvSpPr/>
            <p:nvPr/>
          </p:nvSpPr>
          <p:spPr>
            <a:xfrm>
              <a:off x="0" y="0"/>
              <a:ext cx="1243364" cy="1243364"/>
            </a:xfrm>
            <a:prstGeom prst="rect">
              <a:avLst/>
            </a:prstGeom>
            <a:solidFill>
              <a:srgbClr val="0A5E75"/>
            </a:solidFill>
            <a:ln w="12700" cap="flat">
              <a:noFill/>
              <a:miter lim="400000"/>
            </a:ln>
            <a:effectLst/>
          </p:spPr>
          <p:txBody>
            <a:bodyPr wrap="square" lIns="71430" tIns="71430" rIns="71430" bIns="71430" numCol="1" anchor="ctr">
              <a:noAutofit/>
            </a:bodyPr>
            <a:lstStyle/>
            <a:p>
              <a:pPr lvl="0">
                <a:lnSpc>
                  <a:spcPct val="120000"/>
                </a:lnSpc>
                <a:defRPr sz="320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Light"/>
                </a:defRPr>
              </a:pPr>
              <a:endParaRPr sz="4500" dirty="0">
                <a:cs typeface="+mn-ea"/>
                <a:sym typeface="+mn-lt"/>
              </a:endParaRPr>
            </a:p>
          </p:txBody>
        </p:sp>
        <p:sp>
          <p:nvSpPr>
            <p:cNvPr id="36" name="Shape 1337"/>
            <p:cNvSpPr/>
            <p:nvPr/>
          </p:nvSpPr>
          <p:spPr>
            <a:xfrm>
              <a:off x="384508" y="384509"/>
              <a:ext cx="474347" cy="47434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14" h="20814" extrusionOk="0">
                  <a:moveTo>
                    <a:pt x="16063" y="4751"/>
                  </a:moveTo>
                  <a:cubicBezTo>
                    <a:pt x="14562" y="3251"/>
                    <a:pt x="14186" y="1270"/>
                    <a:pt x="14318" y="1137"/>
                  </a:cubicBezTo>
                  <a:cubicBezTo>
                    <a:pt x="14452" y="1003"/>
                    <a:pt x="16354" y="1458"/>
                    <a:pt x="17856" y="2959"/>
                  </a:cubicBezTo>
                  <a:cubicBezTo>
                    <a:pt x="19356" y="4460"/>
                    <a:pt x="19807" y="6366"/>
                    <a:pt x="19677" y="6496"/>
                  </a:cubicBezTo>
                  <a:cubicBezTo>
                    <a:pt x="19548" y="6625"/>
                    <a:pt x="17564" y="6252"/>
                    <a:pt x="16063" y="4751"/>
                  </a:cubicBezTo>
                  <a:close/>
                  <a:moveTo>
                    <a:pt x="8257" y="11610"/>
                  </a:moveTo>
                  <a:cubicBezTo>
                    <a:pt x="7827" y="11179"/>
                    <a:pt x="7967" y="10342"/>
                    <a:pt x="8569" y="9739"/>
                  </a:cubicBezTo>
                  <a:cubicBezTo>
                    <a:pt x="9172" y="9137"/>
                    <a:pt x="10009" y="8997"/>
                    <a:pt x="10440" y="9428"/>
                  </a:cubicBezTo>
                  <a:cubicBezTo>
                    <a:pt x="10869" y="9858"/>
                    <a:pt x="10730" y="10696"/>
                    <a:pt x="10128" y="11298"/>
                  </a:cubicBezTo>
                  <a:cubicBezTo>
                    <a:pt x="9526" y="11900"/>
                    <a:pt x="8687" y="12040"/>
                    <a:pt x="8257" y="11610"/>
                  </a:cubicBezTo>
                  <a:close/>
                  <a:moveTo>
                    <a:pt x="18634" y="2180"/>
                  </a:moveTo>
                  <a:cubicBezTo>
                    <a:pt x="16698" y="243"/>
                    <a:pt x="14265" y="-466"/>
                    <a:pt x="13491" y="308"/>
                  </a:cubicBezTo>
                  <a:lnTo>
                    <a:pt x="10372" y="3426"/>
                  </a:lnTo>
                  <a:cubicBezTo>
                    <a:pt x="9900" y="3899"/>
                    <a:pt x="9488" y="5482"/>
                    <a:pt x="9676" y="7085"/>
                  </a:cubicBezTo>
                  <a:lnTo>
                    <a:pt x="240" y="16521"/>
                  </a:lnTo>
                  <a:cubicBezTo>
                    <a:pt x="-320" y="17081"/>
                    <a:pt x="134" y="18442"/>
                    <a:pt x="1253" y="19561"/>
                  </a:cubicBezTo>
                  <a:cubicBezTo>
                    <a:pt x="2373" y="20681"/>
                    <a:pt x="3733" y="21134"/>
                    <a:pt x="4293" y="20574"/>
                  </a:cubicBezTo>
                  <a:lnTo>
                    <a:pt x="13729" y="11138"/>
                  </a:lnTo>
                  <a:cubicBezTo>
                    <a:pt x="15332" y="11327"/>
                    <a:pt x="16915" y="10914"/>
                    <a:pt x="17388" y="10442"/>
                  </a:cubicBezTo>
                  <a:lnTo>
                    <a:pt x="20506" y="7324"/>
                  </a:lnTo>
                  <a:cubicBezTo>
                    <a:pt x="21280" y="6549"/>
                    <a:pt x="20573" y="4116"/>
                    <a:pt x="18634" y="2180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53572" tIns="53572" rIns="53572" bIns="53572" numCol="1" anchor="ctr">
              <a:noAutofit/>
            </a:bodyPr>
            <a:lstStyle/>
            <a:p>
              <a:pPr lvl="0">
                <a:lnSpc>
                  <a:spcPct val="120000"/>
                </a:lnSpc>
                <a:defRPr sz="320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Light"/>
                </a:defRPr>
              </a:pPr>
              <a:endParaRPr sz="4500" dirty="0">
                <a:cs typeface="+mn-ea"/>
                <a:sym typeface="+mn-lt"/>
              </a:endParaRPr>
            </a:p>
          </p:txBody>
        </p:sp>
      </p:grpSp>
      <p:grpSp>
        <p:nvGrpSpPr>
          <p:cNvPr id="38" name="Group 1341"/>
          <p:cNvGrpSpPr/>
          <p:nvPr/>
        </p:nvGrpSpPr>
        <p:grpSpPr>
          <a:xfrm>
            <a:off x="8534638" y="1881920"/>
            <a:ext cx="559901" cy="559901"/>
            <a:chOff x="0" y="0"/>
            <a:chExt cx="1243363" cy="1243363"/>
          </a:xfrm>
        </p:grpSpPr>
        <p:sp>
          <p:nvSpPr>
            <p:cNvPr id="39" name="Shape 1339"/>
            <p:cNvSpPr/>
            <p:nvPr/>
          </p:nvSpPr>
          <p:spPr>
            <a:xfrm>
              <a:off x="0" y="0"/>
              <a:ext cx="1243364" cy="1243364"/>
            </a:xfrm>
            <a:prstGeom prst="rect">
              <a:avLst/>
            </a:prstGeom>
            <a:solidFill>
              <a:srgbClr val="0A5E75"/>
            </a:solidFill>
            <a:ln w="12700" cap="flat">
              <a:noFill/>
              <a:miter lim="400000"/>
            </a:ln>
            <a:effectLst/>
          </p:spPr>
          <p:txBody>
            <a:bodyPr wrap="square" lIns="71430" tIns="71430" rIns="71430" bIns="71430" numCol="1" anchor="ctr">
              <a:noAutofit/>
            </a:bodyPr>
            <a:lstStyle/>
            <a:p>
              <a:pPr lvl="0">
                <a:lnSpc>
                  <a:spcPct val="120000"/>
                </a:lnSpc>
                <a:defRPr sz="320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Light"/>
                </a:defRPr>
              </a:pPr>
              <a:endParaRPr sz="4500" dirty="0">
                <a:cs typeface="+mn-ea"/>
                <a:sym typeface="+mn-lt"/>
              </a:endParaRPr>
            </a:p>
          </p:txBody>
        </p:sp>
        <p:sp>
          <p:nvSpPr>
            <p:cNvPr id="40" name="Shape 1340"/>
            <p:cNvSpPr/>
            <p:nvPr/>
          </p:nvSpPr>
          <p:spPr>
            <a:xfrm>
              <a:off x="383421" y="384509"/>
              <a:ext cx="474315" cy="47434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18" h="21320" extrusionOk="0">
                  <a:moveTo>
                    <a:pt x="6122" y="19157"/>
                  </a:moveTo>
                  <a:lnTo>
                    <a:pt x="3902" y="19634"/>
                  </a:lnTo>
                  <a:cubicBezTo>
                    <a:pt x="3688" y="19233"/>
                    <a:pt x="3431" y="18833"/>
                    <a:pt x="2957" y="18361"/>
                  </a:cubicBezTo>
                  <a:cubicBezTo>
                    <a:pt x="2486" y="17889"/>
                    <a:pt x="2085" y="17631"/>
                    <a:pt x="1685" y="17417"/>
                  </a:cubicBezTo>
                  <a:lnTo>
                    <a:pt x="2162" y="15198"/>
                  </a:lnTo>
                  <a:lnTo>
                    <a:pt x="2804" y="14556"/>
                  </a:lnTo>
                  <a:cubicBezTo>
                    <a:pt x="2804" y="14556"/>
                    <a:pt x="4012" y="14580"/>
                    <a:pt x="5374" y="15944"/>
                  </a:cubicBezTo>
                  <a:cubicBezTo>
                    <a:pt x="6737" y="17307"/>
                    <a:pt x="6762" y="18516"/>
                    <a:pt x="6762" y="18516"/>
                  </a:cubicBezTo>
                  <a:cubicBezTo>
                    <a:pt x="6762" y="18516"/>
                    <a:pt x="6122" y="19157"/>
                    <a:pt x="6122" y="19157"/>
                  </a:cubicBezTo>
                  <a:close/>
                  <a:moveTo>
                    <a:pt x="19625" y="1692"/>
                  </a:moveTo>
                  <a:cubicBezTo>
                    <a:pt x="17654" y="-280"/>
                    <a:pt x="16174" y="15"/>
                    <a:pt x="16174" y="15"/>
                  </a:cubicBezTo>
                  <a:lnTo>
                    <a:pt x="9270" y="6920"/>
                  </a:lnTo>
                  <a:lnTo>
                    <a:pt x="1379" y="14810"/>
                  </a:lnTo>
                  <a:lnTo>
                    <a:pt x="0" y="21320"/>
                  </a:lnTo>
                  <a:lnTo>
                    <a:pt x="6508" y="19939"/>
                  </a:lnTo>
                  <a:lnTo>
                    <a:pt x="14399" y="12048"/>
                  </a:lnTo>
                  <a:lnTo>
                    <a:pt x="21302" y="5145"/>
                  </a:lnTo>
                  <a:cubicBezTo>
                    <a:pt x="21302" y="5145"/>
                    <a:pt x="21600" y="3665"/>
                    <a:pt x="19625" y="1692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53572" tIns="53572" rIns="53572" bIns="53572" numCol="1" anchor="ctr">
              <a:noAutofit/>
            </a:bodyPr>
            <a:lstStyle/>
            <a:p>
              <a:pPr lvl="0">
                <a:lnSpc>
                  <a:spcPct val="120000"/>
                </a:lnSpc>
                <a:defRPr sz="320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Light"/>
                </a:defRPr>
              </a:pPr>
              <a:endParaRPr sz="4500" dirty="0">
                <a:cs typeface="+mn-ea"/>
                <a:sym typeface="+mn-lt"/>
              </a:endParaRPr>
            </a:p>
          </p:txBody>
        </p:sp>
      </p:grpSp>
      <p:grpSp>
        <p:nvGrpSpPr>
          <p:cNvPr id="41" name="Group 1344"/>
          <p:cNvGrpSpPr/>
          <p:nvPr/>
        </p:nvGrpSpPr>
        <p:grpSpPr>
          <a:xfrm>
            <a:off x="8534638" y="4287673"/>
            <a:ext cx="559901" cy="559901"/>
            <a:chOff x="0" y="0"/>
            <a:chExt cx="1243363" cy="1243363"/>
          </a:xfrm>
        </p:grpSpPr>
        <p:sp>
          <p:nvSpPr>
            <p:cNvPr id="42" name="Shape 1342"/>
            <p:cNvSpPr/>
            <p:nvPr/>
          </p:nvSpPr>
          <p:spPr>
            <a:xfrm>
              <a:off x="0" y="0"/>
              <a:ext cx="1243364" cy="1243364"/>
            </a:xfrm>
            <a:prstGeom prst="rect">
              <a:avLst/>
            </a:prstGeom>
            <a:solidFill>
              <a:srgbClr val="0A5E75"/>
            </a:solidFill>
            <a:ln w="12700" cap="flat">
              <a:noFill/>
              <a:miter lim="400000"/>
            </a:ln>
            <a:effectLst/>
          </p:spPr>
          <p:txBody>
            <a:bodyPr wrap="square" lIns="71430" tIns="71430" rIns="71430" bIns="71430" numCol="1" anchor="ctr">
              <a:noAutofit/>
            </a:bodyPr>
            <a:lstStyle/>
            <a:p>
              <a:pPr lvl="0">
                <a:lnSpc>
                  <a:spcPct val="120000"/>
                </a:lnSpc>
                <a:defRPr sz="320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Light"/>
                </a:defRPr>
              </a:pPr>
              <a:endParaRPr sz="4500" dirty="0">
                <a:cs typeface="+mn-ea"/>
                <a:sym typeface="+mn-lt"/>
              </a:endParaRPr>
            </a:p>
          </p:txBody>
        </p:sp>
        <p:sp>
          <p:nvSpPr>
            <p:cNvPr id="43" name="Shape 1343"/>
            <p:cNvSpPr/>
            <p:nvPr/>
          </p:nvSpPr>
          <p:spPr>
            <a:xfrm>
              <a:off x="431257" y="349682"/>
              <a:ext cx="378644" cy="54091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57" h="21276" extrusionOk="0">
                  <a:moveTo>
                    <a:pt x="1877" y="21023"/>
                  </a:moveTo>
                  <a:cubicBezTo>
                    <a:pt x="2335" y="19958"/>
                    <a:pt x="3030" y="18458"/>
                    <a:pt x="3960" y="16288"/>
                  </a:cubicBezTo>
                  <a:cubicBezTo>
                    <a:pt x="8011" y="15823"/>
                    <a:pt x="9689" y="16658"/>
                    <a:pt x="12261" y="13325"/>
                  </a:cubicBezTo>
                  <a:cubicBezTo>
                    <a:pt x="10172" y="13789"/>
                    <a:pt x="7654" y="12465"/>
                    <a:pt x="7789" y="11892"/>
                  </a:cubicBezTo>
                  <a:cubicBezTo>
                    <a:pt x="7924" y="11318"/>
                    <a:pt x="13647" y="12306"/>
                    <a:pt x="17393" y="8447"/>
                  </a:cubicBezTo>
                  <a:cubicBezTo>
                    <a:pt x="12670" y="9202"/>
                    <a:pt x="11160" y="7540"/>
                    <a:pt x="11769" y="7289"/>
                  </a:cubicBezTo>
                  <a:cubicBezTo>
                    <a:pt x="13175" y="6708"/>
                    <a:pt x="17348" y="7048"/>
                    <a:pt x="19572" y="5477"/>
                  </a:cubicBezTo>
                  <a:cubicBezTo>
                    <a:pt x="20719" y="4669"/>
                    <a:pt x="21256" y="2702"/>
                    <a:pt x="20789" y="2000"/>
                  </a:cubicBezTo>
                  <a:cubicBezTo>
                    <a:pt x="20229" y="1153"/>
                    <a:pt x="16813" y="-111"/>
                    <a:pt x="14931" y="7"/>
                  </a:cubicBezTo>
                  <a:cubicBezTo>
                    <a:pt x="13047" y="126"/>
                    <a:pt x="10093" y="5208"/>
                    <a:pt x="9217" y="5168"/>
                  </a:cubicBezTo>
                  <a:cubicBezTo>
                    <a:pt x="8341" y="5128"/>
                    <a:pt x="8166" y="2892"/>
                    <a:pt x="9694" y="813"/>
                  </a:cubicBezTo>
                  <a:cubicBezTo>
                    <a:pt x="8081" y="1330"/>
                    <a:pt x="5127" y="2940"/>
                    <a:pt x="4200" y="4315"/>
                  </a:cubicBezTo>
                  <a:cubicBezTo>
                    <a:pt x="2475" y="6874"/>
                    <a:pt x="4362" y="12744"/>
                    <a:pt x="3757" y="12953"/>
                  </a:cubicBezTo>
                  <a:cubicBezTo>
                    <a:pt x="3151" y="13163"/>
                    <a:pt x="1114" y="10259"/>
                    <a:pt x="505" y="8944"/>
                  </a:cubicBezTo>
                  <a:cubicBezTo>
                    <a:pt x="-324" y="10961"/>
                    <a:pt x="-344" y="12982"/>
                    <a:pt x="2082" y="15667"/>
                  </a:cubicBezTo>
                  <a:cubicBezTo>
                    <a:pt x="1167" y="17429"/>
                    <a:pt x="667" y="19457"/>
                    <a:pt x="592" y="20487"/>
                  </a:cubicBezTo>
                  <a:cubicBezTo>
                    <a:pt x="557" y="21312"/>
                    <a:pt x="1675" y="21489"/>
                    <a:pt x="1877" y="21023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53572" tIns="53572" rIns="53572" bIns="53572" numCol="1" anchor="ctr">
              <a:noAutofit/>
            </a:bodyPr>
            <a:lstStyle/>
            <a:p>
              <a:pPr lvl="0">
                <a:lnSpc>
                  <a:spcPct val="120000"/>
                </a:lnSpc>
                <a:defRPr sz="320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Light"/>
                </a:defRPr>
              </a:pPr>
              <a:endParaRPr sz="4500" dirty="0">
                <a:cs typeface="+mn-ea"/>
                <a:sym typeface="+mn-lt"/>
              </a:endParaRPr>
            </a:p>
          </p:txBody>
        </p:sp>
      </p:grpSp>
      <p:grpSp>
        <p:nvGrpSpPr>
          <p:cNvPr id="44" name="Group 1347"/>
          <p:cNvGrpSpPr/>
          <p:nvPr/>
        </p:nvGrpSpPr>
        <p:grpSpPr>
          <a:xfrm>
            <a:off x="6315922" y="4287673"/>
            <a:ext cx="559901" cy="559901"/>
            <a:chOff x="0" y="0"/>
            <a:chExt cx="1243363" cy="1243363"/>
          </a:xfrm>
        </p:grpSpPr>
        <p:sp>
          <p:nvSpPr>
            <p:cNvPr id="45" name="Shape 1345"/>
            <p:cNvSpPr/>
            <p:nvPr/>
          </p:nvSpPr>
          <p:spPr>
            <a:xfrm>
              <a:off x="0" y="0"/>
              <a:ext cx="1243364" cy="1243364"/>
            </a:xfrm>
            <a:prstGeom prst="rect">
              <a:avLst/>
            </a:prstGeom>
            <a:solidFill>
              <a:srgbClr val="0A5E75"/>
            </a:solidFill>
            <a:ln w="12700" cap="flat">
              <a:noFill/>
              <a:miter lim="400000"/>
            </a:ln>
            <a:effectLst/>
          </p:spPr>
          <p:txBody>
            <a:bodyPr wrap="square" lIns="71430" tIns="71430" rIns="71430" bIns="71430" numCol="1" anchor="ctr">
              <a:noAutofit/>
            </a:bodyPr>
            <a:lstStyle/>
            <a:p>
              <a:pPr lvl="0">
                <a:lnSpc>
                  <a:spcPct val="120000"/>
                </a:lnSpc>
                <a:defRPr sz="320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Light"/>
                </a:defRPr>
              </a:pPr>
              <a:endParaRPr sz="4500" dirty="0">
                <a:cs typeface="+mn-ea"/>
                <a:sym typeface="+mn-lt"/>
              </a:endParaRPr>
            </a:p>
          </p:txBody>
        </p:sp>
        <p:sp>
          <p:nvSpPr>
            <p:cNvPr id="46" name="Shape 1346"/>
            <p:cNvSpPr/>
            <p:nvPr/>
          </p:nvSpPr>
          <p:spPr>
            <a:xfrm>
              <a:off x="351222" y="372464"/>
              <a:ext cx="540919" cy="54092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95" h="21474" extrusionOk="0">
                  <a:moveTo>
                    <a:pt x="2578" y="8409"/>
                  </a:moveTo>
                  <a:cubicBezTo>
                    <a:pt x="2578" y="5193"/>
                    <a:pt x="5174" y="2587"/>
                    <a:pt x="8376" y="2587"/>
                  </a:cubicBezTo>
                  <a:cubicBezTo>
                    <a:pt x="11580" y="2587"/>
                    <a:pt x="14435" y="5451"/>
                    <a:pt x="14435" y="8666"/>
                  </a:cubicBezTo>
                  <a:cubicBezTo>
                    <a:pt x="14435" y="11882"/>
                    <a:pt x="11838" y="14488"/>
                    <a:pt x="8635" y="14488"/>
                  </a:cubicBezTo>
                  <a:cubicBezTo>
                    <a:pt x="5431" y="14488"/>
                    <a:pt x="2578" y="11624"/>
                    <a:pt x="2578" y="8409"/>
                  </a:cubicBezTo>
                  <a:close/>
                  <a:moveTo>
                    <a:pt x="20914" y="18167"/>
                  </a:moveTo>
                  <a:lnTo>
                    <a:pt x="15797" y="13032"/>
                  </a:lnTo>
                  <a:cubicBezTo>
                    <a:pt x="16568" y="11759"/>
                    <a:pt x="17013" y="10265"/>
                    <a:pt x="17013" y="8666"/>
                  </a:cubicBezTo>
                  <a:cubicBezTo>
                    <a:pt x="17013" y="4023"/>
                    <a:pt x="13004" y="0"/>
                    <a:pt x="8376" y="0"/>
                  </a:cubicBezTo>
                  <a:cubicBezTo>
                    <a:pt x="3750" y="0"/>
                    <a:pt x="0" y="3765"/>
                    <a:pt x="0" y="8409"/>
                  </a:cubicBezTo>
                  <a:cubicBezTo>
                    <a:pt x="0" y="13052"/>
                    <a:pt x="4008" y="17075"/>
                    <a:pt x="8635" y="17075"/>
                  </a:cubicBezTo>
                  <a:cubicBezTo>
                    <a:pt x="10173" y="17075"/>
                    <a:pt x="11614" y="16657"/>
                    <a:pt x="12852" y="15931"/>
                  </a:cubicBezTo>
                  <a:lnTo>
                    <a:pt x="17996" y="21094"/>
                  </a:lnTo>
                  <a:cubicBezTo>
                    <a:pt x="18500" y="21600"/>
                    <a:pt x="19317" y="21600"/>
                    <a:pt x="19819" y="21094"/>
                  </a:cubicBezTo>
                  <a:lnTo>
                    <a:pt x="21096" y="19815"/>
                  </a:lnTo>
                  <a:cubicBezTo>
                    <a:pt x="21600" y="19309"/>
                    <a:pt x="21417" y="18672"/>
                    <a:pt x="20914" y="18167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53572" tIns="53572" rIns="53572" bIns="53572" numCol="1" anchor="ctr">
              <a:noAutofit/>
            </a:bodyPr>
            <a:lstStyle/>
            <a:p>
              <a:pPr lvl="0">
                <a:lnSpc>
                  <a:spcPct val="120000"/>
                </a:lnSpc>
                <a:defRPr sz="320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Light"/>
                </a:defRPr>
              </a:pPr>
              <a:endParaRPr sz="4500" dirty="0">
                <a:cs typeface="+mn-ea"/>
                <a:sym typeface="+mn-lt"/>
              </a:endParaRPr>
            </a:p>
          </p:txBody>
        </p:sp>
      </p:grpSp>
      <p:grpSp>
        <p:nvGrpSpPr>
          <p:cNvPr id="47" name="Group 1350"/>
          <p:cNvGrpSpPr/>
          <p:nvPr/>
        </p:nvGrpSpPr>
        <p:grpSpPr>
          <a:xfrm>
            <a:off x="4097207" y="4287673"/>
            <a:ext cx="559901" cy="559901"/>
            <a:chOff x="0" y="0"/>
            <a:chExt cx="1243363" cy="1243363"/>
          </a:xfrm>
        </p:grpSpPr>
        <p:sp>
          <p:nvSpPr>
            <p:cNvPr id="48" name="Shape 1348"/>
            <p:cNvSpPr/>
            <p:nvPr/>
          </p:nvSpPr>
          <p:spPr>
            <a:xfrm>
              <a:off x="0" y="0"/>
              <a:ext cx="1243364" cy="1243364"/>
            </a:xfrm>
            <a:prstGeom prst="rect">
              <a:avLst/>
            </a:prstGeom>
            <a:solidFill>
              <a:srgbClr val="0A5E75"/>
            </a:solidFill>
            <a:ln w="12700" cap="flat">
              <a:noFill/>
              <a:miter lim="400000"/>
            </a:ln>
            <a:effectLst/>
          </p:spPr>
          <p:txBody>
            <a:bodyPr wrap="square" lIns="71430" tIns="71430" rIns="71430" bIns="71430" numCol="1" anchor="ctr">
              <a:noAutofit/>
            </a:bodyPr>
            <a:lstStyle/>
            <a:p>
              <a:pPr lvl="0">
                <a:lnSpc>
                  <a:spcPct val="120000"/>
                </a:lnSpc>
                <a:defRPr sz="320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Light"/>
                </a:defRPr>
              </a:pPr>
              <a:endParaRPr sz="4500" dirty="0">
                <a:cs typeface="+mn-ea"/>
                <a:sym typeface="+mn-lt"/>
              </a:endParaRPr>
            </a:p>
          </p:txBody>
        </p:sp>
        <p:sp>
          <p:nvSpPr>
            <p:cNvPr id="49" name="Shape 1349"/>
            <p:cNvSpPr/>
            <p:nvPr/>
          </p:nvSpPr>
          <p:spPr>
            <a:xfrm>
              <a:off x="351222" y="393269"/>
              <a:ext cx="540919" cy="49931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9692" y="12333"/>
                  </a:moveTo>
                  <a:cubicBezTo>
                    <a:pt x="19528" y="12511"/>
                    <a:pt x="19333" y="12600"/>
                    <a:pt x="19107" y="12600"/>
                  </a:cubicBezTo>
                  <a:cubicBezTo>
                    <a:pt x="18882" y="12600"/>
                    <a:pt x="18688" y="12511"/>
                    <a:pt x="18524" y="12333"/>
                  </a:cubicBezTo>
                  <a:cubicBezTo>
                    <a:pt x="18360" y="12155"/>
                    <a:pt x="18277" y="11944"/>
                    <a:pt x="18277" y="11700"/>
                  </a:cubicBezTo>
                  <a:cubicBezTo>
                    <a:pt x="18277" y="11456"/>
                    <a:pt x="18360" y="11245"/>
                    <a:pt x="18524" y="11067"/>
                  </a:cubicBezTo>
                  <a:cubicBezTo>
                    <a:pt x="18688" y="10889"/>
                    <a:pt x="18882" y="10800"/>
                    <a:pt x="19107" y="10800"/>
                  </a:cubicBezTo>
                  <a:cubicBezTo>
                    <a:pt x="19333" y="10800"/>
                    <a:pt x="19528" y="10889"/>
                    <a:pt x="19692" y="11067"/>
                  </a:cubicBezTo>
                  <a:cubicBezTo>
                    <a:pt x="19857" y="11245"/>
                    <a:pt x="19938" y="11456"/>
                    <a:pt x="19938" y="11700"/>
                  </a:cubicBezTo>
                  <a:cubicBezTo>
                    <a:pt x="19938" y="11944"/>
                    <a:pt x="19857" y="12155"/>
                    <a:pt x="19692" y="12333"/>
                  </a:cubicBezTo>
                  <a:cubicBezTo>
                    <a:pt x="19692" y="12333"/>
                    <a:pt x="19692" y="12333"/>
                    <a:pt x="19692" y="12333"/>
                  </a:cubicBezTo>
                  <a:close/>
                  <a:moveTo>
                    <a:pt x="16616" y="10800"/>
                  </a:moveTo>
                  <a:lnTo>
                    <a:pt x="4984" y="10800"/>
                  </a:lnTo>
                  <a:lnTo>
                    <a:pt x="4984" y="1800"/>
                  </a:lnTo>
                  <a:lnTo>
                    <a:pt x="13292" y="1800"/>
                  </a:lnTo>
                  <a:lnTo>
                    <a:pt x="13292" y="4050"/>
                  </a:lnTo>
                  <a:cubicBezTo>
                    <a:pt x="13292" y="4425"/>
                    <a:pt x="13414" y="4744"/>
                    <a:pt x="13655" y="5006"/>
                  </a:cubicBezTo>
                  <a:cubicBezTo>
                    <a:pt x="13898" y="5269"/>
                    <a:pt x="14192" y="5400"/>
                    <a:pt x="14538" y="5400"/>
                  </a:cubicBezTo>
                  <a:lnTo>
                    <a:pt x="16616" y="5400"/>
                  </a:lnTo>
                  <a:cubicBezTo>
                    <a:pt x="16616" y="5400"/>
                    <a:pt x="16616" y="10800"/>
                    <a:pt x="16616" y="10800"/>
                  </a:cubicBezTo>
                  <a:close/>
                  <a:moveTo>
                    <a:pt x="16616" y="19800"/>
                  </a:moveTo>
                  <a:lnTo>
                    <a:pt x="4984" y="19800"/>
                  </a:lnTo>
                  <a:lnTo>
                    <a:pt x="4984" y="16200"/>
                  </a:lnTo>
                  <a:lnTo>
                    <a:pt x="16616" y="16200"/>
                  </a:lnTo>
                  <a:cubicBezTo>
                    <a:pt x="16616" y="16200"/>
                    <a:pt x="16616" y="19800"/>
                    <a:pt x="16616" y="19800"/>
                  </a:cubicBezTo>
                  <a:close/>
                  <a:moveTo>
                    <a:pt x="20867" y="9795"/>
                  </a:moveTo>
                  <a:cubicBezTo>
                    <a:pt x="20378" y="9265"/>
                    <a:pt x="19791" y="9000"/>
                    <a:pt x="19107" y="9000"/>
                  </a:cubicBezTo>
                  <a:lnTo>
                    <a:pt x="18277" y="9000"/>
                  </a:lnTo>
                  <a:lnTo>
                    <a:pt x="18277" y="5400"/>
                  </a:lnTo>
                  <a:cubicBezTo>
                    <a:pt x="18277" y="5025"/>
                    <a:pt x="18190" y="4613"/>
                    <a:pt x="18018" y="4163"/>
                  </a:cubicBezTo>
                  <a:cubicBezTo>
                    <a:pt x="17844" y="3712"/>
                    <a:pt x="17637" y="3356"/>
                    <a:pt x="17394" y="3094"/>
                  </a:cubicBezTo>
                  <a:lnTo>
                    <a:pt x="15421" y="957"/>
                  </a:lnTo>
                  <a:cubicBezTo>
                    <a:pt x="15179" y="694"/>
                    <a:pt x="14850" y="469"/>
                    <a:pt x="14435" y="281"/>
                  </a:cubicBezTo>
                  <a:cubicBezTo>
                    <a:pt x="14020" y="94"/>
                    <a:pt x="13638" y="0"/>
                    <a:pt x="13292" y="0"/>
                  </a:cubicBezTo>
                  <a:lnTo>
                    <a:pt x="4569" y="0"/>
                  </a:lnTo>
                  <a:cubicBezTo>
                    <a:pt x="4223" y="0"/>
                    <a:pt x="3929" y="132"/>
                    <a:pt x="3687" y="394"/>
                  </a:cubicBezTo>
                  <a:cubicBezTo>
                    <a:pt x="3444" y="656"/>
                    <a:pt x="3323" y="975"/>
                    <a:pt x="3323" y="1350"/>
                  </a:cubicBezTo>
                  <a:lnTo>
                    <a:pt x="3323" y="9000"/>
                  </a:lnTo>
                  <a:lnTo>
                    <a:pt x="2493" y="9000"/>
                  </a:lnTo>
                  <a:cubicBezTo>
                    <a:pt x="1809" y="9000"/>
                    <a:pt x="1222" y="9265"/>
                    <a:pt x="734" y="9795"/>
                  </a:cubicBezTo>
                  <a:cubicBezTo>
                    <a:pt x="244" y="10324"/>
                    <a:pt x="0" y="10960"/>
                    <a:pt x="0" y="11700"/>
                  </a:cubicBezTo>
                  <a:lnTo>
                    <a:pt x="0" y="17550"/>
                  </a:lnTo>
                  <a:cubicBezTo>
                    <a:pt x="0" y="17673"/>
                    <a:pt x="41" y="17777"/>
                    <a:pt x="124" y="17866"/>
                  </a:cubicBezTo>
                  <a:cubicBezTo>
                    <a:pt x="205" y="17956"/>
                    <a:pt x="303" y="18000"/>
                    <a:pt x="415" y="18000"/>
                  </a:cubicBezTo>
                  <a:lnTo>
                    <a:pt x="3323" y="18000"/>
                  </a:lnTo>
                  <a:lnTo>
                    <a:pt x="3323" y="20250"/>
                  </a:lnTo>
                  <a:cubicBezTo>
                    <a:pt x="3323" y="20625"/>
                    <a:pt x="3444" y="20944"/>
                    <a:pt x="3687" y="21206"/>
                  </a:cubicBezTo>
                  <a:cubicBezTo>
                    <a:pt x="3929" y="21468"/>
                    <a:pt x="4223" y="21600"/>
                    <a:pt x="4569" y="21600"/>
                  </a:cubicBezTo>
                  <a:lnTo>
                    <a:pt x="17031" y="21600"/>
                  </a:lnTo>
                  <a:cubicBezTo>
                    <a:pt x="17377" y="21600"/>
                    <a:pt x="17671" y="21468"/>
                    <a:pt x="17913" y="21206"/>
                  </a:cubicBezTo>
                  <a:cubicBezTo>
                    <a:pt x="18156" y="20943"/>
                    <a:pt x="18277" y="20625"/>
                    <a:pt x="18277" y="20250"/>
                  </a:cubicBezTo>
                  <a:lnTo>
                    <a:pt x="18277" y="18000"/>
                  </a:lnTo>
                  <a:lnTo>
                    <a:pt x="21185" y="18000"/>
                  </a:lnTo>
                  <a:cubicBezTo>
                    <a:pt x="21297" y="18000"/>
                    <a:pt x="21395" y="17956"/>
                    <a:pt x="21476" y="17866"/>
                  </a:cubicBezTo>
                  <a:cubicBezTo>
                    <a:pt x="21559" y="17777"/>
                    <a:pt x="21600" y="17673"/>
                    <a:pt x="21600" y="17550"/>
                  </a:cubicBezTo>
                  <a:lnTo>
                    <a:pt x="21600" y="11700"/>
                  </a:lnTo>
                  <a:cubicBezTo>
                    <a:pt x="21600" y="10960"/>
                    <a:pt x="21356" y="10324"/>
                    <a:pt x="20867" y="9795"/>
                  </a:cubicBezTo>
                  <a:cubicBezTo>
                    <a:pt x="20867" y="9795"/>
                    <a:pt x="20867" y="9795"/>
                    <a:pt x="20867" y="9795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53572" tIns="53572" rIns="53572" bIns="53572" numCol="1" anchor="ctr">
              <a:noAutofit/>
            </a:bodyPr>
            <a:lstStyle/>
            <a:p>
              <a:pPr lvl="0">
                <a:lnSpc>
                  <a:spcPct val="120000"/>
                </a:lnSpc>
                <a:defRPr sz="320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Light"/>
                </a:defRPr>
              </a:pPr>
              <a:endParaRPr sz="4500" dirty="0">
                <a:cs typeface="+mn-ea"/>
                <a:sym typeface="+mn-lt"/>
              </a:endParaRPr>
            </a:p>
          </p:txBody>
        </p:sp>
      </p:grpSp>
      <p:grpSp>
        <p:nvGrpSpPr>
          <p:cNvPr id="50" name="Group 1356"/>
          <p:cNvGrpSpPr/>
          <p:nvPr/>
        </p:nvGrpSpPr>
        <p:grpSpPr>
          <a:xfrm>
            <a:off x="1878492" y="4287673"/>
            <a:ext cx="559901" cy="559901"/>
            <a:chOff x="0" y="0"/>
            <a:chExt cx="1243363" cy="1243363"/>
          </a:xfrm>
        </p:grpSpPr>
        <p:sp>
          <p:nvSpPr>
            <p:cNvPr id="51" name="Shape 1351"/>
            <p:cNvSpPr/>
            <p:nvPr/>
          </p:nvSpPr>
          <p:spPr>
            <a:xfrm>
              <a:off x="0" y="0"/>
              <a:ext cx="1243364" cy="1243364"/>
            </a:xfrm>
            <a:prstGeom prst="rect">
              <a:avLst/>
            </a:prstGeom>
            <a:solidFill>
              <a:srgbClr val="0A5E75"/>
            </a:solidFill>
            <a:ln w="12700" cap="flat">
              <a:noFill/>
              <a:miter lim="400000"/>
            </a:ln>
            <a:effectLst/>
          </p:spPr>
          <p:txBody>
            <a:bodyPr wrap="square" lIns="71430" tIns="71430" rIns="71430" bIns="71430" numCol="1" anchor="ctr">
              <a:noAutofit/>
            </a:bodyPr>
            <a:lstStyle/>
            <a:p>
              <a:pPr lvl="0">
                <a:lnSpc>
                  <a:spcPct val="120000"/>
                </a:lnSpc>
                <a:defRPr sz="320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Light"/>
                </a:defRPr>
              </a:pPr>
              <a:endParaRPr sz="4500" dirty="0">
                <a:cs typeface="+mn-ea"/>
                <a:sym typeface="+mn-lt"/>
              </a:endParaRPr>
            </a:p>
          </p:txBody>
        </p:sp>
        <p:grpSp>
          <p:nvGrpSpPr>
            <p:cNvPr id="52" name="Group 1355"/>
            <p:cNvGrpSpPr/>
            <p:nvPr/>
          </p:nvGrpSpPr>
          <p:grpSpPr>
            <a:xfrm>
              <a:off x="356142" y="391541"/>
              <a:ext cx="533285" cy="457201"/>
              <a:chOff x="0" y="0"/>
              <a:chExt cx="533283" cy="457200"/>
            </a:xfrm>
          </p:grpSpPr>
          <p:sp>
            <p:nvSpPr>
              <p:cNvPr id="53" name="Shape 1352"/>
              <p:cNvSpPr/>
              <p:nvPr/>
            </p:nvSpPr>
            <p:spPr>
              <a:xfrm>
                <a:off x="0" y="76178"/>
                <a:ext cx="85718" cy="38101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4949" y="1114"/>
                    </a:moveTo>
                    <a:cubicBezTo>
                      <a:pt x="1650" y="1857"/>
                      <a:pt x="0" y="2746"/>
                      <a:pt x="0" y="3780"/>
                    </a:cubicBezTo>
                    <a:lnTo>
                      <a:pt x="0" y="17820"/>
                    </a:lnTo>
                    <a:cubicBezTo>
                      <a:pt x="0" y="18855"/>
                      <a:pt x="1650" y="19744"/>
                      <a:pt x="4949" y="20487"/>
                    </a:cubicBezTo>
                    <a:cubicBezTo>
                      <a:pt x="8249" y="21229"/>
                      <a:pt x="12200" y="21600"/>
                      <a:pt x="16803" y="21600"/>
                    </a:cubicBezTo>
                    <a:lnTo>
                      <a:pt x="21600" y="21600"/>
                    </a:lnTo>
                    <a:lnTo>
                      <a:pt x="21600" y="0"/>
                    </a:lnTo>
                    <a:lnTo>
                      <a:pt x="16803" y="0"/>
                    </a:lnTo>
                    <a:cubicBezTo>
                      <a:pt x="12200" y="0"/>
                      <a:pt x="8249" y="372"/>
                      <a:pt x="4949" y="1114"/>
                    </a:cubicBezTo>
                    <a:cubicBezTo>
                      <a:pt x="4949" y="1114"/>
                      <a:pt x="4949" y="1114"/>
                      <a:pt x="4949" y="1114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53572" tIns="53572" rIns="53572" bIns="53572" numCol="1" anchor="ctr">
                <a:noAutofit/>
              </a:bodyPr>
              <a:lstStyle/>
              <a:p>
                <a:pPr lvl="0">
                  <a:lnSpc>
                    <a:spcPct val="120000"/>
                  </a:lnSpc>
                  <a:defRPr sz="3200">
                    <a:solidFill>
                      <a:srgbClr val="FFFFFF"/>
                    </a:solidFill>
                    <a:latin typeface="+mn-lt"/>
                    <a:ea typeface="+mn-ea"/>
                    <a:cs typeface="+mn-cs"/>
                    <a:sym typeface="Helvetica Light"/>
                  </a:defRPr>
                </a:pPr>
                <a:endParaRPr sz="4500" dirty="0">
                  <a:cs typeface="+mn-ea"/>
                  <a:sym typeface="+mn-lt"/>
                </a:endParaRPr>
              </a:p>
            </p:txBody>
          </p:sp>
          <p:sp>
            <p:nvSpPr>
              <p:cNvPr id="54" name="Shape 1353"/>
              <p:cNvSpPr/>
              <p:nvPr/>
            </p:nvSpPr>
            <p:spPr>
              <a:xfrm>
                <a:off x="113393" y="0"/>
                <a:ext cx="304819" cy="45720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6200" y="3600"/>
                    </a:moveTo>
                    <a:lnTo>
                      <a:pt x="5400" y="3600"/>
                    </a:lnTo>
                    <a:lnTo>
                      <a:pt x="5400" y="1800"/>
                    </a:lnTo>
                    <a:lnTo>
                      <a:pt x="16200" y="1800"/>
                    </a:lnTo>
                    <a:cubicBezTo>
                      <a:pt x="16200" y="1800"/>
                      <a:pt x="16200" y="3600"/>
                      <a:pt x="16200" y="3600"/>
                    </a:cubicBezTo>
                    <a:close/>
                    <a:moveTo>
                      <a:pt x="18900" y="1350"/>
                    </a:moveTo>
                    <a:cubicBezTo>
                      <a:pt x="18900" y="975"/>
                      <a:pt x="18703" y="657"/>
                      <a:pt x="18308" y="394"/>
                    </a:cubicBezTo>
                    <a:cubicBezTo>
                      <a:pt x="17915" y="131"/>
                      <a:pt x="17437" y="0"/>
                      <a:pt x="16875" y="0"/>
                    </a:cubicBezTo>
                    <a:lnTo>
                      <a:pt x="4725" y="0"/>
                    </a:lnTo>
                    <a:cubicBezTo>
                      <a:pt x="4163" y="0"/>
                      <a:pt x="3685" y="131"/>
                      <a:pt x="3291" y="394"/>
                    </a:cubicBezTo>
                    <a:cubicBezTo>
                      <a:pt x="2897" y="656"/>
                      <a:pt x="2700" y="975"/>
                      <a:pt x="2700" y="1350"/>
                    </a:cubicBezTo>
                    <a:lnTo>
                      <a:pt x="2700" y="3600"/>
                    </a:lnTo>
                    <a:lnTo>
                      <a:pt x="0" y="3600"/>
                    </a:lnTo>
                    <a:lnTo>
                      <a:pt x="0" y="21600"/>
                    </a:lnTo>
                    <a:lnTo>
                      <a:pt x="21600" y="21600"/>
                    </a:lnTo>
                    <a:lnTo>
                      <a:pt x="21600" y="3600"/>
                    </a:lnTo>
                    <a:lnTo>
                      <a:pt x="18900" y="3600"/>
                    </a:lnTo>
                    <a:cubicBezTo>
                      <a:pt x="18900" y="3600"/>
                      <a:pt x="18900" y="1350"/>
                      <a:pt x="18900" y="1350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53572" tIns="53572" rIns="53572" bIns="53572" numCol="1" anchor="ctr">
                <a:noAutofit/>
              </a:bodyPr>
              <a:lstStyle/>
              <a:p>
                <a:pPr lvl="0">
                  <a:lnSpc>
                    <a:spcPct val="120000"/>
                  </a:lnSpc>
                  <a:defRPr sz="3200">
                    <a:solidFill>
                      <a:srgbClr val="FFFFFF"/>
                    </a:solidFill>
                    <a:latin typeface="+mn-lt"/>
                    <a:ea typeface="+mn-ea"/>
                    <a:cs typeface="+mn-cs"/>
                    <a:sym typeface="Helvetica Light"/>
                  </a:defRPr>
                </a:pPr>
                <a:endParaRPr sz="4500" dirty="0">
                  <a:cs typeface="+mn-ea"/>
                  <a:sym typeface="+mn-lt"/>
                </a:endParaRPr>
              </a:p>
            </p:txBody>
          </p:sp>
          <p:sp>
            <p:nvSpPr>
              <p:cNvPr id="55" name="Shape 1354"/>
              <p:cNvSpPr/>
              <p:nvPr/>
            </p:nvSpPr>
            <p:spPr>
              <a:xfrm>
                <a:off x="447548" y="76178"/>
                <a:ext cx="85736" cy="38101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6652" y="1114"/>
                    </a:moveTo>
                    <a:cubicBezTo>
                      <a:pt x="13348" y="372"/>
                      <a:pt x="9402" y="0"/>
                      <a:pt x="4800" y="0"/>
                    </a:cubicBezTo>
                    <a:lnTo>
                      <a:pt x="0" y="0"/>
                    </a:lnTo>
                    <a:lnTo>
                      <a:pt x="0" y="21600"/>
                    </a:lnTo>
                    <a:lnTo>
                      <a:pt x="4800" y="21600"/>
                    </a:lnTo>
                    <a:cubicBezTo>
                      <a:pt x="9402" y="21600"/>
                      <a:pt x="13348" y="21229"/>
                      <a:pt x="16652" y="20487"/>
                    </a:cubicBezTo>
                    <a:cubicBezTo>
                      <a:pt x="19951" y="19744"/>
                      <a:pt x="21600" y="18855"/>
                      <a:pt x="21600" y="17820"/>
                    </a:cubicBezTo>
                    <a:lnTo>
                      <a:pt x="21600" y="3780"/>
                    </a:lnTo>
                    <a:cubicBezTo>
                      <a:pt x="21600" y="2746"/>
                      <a:pt x="19951" y="1857"/>
                      <a:pt x="16652" y="1114"/>
                    </a:cubicBezTo>
                    <a:cubicBezTo>
                      <a:pt x="16652" y="1114"/>
                      <a:pt x="16652" y="1114"/>
                      <a:pt x="16652" y="1114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53572" tIns="53572" rIns="53572" bIns="53572" numCol="1" anchor="ctr">
                <a:noAutofit/>
              </a:bodyPr>
              <a:lstStyle/>
              <a:p>
                <a:pPr lvl="0">
                  <a:lnSpc>
                    <a:spcPct val="120000"/>
                  </a:lnSpc>
                  <a:defRPr sz="3200">
                    <a:solidFill>
                      <a:srgbClr val="FFFFFF"/>
                    </a:solidFill>
                    <a:latin typeface="+mn-lt"/>
                    <a:ea typeface="+mn-ea"/>
                    <a:cs typeface="+mn-cs"/>
                    <a:sym typeface="Helvetica Light"/>
                  </a:defRPr>
                </a:pPr>
                <a:endParaRPr sz="4500" dirty="0">
                  <a:cs typeface="+mn-ea"/>
                  <a:sym typeface="+mn-lt"/>
                </a:endParaRPr>
              </a:p>
            </p:txBody>
          </p:sp>
        </p:grpSp>
      </p:grpSp>
      <p:sp>
        <p:nvSpPr>
          <p:cNvPr id="56" name="TextBox 44"/>
          <p:cNvSpPr txBox="1"/>
          <p:nvPr/>
        </p:nvSpPr>
        <p:spPr>
          <a:xfrm>
            <a:off x="1878495" y="2889698"/>
            <a:ext cx="1845526" cy="443198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800" dirty="0" smtClean="0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根据自己的需要添加适当的文字，此处添加详细文本描述，建议与标题相关尽量简洁</a:t>
            </a:r>
            <a:r>
              <a:rPr lang="en-US" altLang="zh-CN" sz="800" dirty="0" smtClean="0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... ...</a:t>
            </a:r>
            <a:endParaRPr lang="en-US" altLang="zh-CN" sz="800" dirty="0">
              <a:solidFill>
                <a:schemeClr val="bg1">
                  <a:lumMod val="6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57" name="Text Placeholder 4"/>
          <p:cNvSpPr txBox="1"/>
          <p:nvPr/>
        </p:nvSpPr>
        <p:spPr>
          <a:xfrm>
            <a:off x="1905859" y="2586138"/>
            <a:ext cx="2274568" cy="246221"/>
          </a:xfrm>
          <a:prstGeom prst="rect">
            <a:avLst/>
          </a:prstGeom>
        </p:spPr>
        <p:txBody>
          <a:bodyPr wrap="square" lIns="0" tIns="0" rIns="0" bIns="0" anchor="t" anchorCtr="0">
            <a:sp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20000"/>
              </a:lnSpc>
              <a:buNone/>
            </a:pPr>
            <a:r>
              <a:rPr lang="zh-CN" altLang="en-US" sz="1400" dirty="0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添加标题文本</a:t>
            </a:r>
            <a:endParaRPr lang="en-GB" altLang="zh-CN" sz="1400" dirty="0">
              <a:solidFill>
                <a:schemeClr val="bg1">
                  <a:lumMod val="6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58" name="TextBox 46"/>
          <p:cNvSpPr txBox="1"/>
          <p:nvPr/>
        </p:nvSpPr>
        <p:spPr>
          <a:xfrm>
            <a:off x="4097210" y="2889698"/>
            <a:ext cx="1845526" cy="443198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800" dirty="0" smtClean="0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根据自己的需要添加适当的文字，此处添加详细文本描述，建议与标题相关尽量简洁</a:t>
            </a:r>
            <a:r>
              <a:rPr lang="en-US" altLang="zh-CN" sz="800" dirty="0" smtClean="0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... ...</a:t>
            </a:r>
            <a:endParaRPr lang="en-US" altLang="zh-CN" sz="800" dirty="0">
              <a:solidFill>
                <a:schemeClr val="bg1">
                  <a:lumMod val="6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59" name="Text Placeholder 4"/>
          <p:cNvSpPr txBox="1"/>
          <p:nvPr/>
        </p:nvSpPr>
        <p:spPr>
          <a:xfrm>
            <a:off x="4124574" y="2586138"/>
            <a:ext cx="2384661" cy="246221"/>
          </a:xfrm>
          <a:prstGeom prst="rect">
            <a:avLst/>
          </a:prstGeom>
        </p:spPr>
        <p:txBody>
          <a:bodyPr wrap="square" lIns="0" tIns="0" rIns="0" bIns="0" anchor="t" anchorCtr="0">
            <a:sp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20000"/>
              </a:lnSpc>
              <a:buNone/>
            </a:pPr>
            <a:r>
              <a:rPr lang="zh-CN" altLang="en-US" sz="1400" dirty="0" smtClean="0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添加标题文本</a:t>
            </a:r>
            <a:endParaRPr lang="en-GB" altLang="zh-CN" sz="1400" dirty="0">
              <a:solidFill>
                <a:schemeClr val="bg1">
                  <a:lumMod val="6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60" name="TextBox 48"/>
          <p:cNvSpPr txBox="1"/>
          <p:nvPr/>
        </p:nvSpPr>
        <p:spPr>
          <a:xfrm>
            <a:off x="6315926" y="2889698"/>
            <a:ext cx="1845526" cy="443198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800" dirty="0" smtClean="0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根据自己的需要添加适当的文字，此处添加详细文本描述，建议与标题相关尽量简洁</a:t>
            </a:r>
            <a:r>
              <a:rPr lang="en-US" altLang="zh-CN" sz="800" dirty="0" smtClean="0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... ...</a:t>
            </a:r>
            <a:endParaRPr lang="en-US" altLang="zh-CN" sz="800" dirty="0">
              <a:solidFill>
                <a:schemeClr val="bg1">
                  <a:lumMod val="6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61" name="Text Placeholder 4"/>
          <p:cNvSpPr txBox="1"/>
          <p:nvPr/>
        </p:nvSpPr>
        <p:spPr>
          <a:xfrm>
            <a:off x="6343291" y="2586138"/>
            <a:ext cx="2274568" cy="258532"/>
          </a:xfrm>
          <a:prstGeom prst="rect">
            <a:avLst/>
          </a:prstGeom>
        </p:spPr>
        <p:txBody>
          <a:bodyPr wrap="square" lIns="0" tIns="0" rIns="0" bIns="0" anchor="t" anchorCtr="0">
            <a:sp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20000"/>
              </a:lnSpc>
              <a:buNone/>
            </a:pPr>
            <a:r>
              <a:rPr lang="zh-CN" altLang="en-US" sz="1400" dirty="0" smtClean="0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添加标题文本</a:t>
            </a:r>
            <a:endParaRPr lang="en-GB" altLang="zh-CN" sz="1400" dirty="0">
              <a:solidFill>
                <a:schemeClr val="bg1">
                  <a:lumMod val="6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62" name="TextBox 50"/>
          <p:cNvSpPr txBox="1"/>
          <p:nvPr/>
        </p:nvSpPr>
        <p:spPr>
          <a:xfrm>
            <a:off x="8534639" y="2889698"/>
            <a:ext cx="1845526" cy="443198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800" dirty="0" smtClean="0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根据自己的需要添加适当的文字，此处添加详细文本描述，建议与标题相关尽量简洁</a:t>
            </a:r>
            <a:r>
              <a:rPr lang="en-US" altLang="zh-CN" sz="800" dirty="0" smtClean="0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... ...</a:t>
            </a:r>
            <a:endParaRPr lang="en-US" altLang="zh-CN" sz="800" dirty="0">
              <a:solidFill>
                <a:schemeClr val="bg1">
                  <a:lumMod val="6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63" name="Text Placeholder 4"/>
          <p:cNvSpPr txBox="1"/>
          <p:nvPr/>
        </p:nvSpPr>
        <p:spPr>
          <a:xfrm>
            <a:off x="8562005" y="2586138"/>
            <a:ext cx="2274568" cy="258532"/>
          </a:xfrm>
          <a:prstGeom prst="rect">
            <a:avLst/>
          </a:prstGeom>
        </p:spPr>
        <p:txBody>
          <a:bodyPr wrap="square" lIns="0" tIns="0" rIns="0" bIns="0" anchor="t" anchorCtr="0">
            <a:sp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20000"/>
              </a:lnSpc>
              <a:buNone/>
            </a:pPr>
            <a:r>
              <a:rPr lang="zh-CN" altLang="en-US" sz="1400" dirty="0" smtClean="0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添加标题文本</a:t>
            </a:r>
            <a:endParaRPr lang="en-GB" altLang="zh-CN" sz="1400" dirty="0">
              <a:solidFill>
                <a:schemeClr val="bg1">
                  <a:lumMod val="6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64" name="TextBox 52"/>
          <p:cNvSpPr txBox="1"/>
          <p:nvPr/>
        </p:nvSpPr>
        <p:spPr>
          <a:xfrm>
            <a:off x="1878495" y="5326499"/>
            <a:ext cx="1845526" cy="443198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800" dirty="0" smtClean="0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根据自己的需要添加适当的文字，此处添加详细文本描述，建议与标题相关尽量简洁</a:t>
            </a:r>
            <a:r>
              <a:rPr lang="en-US" altLang="zh-CN" sz="800" dirty="0" smtClean="0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... ...</a:t>
            </a:r>
            <a:endParaRPr lang="en-US" altLang="zh-CN" sz="800" dirty="0">
              <a:solidFill>
                <a:schemeClr val="bg1">
                  <a:lumMod val="6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65" name="Text Placeholder 4"/>
          <p:cNvSpPr txBox="1"/>
          <p:nvPr/>
        </p:nvSpPr>
        <p:spPr>
          <a:xfrm>
            <a:off x="1905859" y="5022936"/>
            <a:ext cx="2274568" cy="258532"/>
          </a:xfrm>
          <a:prstGeom prst="rect">
            <a:avLst/>
          </a:prstGeom>
        </p:spPr>
        <p:txBody>
          <a:bodyPr wrap="square" lIns="0" tIns="0" rIns="0" bIns="0" anchor="t" anchorCtr="0">
            <a:sp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20000"/>
              </a:lnSpc>
              <a:buNone/>
            </a:pPr>
            <a:r>
              <a:rPr lang="zh-CN" altLang="en-US" sz="1400" dirty="0" smtClean="0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添加标题文本</a:t>
            </a:r>
            <a:endParaRPr lang="en-GB" altLang="zh-CN" sz="1400" dirty="0">
              <a:solidFill>
                <a:schemeClr val="bg1">
                  <a:lumMod val="6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66" name="TextBox 54"/>
          <p:cNvSpPr txBox="1"/>
          <p:nvPr/>
        </p:nvSpPr>
        <p:spPr>
          <a:xfrm>
            <a:off x="4097210" y="5326499"/>
            <a:ext cx="1845526" cy="443198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800" dirty="0" smtClean="0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根据自己的需要添加适当的文字，此处添加详细文本描述，建议与标题相关尽量简洁</a:t>
            </a:r>
            <a:r>
              <a:rPr lang="en-US" altLang="zh-CN" sz="800" dirty="0" smtClean="0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... ...</a:t>
            </a:r>
            <a:endParaRPr lang="en-US" altLang="zh-CN" sz="800" dirty="0">
              <a:solidFill>
                <a:schemeClr val="bg1">
                  <a:lumMod val="6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67" name="Text Placeholder 4"/>
          <p:cNvSpPr txBox="1"/>
          <p:nvPr/>
        </p:nvSpPr>
        <p:spPr>
          <a:xfrm>
            <a:off x="4124574" y="5022936"/>
            <a:ext cx="2384661" cy="258532"/>
          </a:xfrm>
          <a:prstGeom prst="rect">
            <a:avLst/>
          </a:prstGeom>
        </p:spPr>
        <p:txBody>
          <a:bodyPr wrap="square" lIns="0" tIns="0" rIns="0" bIns="0" anchor="t" anchorCtr="0">
            <a:sp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20000"/>
              </a:lnSpc>
              <a:buNone/>
            </a:pPr>
            <a:r>
              <a:rPr lang="zh-CN" altLang="en-US" sz="1400" dirty="0" smtClean="0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添加标题文本</a:t>
            </a:r>
            <a:endParaRPr lang="en-GB" altLang="zh-CN" sz="1400" dirty="0">
              <a:solidFill>
                <a:schemeClr val="bg1">
                  <a:lumMod val="6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68" name="TextBox 56"/>
          <p:cNvSpPr txBox="1"/>
          <p:nvPr/>
        </p:nvSpPr>
        <p:spPr>
          <a:xfrm>
            <a:off x="6315926" y="5326499"/>
            <a:ext cx="1845526" cy="443198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800" dirty="0" smtClean="0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根据自己的需要添加适当的文字，此处添加详细文本描述，建议与标题相关尽量简洁</a:t>
            </a:r>
            <a:r>
              <a:rPr lang="en-US" altLang="zh-CN" sz="800" dirty="0" smtClean="0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... ...</a:t>
            </a:r>
            <a:endParaRPr lang="en-US" altLang="zh-CN" sz="800" dirty="0">
              <a:solidFill>
                <a:schemeClr val="bg1">
                  <a:lumMod val="6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69" name="Text Placeholder 4"/>
          <p:cNvSpPr txBox="1"/>
          <p:nvPr/>
        </p:nvSpPr>
        <p:spPr>
          <a:xfrm>
            <a:off x="6343291" y="5022936"/>
            <a:ext cx="2274568" cy="258532"/>
          </a:xfrm>
          <a:prstGeom prst="rect">
            <a:avLst/>
          </a:prstGeom>
        </p:spPr>
        <p:txBody>
          <a:bodyPr wrap="square" lIns="0" tIns="0" rIns="0" bIns="0" anchor="t" anchorCtr="0">
            <a:sp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20000"/>
              </a:lnSpc>
              <a:buNone/>
            </a:pPr>
            <a:r>
              <a:rPr lang="zh-CN" altLang="en-US" sz="1400" dirty="0" smtClean="0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添加标题文本</a:t>
            </a:r>
            <a:endParaRPr lang="en-GB" altLang="zh-CN" sz="1400" dirty="0">
              <a:solidFill>
                <a:schemeClr val="bg1">
                  <a:lumMod val="6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70" name="TextBox 58"/>
          <p:cNvSpPr txBox="1"/>
          <p:nvPr/>
        </p:nvSpPr>
        <p:spPr>
          <a:xfrm>
            <a:off x="8534639" y="5326499"/>
            <a:ext cx="1845526" cy="443198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800" dirty="0" smtClean="0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根据自己的需要添加适当的文字，此处添加详细文本描述，建议与标题相关尽量简洁</a:t>
            </a:r>
            <a:r>
              <a:rPr lang="en-US" altLang="zh-CN" sz="800" dirty="0" smtClean="0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... ...</a:t>
            </a:r>
            <a:endParaRPr lang="en-US" altLang="zh-CN" sz="800" dirty="0">
              <a:solidFill>
                <a:schemeClr val="bg1">
                  <a:lumMod val="6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71" name="Text Placeholder 4"/>
          <p:cNvSpPr txBox="1"/>
          <p:nvPr/>
        </p:nvSpPr>
        <p:spPr>
          <a:xfrm>
            <a:off x="8562005" y="5022936"/>
            <a:ext cx="2274568" cy="258532"/>
          </a:xfrm>
          <a:prstGeom prst="rect">
            <a:avLst/>
          </a:prstGeom>
        </p:spPr>
        <p:txBody>
          <a:bodyPr wrap="square" lIns="0" tIns="0" rIns="0" bIns="0" anchor="t" anchorCtr="0">
            <a:sp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20000"/>
              </a:lnSpc>
              <a:buNone/>
            </a:pPr>
            <a:r>
              <a:rPr lang="zh-CN" altLang="en-US" sz="1400" dirty="0" smtClean="0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添加标题文本</a:t>
            </a:r>
            <a:endParaRPr lang="en-GB" altLang="zh-CN" sz="1400" dirty="0">
              <a:solidFill>
                <a:schemeClr val="bg1">
                  <a:lumMod val="6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78" name="文本框 77"/>
          <p:cNvSpPr txBox="1"/>
          <p:nvPr/>
        </p:nvSpPr>
        <p:spPr>
          <a:xfrm>
            <a:off x="1966198" y="258187"/>
            <a:ext cx="40005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问藏书房" pitchFamily="2" charset="-122"/>
                <a:ea typeface="问藏书房" pitchFamily="2" charset="-122"/>
                <a:cs typeface="+mn-ea"/>
                <a:sym typeface="+mn-lt"/>
              </a:rPr>
              <a:t>单击此处添加标题文本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ctangle 2"/>
          <p:cNvSpPr/>
          <p:nvPr/>
        </p:nvSpPr>
        <p:spPr>
          <a:xfrm>
            <a:off x="915127" y="3606524"/>
            <a:ext cx="1429697" cy="95313"/>
          </a:xfrm>
          <a:prstGeom prst="rect">
            <a:avLst/>
          </a:prstGeom>
          <a:solidFill>
            <a:srgbClr val="0A5E7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>
              <a:solidFill>
                <a:schemeClr val="bg1">
                  <a:lumMod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31" name="Teardrop 12"/>
          <p:cNvSpPr/>
          <p:nvPr/>
        </p:nvSpPr>
        <p:spPr>
          <a:xfrm rot="18900000">
            <a:off x="2412994" y="3489603"/>
            <a:ext cx="329154" cy="329154"/>
          </a:xfrm>
          <a:prstGeom prst="teardrop">
            <a:avLst/>
          </a:prstGeom>
          <a:solidFill>
            <a:srgbClr val="0A5E7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en-US" dirty="0">
              <a:solidFill>
                <a:schemeClr val="bg1">
                  <a:lumMod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32" name="Rectangle 13"/>
          <p:cNvSpPr/>
          <p:nvPr/>
        </p:nvSpPr>
        <p:spPr>
          <a:xfrm>
            <a:off x="2822232" y="3606522"/>
            <a:ext cx="1142916" cy="95313"/>
          </a:xfrm>
          <a:prstGeom prst="rect">
            <a:avLst/>
          </a:prstGeom>
          <a:solidFill>
            <a:srgbClr val="0A5E7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>
              <a:solidFill>
                <a:schemeClr val="bg1">
                  <a:lumMod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33" name="Teardrop 14"/>
          <p:cNvSpPr/>
          <p:nvPr/>
        </p:nvSpPr>
        <p:spPr>
          <a:xfrm rot="8100000">
            <a:off x="4033319" y="3480245"/>
            <a:ext cx="329154" cy="329154"/>
          </a:xfrm>
          <a:prstGeom prst="teardrop">
            <a:avLst/>
          </a:prstGeom>
          <a:solidFill>
            <a:srgbClr val="0A5E7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en-US" dirty="0">
              <a:solidFill>
                <a:schemeClr val="bg1">
                  <a:lumMod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34" name="Rectangle 17"/>
          <p:cNvSpPr/>
          <p:nvPr/>
        </p:nvSpPr>
        <p:spPr>
          <a:xfrm>
            <a:off x="4430642" y="3606522"/>
            <a:ext cx="1906263" cy="95313"/>
          </a:xfrm>
          <a:prstGeom prst="rect">
            <a:avLst/>
          </a:prstGeom>
          <a:solidFill>
            <a:srgbClr val="0A5E7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>
              <a:solidFill>
                <a:schemeClr val="bg1">
                  <a:lumMod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35" name="Teardrop 18"/>
          <p:cNvSpPr/>
          <p:nvPr/>
        </p:nvSpPr>
        <p:spPr>
          <a:xfrm rot="18900000">
            <a:off x="6415030" y="3480245"/>
            <a:ext cx="329154" cy="329154"/>
          </a:xfrm>
          <a:prstGeom prst="teardrop">
            <a:avLst/>
          </a:prstGeom>
          <a:solidFill>
            <a:srgbClr val="0A5E7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en-US" dirty="0">
              <a:solidFill>
                <a:schemeClr val="bg1">
                  <a:lumMod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36" name="Rectangle 19"/>
          <p:cNvSpPr/>
          <p:nvPr/>
        </p:nvSpPr>
        <p:spPr>
          <a:xfrm>
            <a:off x="6825337" y="3606522"/>
            <a:ext cx="1142914" cy="95313"/>
          </a:xfrm>
          <a:prstGeom prst="rect">
            <a:avLst/>
          </a:prstGeom>
          <a:solidFill>
            <a:srgbClr val="0A5E7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>
              <a:solidFill>
                <a:schemeClr val="bg1">
                  <a:lumMod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37" name="Teardrop 20"/>
          <p:cNvSpPr/>
          <p:nvPr/>
        </p:nvSpPr>
        <p:spPr>
          <a:xfrm rot="8100000">
            <a:off x="8036423" y="3480249"/>
            <a:ext cx="329154" cy="329154"/>
          </a:xfrm>
          <a:prstGeom prst="teardrop">
            <a:avLst/>
          </a:prstGeom>
          <a:solidFill>
            <a:srgbClr val="0A5E7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en-US" dirty="0">
              <a:solidFill>
                <a:schemeClr val="bg1">
                  <a:lumMod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38" name="Rectangle 21"/>
          <p:cNvSpPr/>
          <p:nvPr/>
        </p:nvSpPr>
        <p:spPr>
          <a:xfrm>
            <a:off x="8433747" y="3606526"/>
            <a:ext cx="1262996" cy="95313"/>
          </a:xfrm>
          <a:prstGeom prst="rect">
            <a:avLst/>
          </a:prstGeom>
          <a:solidFill>
            <a:srgbClr val="0A5E7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>
              <a:solidFill>
                <a:schemeClr val="bg1">
                  <a:lumMod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64" name="Teardrop 25"/>
          <p:cNvSpPr/>
          <p:nvPr/>
        </p:nvSpPr>
        <p:spPr>
          <a:xfrm rot="18900000">
            <a:off x="9764913" y="3480246"/>
            <a:ext cx="329154" cy="329154"/>
          </a:xfrm>
          <a:prstGeom prst="teardrop">
            <a:avLst/>
          </a:prstGeom>
          <a:solidFill>
            <a:srgbClr val="0A5E7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en-US" dirty="0">
              <a:solidFill>
                <a:schemeClr val="bg1">
                  <a:lumMod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66" name="Rectangle 29"/>
          <p:cNvSpPr/>
          <p:nvPr/>
        </p:nvSpPr>
        <p:spPr>
          <a:xfrm>
            <a:off x="10196194" y="3606526"/>
            <a:ext cx="1018759" cy="95313"/>
          </a:xfrm>
          <a:prstGeom prst="rect">
            <a:avLst/>
          </a:prstGeom>
          <a:solidFill>
            <a:srgbClr val="0A5E7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>
              <a:solidFill>
                <a:schemeClr val="bg1">
                  <a:lumMod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20" name="矩形 19"/>
          <p:cNvSpPr/>
          <p:nvPr/>
        </p:nvSpPr>
        <p:spPr>
          <a:xfrm>
            <a:off x="1390588" y="2247259"/>
            <a:ext cx="2373347" cy="7848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1000" dirty="0" smtClean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根据自己的需要添加适当的文字，此处添加详细文本描述，建议与标题相关尽量简洁</a:t>
            </a:r>
            <a:r>
              <a:rPr lang="en-US" altLang="zh-CN" sz="1000" dirty="0" smtClean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... ...</a:t>
            </a:r>
            <a:endParaRPr lang="zh-CN" altLang="en-US" sz="1000" dirty="0">
              <a:solidFill>
                <a:schemeClr val="bg1">
                  <a:lumMod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21" name="文本框 20"/>
          <p:cNvSpPr txBox="1"/>
          <p:nvPr/>
        </p:nvSpPr>
        <p:spPr>
          <a:xfrm>
            <a:off x="1630136" y="1895112"/>
            <a:ext cx="1893570" cy="3067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400" b="1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单击此处输入标题</a:t>
            </a:r>
          </a:p>
        </p:txBody>
      </p:sp>
      <p:sp>
        <p:nvSpPr>
          <p:cNvPr id="3" name="矩形 2"/>
          <p:cNvSpPr/>
          <p:nvPr/>
        </p:nvSpPr>
        <p:spPr>
          <a:xfrm>
            <a:off x="3011743" y="4385939"/>
            <a:ext cx="2373347" cy="7848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1000" dirty="0" smtClean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根据自己的需要添加适当的文字，此处添加详细文本描述，建议与标题相关尽量简洁</a:t>
            </a:r>
            <a:r>
              <a:rPr lang="en-US" altLang="zh-CN" sz="1000" dirty="0" smtClean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... ...</a:t>
            </a:r>
            <a:endParaRPr lang="zh-CN" altLang="en-US" sz="1000" dirty="0">
              <a:solidFill>
                <a:schemeClr val="bg1">
                  <a:lumMod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3251291" y="4033792"/>
            <a:ext cx="1893570" cy="3067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400" b="1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单击此处输入标题</a:t>
            </a:r>
          </a:p>
        </p:txBody>
      </p:sp>
      <p:sp>
        <p:nvSpPr>
          <p:cNvPr id="9" name="矩形 8"/>
          <p:cNvSpPr/>
          <p:nvPr/>
        </p:nvSpPr>
        <p:spPr>
          <a:xfrm>
            <a:off x="5393628" y="2247259"/>
            <a:ext cx="2373347" cy="7848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1000" dirty="0" smtClean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根据自己的需要添加适当的文字，此处添加详细文本描述，建议与标题相关尽量简洁</a:t>
            </a:r>
            <a:r>
              <a:rPr lang="en-US" altLang="zh-CN" sz="1000" dirty="0" smtClean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... ...</a:t>
            </a:r>
            <a:endParaRPr lang="zh-CN" altLang="en-US" sz="1000" dirty="0">
              <a:solidFill>
                <a:schemeClr val="bg1">
                  <a:lumMod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5633176" y="1895112"/>
            <a:ext cx="1893570" cy="3067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400" b="1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单击此处输入标题</a:t>
            </a:r>
          </a:p>
        </p:txBody>
      </p:sp>
      <p:sp>
        <p:nvSpPr>
          <p:cNvPr id="11" name="矩形 10"/>
          <p:cNvSpPr/>
          <p:nvPr/>
        </p:nvSpPr>
        <p:spPr>
          <a:xfrm>
            <a:off x="7014783" y="4385939"/>
            <a:ext cx="2373347" cy="7848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1000" dirty="0" smtClean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根据自己的需要添加适当的文字，此处添加详细文本描述，建议与标题相关尽量简洁</a:t>
            </a:r>
            <a:r>
              <a:rPr lang="en-US" altLang="zh-CN" sz="1000" dirty="0" smtClean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... ...</a:t>
            </a:r>
            <a:endParaRPr lang="zh-CN" altLang="en-US" sz="1000" dirty="0">
              <a:solidFill>
                <a:schemeClr val="bg1">
                  <a:lumMod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7254331" y="4033792"/>
            <a:ext cx="1893570" cy="3067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400" b="1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单击此处输入标题</a:t>
            </a:r>
          </a:p>
        </p:txBody>
      </p:sp>
      <p:sp>
        <p:nvSpPr>
          <p:cNvPr id="13" name="矩形 12"/>
          <p:cNvSpPr/>
          <p:nvPr/>
        </p:nvSpPr>
        <p:spPr>
          <a:xfrm>
            <a:off x="8742618" y="2247259"/>
            <a:ext cx="2373347" cy="7848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1000" dirty="0" smtClean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根据自己的需要添加适当的文字，此处添加详细文本描述，建议与标题相关尽量简洁</a:t>
            </a:r>
            <a:r>
              <a:rPr lang="en-US" altLang="zh-CN" sz="1000" dirty="0" smtClean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... ...</a:t>
            </a:r>
            <a:endParaRPr lang="zh-CN" altLang="en-US" sz="1000" dirty="0">
              <a:solidFill>
                <a:schemeClr val="bg1">
                  <a:lumMod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8982166" y="1895112"/>
            <a:ext cx="1893570" cy="3067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400" b="1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单击此处输入标题</a:t>
            </a:r>
          </a:p>
        </p:txBody>
      </p:sp>
      <p:sp>
        <p:nvSpPr>
          <p:cNvPr id="29" name="文本框 28"/>
          <p:cNvSpPr txBox="1"/>
          <p:nvPr/>
        </p:nvSpPr>
        <p:spPr>
          <a:xfrm>
            <a:off x="1966198" y="258187"/>
            <a:ext cx="40005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问藏书房" pitchFamily="2" charset="-122"/>
                <a:ea typeface="问藏书房" pitchFamily="2" charset="-122"/>
                <a:cs typeface="+mn-ea"/>
                <a:sym typeface="+mn-lt"/>
              </a:rPr>
              <a:t>单击此处添加标题文本</a:t>
            </a: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图片 27"/>
          <p:cNvPicPr>
            <a:picLocks noChangeAspect="1"/>
          </p:cNvPicPr>
          <p:nvPr/>
        </p:nvPicPr>
        <p:blipFill rotWithShape="1">
          <a:blip r:embed="rId4" cstate="screen"/>
          <a:srcRect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0" name="圆角矩形 39"/>
          <p:cNvSpPr/>
          <p:nvPr/>
        </p:nvSpPr>
        <p:spPr>
          <a:xfrm>
            <a:off x="292100" y="292100"/>
            <a:ext cx="11595100" cy="6261100"/>
          </a:xfrm>
          <a:prstGeom prst="roundRect">
            <a:avLst>
              <a:gd name="adj" fmla="val 0"/>
            </a:avLst>
          </a:prstGeom>
          <a:noFill/>
          <a:ln w="38100">
            <a:solidFill>
              <a:schemeClr val="bg1">
                <a:lumMod val="8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5" cstate="screen"/>
          <a:srcRect/>
          <a:stretch>
            <a:fillRect/>
          </a:stretch>
        </p:blipFill>
        <p:spPr>
          <a:xfrm>
            <a:off x="-17303" y="1206500"/>
            <a:ext cx="3062287" cy="5651500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 rotWithShape="1">
          <a:blip r:embed="rId6" cstate="screen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colorTemperature colorTemp="47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>
          <a:xfrm>
            <a:off x="7328614" y="0"/>
            <a:ext cx="4880689" cy="4148455"/>
          </a:xfrm>
          <a:prstGeom prst="rect">
            <a:avLst/>
          </a:prstGeom>
        </p:spPr>
      </p:pic>
      <p:sp>
        <p:nvSpPr>
          <p:cNvPr id="13" name="文本框 12"/>
          <p:cNvSpPr txBox="1"/>
          <p:nvPr/>
        </p:nvSpPr>
        <p:spPr>
          <a:xfrm>
            <a:off x="4122182" y="1241751"/>
            <a:ext cx="3934936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15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问藏书房" pitchFamily="2" charset="-122"/>
                <a:ea typeface="问藏书房" pitchFamily="2" charset="-122"/>
                <a:cs typeface="+mn-ea"/>
                <a:sym typeface="+mn-lt"/>
              </a:rPr>
              <a:t>02</a:t>
            </a:r>
            <a:endParaRPr lang="zh-CN" altLang="en-US" sz="11500" dirty="0">
              <a:solidFill>
                <a:schemeClr val="tx1">
                  <a:lumMod val="85000"/>
                  <a:lumOff val="15000"/>
                </a:schemeClr>
              </a:solidFill>
              <a:latin typeface="问藏书房" pitchFamily="2" charset="-122"/>
              <a:ea typeface="问藏书房" pitchFamily="2" charset="-122"/>
              <a:cs typeface="+mn-ea"/>
              <a:sym typeface="+mn-lt"/>
            </a:endParaRPr>
          </a:p>
        </p:txBody>
      </p:sp>
      <p:sp>
        <p:nvSpPr>
          <p:cNvPr id="26" name="文本框 25"/>
          <p:cNvSpPr txBox="1"/>
          <p:nvPr/>
        </p:nvSpPr>
        <p:spPr>
          <a:xfrm>
            <a:off x="1966198" y="2927476"/>
            <a:ext cx="8255000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5500" dirty="0">
                <a:solidFill>
                  <a:schemeClr val="tx1">
                    <a:lumMod val="85000"/>
                    <a:lumOff val="15000"/>
                  </a:schemeClr>
                </a:solidFill>
                <a:latin typeface="问藏书房" pitchFamily="2" charset="-122"/>
                <a:ea typeface="问藏书房" pitchFamily="2" charset="-122"/>
                <a:cs typeface="+mn-ea"/>
                <a:sym typeface="+mn-lt"/>
              </a:rPr>
              <a:t>单击此处添加标题文本</a:t>
            </a:r>
          </a:p>
        </p:txBody>
      </p:sp>
      <p:sp>
        <p:nvSpPr>
          <p:cNvPr id="2" name="矩形 1"/>
          <p:cNvSpPr/>
          <p:nvPr/>
        </p:nvSpPr>
        <p:spPr>
          <a:xfrm>
            <a:off x="3585091" y="3934965"/>
            <a:ext cx="5009118" cy="7984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1600" dirty="0"/>
              <a:t>此处添加详细文本描述，文字内容建议与标题相关尽量简洁生动……</a:t>
            </a: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300f4786-f05c-4162-b989-771c7b50d468" descr="本素材由iSlide™ 提供&#10;iSlide™尊重知识产权并注重保护用户享有的各项权利。郑重提醒您：&#10;iSlide™插件中提供的任何信息内容的所有权、知识产权归其原始权利人或权利受让人所有，您免费/购买获得的是信息内容的使用权，并受下述条款的约束；&#10;1. 您仅可以个人非商业用途使用该等信息内容，不可将信息内容的全部或部分用于出售，或以出租、出借、转让、分销、发布等其他任何方式供他人使用；&#10;2. 禁止在接入互联网或移动互联网的任何网站、平台、应用或程序上以任何方式为他人提供iSlide™插件资源内容的下载。&#10;The resource is supplied by iSlide™.&#10;iSlide™ respects all intellectual property rights and protects all the rights its users acquired.Solemnly remind you:&#10;The ownership and intellectual property of the resources supplied in iSlide Add-in belongs to its owner or the assignee of this ownership.you only acquired the usage of the resources supplied in iSlide Add-in, as well as respected the following restrain terms:&#10;1.You are only allowed to use such resource for personal and non-commercial aim, not allowed to use such resource or part of it for the sale; or rent, lend, transfer to others; or distribution or release it in any way.&#10;2.You are not permitted to provide the resource of iSlide Add-in in any website, platform, application access to the Internet or mobile Internet." title="iSlide™ 版权声明  COPYRIGHT NOTICE"/>
          <p:cNvGrpSpPr>
            <a:grpSpLocks noChangeAspect="1"/>
          </p:cNvGrpSpPr>
          <p:nvPr>
            <p:custDataLst>
              <p:tags r:id="rId1"/>
            </p:custDataLst>
          </p:nvPr>
        </p:nvGrpSpPr>
        <p:grpSpPr>
          <a:xfrm>
            <a:off x="2900379" y="2262414"/>
            <a:ext cx="6391242" cy="2778126"/>
            <a:chOff x="3107670" y="2312876"/>
            <a:chExt cx="5719943" cy="2486328"/>
          </a:xfrm>
        </p:grpSpPr>
        <p:grpSp>
          <p:nvGrpSpPr>
            <p:cNvPr id="4" name="îṡ1iḍè"/>
            <p:cNvGrpSpPr/>
            <p:nvPr/>
          </p:nvGrpSpPr>
          <p:grpSpPr>
            <a:xfrm>
              <a:off x="3107670" y="2312876"/>
              <a:ext cx="5719943" cy="2486328"/>
              <a:chOff x="3857626" y="2744069"/>
              <a:chExt cx="4476751" cy="1945942"/>
            </a:xfrm>
          </p:grpSpPr>
          <p:sp>
            <p:nvSpPr>
              <p:cNvPr id="20" name="îṣḷiḓé"/>
              <p:cNvSpPr/>
              <p:nvPr/>
            </p:nvSpPr>
            <p:spPr>
              <a:xfrm flipH="1" flipV="1">
                <a:off x="3857626" y="3497583"/>
                <a:ext cx="1192429" cy="1192428"/>
              </a:xfrm>
              <a:prstGeom prst="blockArc">
                <a:avLst>
                  <a:gd name="adj1" fmla="val 8250344"/>
                  <a:gd name="adj2" fmla="val 2554396"/>
                  <a:gd name="adj3" fmla="val 6498"/>
                </a:avLst>
              </a:prstGeom>
              <a:solidFill>
                <a:srgbClr val="0A5E7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 dirty="0">
                  <a:cs typeface="+mn-ea"/>
                  <a:sym typeface="+mn-lt"/>
                </a:endParaRPr>
              </a:p>
            </p:txBody>
          </p:sp>
          <p:sp>
            <p:nvSpPr>
              <p:cNvPr id="21" name="íśliḑê"/>
              <p:cNvSpPr/>
              <p:nvPr/>
            </p:nvSpPr>
            <p:spPr>
              <a:xfrm flipH="1">
                <a:off x="4679640" y="2744069"/>
                <a:ext cx="1192429" cy="1192428"/>
              </a:xfrm>
              <a:prstGeom prst="blockArc">
                <a:avLst>
                  <a:gd name="adj1" fmla="val 8250344"/>
                  <a:gd name="adj2" fmla="val 2554396"/>
                  <a:gd name="adj3" fmla="val 6498"/>
                </a:avLst>
              </a:prstGeom>
              <a:solidFill>
                <a:srgbClr val="0A5E7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 dirty="0">
                  <a:cs typeface="+mn-ea"/>
                  <a:sym typeface="+mn-lt"/>
                </a:endParaRPr>
              </a:p>
            </p:txBody>
          </p:sp>
          <p:sp>
            <p:nvSpPr>
              <p:cNvPr id="22" name="ïšļiḍê"/>
              <p:cNvSpPr/>
              <p:nvPr/>
            </p:nvSpPr>
            <p:spPr>
              <a:xfrm flipH="1" flipV="1">
                <a:off x="5498778" y="3497583"/>
                <a:ext cx="1192429" cy="1192428"/>
              </a:xfrm>
              <a:prstGeom prst="blockArc">
                <a:avLst>
                  <a:gd name="adj1" fmla="val 8250344"/>
                  <a:gd name="adj2" fmla="val 2554396"/>
                  <a:gd name="adj3" fmla="val 6498"/>
                </a:avLst>
              </a:prstGeom>
              <a:solidFill>
                <a:srgbClr val="0A5E7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 dirty="0">
                  <a:cs typeface="+mn-ea"/>
                  <a:sym typeface="+mn-lt"/>
                </a:endParaRPr>
              </a:p>
            </p:txBody>
          </p:sp>
          <p:sp>
            <p:nvSpPr>
              <p:cNvPr id="23" name="î$ḷídè"/>
              <p:cNvSpPr/>
              <p:nvPr/>
            </p:nvSpPr>
            <p:spPr>
              <a:xfrm flipH="1">
                <a:off x="6320792" y="2744069"/>
                <a:ext cx="1192429" cy="1192428"/>
              </a:xfrm>
              <a:prstGeom prst="blockArc">
                <a:avLst>
                  <a:gd name="adj1" fmla="val 8250344"/>
                  <a:gd name="adj2" fmla="val 2554396"/>
                  <a:gd name="adj3" fmla="val 6498"/>
                </a:avLst>
              </a:prstGeom>
              <a:solidFill>
                <a:srgbClr val="0A5E7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 dirty="0">
                  <a:cs typeface="+mn-ea"/>
                  <a:sym typeface="+mn-lt"/>
                </a:endParaRPr>
              </a:p>
            </p:txBody>
          </p:sp>
          <p:sp>
            <p:nvSpPr>
              <p:cNvPr id="24" name="iṣľíďè"/>
              <p:cNvSpPr/>
              <p:nvPr/>
            </p:nvSpPr>
            <p:spPr>
              <a:xfrm flipH="1" flipV="1">
                <a:off x="7141948" y="3497583"/>
                <a:ext cx="1192429" cy="1192428"/>
              </a:xfrm>
              <a:prstGeom prst="blockArc">
                <a:avLst>
                  <a:gd name="adj1" fmla="val 8250344"/>
                  <a:gd name="adj2" fmla="val 2554396"/>
                  <a:gd name="adj3" fmla="val 6498"/>
                </a:avLst>
              </a:prstGeom>
              <a:solidFill>
                <a:srgbClr val="0A5E7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 dirty="0">
                  <a:cs typeface="+mn-ea"/>
                  <a:sym typeface="+mn-lt"/>
                </a:endParaRPr>
              </a:p>
            </p:txBody>
          </p:sp>
          <p:sp>
            <p:nvSpPr>
              <p:cNvPr id="25" name="ïs1iḍê"/>
              <p:cNvSpPr/>
              <p:nvPr/>
            </p:nvSpPr>
            <p:spPr bwMode="auto">
              <a:xfrm>
                <a:off x="4075375" y="3715331"/>
                <a:ext cx="756931" cy="756931"/>
              </a:xfrm>
              <a:prstGeom prst="ellipse">
                <a:avLst/>
              </a:prstGeom>
              <a:noFill/>
              <a:ln w="19050">
                <a:solidFill>
                  <a:schemeClr val="bg1">
                    <a:lumMod val="85000"/>
                  </a:schemeClr>
                </a:solidFill>
                <a:prstDash val="sysDash"/>
                <a:round/>
              </a:ln>
            </p:spPr>
            <p:txBody>
              <a:bodyPr anchor="ctr"/>
              <a:lstStyle/>
              <a:p>
                <a:pPr algn="ctr"/>
                <a:endParaRPr dirty="0">
                  <a:cs typeface="+mn-ea"/>
                  <a:sym typeface="+mn-lt"/>
                </a:endParaRPr>
              </a:p>
            </p:txBody>
          </p:sp>
          <p:sp>
            <p:nvSpPr>
              <p:cNvPr id="26" name="iš1ïdè"/>
              <p:cNvSpPr/>
              <p:nvPr/>
            </p:nvSpPr>
            <p:spPr bwMode="auto">
              <a:xfrm>
                <a:off x="4897389" y="2961816"/>
                <a:ext cx="756931" cy="756931"/>
              </a:xfrm>
              <a:prstGeom prst="ellipse">
                <a:avLst/>
              </a:prstGeom>
              <a:noFill/>
              <a:ln w="19050">
                <a:solidFill>
                  <a:schemeClr val="bg1">
                    <a:lumMod val="85000"/>
                  </a:schemeClr>
                </a:solidFill>
                <a:prstDash val="sysDash"/>
                <a:round/>
              </a:ln>
            </p:spPr>
            <p:txBody>
              <a:bodyPr anchor="ctr"/>
              <a:lstStyle/>
              <a:p>
                <a:pPr algn="ctr"/>
                <a:endParaRPr dirty="0">
                  <a:cs typeface="+mn-ea"/>
                  <a:sym typeface="+mn-lt"/>
                </a:endParaRPr>
              </a:p>
            </p:txBody>
          </p:sp>
          <p:sp>
            <p:nvSpPr>
              <p:cNvPr id="27" name="î$ľïḑé"/>
              <p:cNvSpPr/>
              <p:nvPr/>
            </p:nvSpPr>
            <p:spPr bwMode="auto">
              <a:xfrm>
                <a:off x="5716527" y="3715331"/>
                <a:ext cx="756931" cy="756931"/>
              </a:xfrm>
              <a:prstGeom prst="ellipse">
                <a:avLst/>
              </a:prstGeom>
              <a:noFill/>
              <a:ln w="19050">
                <a:solidFill>
                  <a:schemeClr val="bg1">
                    <a:lumMod val="85000"/>
                  </a:schemeClr>
                </a:solidFill>
                <a:prstDash val="sysDash"/>
                <a:round/>
              </a:ln>
            </p:spPr>
            <p:txBody>
              <a:bodyPr anchor="ctr"/>
              <a:lstStyle/>
              <a:p>
                <a:pPr algn="ctr"/>
                <a:endParaRPr dirty="0">
                  <a:cs typeface="+mn-ea"/>
                  <a:sym typeface="+mn-lt"/>
                </a:endParaRPr>
              </a:p>
            </p:txBody>
          </p:sp>
          <p:sp>
            <p:nvSpPr>
              <p:cNvPr id="28" name="ïSḷîḋe"/>
              <p:cNvSpPr/>
              <p:nvPr/>
            </p:nvSpPr>
            <p:spPr bwMode="auto">
              <a:xfrm>
                <a:off x="6538541" y="2961816"/>
                <a:ext cx="756931" cy="756931"/>
              </a:xfrm>
              <a:prstGeom prst="ellipse">
                <a:avLst/>
              </a:prstGeom>
              <a:noFill/>
              <a:ln w="19050">
                <a:solidFill>
                  <a:schemeClr val="bg1">
                    <a:lumMod val="85000"/>
                  </a:schemeClr>
                </a:solidFill>
                <a:prstDash val="sysDash"/>
                <a:round/>
              </a:ln>
            </p:spPr>
            <p:txBody>
              <a:bodyPr anchor="ctr"/>
              <a:lstStyle/>
              <a:p>
                <a:pPr algn="ctr"/>
                <a:endParaRPr dirty="0">
                  <a:cs typeface="+mn-ea"/>
                  <a:sym typeface="+mn-lt"/>
                </a:endParaRPr>
              </a:p>
            </p:txBody>
          </p:sp>
          <p:sp>
            <p:nvSpPr>
              <p:cNvPr id="29" name="îśļíde"/>
              <p:cNvSpPr/>
              <p:nvPr/>
            </p:nvSpPr>
            <p:spPr bwMode="auto">
              <a:xfrm>
                <a:off x="7359697" y="3715331"/>
                <a:ext cx="756931" cy="756931"/>
              </a:xfrm>
              <a:prstGeom prst="ellipse">
                <a:avLst/>
              </a:prstGeom>
              <a:noFill/>
              <a:ln w="19050">
                <a:solidFill>
                  <a:schemeClr val="bg1">
                    <a:lumMod val="85000"/>
                  </a:schemeClr>
                </a:solidFill>
                <a:prstDash val="sysDash"/>
                <a:round/>
              </a:ln>
            </p:spPr>
            <p:txBody>
              <a:bodyPr anchor="ctr"/>
              <a:lstStyle/>
              <a:p>
                <a:pPr algn="ctr"/>
                <a:endParaRPr dirty="0">
                  <a:cs typeface="+mn-ea"/>
                  <a:sym typeface="+mn-lt"/>
                </a:endParaRPr>
              </a:p>
            </p:txBody>
          </p:sp>
        </p:grpSp>
        <p:sp>
          <p:nvSpPr>
            <p:cNvPr id="15" name="îšľíḑè"/>
            <p:cNvSpPr/>
            <p:nvPr/>
          </p:nvSpPr>
          <p:spPr bwMode="auto">
            <a:xfrm>
              <a:off x="6746859" y="2792007"/>
              <a:ext cx="554606" cy="554606"/>
            </a:xfrm>
            <a:custGeom>
              <a:avLst/>
              <a:gdLst>
                <a:gd name="T0" fmla="*/ 118 w 236"/>
                <a:gd name="T1" fmla="*/ 0 h 236"/>
                <a:gd name="T2" fmla="*/ 0 w 236"/>
                <a:gd name="T3" fmla="*/ 118 h 236"/>
                <a:gd name="T4" fmla="*/ 118 w 236"/>
                <a:gd name="T5" fmla="*/ 236 h 236"/>
                <a:gd name="T6" fmla="*/ 236 w 236"/>
                <a:gd name="T7" fmla="*/ 118 h 236"/>
                <a:gd name="T8" fmla="*/ 118 w 236"/>
                <a:gd name="T9" fmla="*/ 0 h 236"/>
                <a:gd name="T10" fmla="*/ 124 w 236"/>
                <a:gd name="T11" fmla="*/ 56 h 236"/>
                <a:gd name="T12" fmla="*/ 144 w 236"/>
                <a:gd name="T13" fmla="*/ 46 h 236"/>
                <a:gd name="T14" fmla="*/ 137 w 236"/>
                <a:gd name="T15" fmla="*/ 67 h 236"/>
                <a:gd name="T16" fmla="*/ 117 w 236"/>
                <a:gd name="T17" fmla="*/ 77 h 236"/>
                <a:gd name="T18" fmla="*/ 124 w 236"/>
                <a:gd name="T19" fmla="*/ 56 h 236"/>
                <a:gd name="T20" fmla="*/ 162 w 236"/>
                <a:gd name="T21" fmla="*/ 164 h 236"/>
                <a:gd name="T22" fmla="*/ 142 w 236"/>
                <a:gd name="T23" fmla="*/ 181 h 236"/>
                <a:gd name="T24" fmla="*/ 119 w 236"/>
                <a:gd name="T25" fmla="*/ 175 h 236"/>
                <a:gd name="T26" fmla="*/ 97 w 236"/>
                <a:gd name="T27" fmla="*/ 181 h 236"/>
                <a:gd name="T28" fmla="*/ 76 w 236"/>
                <a:gd name="T29" fmla="*/ 164 h 236"/>
                <a:gd name="T30" fmla="*/ 67 w 236"/>
                <a:gd name="T31" fmla="*/ 96 h 236"/>
                <a:gd name="T32" fmla="*/ 95 w 236"/>
                <a:gd name="T33" fmla="*/ 79 h 236"/>
                <a:gd name="T34" fmla="*/ 118 w 236"/>
                <a:gd name="T35" fmla="*/ 85 h 236"/>
                <a:gd name="T36" fmla="*/ 143 w 236"/>
                <a:gd name="T37" fmla="*/ 79 h 236"/>
                <a:gd name="T38" fmla="*/ 168 w 236"/>
                <a:gd name="T39" fmla="*/ 92 h 236"/>
                <a:gd name="T40" fmla="*/ 154 w 236"/>
                <a:gd name="T41" fmla="*/ 118 h 236"/>
                <a:gd name="T42" fmla="*/ 172 w 236"/>
                <a:gd name="T43" fmla="*/ 145 h 236"/>
                <a:gd name="T44" fmla="*/ 162 w 236"/>
                <a:gd name="T45" fmla="*/ 164 h 2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236" h="236">
                  <a:moveTo>
                    <a:pt x="118" y="0"/>
                  </a:moveTo>
                  <a:cubicBezTo>
                    <a:pt x="53" y="0"/>
                    <a:pt x="0" y="53"/>
                    <a:pt x="0" y="118"/>
                  </a:cubicBezTo>
                  <a:cubicBezTo>
                    <a:pt x="0" y="183"/>
                    <a:pt x="53" y="236"/>
                    <a:pt x="118" y="236"/>
                  </a:cubicBezTo>
                  <a:cubicBezTo>
                    <a:pt x="183" y="236"/>
                    <a:pt x="236" y="183"/>
                    <a:pt x="236" y="118"/>
                  </a:cubicBezTo>
                  <a:cubicBezTo>
                    <a:pt x="236" y="53"/>
                    <a:pt x="183" y="0"/>
                    <a:pt x="118" y="0"/>
                  </a:cubicBezTo>
                  <a:close/>
                  <a:moveTo>
                    <a:pt x="124" y="56"/>
                  </a:moveTo>
                  <a:cubicBezTo>
                    <a:pt x="129" y="50"/>
                    <a:pt x="137" y="46"/>
                    <a:pt x="144" y="46"/>
                  </a:cubicBezTo>
                  <a:cubicBezTo>
                    <a:pt x="144" y="54"/>
                    <a:pt x="141" y="62"/>
                    <a:pt x="137" y="67"/>
                  </a:cubicBezTo>
                  <a:cubicBezTo>
                    <a:pt x="132" y="73"/>
                    <a:pt x="124" y="78"/>
                    <a:pt x="117" y="77"/>
                  </a:cubicBezTo>
                  <a:cubicBezTo>
                    <a:pt x="115" y="69"/>
                    <a:pt x="119" y="61"/>
                    <a:pt x="124" y="56"/>
                  </a:cubicBezTo>
                  <a:close/>
                  <a:moveTo>
                    <a:pt x="162" y="164"/>
                  </a:moveTo>
                  <a:cubicBezTo>
                    <a:pt x="157" y="172"/>
                    <a:pt x="151" y="180"/>
                    <a:pt x="142" y="181"/>
                  </a:cubicBezTo>
                  <a:cubicBezTo>
                    <a:pt x="133" y="181"/>
                    <a:pt x="130" y="175"/>
                    <a:pt x="119" y="175"/>
                  </a:cubicBezTo>
                  <a:cubicBezTo>
                    <a:pt x="109" y="175"/>
                    <a:pt x="106" y="180"/>
                    <a:pt x="97" y="181"/>
                  </a:cubicBezTo>
                  <a:cubicBezTo>
                    <a:pt x="88" y="181"/>
                    <a:pt x="82" y="172"/>
                    <a:pt x="76" y="164"/>
                  </a:cubicBezTo>
                  <a:cubicBezTo>
                    <a:pt x="64" y="147"/>
                    <a:pt x="55" y="116"/>
                    <a:pt x="67" y="96"/>
                  </a:cubicBezTo>
                  <a:cubicBezTo>
                    <a:pt x="73" y="85"/>
                    <a:pt x="84" y="79"/>
                    <a:pt x="95" y="79"/>
                  </a:cubicBezTo>
                  <a:cubicBezTo>
                    <a:pt x="104" y="79"/>
                    <a:pt x="112" y="85"/>
                    <a:pt x="118" y="85"/>
                  </a:cubicBezTo>
                  <a:cubicBezTo>
                    <a:pt x="123" y="85"/>
                    <a:pt x="133" y="77"/>
                    <a:pt x="143" y="79"/>
                  </a:cubicBezTo>
                  <a:cubicBezTo>
                    <a:pt x="148" y="79"/>
                    <a:pt x="160" y="80"/>
                    <a:pt x="168" y="92"/>
                  </a:cubicBezTo>
                  <a:cubicBezTo>
                    <a:pt x="167" y="92"/>
                    <a:pt x="153" y="100"/>
                    <a:pt x="154" y="118"/>
                  </a:cubicBezTo>
                  <a:cubicBezTo>
                    <a:pt x="154" y="138"/>
                    <a:pt x="171" y="145"/>
                    <a:pt x="172" y="145"/>
                  </a:cubicBezTo>
                  <a:cubicBezTo>
                    <a:pt x="171" y="145"/>
                    <a:pt x="169" y="155"/>
                    <a:pt x="162" y="164"/>
                  </a:cubicBezTo>
                  <a:close/>
                </a:path>
              </a:pathLst>
            </a:custGeom>
            <a:solidFill>
              <a:srgbClr val="0A5E75"/>
            </a:solidFill>
            <a:ln>
              <a:noFill/>
            </a:ln>
          </p:spPr>
          <p:txBody>
            <a:bodyPr anchor="ctr"/>
            <a:lstStyle/>
            <a:p>
              <a:pPr algn="ctr"/>
              <a:endParaRPr dirty="0">
                <a:cs typeface="+mn-ea"/>
                <a:sym typeface="+mn-lt"/>
              </a:endParaRPr>
            </a:p>
          </p:txBody>
        </p:sp>
        <p:sp>
          <p:nvSpPr>
            <p:cNvPr id="16" name="ïšliḍè"/>
            <p:cNvSpPr/>
            <p:nvPr/>
          </p:nvSpPr>
          <p:spPr bwMode="auto">
            <a:xfrm>
              <a:off x="5687969" y="3751825"/>
              <a:ext cx="554606" cy="554606"/>
            </a:xfrm>
            <a:custGeom>
              <a:avLst/>
              <a:gdLst>
                <a:gd name="T0" fmla="*/ 118 w 236"/>
                <a:gd name="T1" fmla="*/ 0 h 236"/>
                <a:gd name="T2" fmla="*/ 0 w 236"/>
                <a:gd name="T3" fmla="*/ 118 h 236"/>
                <a:gd name="T4" fmla="*/ 118 w 236"/>
                <a:gd name="T5" fmla="*/ 236 h 236"/>
                <a:gd name="T6" fmla="*/ 236 w 236"/>
                <a:gd name="T7" fmla="*/ 118 h 236"/>
                <a:gd name="T8" fmla="*/ 118 w 236"/>
                <a:gd name="T9" fmla="*/ 0 h 236"/>
                <a:gd name="T10" fmla="*/ 106 w 236"/>
                <a:gd name="T11" fmla="*/ 171 h 236"/>
                <a:gd name="T12" fmla="*/ 54 w 236"/>
                <a:gd name="T13" fmla="*/ 163 h 236"/>
                <a:gd name="T14" fmla="*/ 54 w 236"/>
                <a:gd name="T15" fmla="*/ 121 h 236"/>
                <a:gd name="T16" fmla="*/ 106 w 236"/>
                <a:gd name="T17" fmla="*/ 121 h 236"/>
                <a:gd name="T18" fmla="*/ 106 w 236"/>
                <a:gd name="T19" fmla="*/ 171 h 236"/>
                <a:gd name="T20" fmla="*/ 106 w 236"/>
                <a:gd name="T21" fmla="*/ 114 h 236"/>
                <a:gd name="T22" fmla="*/ 54 w 236"/>
                <a:gd name="T23" fmla="*/ 114 h 236"/>
                <a:gd name="T24" fmla="*/ 54 w 236"/>
                <a:gd name="T25" fmla="*/ 72 h 236"/>
                <a:gd name="T26" fmla="*/ 106 w 236"/>
                <a:gd name="T27" fmla="*/ 64 h 236"/>
                <a:gd name="T28" fmla="*/ 106 w 236"/>
                <a:gd name="T29" fmla="*/ 114 h 236"/>
                <a:gd name="T30" fmla="*/ 182 w 236"/>
                <a:gd name="T31" fmla="*/ 182 h 236"/>
                <a:gd name="T32" fmla="*/ 113 w 236"/>
                <a:gd name="T33" fmla="*/ 172 h 236"/>
                <a:gd name="T34" fmla="*/ 113 w 236"/>
                <a:gd name="T35" fmla="*/ 121 h 236"/>
                <a:gd name="T36" fmla="*/ 182 w 236"/>
                <a:gd name="T37" fmla="*/ 121 h 236"/>
                <a:gd name="T38" fmla="*/ 182 w 236"/>
                <a:gd name="T39" fmla="*/ 182 h 236"/>
                <a:gd name="T40" fmla="*/ 182 w 236"/>
                <a:gd name="T41" fmla="*/ 114 h 236"/>
                <a:gd name="T42" fmla="*/ 113 w 236"/>
                <a:gd name="T43" fmla="*/ 114 h 236"/>
                <a:gd name="T44" fmla="*/ 113 w 236"/>
                <a:gd name="T45" fmla="*/ 63 h 236"/>
                <a:gd name="T46" fmla="*/ 182 w 236"/>
                <a:gd name="T47" fmla="*/ 53 h 236"/>
                <a:gd name="T48" fmla="*/ 182 w 236"/>
                <a:gd name="T49" fmla="*/ 114 h 2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36" h="236">
                  <a:moveTo>
                    <a:pt x="118" y="0"/>
                  </a:moveTo>
                  <a:cubicBezTo>
                    <a:pt x="53" y="0"/>
                    <a:pt x="0" y="53"/>
                    <a:pt x="0" y="118"/>
                  </a:cubicBezTo>
                  <a:cubicBezTo>
                    <a:pt x="0" y="183"/>
                    <a:pt x="53" y="236"/>
                    <a:pt x="118" y="236"/>
                  </a:cubicBezTo>
                  <a:cubicBezTo>
                    <a:pt x="183" y="236"/>
                    <a:pt x="236" y="183"/>
                    <a:pt x="236" y="118"/>
                  </a:cubicBezTo>
                  <a:cubicBezTo>
                    <a:pt x="236" y="53"/>
                    <a:pt x="183" y="0"/>
                    <a:pt x="118" y="0"/>
                  </a:cubicBezTo>
                  <a:close/>
                  <a:moveTo>
                    <a:pt x="106" y="171"/>
                  </a:moveTo>
                  <a:cubicBezTo>
                    <a:pt x="54" y="163"/>
                    <a:pt x="54" y="163"/>
                    <a:pt x="54" y="163"/>
                  </a:cubicBezTo>
                  <a:cubicBezTo>
                    <a:pt x="54" y="121"/>
                    <a:pt x="54" y="121"/>
                    <a:pt x="54" y="121"/>
                  </a:cubicBezTo>
                  <a:cubicBezTo>
                    <a:pt x="106" y="121"/>
                    <a:pt x="106" y="121"/>
                    <a:pt x="106" y="121"/>
                  </a:cubicBezTo>
                  <a:lnTo>
                    <a:pt x="106" y="171"/>
                  </a:lnTo>
                  <a:close/>
                  <a:moveTo>
                    <a:pt x="106" y="114"/>
                  </a:moveTo>
                  <a:cubicBezTo>
                    <a:pt x="54" y="114"/>
                    <a:pt x="54" y="114"/>
                    <a:pt x="54" y="114"/>
                  </a:cubicBezTo>
                  <a:cubicBezTo>
                    <a:pt x="54" y="72"/>
                    <a:pt x="54" y="72"/>
                    <a:pt x="54" y="72"/>
                  </a:cubicBezTo>
                  <a:cubicBezTo>
                    <a:pt x="106" y="64"/>
                    <a:pt x="106" y="64"/>
                    <a:pt x="106" y="64"/>
                  </a:cubicBezTo>
                  <a:lnTo>
                    <a:pt x="106" y="114"/>
                  </a:lnTo>
                  <a:close/>
                  <a:moveTo>
                    <a:pt x="182" y="182"/>
                  </a:moveTo>
                  <a:cubicBezTo>
                    <a:pt x="113" y="172"/>
                    <a:pt x="113" y="172"/>
                    <a:pt x="113" y="172"/>
                  </a:cubicBezTo>
                  <a:cubicBezTo>
                    <a:pt x="113" y="121"/>
                    <a:pt x="113" y="121"/>
                    <a:pt x="113" y="121"/>
                  </a:cubicBezTo>
                  <a:cubicBezTo>
                    <a:pt x="182" y="121"/>
                    <a:pt x="182" y="121"/>
                    <a:pt x="182" y="121"/>
                  </a:cubicBezTo>
                  <a:lnTo>
                    <a:pt x="182" y="182"/>
                  </a:lnTo>
                  <a:close/>
                  <a:moveTo>
                    <a:pt x="182" y="114"/>
                  </a:moveTo>
                  <a:cubicBezTo>
                    <a:pt x="113" y="114"/>
                    <a:pt x="113" y="114"/>
                    <a:pt x="113" y="114"/>
                  </a:cubicBezTo>
                  <a:cubicBezTo>
                    <a:pt x="113" y="63"/>
                    <a:pt x="113" y="63"/>
                    <a:pt x="113" y="63"/>
                  </a:cubicBezTo>
                  <a:cubicBezTo>
                    <a:pt x="182" y="53"/>
                    <a:pt x="182" y="53"/>
                    <a:pt x="182" y="53"/>
                  </a:cubicBezTo>
                  <a:lnTo>
                    <a:pt x="182" y="114"/>
                  </a:lnTo>
                  <a:close/>
                </a:path>
              </a:pathLst>
            </a:custGeom>
            <a:solidFill>
              <a:srgbClr val="0A5E75"/>
            </a:solidFill>
            <a:ln>
              <a:noFill/>
            </a:ln>
          </p:spPr>
          <p:txBody>
            <a:bodyPr anchor="ctr"/>
            <a:lstStyle/>
            <a:p>
              <a:pPr algn="ctr"/>
              <a:endParaRPr dirty="0">
                <a:cs typeface="+mn-ea"/>
                <a:sym typeface="+mn-lt"/>
              </a:endParaRPr>
            </a:p>
          </p:txBody>
        </p:sp>
        <p:sp>
          <p:nvSpPr>
            <p:cNvPr id="17" name="ïSḻíḓé"/>
            <p:cNvSpPr/>
            <p:nvPr/>
          </p:nvSpPr>
          <p:spPr bwMode="auto">
            <a:xfrm>
              <a:off x="3592148" y="3751825"/>
              <a:ext cx="554606" cy="554606"/>
            </a:xfrm>
            <a:custGeom>
              <a:avLst/>
              <a:gdLst>
                <a:gd name="T0" fmla="*/ 223 w 228"/>
                <a:gd name="T1" fmla="*/ 95 h 228"/>
                <a:gd name="T2" fmla="*/ 196 w 228"/>
                <a:gd name="T3" fmla="*/ 90 h 228"/>
                <a:gd name="T4" fmla="*/ 189 w 228"/>
                <a:gd name="T5" fmla="*/ 74 h 228"/>
                <a:gd name="T6" fmla="*/ 205 w 228"/>
                <a:gd name="T7" fmla="*/ 50 h 228"/>
                <a:gd name="T8" fmla="*/ 205 w 228"/>
                <a:gd name="T9" fmla="*/ 43 h 228"/>
                <a:gd name="T10" fmla="*/ 185 w 228"/>
                <a:gd name="T11" fmla="*/ 24 h 228"/>
                <a:gd name="T12" fmla="*/ 178 w 228"/>
                <a:gd name="T13" fmla="*/ 23 h 228"/>
                <a:gd name="T14" fmla="*/ 155 w 228"/>
                <a:gd name="T15" fmla="*/ 39 h 228"/>
                <a:gd name="T16" fmla="*/ 138 w 228"/>
                <a:gd name="T17" fmla="*/ 32 h 228"/>
                <a:gd name="T18" fmla="*/ 133 w 228"/>
                <a:gd name="T19" fmla="*/ 5 h 228"/>
                <a:gd name="T20" fmla="*/ 127 w 228"/>
                <a:gd name="T21" fmla="*/ 0 h 228"/>
                <a:gd name="T22" fmla="*/ 100 w 228"/>
                <a:gd name="T23" fmla="*/ 0 h 228"/>
                <a:gd name="T24" fmla="*/ 94 w 228"/>
                <a:gd name="T25" fmla="*/ 5 h 228"/>
                <a:gd name="T26" fmla="*/ 89 w 228"/>
                <a:gd name="T27" fmla="*/ 32 h 228"/>
                <a:gd name="T28" fmla="*/ 73 w 228"/>
                <a:gd name="T29" fmla="*/ 39 h 228"/>
                <a:gd name="T30" fmla="*/ 50 w 228"/>
                <a:gd name="T31" fmla="*/ 23 h 228"/>
                <a:gd name="T32" fmla="*/ 43 w 228"/>
                <a:gd name="T33" fmla="*/ 24 h 228"/>
                <a:gd name="T34" fmla="*/ 23 w 228"/>
                <a:gd name="T35" fmla="*/ 43 h 228"/>
                <a:gd name="T36" fmla="*/ 23 w 228"/>
                <a:gd name="T37" fmla="*/ 51 h 228"/>
                <a:gd name="T38" fmla="*/ 39 w 228"/>
                <a:gd name="T39" fmla="*/ 74 h 228"/>
                <a:gd name="T40" fmla="*/ 32 w 228"/>
                <a:gd name="T41" fmla="*/ 90 h 228"/>
                <a:gd name="T42" fmla="*/ 5 w 228"/>
                <a:gd name="T43" fmla="*/ 95 h 228"/>
                <a:gd name="T44" fmla="*/ 0 w 228"/>
                <a:gd name="T45" fmla="*/ 100 h 228"/>
                <a:gd name="T46" fmla="*/ 0 w 228"/>
                <a:gd name="T47" fmla="*/ 128 h 228"/>
                <a:gd name="T48" fmla="*/ 5 w 228"/>
                <a:gd name="T49" fmla="*/ 134 h 228"/>
                <a:gd name="T50" fmla="*/ 32 w 228"/>
                <a:gd name="T51" fmla="*/ 139 h 228"/>
                <a:gd name="T52" fmla="*/ 39 w 228"/>
                <a:gd name="T53" fmla="*/ 155 h 228"/>
                <a:gd name="T54" fmla="*/ 23 w 228"/>
                <a:gd name="T55" fmla="*/ 178 h 228"/>
                <a:gd name="T56" fmla="*/ 24 w 228"/>
                <a:gd name="T57" fmla="*/ 185 h 228"/>
                <a:gd name="T58" fmla="*/ 43 w 228"/>
                <a:gd name="T59" fmla="*/ 204 h 228"/>
                <a:gd name="T60" fmla="*/ 51 w 228"/>
                <a:gd name="T61" fmla="*/ 205 h 228"/>
                <a:gd name="T62" fmla="*/ 73 w 228"/>
                <a:gd name="T63" fmla="*/ 189 h 228"/>
                <a:gd name="T64" fmla="*/ 89 w 228"/>
                <a:gd name="T65" fmla="*/ 196 h 228"/>
                <a:gd name="T66" fmla="*/ 94 w 228"/>
                <a:gd name="T67" fmla="*/ 223 h 228"/>
                <a:gd name="T68" fmla="*/ 100 w 228"/>
                <a:gd name="T69" fmla="*/ 228 h 228"/>
                <a:gd name="T70" fmla="*/ 127 w 228"/>
                <a:gd name="T71" fmla="*/ 228 h 228"/>
                <a:gd name="T72" fmla="*/ 133 w 228"/>
                <a:gd name="T73" fmla="*/ 223 h 228"/>
                <a:gd name="T74" fmla="*/ 138 w 228"/>
                <a:gd name="T75" fmla="*/ 196 h 228"/>
                <a:gd name="T76" fmla="*/ 154 w 228"/>
                <a:gd name="T77" fmla="*/ 190 h 228"/>
                <a:gd name="T78" fmla="*/ 177 w 228"/>
                <a:gd name="T79" fmla="*/ 205 h 228"/>
                <a:gd name="T80" fmla="*/ 185 w 228"/>
                <a:gd name="T81" fmla="*/ 205 h 228"/>
                <a:gd name="T82" fmla="*/ 204 w 228"/>
                <a:gd name="T83" fmla="*/ 185 h 228"/>
                <a:gd name="T84" fmla="*/ 205 w 228"/>
                <a:gd name="T85" fmla="*/ 178 h 228"/>
                <a:gd name="T86" fmla="*/ 189 w 228"/>
                <a:gd name="T87" fmla="*/ 155 h 228"/>
                <a:gd name="T88" fmla="*/ 196 w 228"/>
                <a:gd name="T89" fmla="*/ 139 h 228"/>
                <a:gd name="T90" fmla="*/ 223 w 228"/>
                <a:gd name="T91" fmla="*/ 134 h 228"/>
                <a:gd name="T92" fmla="*/ 228 w 228"/>
                <a:gd name="T93" fmla="*/ 128 h 228"/>
                <a:gd name="T94" fmla="*/ 228 w 228"/>
                <a:gd name="T95" fmla="*/ 100 h 228"/>
                <a:gd name="T96" fmla="*/ 223 w 228"/>
                <a:gd name="T97" fmla="*/ 95 h 228"/>
                <a:gd name="T98" fmla="*/ 114 w 228"/>
                <a:gd name="T99" fmla="*/ 149 h 228"/>
                <a:gd name="T100" fmla="*/ 79 w 228"/>
                <a:gd name="T101" fmla="*/ 114 h 228"/>
                <a:gd name="T102" fmla="*/ 114 w 228"/>
                <a:gd name="T103" fmla="*/ 79 h 228"/>
                <a:gd name="T104" fmla="*/ 149 w 228"/>
                <a:gd name="T105" fmla="*/ 114 h 228"/>
                <a:gd name="T106" fmla="*/ 114 w 228"/>
                <a:gd name="T107" fmla="*/ 149 h 2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228" h="228">
                  <a:moveTo>
                    <a:pt x="223" y="95"/>
                  </a:moveTo>
                  <a:cubicBezTo>
                    <a:pt x="196" y="90"/>
                    <a:pt x="196" y="90"/>
                    <a:pt x="196" y="90"/>
                  </a:cubicBezTo>
                  <a:cubicBezTo>
                    <a:pt x="194" y="84"/>
                    <a:pt x="192" y="79"/>
                    <a:pt x="189" y="74"/>
                  </a:cubicBezTo>
                  <a:cubicBezTo>
                    <a:pt x="205" y="50"/>
                    <a:pt x="205" y="50"/>
                    <a:pt x="205" y="50"/>
                  </a:cubicBezTo>
                  <a:cubicBezTo>
                    <a:pt x="207" y="48"/>
                    <a:pt x="206" y="45"/>
                    <a:pt x="205" y="43"/>
                  </a:cubicBezTo>
                  <a:cubicBezTo>
                    <a:pt x="185" y="24"/>
                    <a:pt x="185" y="24"/>
                    <a:pt x="185" y="24"/>
                  </a:cubicBezTo>
                  <a:cubicBezTo>
                    <a:pt x="183" y="22"/>
                    <a:pt x="180" y="21"/>
                    <a:pt x="178" y="23"/>
                  </a:cubicBezTo>
                  <a:cubicBezTo>
                    <a:pt x="155" y="39"/>
                    <a:pt x="155" y="39"/>
                    <a:pt x="155" y="39"/>
                  </a:cubicBezTo>
                  <a:cubicBezTo>
                    <a:pt x="149" y="36"/>
                    <a:pt x="144" y="34"/>
                    <a:pt x="138" y="32"/>
                  </a:cubicBezTo>
                  <a:cubicBezTo>
                    <a:pt x="133" y="5"/>
                    <a:pt x="133" y="5"/>
                    <a:pt x="133" y="5"/>
                  </a:cubicBezTo>
                  <a:cubicBezTo>
                    <a:pt x="133" y="2"/>
                    <a:pt x="130" y="0"/>
                    <a:pt x="127" y="0"/>
                  </a:cubicBezTo>
                  <a:cubicBezTo>
                    <a:pt x="100" y="0"/>
                    <a:pt x="100" y="0"/>
                    <a:pt x="100" y="0"/>
                  </a:cubicBezTo>
                  <a:cubicBezTo>
                    <a:pt x="97" y="0"/>
                    <a:pt x="95" y="2"/>
                    <a:pt x="94" y="5"/>
                  </a:cubicBezTo>
                  <a:cubicBezTo>
                    <a:pt x="89" y="32"/>
                    <a:pt x="89" y="32"/>
                    <a:pt x="89" y="32"/>
                  </a:cubicBezTo>
                  <a:cubicBezTo>
                    <a:pt x="83" y="34"/>
                    <a:pt x="78" y="36"/>
                    <a:pt x="73" y="39"/>
                  </a:cubicBezTo>
                  <a:cubicBezTo>
                    <a:pt x="50" y="23"/>
                    <a:pt x="50" y="23"/>
                    <a:pt x="50" y="23"/>
                  </a:cubicBezTo>
                  <a:cubicBezTo>
                    <a:pt x="48" y="22"/>
                    <a:pt x="45" y="22"/>
                    <a:pt x="43" y="24"/>
                  </a:cubicBezTo>
                  <a:cubicBezTo>
                    <a:pt x="23" y="43"/>
                    <a:pt x="23" y="43"/>
                    <a:pt x="23" y="43"/>
                  </a:cubicBezTo>
                  <a:cubicBezTo>
                    <a:pt x="22" y="45"/>
                    <a:pt x="21" y="49"/>
                    <a:pt x="23" y="51"/>
                  </a:cubicBezTo>
                  <a:cubicBezTo>
                    <a:pt x="39" y="74"/>
                    <a:pt x="39" y="74"/>
                    <a:pt x="39" y="74"/>
                  </a:cubicBezTo>
                  <a:cubicBezTo>
                    <a:pt x="36" y="79"/>
                    <a:pt x="34" y="84"/>
                    <a:pt x="32" y="90"/>
                  </a:cubicBezTo>
                  <a:cubicBezTo>
                    <a:pt x="5" y="95"/>
                    <a:pt x="5" y="95"/>
                    <a:pt x="5" y="95"/>
                  </a:cubicBezTo>
                  <a:cubicBezTo>
                    <a:pt x="2" y="95"/>
                    <a:pt x="0" y="98"/>
                    <a:pt x="0" y="100"/>
                  </a:cubicBezTo>
                  <a:cubicBezTo>
                    <a:pt x="0" y="128"/>
                    <a:pt x="0" y="128"/>
                    <a:pt x="0" y="128"/>
                  </a:cubicBezTo>
                  <a:cubicBezTo>
                    <a:pt x="0" y="131"/>
                    <a:pt x="2" y="133"/>
                    <a:pt x="5" y="134"/>
                  </a:cubicBezTo>
                  <a:cubicBezTo>
                    <a:pt x="32" y="139"/>
                    <a:pt x="32" y="139"/>
                    <a:pt x="32" y="139"/>
                  </a:cubicBezTo>
                  <a:cubicBezTo>
                    <a:pt x="34" y="144"/>
                    <a:pt x="36" y="150"/>
                    <a:pt x="39" y="155"/>
                  </a:cubicBezTo>
                  <a:cubicBezTo>
                    <a:pt x="23" y="178"/>
                    <a:pt x="23" y="178"/>
                    <a:pt x="23" y="178"/>
                  </a:cubicBezTo>
                  <a:cubicBezTo>
                    <a:pt x="22" y="180"/>
                    <a:pt x="22" y="183"/>
                    <a:pt x="24" y="185"/>
                  </a:cubicBezTo>
                  <a:cubicBezTo>
                    <a:pt x="43" y="204"/>
                    <a:pt x="43" y="204"/>
                    <a:pt x="43" y="204"/>
                  </a:cubicBezTo>
                  <a:cubicBezTo>
                    <a:pt x="45" y="206"/>
                    <a:pt x="48" y="207"/>
                    <a:pt x="51" y="205"/>
                  </a:cubicBezTo>
                  <a:cubicBezTo>
                    <a:pt x="73" y="189"/>
                    <a:pt x="73" y="189"/>
                    <a:pt x="73" y="189"/>
                  </a:cubicBezTo>
                  <a:cubicBezTo>
                    <a:pt x="78" y="192"/>
                    <a:pt x="84" y="194"/>
                    <a:pt x="89" y="196"/>
                  </a:cubicBezTo>
                  <a:cubicBezTo>
                    <a:pt x="94" y="223"/>
                    <a:pt x="94" y="223"/>
                    <a:pt x="94" y="223"/>
                  </a:cubicBezTo>
                  <a:cubicBezTo>
                    <a:pt x="95" y="226"/>
                    <a:pt x="97" y="228"/>
                    <a:pt x="100" y="228"/>
                  </a:cubicBezTo>
                  <a:cubicBezTo>
                    <a:pt x="127" y="228"/>
                    <a:pt x="127" y="228"/>
                    <a:pt x="127" y="228"/>
                  </a:cubicBezTo>
                  <a:cubicBezTo>
                    <a:pt x="130" y="228"/>
                    <a:pt x="133" y="226"/>
                    <a:pt x="133" y="223"/>
                  </a:cubicBezTo>
                  <a:cubicBezTo>
                    <a:pt x="138" y="196"/>
                    <a:pt x="138" y="196"/>
                    <a:pt x="138" y="196"/>
                  </a:cubicBezTo>
                  <a:cubicBezTo>
                    <a:pt x="144" y="194"/>
                    <a:pt x="149" y="192"/>
                    <a:pt x="154" y="190"/>
                  </a:cubicBezTo>
                  <a:cubicBezTo>
                    <a:pt x="177" y="205"/>
                    <a:pt x="177" y="205"/>
                    <a:pt x="177" y="205"/>
                  </a:cubicBezTo>
                  <a:cubicBezTo>
                    <a:pt x="180" y="207"/>
                    <a:pt x="183" y="207"/>
                    <a:pt x="185" y="205"/>
                  </a:cubicBezTo>
                  <a:cubicBezTo>
                    <a:pt x="204" y="185"/>
                    <a:pt x="204" y="185"/>
                    <a:pt x="204" y="185"/>
                  </a:cubicBezTo>
                  <a:cubicBezTo>
                    <a:pt x="206" y="183"/>
                    <a:pt x="206" y="180"/>
                    <a:pt x="205" y="178"/>
                  </a:cubicBezTo>
                  <a:cubicBezTo>
                    <a:pt x="189" y="155"/>
                    <a:pt x="189" y="155"/>
                    <a:pt x="189" y="155"/>
                  </a:cubicBezTo>
                  <a:cubicBezTo>
                    <a:pt x="192" y="150"/>
                    <a:pt x="194" y="144"/>
                    <a:pt x="196" y="139"/>
                  </a:cubicBezTo>
                  <a:cubicBezTo>
                    <a:pt x="223" y="134"/>
                    <a:pt x="223" y="134"/>
                    <a:pt x="223" y="134"/>
                  </a:cubicBezTo>
                  <a:cubicBezTo>
                    <a:pt x="226" y="133"/>
                    <a:pt x="228" y="131"/>
                    <a:pt x="228" y="128"/>
                  </a:cubicBezTo>
                  <a:cubicBezTo>
                    <a:pt x="228" y="100"/>
                    <a:pt x="228" y="100"/>
                    <a:pt x="228" y="100"/>
                  </a:cubicBezTo>
                  <a:cubicBezTo>
                    <a:pt x="228" y="98"/>
                    <a:pt x="226" y="95"/>
                    <a:pt x="223" y="95"/>
                  </a:cubicBezTo>
                  <a:close/>
                  <a:moveTo>
                    <a:pt x="114" y="149"/>
                  </a:moveTo>
                  <a:cubicBezTo>
                    <a:pt x="95" y="149"/>
                    <a:pt x="79" y="133"/>
                    <a:pt x="79" y="114"/>
                  </a:cubicBezTo>
                  <a:cubicBezTo>
                    <a:pt x="79" y="95"/>
                    <a:pt x="95" y="79"/>
                    <a:pt x="114" y="79"/>
                  </a:cubicBezTo>
                  <a:cubicBezTo>
                    <a:pt x="133" y="79"/>
                    <a:pt x="149" y="95"/>
                    <a:pt x="149" y="114"/>
                  </a:cubicBezTo>
                  <a:cubicBezTo>
                    <a:pt x="149" y="133"/>
                    <a:pt x="133" y="149"/>
                    <a:pt x="114" y="149"/>
                  </a:cubicBezTo>
                  <a:close/>
                </a:path>
              </a:pathLst>
            </a:custGeom>
            <a:solidFill>
              <a:srgbClr val="0A5E75"/>
            </a:solidFill>
            <a:ln>
              <a:noFill/>
            </a:ln>
          </p:spPr>
          <p:txBody>
            <a:bodyPr anchor="ctr"/>
            <a:lstStyle/>
            <a:p>
              <a:pPr algn="ctr"/>
              <a:endParaRPr dirty="0">
                <a:cs typeface="+mn-ea"/>
                <a:sym typeface="+mn-lt"/>
              </a:endParaRPr>
            </a:p>
          </p:txBody>
        </p:sp>
        <p:sp>
          <p:nvSpPr>
            <p:cNvPr id="18" name="ïśľíďe"/>
            <p:cNvSpPr/>
            <p:nvPr/>
          </p:nvSpPr>
          <p:spPr bwMode="auto">
            <a:xfrm>
              <a:off x="4639309" y="2792007"/>
              <a:ext cx="554606" cy="554606"/>
            </a:xfrm>
            <a:custGeom>
              <a:avLst/>
              <a:gdLst>
                <a:gd name="T0" fmla="*/ 130 w 236"/>
                <a:gd name="T1" fmla="*/ 1 h 236"/>
                <a:gd name="T2" fmla="*/ 118 w 236"/>
                <a:gd name="T3" fmla="*/ 0 h 236"/>
                <a:gd name="T4" fmla="*/ 30 w 236"/>
                <a:gd name="T5" fmla="*/ 40 h 236"/>
                <a:gd name="T6" fmla="*/ 68 w 236"/>
                <a:gd name="T7" fmla="*/ 105 h 236"/>
                <a:gd name="T8" fmla="*/ 130 w 236"/>
                <a:gd name="T9" fmla="*/ 1 h 236"/>
                <a:gd name="T10" fmla="*/ 20 w 236"/>
                <a:gd name="T11" fmla="*/ 52 h 236"/>
                <a:gd name="T12" fmla="*/ 0 w 236"/>
                <a:gd name="T13" fmla="*/ 118 h 236"/>
                <a:gd name="T14" fmla="*/ 5 w 236"/>
                <a:gd name="T15" fmla="*/ 153 h 236"/>
                <a:gd name="T16" fmla="*/ 81 w 236"/>
                <a:gd name="T17" fmla="*/ 153 h 236"/>
                <a:gd name="T18" fmla="*/ 20 w 236"/>
                <a:gd name="T19" fmla="*/ 52 h 236"/>
                <a:gd name="T20" fmla="*/ 225 w 236"/>
                <a:gd name="T21" fmla="*/ 68 h 236"/>
                <a:gd name="T22" fmla="*/ 145 w 236"/>
                <a:gd name="T23" fmla="*/ 3 h 236"/>
                <a:gd name="T24" fmla="*/ 106 w 236"/>
                <a:gd name="T25" fmla="*/ 68 h 236"/>
                <a:gd name="T26" fmla="*/ 225 w 236"/>
                <a:gd name="T27" fmla="*/ 68 h 236"/>
                <a:gd name="T28" fmla="*/ 130 w 236"/>
                <a:gd name="T29" fmla="*/ 167 h 236"/>
                <a:gd name="T30" fmla="*/ 11 w 236"/>
                <a:gd name="T31" fmla="*/ 167 h 236"/>
                <a:gd name="T32" fmla="*/ 96 w 236"/>
                <a:gd name="T33" fmla="*/ 234 h 236"/>
                <a:gd name="T34" fmla="*/ 93 w 236"/>
                <a:gd name="T35" fmla="*/ 232 h 236"/>
                <a:gd name="T36" fmla="*/ 130 w 236"/>
                <a:gd name="T37" fmla="*/ 167 h 236"/>
                <a:gd name="T38" fmla="*/ 230 w 236"/>
                <a:gd name="T39" fmla="*/ 82 h 236"/>
                <a:gd name="T40" fmla="*/ 155 w 236"/>
                <a:gd name="T41" fmla="*/ 82 h 236"/>
                <a:gd name="T42" fmla="*/ 215 w 236"/>
                <a:gd name="T43" fmla="*/ 186 h 236"/>
                <a:gd name="T44" fmla="*/ 236 w 236"/>
                <a:gd name="T45" fmla="*/ 118 h 236"/>
                <a:gd name="T46" fmla="*/ 230 w 236"/>
                <a:gd name="T47" fmla="*/ 82 h 236"/>
                <a:gd name="T48" fmla="*/ 108 w 236"/>
                <a:gd name="T49" fmla="*/ 236 h 236"/>
                <a:gd name="T50" fmla="*/ 118 w 236"/>
                <a:gd name="T51" fmla="*/ 236 h 236"/>
                <a:gd name="T52" fmla="*/ 205 w 236"/>
                <a:gd name="T53" fmla="*/ 198 h 236"/>
                <a:gd name="T54" fmla="*/ 167 w 236"/>
                <a:gd name="T55" fmla="*/ 132 h 236"/>
                <a:gd name="T56" fmla="*/ 108 w 236"/>
                <a:gd name="T57" fmla="*/ 236 h 2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236" h="236">
                  <a:moveTo>
                    <a:pt x="130" y="1"/>
                  </a:moveTo>
                  <a:cubicBezTo>
                    <a:pt x="126" y="0"/>
                    <a:pt x="122" y="0"/>
                    <a:pt x="118" y="0"/>
                  </a:cubicBezTo>
                  <a:cubicBezTo>
                    <a:pt x="83" y="0"/>
                    <a:pt x="51" y="16"/>
                    <a:pt x="30" y="40"/>
                  </a:cubicBezTo>
                  <a:cubicBezTo>
                    <a:pt x="68" y="105"/>
                    <a:pt x="68" y="105"/>
                    <a:pt x="68" y="105"/>
                  </a:cubicBezTo>
                  <a:lnTo>
                    <a:pt x="130" y="1"/>
                  </a:lnTo>
                  <a:close/>
                  <a:moveTo>
                    <a:pt x="20" y="52"/>
                  </a:moveTo>
                  <a:cubicBezTo>
                    <a:pt x="7" y="71"/>
                    <a:pt x="0" y="94"/>
                    <a:pt x="0" y="118"/>
                  </a:cubicBezTo>
                  <a:cubicBezTo>
                    <a:pt x="0" y="130"/>
                    <a:pt x="2" y="142"/>
                    <a:pt x="5" y="153"/>
                  </a:cubicBezTo>
                  <a:cubicBezTo>
                    <a:pt x="81" y="153"/>
                    <a:pt x="81" y="153"/>
                    <a:pt x="81" y="153"/>
                  </a:cubicBezTo>
                  <a:lnTo>
                    <a:pt x="20" y="52"/>
                  </a:lnTo>
                  <a:close/>
                  <a:moveTo>
                    <a:pt x="225" y="68"/>
                  </a:moveTo>
                  <a:cubicBezTo>
                    <a:pt x="210" y="36"/>
                    <a:pt x="180" y="11"/>
                    <a:pt x="145" y="3"/>
                  </a:cubicBezTo>
                  <a:cubicBezTo>
                    <a:pt x="106" y="68"/>
                    <a:pt x="106" y="68"/>
                    <a:pt x="106" y="68"/>
                  </a:cubicBezTo>
                  <a:lnTo>
                    <a:pt x="225" y="68"/>
                  </a:lnTo>
                  <a:close/>
                  <a:moveTo>
                    <a:pt x="130" y="167"/>
                  </a:moveTo>
                  <a:cubicBezTo>
                    <a:pt x="11" y="167"/>
                    <a:pt x="11" y="167"/>
                    <a:pt x="11" y="167"/>
                  </a:cubicBezTo>
                  <a:cubicBezTo>
                    <a:pt x="26" y="201"/>
                    <a:pt x="58" y="227"/>
                    <a:pt x="96" y="234"/>
                  </a:cubicBezTo>
                  <a:cubicBezTo>
                    <a:pt x="93" y="232"/>
                    <a:pt x="93" y="232"/>
                    <a:pt x="93" y="232"/>
                  </a:cubicBezTo>
                  <a:lnTo>
                    <a:pt x="130" y="167"/>
                  </a:lnTo>
                  <a:close/>
                  <a:moveTo>
                    <a:pt x="230" y="82"/>
                  </a:moveTo>
                  <a:cubicBezTo>
                    <a:pt x="155" y="82"/>
                    <a:pt x="155" y="82"/>
                    <a:pt x="155" y="82"/>
                  </a:cubicBezTo>
                  <a:cubicBezTo>
                    <a:pt x="215" y="186"/>
                    <a:pt x="215" y="186"/>
                    <a:pt x="215" y="186"/>
                  </a:cubicBezTo>
                  <a:cubicBezTo>
                    <a:pt x="228" y="167"/>
                    <a:pt x="236" y="143"/>
                    <a:pt x="236" y="118"/>
                  </a:cubicBezTo>
                  <a:cubicBezTo>
                    <a:pt x="236" y="106"/>
                    <a:pt x="234" y="94"/>
                    <a:pt x="230" y="82"/>
                  </a:cubicBezTo>
                  <a:close/>
                  <a:moveTo>
                    <a:pt x="108" y="236"/>
                  </a:moveTo>
                  <a:cubicBezTo>
                    <a:pt x="111" y="236"/>
                    <a:pt x="115" y="236"/>
                    <a:pt x="118" y="236"/>
                  </a:cubicBezTo>
                  <a:cubicBezTo>
                    <a:pt x="152" y="236"/>
                    <a:pt x="183" y="221"/>
                    <a:pt x="205" y="198"/>
                  </a:cubicBezTo>
                  <a:cubicBezTo>
                    <a:pt x="167" y="132"/>
                    <a:pt x="167" y="132"/>
                    <a:pt x="167" y="132"/>
                  </a:cubicBezTo>
                  <a:lnTo>
                    <a:pt x="108" y="236"/>
                  </a:lnTo>
                  <a:close/>
                </a:path>
              </a:pathLst>
            </a:custGeom>
            <a:solidFill>
              <a:srgbClr val="0A5E75"/>
            </a:solidFill>
            <a:ln>
              <a:noFill/>
            </a:ln>
          </p:spPr>
          <p:txBody>
            <a:bodyPr anchor="ctr"/>
            <a:lstStyle/>
            <a:p>
              <a:pPr algn="ctr"/>
              <a:endParaRPr dirty="0">
                <a:cs typeface="+mn-ea"/>
                <a:sym typeface="+mn-lt"/>
              </a:endParaRPr>
            </a:p>
          </p:txBody>
        </p:sp>
        <p:sp>
          <p:nvSpPr>
            <p:cNvPr id="19" name="ïṣľîďè"/>
            <p:cNvSpPr/>
            <p:nvPr/>
          </p:nvSpPr>
          <p:spPr bwMode="auto">
            <a:xfrm>
              <a:off x="7773642" y="3751825"/>
              <a:ext cx="554606" cy="554606"/>
            </a:xfrm>
            <a:custGeom>
              <a:avLst/>
              <a:gdLst>
                <a:gd name="T0" fmla="*/ 118 w 236"/>
                <a:gd name="T1" fmla="*/ 142 h 236"/>
                <a:gd name="T2" fmla="*/ 142 w 236"/>
                <a:gd name="T3" fmla="*/ 118 h 236"/>
                <a:gd name="T4" fmla="*/ 137 w 236"/>
                <a:gd name="T5" fmla="*/ 105 h 236"/>
                <a:gd name="T6" fmla="*/ 118 w 236"/>
                <a:gd name="T7" fmla="*/ 95 h 236"/>
                <a:gd name="T8" fmla="*/ 99 w 236"/>
                <a:gd name="T9" fmla="*/ 105 h 236"/>
                <a:gd name="T10" fmla="*/ 94 w 236"/>
                <a:gd name="T11" fmla="*/ 118 h 236"/>
                <a:gd name="T12" fmla="*/ 118 w 236"/>
                <a:gd name="T13" fmla="*/ 142 h 236"/>
                <a:gd name="T14" fmla="*/ 170 w 236"/>
                <a:gd name="T15" fmla="*/ 89 h 236"/>
                <a:gd name="T16" fmla="*/ 170 w 236"/>
                <a:gd name="T17" fmla="*/ 70 h 236"/>
                <a:gd name="T18" fmla="*/ 170 w 236"/>
                <a:gd name="T19" fmla="*/ 67 h 236"/>
                <a:gd name="T20" fmla="*/ 167 w 236"/>
                <a:gd name="T21" fmla="*/ 67 h 236"/>
                <a:gd name="T22" fmla="*/ 147 w 236"/>
                <a:gd name="T23" fmla="*/ 67 h 236"/>
                <a:gd name="T24" fmla="*/ 147 w 236"/>
                <a:gd name="T25" fmla="*/ 90 h 236"/>
                <a:gd name="T26" fmla="*/ 170 w 236"/>
                <a:gd name="T27" fmla="*/ 89 h 236"/>
                <a:gd name="T28" fmla="*/ 118 w 236"/>
                <a:gd name="T29" fmla="*/ 0 h 236"/>
                <a:gd name="T30" fmla="*/ 0 w 236"/>
                <a:gd name="T31" fmla="*/ 118 h 236"/>
                <a:gd name="T32" fmla="*/ 118 w 236"/>
                <a:gd name="T33" fmla="*/ 236 h 236"/>
                <a:gd name="T34" fmla="*/ 236 w 236"/>
                <a:gd name="T35" fmla="*/ 118 h 236"/>
                <a:gd name="T36" fmla="*/ 118 w 236"/>
                <a:gd name="T37" fmla="*/ 0 h 236"/>
                <a:gd name="T38" fmla="*/ 185 w 236"/>
                <a:gd name="T39" fmla="*/ 105 h 236"/>
                <a:gd name="T40" fmla="*/ 185 w 236"/>
                <a:gd name="T41" fmla="*/ 160 h 236"/>
                <a:gd name="T42" fmla="*/ 159 w 236"/>
                <a:gd name="T43" fmla="*/ 186 h 236"/>
                <a:gd name="T44" fmla="*/ 77 w 236"/>
                <a:gd name="T45" fmla="*/ 186 h 236"/>
                <a:gd name="T46" fmla="*/ 51 w 236"/>
                <a:gd name="T47" fmla="*/ 160 h 236"/>
                <a:gd name="T48" fmla="*/ 51 w 236"/>
                <a:gd name="T49" fmla="*/ 105 h 236"/>
                <a:gd name="T50" fmla="*/ 51 w 236"/>
                <a:gd name="T51" fmla="*/ 77 h 236"/>
                <a:gd name="T52" fmla="*/ 77 w 236"/>
                <a:gd name="T53" fmla="*/ 51 h 236"/>
                <a:gd name="T54" fmla="*/ 159 w 236"/>
                <a:gd name="T55" fmla="*/ 51 h 236"/>
                <a:gd name="T56" fmla="*/ 185 w 236"/>
                <a:gd name="T57" fmla="*/ 77 h 236"/>
                <a:gd name="T58" fmla="*/ 185 w 236"/>
                <a:gd name="T59" fmla="*/ 105 h 236"/>
                <a:gd name="T60" fmla="*/ 155 w 236"/>
                <a:gd name="T61" fmla="*/ 118 h 236"/>
                <a:gd name="T62" fmla="*/ 118 w 236"/>
                <a:gd name="T63" fmla="*/ 155 h 236"/>
                <a:gd name="T64" fmla="*/ 81 w 236"/>
                <a:gd name="T65" fmla="*/ 118 h 236"/>
                <a:gd name="T66" fmla="*/ 84 w 236"/>
                <a:gd name="T67" fmla="*/ 105 h 236"/>
                <a:gd name="T68" fmla="*/ 64 w 236"/>
                <a:gd name="T69" fmla="*/ 105 h 236"/>
                <a:gd name="T70" fmla="*/ 64 w 236"/>
                <a:gd name="T71" fmla="*/ 160 h 236"/>
                <a:gd name="T72" fmla="*/ 77 w 236"/>
                <a:gd name="T73" fmla="*/ 172 h 236"/>
                <a:gd name="T74" fmla="*/ 159 w 236"/>
                <a:gd name="T75" fmla="*/ 172 h 236"/>
                <a:gd name="T76" fmla="*/ 172 w 236"/>
                <a:gd name="T77" fmla="*/ 160 h 236"/>
                <a:gd name="T78" fmla="*/ 172 w 236"/>
                <a:gd name="T79" fmla="*/ 105 h 236"/>
                <a:gd name="T80" fmla="*/ 152 w 236"/>
                <a:gd name="T81" fmla="*/ 105 h 236"/>
                <a:gd name="T82" fmla="*/ 155 w 236"/>
                <a:gd name="T83" fmla="*/ 118 h 2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236" h="236">
                  <a:moveTo>
                    <a:pt x="118" y="142"/>
                  </a:moveTo>
                  <a:cubicBezTo>
                    <a:pt x="131" y="142"/>
                    <a:pt x="142" y="131"/>
                    <a:pt x="142" y="118"/>
                  </a:cubicBezTo>
                  <a:cubicBezTo>
                    <a:pt x="142" y="113"/>
                    <a:pt x="140" y="108"/>
                    <a:pt x="137" y="105"/>
                  </a:cubicBezTo>
                  <a:cubicBezTo>
                    <a:pt x="133" y="99"/>
                    <a:pt x="126" y="95"/>
                    <a:pt x="118" y="95"/>
                  </a:cubicBezTo>
                  <a:cubicBezTo>
                    <a:pt x="110" y="95"/>
                    <a:pt x="103" y="99"/>
                    <a:pt x="99" y="105"/>
                  </a:cubicBezTo>
                  <a:cubicBezTo>
                    <a:pt x="96" y="108"/>
                    <a:pt x="94" y="113"/>
                    <a:pt x="94" y="118"/>
                  </a:cubicBezTo>
                  <a:cubicBezTo>
                    <a:pt x="94" y="131"/>
                    <a:pt x="105" y="142"/>
                    <a:pt x="118" y="142"/>
                  </a:cubicBezTo>
                  <a:close/>
                  <a:moveTo>
                    <a:pt x="170" y="89"/>
                  </a:moveTo>
                  <a:cubicBezTo>
                    <a:pt x="170" y="70"/>
                    <a:pt x="170" y="70"/>
                    <a:pt x="170" y="70"/>
                  </a:cubicBezTo>
                  <a:cubicBezTo>
                    <a:pt x="170" y="67"/>
                    <a:pt x="170" y="67"/>
                    <a:pt x="170" y="67"/>
                  </a:cubicBezTo>
                  <a:cubicBezTo>
                    <a:pt x="167" y="67"/>
                    <a:pt x="167" y="67"/>
                    <a:pt x="167" y="67"/>
                  </a:cubicBezTo>
                  <a:cubicBezTo>
                    <a:pt x="147" y="67"/>
                    <a:pt x="147" y="67"/>
                    <a:pt x="147" y="67"/>
                  </a:cubicBezTo>
                  <a:cubicBezTo>
                    <a:pt x="147" y="90"/>
                    <a:pt x="147" y="90"/>
                    <a:pt x="147" y="90"/>
                  </a:cubicBezTo>
                  <a:lnTo>
                    <a:pt x="170" y="89"/>
                  </a:lnTo>
                  <a:close/>
                  <a:moveTo>
                    <a:pt x="118" y="0"/>
                  </a:moveTo>
                  <a:cubicBezTo>
                    <a:pt x="53" y="0"/>
                    <a:pt x="0" y="53"/>
                    <a:pt x="0" y="118"/>
                  </a:cubicBezTo>
                  <a:cubicBezTo>
                    <a:pt x="0" y="183"/>
                    <a:pt x="53" y="236"/>
                    <a:pt x="118" y="236"/>
                  </a:cubicBezTo>
                  <a:cubicBezTo>
                    <a:pt x="183" y="236"/>
                    <a:pt x="236" y="183"/>
                    <a:pt x="236" y="118"/>
                  </a:cubicBezTo>
                  <a:cubicBezTo>
                    <a:pt x="236" y="53"/>
                    <a:pt x="183" y="0"/>
                    <a:pt x="118" y="0"/>
                  </a:cubicBezTo>
                  <a:close/>
                  <a:moveTo>
                    <a:pt x="185" y="105"/>
                  </a:moveTo>
                  <a:cubicBezTo>
                    <a:pt x="185" y="160"/>
                    <a:pt x="185" y="160"/>
                    <a:pt x="185" y="160"/>
                  </a:cubicBezTo>
                  <a:cubicBezTo>
                    <a:pt x="185" y="174"/>
                    <a:pt x="173" y="186"/>
                    <a:pt x="159" y="186"/>
                  </a:cubicBezTo>
                  <a:cubicBezTo>
                    <a:pt x="77" y="186"/>
                    <a:pt x="77" y="186"/>
                    <a:pt x="77" y="186"/>
                  </a:cubicBezTo>
                  <a:cubicBezTo>
                    <a:pt x="62" y="186"/>
                    <a:pt x="51" y="174"/>
                    <a:pt x="51" y="160"/>
                  </a:cubicBezTo>
                  <a:cubicBezTo>
                    <a:pt x="51" y="105"/>
                    <a:pt x="51" y="105"/>
                    <a:pt x="51" y="105"/>
                  </a:cubicBezTo>
                  <a:cubicBezTo>
                    <a:pt x="51" y="77"/>
                    <a:pt x="51" y="77"/>
                    <a:pt x="51" y="77"/>
                  </a:cubicBezTo>
                  <a:cubicBezTo>
                    <a:pt x="51" y="63"/>
                    <a:pt x="62" y="51"/>
                    <a:pt x="77" y="51"/>
                  </a:cubicBezTo>
                  <a:cubicBezTo>
                    <a:pt x="159" y="51"/>
                    <a:pt x="159" y="51"/>
                    <a:pt x="159" y="51"/>
                  </a:cubicBezTo>
                  <a:cubicBezTo>
                    <a:pt x="173" y="51"/>
                    <a:pt x="185" y="63"/>
                    <a:pt x="185" y="77"/>
                  </a:cubicBezTo>
                  <a:lnTo>
                    <a:pt x="185" y="105"/>
                  </a:lnTo>
                  <a:close/>
                  <a:moveTo>
                    <a:pt x="155" y="118"/>
                  </a:moveTo>
                  <a:cubicBezTo>
                    <a:pt x="155" y="139"/>
                    <a:pt x="138" y="155"/>
                    <a:pt x="118" y="155"/>
                  </a:cubicBezTo>
                  <a:cubicBezTo>
                    <a:pt x="98" y="155"/>
                    <a:pt x="81" y="139"/>
                    <a:pt x="81" y="118"/>
                  </a:cubicBezTo>
                  <a:cubicBezTo>
                    <a:pt x="81" y="114"/>
                    <a:pt x="82" y="109"/>
                    <a:pt x="84" y="105"/>
                  </a:cubicBezTo>
                  <a:cubicBezTo>
                    <a:pt x="64" y="105"/>
                    <a:pt x="64" y="105"/>
                    <a:pt x="64" y="105"/>
                  </a:cubicBezTo>
                  <a:cubicBezTo>
                    <a:pt x="64" y="160"/>
                    <a:pt x="64" y="160"/>
                    <a:pt x="64" y="160"/>
                  </a:cubicBezTo>
                  <a:cubicBezTo>
                    <a:pt x="64" y="167"/>
                    <a:pt x="70" y="172"/>
                    <a:pt x="77" y="172"/>
                  </a:cubicBezTo>
                  <a:cubicBezTo>
                    <a:pt x="159" y="172"/>
                    <a:pt x="159" y="172"/>
                    <a:pt x="159" y="172"/>
                  </a:cubicBezTo>
                  <a:cubicBezTo>
                    <a:pt x="166" y="172"/>
                    <a:pt x="172" y="167"/>
                    <a:pt x="172" y="160"/>
                  </a:cubicBezTo>
                  <a:cubicBezTo>
                    <a:pt x="172" y="105"/>
                    <a:pt x="172" y="105"/>
                    <a:pt x="172" y="105"/>
                  </a:cubicBezTo>
                  <a:cubicBezTo>
                    <a:pt x="152" y="105"/>
                    <a:pt x="152" y="105"/>
                    <a:pt x="152" y="105"/>
                  </a:cubicBezTo>
                  <a:cubicBezTo>
                    <a:pt x="154" y="109"/>
                    <a:pt x="155" y="114"/>
                    <a:pt x="155" y="118"/>
                  </a:cubicBezTo>
                  <a:close/>
                </a:path>
              </a:pathLst>
            </a:custGeom>
            <a:solidFill>
              <a:srgbClr val="0A5E75"/>
            </a:solidFill>
            <a:ln>
              <a:noFill/>
            </a:ln>
          </p:spPr>
          <p:txBody>
            <a:bodyPr anchor="ctr"/>
            <a:lstStyle/>
            <a:p>
              <a:pPr algn="ctr"/>
              <a:endParaRPr dirty="0">
                <a:cs typeface="+mn-ea"/>
                <a:sym typeface="+mn-lt"/>
              </a:endParaRPr>
            </a:p>
          </p:txBody>
        </p:sp>
      </p:grpSp>
      <p:grpSp>
        <p:nvGrpSpPr>
          <p:cNvPr id="35" name="组合 34"/>
          <p:cNvGrpSpPr/>
          <p:nvPr/>
        </p:nvGrpSpPr>
        <p:grpSpPr>
          <a:xfrm>
            <a:off x="3086100" y="1399614"/>
            <a:ext cx="2902411" cy="799321"/>
            <a:chOff x="1098699" y="2349127"/>
            <a:chExt cx="2902411" cy="799321"/>
          </a:xfrm>
        </p:grpSpPr>
        <p:sp>
          <p:nvSpPr>
            <p:cNvPr id="36" name="文本框 35"/>
            <p:cNvSpPr txBox="1"/>
            <p:nvPr/>
          </p:nvSpPr>
          <p:spPr>
            <a:xfrm>
              <a:off x="1867328" y="2349127"/>
              <a:ext cx="2133781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/>
              <a:r>
                <a:rPr lang="zh-CN" altLang="en-US" sz="16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添加标题文本</a:t>
              </a:r>
              <a:endParaRPr lang="zh-CN" altLang="en-US" sz="1600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37" name="文本框 36"/>
            <p:cNvSpPr txBox="1"/>
            <p:nvPr/>
          </p:nvSpPr>
          <p:spPr>
            <a:xfrm>
              <a:off x="1098699" y="2687681"/>
              <a:ext cx="2902411" cy="460767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r">
                <a:lnSpc>
                  <a:spcPct val="114000"/>
                </a:lnSpc>
              </a:pPr>
              <a:r>
                <a:rPr lang="zh-CN" altLang="en-US" sz="1050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根据自己的需要添加适当的文字，此处添加详细文本描述，建议与标题相关尽量简洁</a:t>
              </a:r>
              <a:r>
                <a:rPr lang="en-US" altLang="zh-CN" sz="1050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... ...</a:t>
              </a:r>
              <a:endParaRPr lang="en-US" altLang="zh-CN" sz="105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38" name="组合 37"/>
          <p:cNvGrpSpPr/>
          <p:nvPr/>
        </p:nvGrpSpPr>
        <p:grpSpPr>
          <a:xfrm>
            <a:off x="6209623" y="1399614"/>
            <a:ext cx="3081998" cy="799321"/>
            <a:chOff x="1867328" y="2349127"/>
            <a:chExt cx="3081998" cy="799321"/>
          </a:xfrm>
        </p:grpSpPr>
        <p:sp>
          <p:nvSpPr>
            <p:cNvPr id="39" name="文本框 38"/>
            <p:cNvSpPr txBox="1"/>
            <p:nvPr/>
          </p:nvSpPr>
          <p:spPr>
            <a:xfrm>
              <a:off x="1867328" y="2349127"/>
              <a:ext cx="2133781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/>
              <a:r>
                <a:rPr lang="zh-CN" altLang="en-US" sz="16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添加标题文本</a:t>
              </a:r>
              <a:endParaRPr lang="zh-CN" altLang="en-US" sz="1600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40" name="文本框 39"/>
            <p:cNvSpPr txBox="1"/>
            <p:nvPr/>
          </p:nvSpPr>
          <p:spPr>
            <a:xfrm>
              <a:off x="1867328" y="2687681"/>
              <a:ext cx="3081998" cy="460767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>
                <a:lnSpc>
                  <a:spcPct val="114000"/>
                </a:lnSpc>
              </a:pPr>
              <a:r>
                <a:rPr lang="zh-CN" altLang="en-US" sz="1050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根据自己的需要添加适当的文字，此处添加详细文本描述，建议与标题相关尽量简洁</a:t>
              </a:r>
              <a:r>
                <a:rPr lang="en-US" altLang="zh-CN" sz="1050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... ...</a:t>
              </a:r>
              <a:endParaRPr lang="en-US" altLang="zh-CN" sz="105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41" name="组合 40"/>
          <p:cNvGrpSpPr/>
          <p:nvPr/>
        </p:nvGrpSpPr>
        <p:grpSpPr>
          <a:xfrm>
            <a:off x="2684672" y="5165125"/>
            <a:ext cx="2133782" cy="983539"/>
            <a:chOff x="1867328" y="2349127"/>
            <a:chExt cx="2133782" cy="983539"/>
          </a:xfrm>
        </p:grpSpPr>
        <p:sp>
          <p:nvSpPr>
            <p:cNvPr id="42" name="文本框 41"/>
            <p:cNvSpPr txBox="1"/>
            <p:nvPr/>
          </p:nvSpPr>
          <p:spPr>
            <a:xfrm>
              <a:off x="1867328" y="2349127"/>
              <a:ext cx="2133781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/>
              <a:r>
                <a:rPr lang="zh-CN" altLang="en-US" sz="16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添加标题文本</a:t>
              </a:r>
              <a:endParaRPr lang="zh-CN" altLang="en-US" sz="1600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43" name="文本框 42"/>
            <p:cNvSpPr txBox="1"/>
            <p:nvPr/>
          </p:nvSpPr>
          <p:spPr>
            <a:xfrm>
              <a:off x="1867328" y="2687681"/>
              <a:ext cx="2133782" cy="644985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>
                <a:lnSpc>
                  <a:spcPct val="114000"/>
                </a:lnSpc>
              </a:pPr>
              <a:r>
                <a:rPr lang="zh-CN" altLang="en-US" sz="1050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根据自己的需要添加适当的文字，此处添加详细文本描述，建议与标题相关尽量简洁</a:t>
              </a:r>
              <a:r>
                <a:rPr lang="en-US" altLang="zh-CN" sz="1050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... ...</a:t>
              </a:r>
              <a:endParaRPr lang="en-US" altLang="zh-CN" sz="105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44" name="组合 43"/>
          <p:cNvGrpSpPr/>
          <p:nvPr/>
        </p:nvGrpSpPr>
        <p:grpSpPr>
          <a:xfrm>
            <a:off x="5029109" y="5165125"/>
            <a:ext cx="2133782" cy="983539"/>
            <a:chOff x="1867328" y="2349127"/>
            <a:chExt cx="2133782" cy="983539"/>
          </a:xfrm>
        </p:grpSpPr>
        <p:sp>
          <p:nvSpPr>
            <p:cNvPr id="45" name="文本框 44"/>
            <p:cNvSpPr txBox="1"/>
            <p:nvPr/>
          </p:nvSpPr>
          <p:spPr>
            <a:xfrm>
              <a:off x="1867328" y="2349127"/>
              <a:ext cx="2133781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/>
              <a:r>
                <a:rPr lang="zh-CN" altLang="en-US" sz="16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添加标题文本</a:t>
              </a:r>
              <a:endParaRPr lang="zh-CN" altLang="en-US" sz="1600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46" name="文本框 45"/>
            <p:cNvSpPr txBox="1"/>
            <p:nvPr/>
          </p:nvSpPr>
          <p:spPr>
            <a:xfrm>
              <a:off x="1867328" y="2687681"/>
              <a:ext cx="2133782" cy="644985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>
                <a:lnSpc>
                  <a:spcPct val="114000"/>
                </a:lnSpc>
              </a:pPr>
              <a:r>
                <a:rPr lang="zh-CN" altLang="en-US" sz="1050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根据自己的需要添加适当的文字，此处添加详细文本描述，建议与标题相关尽量简洁</a:t>
              </a:r>
              <a:r>
                <a:rPr lang="en-US" altLang="zh-CN" sz="1050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... ...</a:t>
              </a:r>
              <a:endParaRPr lang="en-US" altLang="zh-CN" sz="105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47" name="组合 46"/>
          <p:cNvGrpSpPr/>
          <p:nvPr/>
        </p:nvGrpSpPr>
        <p:grpSpPr>
          <a:xfrm>
            <a:off x="7373543" y="5165125"/>
            <a:ext cx="2133782" cy="983539"/>
            <a:chOff x="1867328" y="2349127"/>
            <a:chExt cx="2133782" cy="983539"/>
          </a:xfrm>
        </p:grpSpPr>
        <p:sp>
          <p:nvSpPr>
            <p:cNvPr id="48" name="文本框 47"/>
            <p:cNvSpPr txBox="1"/>
            <p:nvPr/>
          </p:nvSpPr>
          <p:spPr>
            <a:xfrm>
              <a:off x="1867328" y="2349127"/>
              <a:ext cx="2133781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/>
              <a:r>
                <a:rPr lang="zh-CN" altLang="en-US" sz="16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添加标题文本</a:t>
              </a:r>
              <a:endParaRPr lang="zh-CN" altLang="en-US" sz="1600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49" name="文本框 48"/>
            <p:cNvSpPr txBox="1"/>
            <p:nvPr/>
          </p:nvSpPr>
          <p:spPr>
            <a:xfrm>
              <a:off x="1867328" y="2687681"/>
              <a:ext cx="2133782" cy="644985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>
                <a:lnSpc>
                  <a:spcPct val="114000"/>
                </a:lnSpc>
              </a:pPr>
              <a:r>
                <a:rPr lang="zh-CN" altLang="en-US" sz="1050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根据自己的需要添加适当的文字，此处添加详细文本描述，建议与标题相关尽量简洁</a:t>
              </a:r>
              <a:r>
                <a:rPr lang="en-US" altLang="zh-CN" sz="1050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... ...</a:t>
              </a:r>
              <a:endParaRPr lang="en-US" altLang="zh-CN" sz="105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endParaRPr>
            </a:p>
          </p:txBody>
        </p:sp>
      </p:grpSp>
      <p:sp>
        <p:nvSpPr>
          <p:cNvPr id="50" name="文本框 49"/>
          <p:cNvSpPr txBox="1"/>
          <p:nvPr/>
        </p:nvSpPr>
        <p:spPr>
          <a:xfrm>
            <a:off x="1966198" y="258187"/>
            <a:ext cx="40005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问藏书房" pitchFamily="2" charset="-122"/>
                <a:ea typeface="问藏书房" pitchFamily="2" charset="-122"/>
                <a:cs typeface="+mn-ea"/>
                <a:sym typeface="+mn-lt"/>
              </a:rPr>
              <a:t>单击此处添加标题文本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ATION_TITLE" val="清新绿色欧美风简约活动策划方案ppt模板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DIAGRAM" val="300f4786-f05c-4162-b989-771c7b50d468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SUBTYPE" val="pureTxt"/>
  <p:tag name="KSO_WM_TEMPLATE_TOPIC_DEFAULT" val="1"/>
  <p:tag name="KSO_WM_TEMPLATE_JOB_ID" val="2"/>
  <p:tag name="KSO_WM_TEMPLATE_SCENE_ID" val="1"/>
  <p:tag name="KSO_WM_TEMPLATE_OUTLINE_ID" val="15"/>
  <p:tag name="KSO_WM_TEMPLATE_TOPIC_ID" val="2869567"/>
  <p:tag name="KSO_WM_SLIDE_SIZE" val="828*343"/>
  <p:tag name="KSO_WM_SLIDE_POSITION" val="66*144"/>
  <p:tag name="KSO_WM_BEAUTIFY_FLAG" val="#wm#"/>
  <p:tag name="KSO_WM_SLIDE_TYPE" val="title"/>
  <p:tag name="KSO_WM_SLIDE_LAYOUT_CNT" val="1_1"/>
  <p:tag name="KSO_WM_SLIDE_LAYOUT" val="a_b"/>
  <p:tag name="KSO_WM_SLIDE_ITEM_CNT" val="2"/>
  <p:tag name="KSO_WM_SLIDE_INDEX" val="1"/>
  <p:tag name="KSO_WM_SLIDE_ID" val="custom20184553_1"/>
  <p:tag name="KSO_WM_TAG_VERSION" val="1.0"/>
  <p:tag name="KSO_WM_TEMPLATE_INDEX" val="20184553"/>
  <p:tag name="KSO_WM_TEMPLATE_CATEGORY" val="custom"/>
  <p:tag name="KSO_WM_TEMPLATE_THUMBS_INDEX" val="1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SUBTYPE" val="pureTxt"/>
  <p:tag name="KSO_WM_TEMPLATE_TOPIC_DEFAULT" val="1"/>
  <p:tag name="KSO_WM_TEMPLATE_JOB_ID" val="2"/>
  <p:tag name="KSO_WM_TEMPLATE_SCENE_ID" val="1"/>
  <p:tag name="KSO_WM_TEMPLATE_OUTLINE_ID" val="15"/>
  <p:tag name="KSO_WM_TEMPLATE_TOPIC_ID" val="2869567"/>
  <p:tag name="KSO_WM_SLIDE_SIZE" val="828*343"/>
  <p:tag name="KSO_WM_SLIDE_POSITION" val="66*144"/>
  <p:tag name="KSO_WM_BEAUTIFY_FLAG" val="#wm#"/>
  <p:tag name="KSO_WM_SLIDE_TYPE" val="title"/>
  <p:tag name="KSO_WM_SLIDE_LAYOUT_CNT" val="1_1"/>
  <p:tag name="KSO_WM_SLIDE_LAYOUT" val="a_b"/>
  <p:tag name="KSO_WM_SLIDE_ITEM_CNT" val="2"/>
  <p:tag name="KSO_WM_SLIDE_INDEX" val="1"/>
  <p:tag name="KSO_WM_SLIDE_ID" val="custom20184553_1"/>
  <p:tag name="KSO_WM_TAG_VERSION" val="1.0"/>
  <p:tag name="KSO_WM_TEMPLATE_INDEX" val="20184553"/>
  <p:tag name="KSO_WM_TEMPLATE_CATEGORY" val="custom"/>
  <p:tag name="KSO_WM_TEMPLATE_THUMBS_INDEX" val="1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SUBTYPE" val="pureTxt"/>
  <p:tag name="KSO_WM_TEMPLATE_TOPIC_DEFAULT" val="1"/>
  <p:tag name="KSO_WM_TEMPLATE_JOB_ID" val="2"/>
  <p:tag name="KSO_WM_TEMPLATE_SCENE_ID" val="1"/>
  <p:tag name="KSO_WM_TEMPLATE_OUTLINE_ID" val="15"/>
  <p:tag name="KSO_WM_TEMPLATE_TOPIC_ID" val="2869567"/>
  <p:tag name="KSO_WM_SLIDE_SIZE" val="828*343"/>
  <p:tag name="KSO_WM_SLIDE_POSITION" val="66*144"/>
  <p:tag name="KSO_WM_BEAUTIFY_FLAG" val="#wm#"/>
  <p:tag name="KSO_WM_SLIDE_TYPE" val="title"/>
  <p:tag name="KSO_WM_SLIDE_LAYOUT_CNT" val="1_1"/>
  <p:tag name="KSO_WM_SLIDE_LAYOUT" val="a_b"/>
  <p:tag name="KSO_WM_SLIDE_ITEM_CNT" val="2"/>
  <p:tag name="KSO_WM_SLIDE_INDEX" val="1"/>
  <p:tag name="KSO_WM_SLIDE_ID" val="custom20184553_1"/>
  <p:tag name="KSO_WM_TAG_VERSION" val="1.0"/>
  <p:tag name="KSO_WM_TEMPLATE_INDEX" val="20184553"/>
  <p:tag name="KSO_WM_TEMPLATE_CATEGORY" val="custom"/>
  <p:tag name="KSO_WM_TEMPLATE_THUMBS_INDEX" val="1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SUBTYPE" val="pureTxt"/>
  <p:tag name="KSO_WM_TEMPLATE_TOPIC_DEFAULT" val="1"/>
  <p:tag name="KSO_WM_TEMPLATE_JOB_ID" val="2"/>
  <p:tag name="KSO_WM_TEMPLATE_SCENE_ID" val="1"/>
  <p:tag name="KSO_WM_TEMPLATE_OUTLINE_ID" val="15"/>
  <p:tag name="KSO_WM_TEMPLATE_TOPIC_ID" val="2869567"/>
  <p:tag name="KSO_WM_SLIDE_SIZE" val="828*343"/>
  <p:tag name="KSO_WM_SLIDE_POSITION" val="66*144"/>
  <p:tag name="KSO_WM_BEAUTIFY_FLAG" val="#wm#"/>
  <p:tag name="KSO_WM_SLIDE_TYPE" val="title"/>
  <p:tag name="KSO_WM_SLIDE_LAYOUT_CNT" val="1_1"/>
  <p:tag name="KSO_WM_SLIDE_LAYOUT" val="a_b"/>
  <p:tag name="KSO_WM_SLIDE_ITEM_CNT" val="2"/>
  <p:tag name="KSO_WM_SLIDE_INDEX" val="1"/>
  <p:tag name="KSO_WM_SLIDE_ID" val="custom20184553_1"/>
  <p:tag name="KSO_WM_TAG_VERSION" val="1.0"/>
  <p:tag name="KSO_WM_TEMPLATE_INDEX" val="20184553"/>
  <p:tag name="KSO_WM_TEMPLATE_CATEGORY" val="custom"/>
  <p:tag name="KSO_WM_TEMPLATE_THUMBS_INDEX" val="1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SUBTYPE" val="pureTxt"/>
  <p:tag name="KSO_WM_TEMPLATE_TOPIC_DEFAULT" val="1"/>
  <p:tag name="KSO_WM_TEMPLATE_JOB_ID" val="2"/>
  <p:tag name="KSO_WM_TEMPLATE_SCENE_ID" val="1"/>
  <p:tag name="KSO_WM_TEMPLATE_OUTLINE_ID" val="15"/>
  <p:tag name="KSO_WM_TEMPLATE_TOPIC_ID" val="2869567"/>
  <p:tag name="KSO_WM_SLIDE_SIZE" val="828*343"/>
  <p:tag name="KSO_WM_SLIDE_POSITION" val="66*144"/>
  <p:tag name="KSO_WM_BEAUTIFY_FLAG" val="#wm#"/>
  <p:tag name="KSO_WM_SLIDE_TYPE" val="title"/>
  <p:tag name="KSO_WM_SLIDE_LAYOUT_CNT" val="1_1"/>
  <p:tag name="KSO_WM_SLIDE_LAYOUT" val="a_b"/>
  <p:tag name="KSO_WM_SLIDE_ITEM_CNT" val="2"/>
  <p:tag name="KSO_WM_SLIDE_INDEX" val="1"/>
  <p:tag name="KSO_WM_SLIDE_ID" val="custom20184553_1"/>
  <p:tag name="KSO_WM_TAG_VERSION" val="1.0"/>
  <p:tag name="KSO_WM_TEMPLATE_INDEX" val="20184553"/>
  <p:tag name="KSO_WM_TEMPLATE_CATEGORY" val="custom"/>
  <p:tag name="KSO_WM_TEMPLATE_THUMBS_INDEX" val="1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SUBTYPE" val="pureTxt"/>
  <p:tag name="KSO_WM_TEMPLATE_TOPIC_DEFAULT" val="1"/>
  <p:tag name="KSO_WM_TEMPLATE_JOB_ID" val="2"/>
  <p:tag name="KSO_WM_TEMPLATE_SCENE_ID" val="1"/>
  <p:tag name="KSO_WM_TEMPLATE_OUTLINE_ID" val="15"/>
  <p:tag name="KSO_WM_TEMPLATE_TOPIC_ID" val="2869567"/>
  <p:tag name="KSO_WM_SLIDE_SIZE" val="828*343"/>
  <p:tag name="KSO_WM_SLIDE_POSITION" val="66*144"/>
  <p:tag name="KSO_WM_BEAUTIFY_FLAG" val="#wm#"/>
  <p:tag name="KSO_WM_SLIDE_TYPE" val="title"/>
  <p:tag name="KSO_WM_SLIDE_LAYOUT_CNT" val="1_1"/>
  <p:tag name="KSO_WM_SLIDE_LAYOUT" val="a_b"/>
  <p:tag name="KSO_WM_SLIDE_ITEM_CNT" val="2"/>
  <p:tag name="KSO_WM_SLIDE_INDEX" val="1"/>
  <p:tag name="KSO_WM_SLIDE_ID" val="custom20184553_1"/>
  <p:tag name="KSO_WM_TAG_VERSION" val="1.0"/>
  <p:tag name="KSO_WM_TEMPLATE_INDEX" val="20184553"/>
  <p:tag name="KSO_WM_TEMPLATE_CATEGORY" val="custom"/>
  <p:tag name="KSO_WM_TEMPLATE_THUMBS_INDEX" val="1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SUBTYPE" val="pureTxt"/>
  <p:tag name="KSO_WM_TEMPLATE_TOPIC_DEFAULT" val="1"/>
  <p:tag name="KSO_WM_TEMPLATE_JOB_ID" val="2"/>
  <p:tag name="KSO_WM_TEMPLATE_SCENE_ID" val="1"/>
  <p:tag name="KSO_WM_TEMPLATE_OUTLINE_ID" val="15"/>
  <p:tag name="KSO_WM_TEMPLATE_TOPIC_ID" val="2869567"/>
  <p:tag name="KSO_WM_SLIDE_SIZE" val="828*343"/>
  <p:tag name="KSO_WM_SLIDE_POSITION" val="66*144"/>
  <p:tag name="KSO_WM_BEAUTIFY_FLAG" val="#wm#"/>
  <p:tag name="KSO_WM_SLIDE_TYPE" val="title"/>
  <p:tag name="KSO_WM_SLIDE_LAYOUT_CNT" val="1_1"/>
  <p:tag name="KSO_WM_SLIDE_LAYOUT" val="a_b"/>
  <p:tag name="KSO_WM_SLIDE_ITEM_CNT" val="2"/>
  <p:tag name="KSO_WM_SLIDE_INDEX" val="1"/>
  <p:tag name="KSO_WM_SLIDE_ID" val="custom20184553_1"/>
  <p:tag name="KSO_WM_TAG_VERSION" val="1.0"/>
  <p:tag name="KSO_WM_TEMPLATE_INDEX" val="20184553"/>
  <p:tag name="KSO_WM_TEMPLATE_CATEGORY" val="custom"/>
  <p:tag name="KSO_WM_TEMPLATE_THUMBS_INDEX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TEMPLATE_CATEGORY" val="custom"/>
  <p:tag name="KSO_WM_TEMPLATE_INDEX" val="20184553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TEMPLATE_CATEGORY" val="custom"/>
  <p:tag name="KSO_WM_TEMPLATE_INDEX" val="20184553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TOPIC_DEFAULT" val="1"/>
  <p:tag name="KSO_WM_TEMPLATE_JOB_ID" val="2"/>
  <p:tag name="KSO_WM_TEMPLATE_SCENE_ID" val="1"/>
  <p:tag name="KSO_WM_TEMPLATE_OUTLINE_ID" val="15"/>
  <p:tag name="KSO_WM_TEMPLATE_TOPIC_ID" val="2869567"/>
  <p:tag name="KSO_WM_BEAUTIFY_FLAG" val="#wm#"/>
  <p:tag name="KSO_WM_TAG_VERSION" val="1.0"/>
  <p:tag name="KSO_WM_TEMPLATE_INDEX" val="20184553"/>
  <p:tag name="KSO_WM_TEMPLATE_CATEGORY" val="custom"/>
  <p:tag name="KSO_WM_TEMPLATE_THUMBS_INDEX" val="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SUBTYPE" val="pureTxt"/>
  <p:tag name="KSO_WM_TEMPLATE_TOPIC_DEFAULT" val="1"/>
  <p:tag name="KSO_WM_TEMPLATE_JOB_ID" val="2"/>
  <p:tag name="KSO_WM_TEMPLATE_SCENE_ID" val="1"/>
  <p:tag name="KSO_WM_TEMPLATE_OUTLINE_ID" val="15"/>
  <p:tag name="KSO_WM_TEMPLATE_TOPIC_ID" val="2869567"/>
  <p:tag name="KSO_WM_SLIDE_SIZE" val="828*343"/>
  <p:tag name="KSO_WM_SLIDE_POSITION" val="66*144"/>
  <p:tag name="KSO_WM_BEAUTIFY_FLAG" val="#wm#"/>
  <p:tag name="KSO_WM_SLIDE_TYPE" val="title"/>
  <p:tag name="KSO_WM_SLIDE_LAYOUT_CNT" val="1_1"/>
  <p:tag name="KSO_WM_SLIDE_LAYOUT" val="a_b"/>
  <p:tag name="KSO_WM_SLIDE_ITEM_CNT" val="2"/>
  <p:tag name="KSO_WM_SLIDE_INDEX" val="1"/>
  <p:tag name="KSO_WM_SLIDE_ID" val="custom20184553_1"/>
  <p:tag name="KSO_WM_TAG_VERSION" val="1.0"/>
  <p:tag name="KSO_WM_TEMPLATE_INDEX" val="20184553"/>
  <p:tag name="KSO_WM_TEMPLATE_CATEGORY" val="custom"/>
  <p:tag name="KSO_WM_TEMPLATE_THUMBS_INDEX" val="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SUBTYPE" val="pureTxt"/>
  <p:tag name="KSO_WM_TEMPLATE_TOPIC_DEFAULT" val="1"/>
  <p:tag name="KSO_WM_TEMPLATE_JOB_ID" val="2"/>
  <p:tag name="KSO_WM_TEMPLATE_SCENE_ID" val="1"/>
  <p:tag name="KSO_WM_TEMPLATE_OUTLINE_ID" val="15"/>
  <p:tag name="KSO_WM_TEMPLATE_TOPIC_ID" val="2869567"/>
  <p:tag name="KSO_WM_SLIDE_SIZE" val="828*343"/>
  <p:tag name="KSO_WM_SLIDE_POSITION" val="66*144"/>
  <p:tag name="KSO_WM_BEAUTIFY_FLAG" val="#wm#"/>
  <p:tag name="KSO_WM_SLIDE_TYPE" val="title"/>
  <p:tag name="KSO_WM_SLIDE_LAYOUT_CNT" val="1_1"/>
  <p:tag name="KSO_WM_SLIDE_LAYOUT" val="a_b"/>
  <p:tag name="KSO_WM_SLIDE_ITEM_CNT" val="2"/>
  <p:tag name="KSO_WM_SLIDE_INDEX" val="1"/>
  <p:tag name="KSO_WM_SLIDE_ID" val="custom20184553_1"/>
  <p:tag name="KSO_WM_TAG_VERSION" val="1.0"/>
  <p:tag name="KSO_WM_TEMPLATE_INDEX" val="20184553"/>
  <p:tag name="KSO_WM_TEMPLATE_CATEGORY" val="custom"/>
  <p:tag name="KSO_WM_TEMPLATE_THUMBS_INDEX" val="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SUBTYPE" val="pureTxt"/>
  <p:tag name="KSO_WM_TEMPLATE_TOPIC_DEFAULT" val="1"/>
  <p:tag name="KSO_WM_TEMPLATE_JOB_ID" val="2"/>
  <p:tag name="KSO_WM_TEMPLATE_SCENE_ID" val="1"/>
  <p:tag name="KSO_WM_TEMPLATE_OUTLINE_ID" val="15"/>
  <p:tag name="KSO_WM_TEMPLATE_TOPIC_ID" val="2869567"/>
  <p:tag name="KSO_WM_SLIDE_SIZE" val="828*343"/>
  <p:tag name="KSO_WM_SLIDE_POSITION" val="66*144"/>
  <p:tag name="KSO_WM_BEAUTIFY_FLAG" val="#wm#"/>
  <p:tag name="KSO_WM_SLIDE_TYPE" val="title"/>
  <p:tag name="KSO_WM_SLIDE_LAYOUT_CNT" val="1_1"/>
  <p:tag name="KSO_WM_SLIDE_LAYOUT" val="a_b"/>
  <p:tag name="KSO_WM_SLIDE_ITEM_CNT" val="2"/>
  <p:tag name="KSO_WM_SLIDE_INDEX" val="1"/>
  <p:tag name="KSO_WM_SLIDE_ID" val="custom20184553_1"/>
  <p:tag name="KSO_WM_TAG_VERSION" val="1.0"/>
  <p:tag name="KSO_WM_TEMPLATE_INDEX" val="20184553"/>
  <p:tag name="KSO_WM_TEMPLATE_CATEGORY" val="custom"/>
  <p:tag name="KSO_WM_TEMPLATE_THUMBS_INDEX" val="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SUBTYPE" val="pureTxt"/>
  <p:tag name="KSO_WM_TEMPLATE_TOPIC_DEFAULT" val="1"/>
  <p:tag name="KSO_WM_TEMPLATE_JOB_ID" val="2"/>
  <p:tag name="KSO_WM_TEMPLATE_SCENE_ID" val="1"/>
  <p:tag name="KSO_WM_TEMPLATE_OUTLINE_ID" val="15"/>
  <p:tag name="KSO_WM_TEMPLATE_TOPIC_ID" val="2869567"/>
  <p:tag name="KSO_WM_SLIDE_SIZE" val="828*343"/>
  <p:tag name="KSO_WM_SLIDE_POSITION" val="66*144"/>
  <p:tag name="KSO_WM_BEAUTIFY_FLAG" val="#wm#"/>
  <p:tag name="KSO_WM_SLIDE_TYPE" val="title"/>
  <p:tag name="KSO_WM_SLIDE_LAYOUT_CNT" val="1_1"/>
  <p:tag name="KSO_WM_SLIDE_LAYOUT" val="a_b"/>
  <p:tag name="KSO_WM_SLIDE_ITEM_CNT" val="2"/>
  <p:tag name="KSO_WM_SLIDE_INDEX" val="1"/>
  <p:tag name="KSO_WM_SLIDE_ID" val="custom20184553_1"/>
  <p:tag name="KSO_WM_TAG_VERSION" val="1.0"/>
  <p:tag name="KSO_WM_TEMPLATE_INDEX" val="20184553"/>
  <p:tag name="KSO_WM_TEMPLATE_CATEGORY" val="custom"/>
  <p:tag name="KSO_WM_TEMPLATE_THUMBS_INDEX" val="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SUBTYPE" val="pureTxt"/>
  <p:tag name="KSO_WM_TEMPLATE_TOPIC_DEFAULT" val="1"/>
  <p:tag name="KSO_WM_TEMPLATE_JOB_ID" val="2"/>
  <p:tag name="KSO_WM_TEMPLATE_SCENE_ID" val="1"/>
  <p:tag name="KSO_WM_TEMPLATE_OUTLINE_ID" val="15"/>
  <p:tag name="KSO_WM_TEMPLATE_TOPIC_ID" val="2869567"/>
  <p:tag name="KSO_WM_SLIDE_SIZE" val="828*343"/>
  <p:tag name="KSO_WM_SLIDE_POSITION" val="66*144"/>
  <p:tag name="KSO_WM_BEAUTIFY_FLAG" val="#wm#"/>
  <p:tag name="KSO_WM_SLIDE_TYPE" val="title"/>
  <p:tag name="KSO_WM_SLIDE_LAYOUT_CNT" val="1_1"/>
  <p:tag name="KSO_WM_SLIDE_LAYOUT" val="a_b"/>
  <p:tag name="KSO_WM_SLIDE_ITEM_CNT" val="2"/>
  <p:tag name="KSO_WM_SLIDE_INDEX" val="1"/>
  <p:tag name="KSO_WM_SLIDE_ID" val="custom20184553_1"/>
  <p:tag name="KSO_WM_TAG_VERSION" val="1.0"/>
  <p:tag name="KSO_WM_TEMPLATE_INDEX" val="20184553"/>
  <p:tag name="KSO_WM_TEMPLATE_CATEGORY" val="custom"/>
  <p:tag name="KSO_WM_TEMPLATE_THUMBS_INDEX" val="1"/>
</p:tagLst>
</file>

<file path=ppt/theme/theme1.xml><?xml version="1.0" encoding="utf-8"?>
<a:theme xmlns:a="http://schemas.openxmlformats.org/drawingml/2006/main" name="www.2ppt.com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6E4E4"/>
      </a:lt2>
      <a:accent1>
        <a:srgbClr val="8EC5BA"/>
      </a:accent1>
      <a:accent2>
        <a:srgbClr val="A0CDC1"/>
      </a:accent2>
      <a:accent3>
        <a:srgbClr val="8EB603"/>
      </a:accent3>
      <a:accent4>
        <a:srgbClr val="113E15"/>
      </a:accent4>
      <a:accent5>
        <a:srgbClr val="4472C4"/>
      </a:accent5>
      <a:accent6>
        <a:srgbClr val="6EAC46"/>
      </a:accent6>
      <a:hlink>
        <a:srgbClr val="0563C1"/>
      </a:hlink>
      <a:folHlink>
        <a:srgbClr val="954D72"/>
      </a:folHlink>
    </a:clrScheme>
    <a:fontScheme name="d44vckdj">
      <a:majorFont>
        <a:latin typeface="阿里巴巴普惠体 2.0 45 Light"/>
        <a:ea typeface="阿里巴巴普惠体 2.0 55 Regular"/>
        <a:cs typeface=""/>
      </a:majorFont>
      <a:minorFont>
        <a:latin typeface="阿里巴巴普惠体 2.0 45 Light"/>
        <a:ea typeface="阿里巴巴普惠体 2.0 55 Regular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自定义设计方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d44vckdj">
      <a:majorFont>
        <a:latin typeface="阿里巴巴普惠体 2.0 45 Light"/>
        <a:ea typeface="阿里巴巴普惠体 2.0 55 Regular"/>
        <a:cs typeface=""/>
      </a:majorFont>
      <a:minorFont>
        <a:latin typeface="阿里巴巴普惠体 2.0 45 Light"/>
        <a:ea typeface="阿里巴巴普惠体 2.0 55 Regular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1738</Words>
  <Application>Microsoft Office PowerPoint</Application>
  <PresentationFormat>宽屏</PresentationFormat>
  <Paragraphs>190</Paragraphs>
  <Slides>22</Slides>
  <Notes>22</Notes>
  <HiddenSlides>0</HiddenSlides>
  <MMClips>0</MMClips>
  <ScaleCrop>false</ScaleCrop>
  <HeadingPairs>
    <vt:vector size="6" baseType="variant">
      <vt:variant>
        <vt:lpstr>已用的字体</vt:lpstr>
      </vt:variant>
      <vt:variant>
        <vt:i4>10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22</vt:i4>
      </vt:variant>
    </vt:vector>
  </HeadingPairs>
  <TitlesOfParts>
    <vt:vector size="34" baseType="lpstr">
      <vt:lpstr>Gill Sans</vt:lpstr>
      <vt:lpstr>Source Sans Pro Light</vt:lpstr>
      <vt:lpstr>阿里巴巴普惠体 2.0 45 Light</vt:lpstr>
      <vt:lpstr>阿里巴巴普惠体 2.0 55 Regular</vt:lpstr>
      <vt:lpstr>包图简圆体</vt:lpstr>
      <vt:lpstr>宋体</vt:lpstr>
      <vt:lpstr>微软雅黑</vt:lpstr>
      <vt:lpstr>问藏书房</vt:lpstr>
      <vt:lpstr>Arial</vt:lpstr>
      <vt:lpstr>Calibri</vt:lpstr>
      <vt:lpstr>www.2ppt.com</vt:lpstr>
      <vt:lpstr>自定义设计方案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www.ppt818.com</dc:title>
  <dc:subject>www.ppt818.com</dc:subject>
  <dc:creator>www.ppt818.com</dc:creator>
  <dc:description>www.ppt818.com-提供资源下载</dc:description>
  <cp:lastModifiedBy>Windows 用户</cp:lastModifiedBy>
  <cp:revision>3</cp:revision>
  <dcterms:created xsi:type="dcterms:W3CDTF">2021-06-15T11:05:06Z</dcterms:created>
  <dcterms:modified xsi:type="dcterms:W3CDTF">2023-01-10T10:26:34Z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2052-11.1.0.10577</vt:lpwstr>
  </property>
  <property fmtid="{D5CDD505-2E9C-101B-9397-08002B2CF9AE}" pid="3" name="ICV">
    <vt:lpwstr>6686E8BAFC084D19A272A4769AFD979F</vt:lpwstr>
  </property>
  <property fmtid="{A09F084E-AD41-489F-8076-AA5BE3082BCA}" pid="100">
    <vt:ui4>5</vt:ui4>
  </property>
  <property fmtid="{64440492-4C8B-11D1-8B70-080036B11A03}" pid="11">
    <vt:lpwstr>www.2ppt.com-爱PPT提供资源下载</vt:lpwstr>
  </property>
</Properties>
</file>