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174" r:id="rId2"/>
    <p:sldId id="3175" r:id="rId3"/>
    <p:sldId id="3177" r:id="rId4"/>
    <p:sldId id="3137" r:id="rId5"/>
    <p:sldId id="3160" r:id="rId6"/>
    <p:sldId id="3138" r:id="rId7"/>
    <p:sldId id="3143" r:id="rId8"/>
    <p:sldId id="3149" r:id="rId9"/>
    <p:sldId id="3178" r:id="rId10"/>
    <p:sldId id="3163" r:id="rId11"/>
    <p:sldId id="3140" r:id="rId12"/>
    <p:sldId id="3142" r:id="rId13"/>
    <p:sldId id="3153" r:id="rId14"/>
    <p:sldId id="3164" r:id="rId15"/>
    <p:sldId id="3180" r:id="rId16"/>
    <p:sldId id="3139" r:id="rId17"/>
    <p:sldId id="3141" r:id="rId18"/>
    <p:sldId id="3150" r:id="rId19"/>
    <p:sldId id="3146" r:id="rId20"/>
    <p:sldId id="3181" r:id="rId21"/>
    <p:sldId id="3148" r:id="rId22"/>
    <p:sldId id="3152" r:id="rId23"/>
    <p:sldId id="3154" r:id="rId24"/>
    <p:sldId id="3155" r:id="rId25"/>
    <p:sldId id="3158" r:id="rId26"/>
    <p:sldId id="3182"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10F"/>
    <a:srgbClr val="3B3838"/>
    <a:srgbClr val="F2F2F2"/>
    <a:srgbClr val="1D6DC2"/>
    <a:srgbClr val="08B689"/>
    <a:srgbClr val="79B50F"/>
    <a:srgbClr val="09B0DE"/>
    <a:srgbClr val="6669D2"/>
    <a:srgbClr val="33BE9B"/>
    <a:srgbClr val="33F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35" autoAdjust="0"/>
    <p:restoredTop sz="92986" autoAdjust="0"/>
  </p:normalViewPr>
  <p:slideViewPr>
    <p:cSldViewPr>
      <p:cViewPr>
        <p:scale>
          <a:sx n="50" d="100"/>
          <a:sy n="50" d="100"/>
        </p:scale>
        <p:origin x="-336" y="-1698"/>
      </p:cViewPr>
      <p:guideLst>
        <p:guide orient="horz" pos="328"/>
        <p:guide orient="horz" pos="4183"/>
        <p:guide pos="4050"/>
        <p:guide pos="557"/>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a:sp3d/>
          </c:spPr>
          <c:invertIfNegative val="0"/>
          <c:val>
            <c:numRef>
              <c:f>Sheet1!$B$2:$B$4</c:f>
              <c:numCache>
                <c:formatCode>General</c:formatCode>
                <c:ptCount val="3"/>
                <c:pt idx="0">
                  <c:v>4.3</c:v>
                </c:pt>
                <c:pt idx="1">
                  <c:v>2.5</c:v>
                </c:pt>
                <c:pt idx="2">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列1</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添加标题</c:v>
                      </c:pt>
                      <c:pt idx="1">
                        <c:v>添加标题</c:v>
                      </c:pt>
                      <c:pt idx="2">
                        <c:v>添加标题</c:v>
                      </c:pt>
                    </c:strCache>
                  </c:strRef>
                </c15:cat>
              </c15:filteredCategoryTitle>
            </c:ext>
            <c:ext xmlns:c16="http://schemas.microsoft.com/office/drawing/2014/chart" uri="{C3380CC4-5D6E-409C-BE32-E72D297353CC}">
              <c16:uniqueId val="{00000000-9DFF-4230-A341-18E7DB2562A0}"/>
            </c:ext>
          </c:extLst>
        </c:ser>
        <c:ser>
          <c:idx val="1"/>
          <c:order val="1"/>
          <c:spPr>
            <a:solidFill>
              <a:schemeClr val="accent2"/>
            </a:solidFill>
            <a:ln>
              <a:noFill/>
            </a:ln>
            <a:effectLst/>
            <a:sp3d/>
          </c:spPr>
          <c:invertIfNegative val="0"/>
          <c:val>
            <c:numRef>
              <c:f>Sheet1!$C$2:$C$4</c:f>
              <c:numCache>
                <c:formatCode>General</c:formatCode>
                <c:ptCount val="3"/>
                <c:pt idx="0">
                  <c:v>2.4</c:v>
                </c:pt>
                <c:pt idx="1">
                  <c:v>4.4000000000000004</c:v>
                </c:pt>
                <c:pt idx="2">
                  <c:v>1.8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列2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添加标题</c:v>
                      </c:pt>
                      <c:pt idx="1">
                        <c:v>添加标题</c:v>
                      </c:pt>
                      <c:pt idx="2">
                        <c:v>添加标题</c:v>
                      </c:pt>
                    </c:strCache>
                  </c:strRef>
                </c15:cat>
              </c15:filteredCategoryTitle>
            </c:ext>
            <c:ext xmlns:c16="http://schemas.microsoft.com/office/drawing/2014/chart" uri="{C3380CC4-5D6E-409C-BE32-E72D297353CC}">
              <c16:uniqueId val="{00000001-9DFF-4230-A341-18E7DB2562A0}"/>
            </c:ext>
          </c:extLst>
        </c:ser>
        <c:ser>
          <c:idx val="2"/>
          <c:order val="2"/>
          <c:spPr>
            <a:solidFill>
              <a:schemeClr val="accent3"/>
            </a:solidFill>
            <a:ln>
              <a:noFill/>
            </a:ln>
            <a:effectLst/>
            <a:sp3d/>
          </c:spPr>
          <c:invertIfNegative val="0"/>
          <c:val>
            <c:numRef>
              <c:f>Sheet1!$D$2:$D$4</c:f>
              <c:numCache>
                <c:formatCode>General</c:formatCode>
                <c:ptCount val="3"/>
                <c:pt idx="0">
                  <c:v>2</c:v>
                </c:pt>
                <c:pt idx="1">
                  <c:v>2</c:v>
                </c:pt>
                <c:pt idx="2">
                  <c:v>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列3</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添加标题</c:v>
                      </c:pt>
                      <c:pt idx="1">
                        <c:v>添加标题</c:v>
                      </c:pt>
                      <c:pt idx="2">
                        <c:v>添加标题</c:v>
                      </c:pt>
                    </c:strCache>
                  </c:strRef>
                </c15:cat>
              </c15:filteredCategoryTitle>
            </c:ext>
            <c:ext xmlns:c16="http://schemas.microsoft.com/office/drawing/2014/chart" uri="{C3380CC4-5D6E-409C-BE32-E72D297353CC}">
              <c16:uniqueId val="{00000002-9DFF-4230-A341-18E7DB2562A0}"/>
            </c:ext>
          </c:extLst>
        </c:ser>
        <c:dLbls>
          <c:showLegendKey val="0"/>
          <c:showVal val="0"/>
          <c:showCatName val="0"/>
          <c:showSerName val="0"/>
          <c:showPercent val="0"/>
          <c:showBubbleSize val="0"/>
        </c:dLbls>
        <c:gapWidth val="150"/>
        <c:axId val="169072896"/>
        <c:axId val="169803776"/>
      </c:barChart>
      <c:catAx>
        <c:axId val="169072896"/>
        <c:scaling>
          <c:orientation val="minMax"/>
        </c:scaling>
        <c:delete val="1"/>
        <c:axPos val="b"/>
        <c:numFmt formatCode="General" sourceLinked="1"/>
        <c:majorTickMark val="none"/>
        <c:minorTickMark val="none"/>
        <c:tickLblPos val="nextTo"/>
        <c:crossAx val="169803776"/>
        <c:crosses val="autoZero"/>
        <c:auto val="1"/>
        <c:lblAlgn val="ctr"/>
        <c:lblOffset val="100"/>
        <c:noMultiLvlLbl val="0"/>
      </c:catAx>
      <c:valAx>
        <c:axId val="169803776"/>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crossAx val="16907289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CE74-4B84-BAA4-2B023B0A1715}"/>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CE74-4B84-BAA4-2B023B0A1715}"/>
              </c:ext>
            </c:extLst>
          </c:dPt>
          <c:val>
            <c:numRef>
              <c:f>Sheet1!$B$2:$B$3</c:f>
              <c:numCache>
                <c:formatCode>General</c:formatCode>
                <c:ptCount val="2"/>
                <c:pt idx="0">
                  <c:v>60</c:v>
                </c:pt>
                <c:pt idx="1">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CE74-4B84-BAA4-2B023B0A1715}"/>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595B-4ACF-A7BC-95DF5DC83EA6}"/>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595B-4ACF-A7BC-95DF5DC83EA6}"/>
              </c:ext>
            </c:extLst>
          </c:dPt>
          <c:val>
            <c:numRef>
              <c:f>Sheet1!$B$2:$B$3</c:f>
              <c:numCache>
                <c:formatCode>General</c:formatCode>
                <c:ptCount val="2"/>
                <c:pt idx="0">
                  <c:v>75</c:v>
                </c:pt>
                <c:pt idx="1">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595B-4ACF-A7BC-95DF5DC83EA6}"/>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F6B3-4F4C-9BD4-57194BDD5834}"/>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F6B3-4F4C-9BD4-57194BDD5834}"/>
              </c:ext>
            </c:extLst>
          </c:dPt>
          <c:val>
            <c:numRef>
              <c:f>Sheet1!$B$2:$B$3</c:f>
              <c:numCache>
                <c:formatCode>General</c:formatCode>
                <c:ptCount val="2"/>
                <c:pt idx="0">
                  <c:v>60</c:v>
                </c:pt>
                <c:pt idx="1">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第一季度</c:v>
                      </c:pt>
                      <c:pt idx="1">
                        <c:v>第二季度</c:v>
                      </c:pt>
                    </c:strCache>
                  </c:strRef>
                </c15:cat>
              </c15:filteredCategoryTitle>
            </c:ext>
            <c:ext xmlns:c16="http://schemas.microsoft.com/office/drawing/2014/chart" uri="{C3380CC4-5D6E-409C-BE32-E72D297353CC}">
              <c16:uniqueId val="{00000004-F6B3-4F4C-9BD4-57194BDD5834}"/>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10</a:t>
            </a:fld>
            <a:endParaRPr lang="zh-CN"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13</a:t>
            </a:fld>
            <a:endParaRPr lang="zh-CN"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14</a:t>
            </a:fld>
            <a:endParaRPr lang="zh-CN"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18</a:t>
            </a:fld>
            <a:endParaRPr lang="zh-CN" alt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19</a:t>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21</a:t>
            </a:fld>
            <a:endParaRPr lang="zh-CN"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22</a:t>
            </a:fld>
            <a:endParaRPr lang="zh-CN" alt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23</a:t>
            </a:fld>
            <a:endParaRPr lang="zh-CN"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24</a:t>
            </a:fld>
            <a:endParaRPr lang="zh-CN"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25</a:t>
            </a:fld>
            <a:endParaRPr lang="zh-CN"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5</a:t>
            </a:fld>
            <a:endParaRPr lang="zh-CN"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8</a:t>
            </a:fld>
            <a:endParaRPr lang="zh-CN"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1681" y="5789"/>
            <a:ext cx="12855388" cy="722107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t>2023-01-10</a:t>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643018" y="6704013"/>
            <a:ext cx="3000745" cy="385762"/>
          </a:xfrm>
          <a:prstGeom prst="rect">
            <a:avLst/>
          </a:prstGeom>
        </p:spPr>
        <p:txBody>
          <a:bodyPr/>
          <a:lstStyle>
            <a:lvl1pPr>
              <a:defRPr/>
            </a:lvl1pPr>
          </a:lstStyle>
          <a:p>
            <a:pPr>
              <a:defRPr/>
            </a:pPr>
            <a:fld id="{ECE45C20-9DC3-4C93-855F-0906F529D9E0}" type="datetimeFigureOut">
              <a:rPr lang="zh-CN" altLang="en-US"/>
              <a:t>2023-01-10</a:t>
            </a:fld>
            <a:endParaRPr lang="zh-CN" altLang="en-US"/>
          </a:p>
        </p:txBody>
      </p:sp>
      <p:sp>
        <p:nvSpPr>
          <p:cNvPr id="3" name="页脚占位符 4"/>
          <p:cNvSpPr>
            <a:spLocks noGrp="1"/>
          </p:cNvSpPr>
          <p:nvPr>
            <p:ph type="ftr" sz="quarter" idx="11"/>
          </p:nvPr>
        </p:nvSpPr>
        <p:spPr>
          <a:xfrm>
            <a:off x="4393156" y="6704013"/>
            <a:ext cx="4072440" cy="385762"/>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a:xfrm>
            <a:off x="9214988" y="6704013"/>
            <a:ext cx="3000745" cy="385762"/>
          </a:xfrm>
          <a:prstGeom prst="rect">
            <a:avLst/>
          </a:prstGeom>
        </p:spPr>
        <p:txBody>
          <a:bodyPr/>
          <a:lstStyle>
            <a:lvl1pPr>
              <a:defRPr/>
            </a:lvl1pPr>
          </a:lstStyle>
          <a:p>
            <a:fld id="{438595A7-F137-4A1C-94F3-17BF434764D1}"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
        <p:nvSpPr>
          <p:cNvPr id="7" name="矩形 6"/>
          <p:cNvSpPr/>
          <p:nvPr userDrawn="1"/>
        </p:nvSpPr>
        <p:spPr>
          <a:xfrm>
            <a:off x="9326647" y="6754480"/>
            <a:ext cx="775136"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20386"/>
            <a:ext cx="12877800" cy="7259386"/>
          </a:xfrm>
          <a:prstGeom prst="rect">
            <a:avLst/>
          </a:prstGeom>
        </p:spPr>
      </p:pic>
      <p:sp>
        <p:nvSpPr>
          <p:cNvPr id="11" name="Freeform 104"/>
          <p:cNvSpPr>
            <a:spLocks noEditPoints="1" noChangeArrowheads="1"/>
          </p:cNvSpPr>
          <p:nvPr/>
        </p:nvSpPr>
        <p:spPr bwMode="auto">
          <a:xfrm>
            <a:off x="9982200" y="5097463"/>
            <a:ext cx="434975" cy="436562"/>
          </a:xfrm>
          <a:custGeom>
            <a:avLst/>
            <a:gdLst>
              <a:gd name="T0" fmla="*/ 98 w 196"/>
              <a:gd name="T1" fmla="*/ 197 h 197"/>
              <a:gd name="T2" fmla="*/ 196 w 196"/>
              <a:gd name="T3" fmla="*/ 99 h 197"/>
              <a:gd name="T4" fmla="*/ 98 w 196"/>
              <a:gd name="T5" fmla="*/ 0 h 197"/>
              <a:gd name="T6" fmla="*/ 0 w 196"/>
              <a:gd name="T7" fmla="*/ 99 h 197"/>
              <a:gd name="T8" fmla="*/ 98 w 196"/>
              <a:gd name="T9" fmla="*/ 197 h 197"/>
              <a:gd name="T10" fmla="*/ 38 w 196"/>
              <a:gd name="T11" fmla="*/ 166 h 197"/>
              <a:gd name="T12" fmla="*/ 30 w 196"/>
              <a:gd name="T13" fmla="*/ 158 h 197"/>
              <a:gd name="T14" fmla="*/ 49 w 196"/>
              <a:gd name="T15" fmla="*/ 140 h 197"/>
              <a:gd name="T16" fmla="*/ 57 w 196"/>
              <a:gd name="T17" fmla="*/ 148 h 197"/>
              <a:gd name="T18" fmla="*/ 38 w 196"/>
              <a:gd name="T19" fmla="*/ 166 h 197"/>
              <a:gd name="T20" fmla="*/ 103 w 196"/>
              <a:gd name="T21" fmla="*/ 188 h 197"/>
              <a:gd name="T22" fmla="*/ 92 w 196"/>
              <a:gd name="T23" fmla="*/ 188 h 197"/>
              <a:gd name="T24" fmla="*/ 92 w 196"/>
              <a:gd name="T25" fmla="*/ 162 h 197"/>
              <a:gd name="T26" fmla="*/ 103 w 196"/>
              <a:gd name="T27" fmla="*/ 162 h 197"/>
              <a:gd name="T28" fmla="*/ 103 w 196"/>
              <a:gd name="T29" fmla="*/ 188 h 197"/>
              <a:gd name="T30" fmla="*/ 188 w 196"/>
              <a:gd name="T31" fmla="*/ 104 h 197"/>
              <a:gd name="T32" fmla="*/ 161 w 196"/>
              <a:gd name="T33" fmla="*/ 104 h 197"/>
              <a:gd name="T34" fmla="*/ 161 w 196"/>
              <a:gd name="T35" fmla="*/ 93 h 197"/>
              <a:gd name="T36" fmla="*/ 188 w 196"/>
              <a:gd name="T37" fmla="*/ 93 h 197"/>
              <a:gd name="T38" fmla="*/ 188 w 196"/>
              <a:gd name="T39" fmla="*/ 104 h 197"/>
              <a:gd name="T40" fmla="*/ 157 w 196"/>
              <a:gd name="T41" fmla="*/ 31 h 197"/>
              <a:gd name="T42" fmla="*/ 165 w 196"/>
              <a:gd name="T43" fmla="*/ 39 h 197"/>
              <a:gd name="T44" fmla="*/ 147 w 196"/>
              <a:gd name="T45" fmla="*/ 58 h 197"/>
              <a:gd name="T46" fmla="*/ 139 w 196"/>
              <a:gd name="T47" fmla="*/ 50 h 197"/>
              <a:gd name="T48" fmla="*/ 157 w 196"/>
              <a:gd name="T49" fmla="*/ 31 h 197"/>
              <a:gd name="T50" fmla="*/ 147 w 196"/>
              <a:gd name="T51" fmla="*/ 140 h 197"/>
              <a:gd name="T52" fmla="*/ 165 w 196"/>
              <a:gd name="T53" fmla="*/ 158 h 197"/>
              <a:gd name="T54" fmla="*/ 157 w 196"/>
              <a:gd name="T55" fmla="*/ 166 h 197"/>
              <a:gd name="T56" fmla="*/ 139 w 196"/>
              <a:gd name="T57" fmla="*/ 148 h 197"/>
              <a:gd name="T58" fmla="*/ 147 w 196"/>
              <a:gd name="T59" fmla="*/ 140 h 197"/>
              <a:gd name="T60" fmla="*/ 92 w 196"/>
              <a:gd name="T61" fmla="*/ 9 h 197"/>
              <a:gd name="T62" fmla="*/ 103 w 196"/>
              <a:gd name="T63" fmla="*/ 9 h 197"/>
              <a:gd name="T64" fmla="*/ 103 w 196"/>
              <a:gd name="T65" fmla="*/ 35 h 197"/>
              <a:gd name="T66" fmla="*/ 92 w 196"/>
              <a:gd name="T67" fmla="*/ 35 h 197"/>
              <a:gd name="T68" fmla="*/ 92 w 196"/>
              <a:gd name="T69" fmla="*/ 9 h 197"/>
              <a:gd name="T70" fmla="*/ 82 w 196"/>
              <a:gd name="T71" fmla="*/ 76 h 197"/>
              <a:gd name="T72" fmla="*/ 99 w 196"/>
              <a:gd name="T73" fmla="*/ 92 h 197"/>
              <a:gd name="T74" fmla="*/ 130 w 196"/>
              <a:gd name="T75" fmla="*/ 62 h 197"/>
              <a:gd name="T76" fmla="*/ 137 w 196"/>
              <a:gd name="T77" fmla="*/ 70 h 197"/>
              <a:gd name="T78" fmla="*/ 99 w 196"/>
              <a:gd name="T79" fmla="*/ 108 h 197"/>
              <a:gd name="T80" fmla="*/ 74 w 196"/>
              <a:gd name="T81" fmla="*/ 84 h 197"/>
              <a:gd name="T82" fmla="*/ 82 w 196"/>
              <a:gd name="T83" fmla="*/ 76 h 197"/>
              <a:gd name="T84" fmla="*/ 38 w 196"/>
              <a:gd name="T85" fmla="*/ 31 h 197"/>
              <a:gd name="T86" fmla="*/ 57 w 196"/>
              <a:gd name="T87" fmla="*/ 50 h 197"/>
              <a:gd name="T88" fmla="*/ 49 w 196"/>
              <a:gd name="T89" fmla="*/ 58 h 197"/>
              <a:gd name="T90" fmla="*/ 30 w 196"/>
              <a:gd name="T91" fmla="*/ 39 h 197"/>
              <a:gd name="T92" fmla="*/ 38 w 196"/>
              <a:gd name="T93" fmla="*/ 31 h 197"/>
              <a:gd name="T94" fmla="*/ 34 w 196"/>
              <a:gd name="T95" fmla="*/ 104 h 197"/>
              <a:gd name="T96" fmla="*/ 8 w 196"/>
              <a:gd name="T97" fmla="*/ 104 h 197"/>
              <a:gd name="T98" fmla="*/ 8 w 196"/>
              <a:gd name="T99" fmla="*/ 93 h 197"/>
              <a:gd name="T100" fmla="*/ 34 w 196"/>
              <a:gd name="T101" fmla="*/ 93 h 197"/>
              <a:gd name="T102" fmla="*/ 34 w 196"/>
              <a:gd name="T103" fmla="*/ 10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197">
                <a:moveTo>
                  <a:pt x="98" y="197"/>
                </a:moveTo>
                <a:cubicBezTo>
                  <a:pt x="152" y="197"/>
                  <a:pt x="196" y="153"/>
                  <a:pt x="196" y="99"/>
                </a:cubicBezTo>
                <a:cubicBezTo>
                  <a:pt x="196" y="44"/>
                  <a:pt x="152" y="0"/>
                  <a:pt x="98" y="0"/>
                </a:cubicBezTo>
                <a:cubicBezTo>
                  <a:pt x="43" y="0"/>
                  <a:pt x="0" y="44"/>
                  <a:pt x="0" y="99"/>
                </a:cubicBezTo>
                <a:cubicBezTo>
                  <a:pt x="0" y="153"/>
                  <a:pt x="43" y="197"/>
                  <a:pt x="98" y="197"/>
                </a:cubicBezTo>
                <a:moveTo>
                  <a:pt x="38" y="166"/>
                </a:moveTo>
                <a:cubicBezTo>
                  <a:pt x="30" y="158"/>
                  <a:pt x="30" y="158"/>
                  <a:pt x="30" y="158"/>
                </a:cubicBezTo>
                <a:cubicBezTo>
                  <a:pt x="49" y="140"/>
                  <a:pt x="49" y="140"/>
                  <a:pt x="49" y="140"/>
                </a:cubicBezTo>
                <a:cubicBezTo>
                  <a:pt x="57" y="148"/>
                  <a:pt x="57" y="148"/>
                  <a:pt x="57" y="148"/>
                </a:cubicBezTo>
                <a:lnTo>
                  <a:pt x="38" y="166"/>
                </a:lnTo>
                <a:close/>
                <a:moveTo>
                  <a:pt x="103" y="188"/>
                </a:moveTo>
                <a:cubicBezTo>
                  <a:pt x="92" y="188"/>
                  <a:pt x="92" y="188"/>
                  <a:pt x="92" y="188"/>
                </a:cubicBezTo>
                <a:cubicBezTo>
                  <a:pt x="92" y="162"/>
                  <a:pt x="92" y="162"/>
                  <a:pt x="92" y="162"/>
                </a:cubicBezTo>
                <a:cubicBezTo>
                  <a:pt x="103" y="162"/>
                  <a:pt x="103" y="162"/>
                  <a:pt x="103" y="162"/>
                </a:cubicBezTo>
                <a:lnTo>
                  <a:pt x="103" y="188"/>
                </a:lnTo>
                <a:close/>
                <a:moveTo>
                  <a:pt x="188" y="104"/>
                </a:moveTo>
                <a:cubicBezTo>
                  <a:pt x="161" y="104"/>
                  <a:pt x="161" y="104"/>
                  <a:pt x="161" y="104"/>
                </a:cubicBezTo>
                <a:cubicBezTo>
                  <a:pt x="161" y="93"/>
                  <a:pt x="161" y="93"/>
                  <a:pt x="161" y="93"/>
                </a:cubicBezTo>
                <a:cubicBezTo>
                  <a:pt x="188" y="93"/>
                  <a:pt x="188" y="93"/>
                  <a:pt x="188" y="93"/>
                </a:cubicBezTo>
                <a:lnTo>
                  <a:pt x="188" y="104"/>
                </a:lnTo>
                <a:close/>
                <a:moveTo>
                  <a:pt x="157" y="31"/>
                </a:moveTo>
                <a:cubicBezTo>
                  <a:pt x="165" y="39"/>
                  <a:pt x="165" y="39"/>
                  <a:pt x="165" y="39"/>
                </a:cubicBezTo>
                <a:cubicBezTo>
                  <a:pt x="147" y="58"/>
                  <a:pt x="147" y="58"/>
                  <a:pt x="147" y="58"/>
                </a:cubicBezTo>
                <a:cubicBezTo>
                  <a:pt x="139" y="50"/>
                  <a:pt x="139" y="50"/>
                  <a:pt x="139" y="50"/>
                </a:cubicBezTo>
                <a:lnTo>
                  <a:pt x="157" y="31"/>
                </a:lnTo>
                <a:close/>
                <a:moveTo>
                  <a:pt x="147" y="140"/>
                </a:moveTo>
                <a:cubicBezTo>
                  <a:pt x="165" y="158"/>
                  <a:pt x="165" y="158"/>
                  <a:pt x="165" y="158"/>
                </a:cubicBezTo>
                <a:cubicBezTo>
                  <a:pt x="157" y="166"/>
                  <a:pt x="157" y="166"/>
                  <a:pt x="157" y="166"/>
                </a:cubicBezTo>
                <a:cubicBezTo>
                  <a:pt x="139" y="148"/>
                  <a:pt x="139" y="148"/>
                  <a:pt x="139" y="148"/>
                </a:cubicBezTo>
                <a:lnTo>
                  <a:pt x="147" y="140"/>
                </a:lnTo>
                <a:close/>
                <a:moveTo>
                  <a:pt x="92" y="9"/>
                </a:moveTo>
                <a:cubicBezTo>
                  <a:pt x="103" y="9"/>
                  <a:pt x="103" y="9"/>
                  <a:pt x="103" y="9"/>
                </a:cubicBezTo>
                <a:cubicBezTo>
                  <a:pt x="103" y="35"/>
                  <a:pt x="103" y="35"/>
                  <a:pt x="103" y="35"/>
                </a:cubicBezTo>
                <a:cubicBezTo>
                  <a:pt x="92" y="35"/>
                  <a:pt x="92" y="35"/>
                  <a:pt x="92" y="35"/>
                </a:cubicBezTo>
                <a:lnTo>
                  <a:pt x="92" y="9"/>
                </a:lnTo>
                <a:close/>
                <a:moveTo>
                  <a:pt x="82" y="76"/>
                </a:moveTo>
                <a:cubicBezTo>
                  <a:pt x="99" y="92"/>
                  <a:pt x="99" y="92"/>
                  <a:pt x="99" y="92"/>
                </a:cubicBezTo>
                <a:cubicBezTo>
                  <a:pt x="130" y="62"/>
                  <a:pt x="130" y="62"/>
                  <a:pt x="130" y="62"/>
                </a:cubicBezTo>
                <a:cubicBezTo>
                  <a:pt x="137" y="70"/>
                  <a:pt x="137" y="70"/>
                  <a:pt x="137" y="70"/>
                </a:cubicBezTo>
                <a:cubicBezTo>
                  <a:pt x="99" y="108"/>
                  <a:pt x="99" y="108"/>
                  <a:pt x="99" y="108"/>
                </a:cubicBezTo>
                <a:cubicBezTo>
                  <a:pt x="74" y="84"/>
                  <a:pt x="74" y="84"/>
                  <a:pt x="74" y="84"/>
                </a:cubicBezTo>
                <a:lnTo>
                  <a:pt x="82" y="76"/>
                </a:lnTo>
                <a:close/>
                <a:moveTo>
                  <a:pt x="38" y="31"/>
                </a:moveTo>
                <a:cubicBezTo>
                  <a:pt x="57" y="50"/>
                  <a:pt x="57" y="50"/>
                  <a:pt x="57" y="50"/>
                </a:cubicBezTo>
                <a:cubicBezTo>
                  <a:pt x="49" y="58"/>
                  <a:pt x="49" y="58"/>
                  <a:pt x="49" y="58"/>
                </a:cubicBezTo>
                <a:cubicBezTo>
                  <a:pt x="30" y="39"/>
                  <a:pt x="30" y="39"/>
                  <a:pt x="30" y="39"/>
                </a:cubicBezTo>
                <a:lnTo>
                  <a:pt x="38" y="31"/>
                </a:lnTo>
                <a:close/>
                <a:moveTo>
                  <a:pt x="34" y="104"/>
                </a:moveTo>
                <a:cubicBezTo>
                  <a:pt x="8" y="104"/>
                  <a:pt x="8" y="104"/>
                  <a:pt x="8" y="104"/>
                </a:cubicBezTo>
                <a:cubicBezTo>
                  <a:pt x="8" y="93"/>
                  <a:pt x="8" y="93"/>
                  <a:pt x="8" y="93"/>
                </a:cubicBezTo>
                <a:cubicBezTo>
                  <a:pt x="34" y="93"/>
                  <a:pt x="34" y="93"/>
                  <a:pt x="34" y="93"/>
                </a:cubicBezTo>
                <a:lnTo>
                  <a:pt x="34" y="104"/>
                </a:lnTo>
                <a:close/>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 name="Freeform 29"/>
          <p:cNvSpPr>
            <a:spLocks noEditPoints="1" noChangeArrowheads="1"/>
          </p:cNvSpPr>
          <p:nvPr/>
        </p:nvSpPr>
        <p:spPr bwMode="auto">
          <a:xfrm>
            <a:off x="5073650" y="1517650"/>
            <a:ext cx="363538" cy="641350"/>
          </a:xfrm>
          <a:custGeom>
            <a:avLst/>
            <a:gdLst>
              <a:gd name="T0" fmla="*/ 100 w 115"/>
              <a:gd name="T1" fmla="*/ 0 h 203"/>
              <a:gd name="T2" fmla="*/ 14 w 115"/>
              <a:gd name="T3" fmla="*/ 0 h 203"/>
              <a:gd name="T4" fmla="*/ 0 w 115"/>
              <a:gd name="T5" fmla="*/ 15 h 203"/>
              <a:gd name="T6" fmla="*/ 0 w 115"/>
              <a:gd name="T7" fmla="*/ 189 h 203"/>
              <a:gd name="T8" fmla="*/ 14 w 115"/>
              <a:gd name="T9" fmla="*/ 203 h 203"/>
              <a:gd name="T10" fmla="*/ 100 w 115"/>
              <a:gd name="T11" fmla="*/ 203 h 203"/>
              <a:gd name="T12" fmla="*/ 115 w 115"/>
              <a:gd name="T13" fmla="*/ 189 h 203"/>
              <a:gd name="T14" fmla="*/ 115 w 115"/>
              <a:gd name="T15" fmla="*/ 15 h 203"/>
              <a:gd name="T16" fmla="*/ 100 w 115"/>
              <a:gd name="T17" fmla="*/ 0 h 203"/>
              <a:gd name="T18" fmla="*/ 90 w 115"/>
              <a:gd name="T19" fmla="*/ 10 h 203"/>
              <a:gd name="T20" fmla="*/ 94 w 115"/>
              <a:gd name="T21" fmla="*/ 14 h 203"/>
              <a:gd name="T22" fmla="*/ 90 w 115"/>
              <a:gd name="T23" fmla="*/ 17 h 203"/>
              <a:gd name="T24" fmla="*/ 86 w 115"/>
              <a:gd name="T25" fmla="*/ 14 h 203"/>
              <a:gd name="T26" fmla="*/ 90 w 115"/>
              <a:gd name="T27" fmla="*/ 10 h 203"/>
              <a:gd name="T28" fmla="*/ 37 w 115"/>
              <a:gd name="T29" fmla="*/ 11 h 203"/>
              <a:gd name="T30" fmla="*/ 77 w 115"/>
              <a:gd name="T31" fmla="*/ 11 h 203"/>
              <a:gd name="T32" fmla="*/ 77 w 115"/>
              <a:gd name="T33" fmla="*/ 16 h 203"/>
              <a:gd name="T34" fmla="*/ 37 w 115"/>
              <a:gd name="T35" fmla="*/ 16 h 203"/>
              <a:gd name="T36" fmla="*/ 37 w 115"/>
              <a:gd name="T37" fmla="*/ 11 h 203"/>
              <a:gd name="T38" fmla="*/ 57 w 115"/>
              <a:gd name="T39" fmla="*/ 194 h 203"/>
              <a:gd name="T40" fmla="*/ 47 w 115"/>
              <a:gd name="T41" fmla="*/ 184 h 203"/>
              <a:gd name="T42" fmla="*/ 57 w 115"/>
              <a:gd name="T43" fmla="*/ 175 h 203"/>
              <a:gd name="T44" fmla="*/ 67 w 115"/>
              <a:gd name="T45" fmla="*/ 184 h 203"/>
              <a:gd name="T46" fmla="*/ 57 w 115"/>
              <a:gd name="T47" fmla="*/ 194 h 203"/>
              <a:gd name="T48" fmla="*/ 103 w 115"/>
              <a:gd name="T49" fmla="*/ 165 h 203"/>
              <a:gd name="T50" fmla="*/ 11 w 115"/>
              <a:gd name="T51" fmla="*/ 165 h 203"/>
              <a:gd name="T52" fmla="*/ 11 w 115"/>
              <a:gd name="T53" fmla="*/ 25 h 203"/>
              <a:gd name="T54" fmla="*/ 103 w 115"/>
              <a:gd name="T55" fmla="*/ 25 h 203"/>
              <a:gd name="T56" fmla="*/ 103 w 115"/>
              <a:gd name="T57" fmla="*/ 1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203">
                <a:moveTo>
                  <a:pt x="100" y="0"/>
                </a:moveTo>
                <a:cubicBezTo>
                  <a:pt x="14" y="0"/>
                  <a:pt x="14" y="0"/>
                  <a:pt x="14" y="0"/>
                </a:cubicBezTo>
                <a:cubicBezTo>
                  <a:pt x="6" y="0"/>
                  <a:pt x="0" y="7"/>
                  <a:pt x="0" y="15"/>
                </a:cubicBezTo>
                <a:cubicBezTo>
                  <a:pt x="0" y="189"/>
                  <a:pt x="0" y="189"/>
                  <a:pt x="0" y="189"/>
                </a:cubicBezTo>
                <a:cubicBezTo>
                  <a:pt x="0" y="197"/>
                  <a:pt x="6" y="203"/>
                  <a:pt x="14" y="203"/>
                </a:cubicBezTo>
                <a:cubicBezTo>
                  <a:pt x="100" y="203"/>
                  <a:pt x="100" y="203"/>
                  <a:pt x="100" y="203"/>
                </a:cubicBezTo>
                <a:cubicBezTo>
                  <a:pt x="108" y="203"/>
                  <a:pt x="115" y="197"/>
                  <a:pt x="115" y="189"/>
                </a:cubicBezTo>
                <a:cubicBezTo>
                  <a:pt x="115" y="15"/>
                  <a:pt x="115" y="15"/>
                  <a:pt x="115" y="15"/>
                </a:cubicBezTo>
                <a:cubicBezTo>
                  <a:pt x="115" y="7"/>
                  <a:pt x="108" y="0"/>
                  <a:pt x="100" y="0"/>
                </a:cubicBezTo>
                <a:moveTo>
                  <a:pt x="90" y="10"/>
                </a:moveTo>
                <a:cubicBezTo>
                  <a:pt x="92" y="10"/>
                  <a:pt x="94" y="11"/>
                  <a:pt x="94" y="14"/>
                </a:cubicBezTo>
                <a:cubicBezTo>
                  <a:pt x="94" y="16"/>
                  <a:pt x="92" y="17"/>
                  <a:pt x="90" y="17"/>
                </a:cubicBezTo>
                <a:cubicBezTo>
                  <a:pt x="88" y="17"/>
                  <a:pt x="86" y="16"/>
                  <a:pt x="86" y="14"/>
                </a:cubicBezTo>
                <a:cubicBezTo>
                  <a:pt x="86" y="11"/>
                  <a:pt x="88" y="10"/>
                  <a:pt x="90" y="10"/>
                </a:cubicBezTo>
                <a:moveTo>
                  <a:pt x="37" y="11"/>
                </a:moveTo>
                <a:cubicBezTo>
                  <a:pt x="77" y="11"/>
                  <a:pt x="77" y="11"/>
                  <a:pt x="77" y="11"/>
                </a:cubicBezTo>
                <a:cubicBezTo>
                  <a:pt x="77" y="16"/>
                  <a:pt x="77" y="16"/>
                  <a:pt x="77" y="16"/>
                </a:cubicBezTo>
                <a:cubicBezTo>
                  <a:pt x="37" y="16"/>
                  <a:pt x="37" y="16"/>
                  <a:pt x="37" y="16"/>
                </a:cubicBezTo>
                <a:lnTo>
                  <a:pt x="37" y="11"/>
                </a:lnTo>
                <a:close/>
                <a:moveTo>
                  <a:pt x="57" y="194"/>
                </a:moveTo>
                <a:cubicBezTo>
                  <a:pt x="52" y="194"/>
                  <a:pt x="47" y="190"/>
                  <a:pt x="47" y="184"/>
                </a:cubicBezTo>
                <a:cubicBezTo>
                  <a:pt x="47" y="179"/>
                  <a:pt x="52" y="175"/>
                  <a:pt x="57" y="175"/>
                </a:cubicBezTo>
                <a:cubicBezTo>
                  <a:pt x="63" y="175"/>
                  <a:pt x="67" y="179"/>
                  <a:pt x="67" y="184"/>
                </a:cubicBezTo>
                <a:cubicBezTo>
                  <a:pt x="67" y="190"/>
                  <a:pt x="63" y="194"/>
                  <a:pt x="57" y="194"/>
                </a:cubicBezTo>
                <a:moveTo>
                  <a:pt x="103" y="165"/>
                </a:moveTo>
                <a:cubicBezTo>
                  <a:pt x="11" y="165"/>
                  <a:pt x="11" y="165"/>
                  <a:pt x="11" y="165"/>
                </a:cubicBezTo>
                <a:cubicBezTo>
                  <a:pt x="11" y="25"/>
                  <a:pt x="11" y="25"/>
                  <a:pt x="11" y="25"/>
                </a:cubicBezTo>
                <a:cubicBezTo>
                  <a:pt x="103" y="25"/>
                  <a:pt x="103" y="25"/>
                  <a:pt x="103" y="25"/>
                </a:cubicBezTo>
                <a:lnTo>
                  <a:pt x="103" y="165"/>
                </a:lnTo>
                <a:close/>
              </a:path>
            </a:pathLst>
          </a:custGeom>
          <a:solidFill>
            <a:srgbClr val="FB710F">
              <a:alpha val="43137"/>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 name="Freeform 127"/>
          <p:cNvSpPr>
            <a:spLocks noChangeArrowheads="1"/>
          </p:cNvSpPr>
          <p:nvPr/>
        </p:nvSpPr>
        <p:spPr bwMode="auto">
          <a:xfrm>
            <a:off x="7018338" y="815975"/>
            <a:ext cx="590550" cy="477838"/>
          </a:xfrm>
          <a:custGeom>
            <a:avLst/>
            <a:gdLst>
              <a:gd name="T0" fmla="*/ 70 w 72"/>
              <a:gd name="T1" fmla="*/ 1 h 58"/>
              <a:gd name="T2" fmla="*/ 61 w 72"/>
              <a:gd name="T3" fmla="*/ 4 h 58"/>
              <a:gd name="T4" fmla="*/ 50 w 72"/>
              <a:gd name="T5" fmla="*/ 0 h 58"/>
              <a:gd name="T6" fmla="*/ 35 w 72"/>
              <a:gd name="T7" fmla="*/ 15 h 58"/>
              <a:gd name="T8" fmla="*/ 36 w 72"/>
              <a:gd name="T9" fmla="*/ 18 h 58"/>
              <a:gd name="T10" fmla="*/ 5 w 72"/>
              <a:gd name="T11" fmla="*/ 2 h 58"/>
              <a:gd name="T12" fmla="*/ 3 w 72"/>
              <a:gd name="T13" fmla="*/ 10 h 58"/>
              <a:gd name="T14" fmla="*/ 10 w 72"/>
              <a:gd name="T15" fmla="*/ 22 h 58"/>
              <a:gd name="T16" fmla="*/ 3 w 72"/>
              <a:gd name="T17" fmla="*/ 20 h 58"/>
              <a:gd name="T18" fmla="*/ 3 w 72"/>
              <a:gd name="T19" fmla="*/ 21 h 58"/>
              <a:gd name="T20" fmla="*/ 15 w 72"/>
              <a:gd name="T21" fmla="*/ 35 h 58"/>
              <a:gd name="T22" fmla="*/ 11 w 72"/>
              <a:gd name="T23" fmla="*/ 36 h 58"/>
              <a:gd name="T24" fmla="*/ 8 w 72"/>
              <a:gd name="T25" fmla="*/ 35 h 58"/>
              <a:gd name="T26" fmla="*/ 22 w 72"/>
              <a:gd name="T27" fmla="*/ 46 h 58"/>
              <a:gd name="T28" fmla="*/ 4 w 72"/>
              <a:gd name="T29" fmla="*/ 52 h 58"/>
              <a:gd name="T30" fmla="*/ 0 w 72"/>
              <a:gd name="T31" fmla="*/ 52 h 58"/>
              <a:gd name="T32" fmla="*/ 23 w 72"/>
              <a:gd name="T33" fmla="*/ 58 h 58"/>
              <a:gd name="T34" fmla="*/ 65 w 72"/>
              <a:gd name="T35" fmla="*/ 16 h 58"/>
              <a:gd name="T36" fmla="*/ 65 w 72"/>
              <a:gd name="T37" fmla="*/ 14 h 58"/>
              <a:gd name="T38" fmla="*/ 72 w 72"/>
              <a:gd name="T39" fmla="*/ 7 h 58"/>
              <a:gd name="T40" fmla="*/ 64 w 72"/>
              <a:gd name="T41" fmla="*/ 9 h 58"/>
              <a:gd name="T42" fmla="*/ 70 w 72"/>
              <a:gd name="T4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58">
                <a:moveTo>
                  <a:pt x="70" y="1"/>
                </a:moveTo>
                <a:cubicBezTo>
                  <a:pt x="67" y="3"/>
                  <a:pt x="64" y="4"/>
                  <a:pt x="61" y="4"/>
                </a:cubicBezTo>
                <a:cubicBezTo>
                  <a:pt x="58" y="2"/>
                  <a:pt x="54" y="0"/>
                  <a:pt x="50" y="0"/>
                </a:cubicBezTo>
                <a:cubicBezTo>
                  <a:pt x="42" y="0"/>
                  <a:pt x="35" y="6"/>
                  <a:pt x="35" y="15"/>
                </a:cubicBezTo>
                <a:cubicBezTo>
                  <a:pt x="35" y="16"/>
                  <a:pt x="36" y="17"/>
                  <a:pt x="36" y="18"/>
                </a:cubicBezTo>
                <a:cubicBezTo>
                  <a:pt x="24" y="17"/>
                  <a:pt x="13" y="11"/>
                  <a:pt x="5" y="2"/>
                </a:cubicBezTo>
                <a:cubicBezTo>
                  <a:pt x="4" y="5"/>
                  <a:pt x="3" y="7"/>
                  <a:pt x="3" y="10"/>
                </a:cubicBezTo>
                <a:cubicBezTo>
                  <a:pt x="3" y="15"/>
                  <a:pt x="6" y="20"/>
                  <a:pt x="10" y="22"/>
                </a:cubicBezTo>
                <a:cubicBezTo>
                  <a:pt x="7" y="22"/>
                  <a:pt x="5" y="21"/>
                  <a:pt x="3" y="20"/>
                </a:cubicBezTo>
                <a:cubicBezTo>
                  <a:pt x="3" y="20"/>
                  <a:pt x="3" y="20"/>
                  <a:pt x="3" y="21"/>
                </a:cubicBezTo>
                <a:cubicBezTo>
                  <a:pt x="3" y="28"/>
                  <a:pt x="8" y="34"/>
                  <a:pt x="15" y="35"/>
                </a:cubicBezTo>
                <a:cubicBezTo>
                  <a:pt x="14" y="35"/>
                  <a:pt x="13" y="36"/>
                  <a:pt x="11" y="36"/>
                </a:cubicBezTo>
                <a:cubicBezTo>
                  <a:pt x="10" y="36"/>
                  <a:pt x="9" y="35"/>
                  <a:pt x="8" y="35"/>
                </a:cubicBezTo>
                <a:cubicBezTo>
                  <a:pt x="10" y="41"/>
                  <a:pt x="16" y="45"/>
                  <a:pt x="22" y="46"/>
                </a:cubicBezTo>
                <a:cubicBezTo>
                  <a:pt x="17" y="49"/>
                  <a:pt x="11" y="52"/>
                  <a:pt x="4" y="52"/>
                </a:cubicBezTo>
                <a:cubicBezTo>
                  <a:pt x="3" y="52"/>
                  <a:pt x="1" y="52"/>
                  <a:pt x="0" y="52"/>
                </a:cubicBezTo>
                <a:cubicBezTo>
                  <a:pt x="7" y="56"/>
                  <a:pt x="15" y="58"/>
                  <a:pt x="23" y="58"/>
                </a:cubicBezTo>
                <a:cubicBezTo>
                  <a:pt x="50" y="58"/>
                  <a:pt x="65" y="36"/>
                  <a:pt x="65" y="16"/>
                </a:cubicBezTo>
                <a:cubicBezTo>
                  <a:pt x="65" y="16"/>
                  <a:pt x="65" y="15"/>
                  <a:pt x="65" y="14"/>
                </a:cubicBezTo>
                <a:cubicBezTo>
                  <a:pt x="68" y="12"/>
                  <a:pt x="70" y="10"/>
                  <a:pt x="72" y="7"/>
                </a:cubicBezTo>
                <a:cubicBezTo>
                  <a:pt x="70" y="8"/>
                  <a:pt x="67" y="9"/>
                  <a:pt x="64" y="9"/>
                </a:cubicBezTo>
                <a:cubicBezTo>
                  <a:pt x="67" y="7"/>
                  <a:pt x="69" y="4"/>
                  <a:pt x="70" y="1"/>
                </a:cubicBezTo>
                <a:close/>
              </a:path>
            </a:pathLst>
          </a:custGeom>
          <a:solidFill>
            <a:srgbClr val="FB710F">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 name="KSO_Shape"/>
          <p:cNvSpPr>
            <a:spLocks noChangeAspect="1" noChangeArrowheads="1"/>
          </p:cNvSpPr>
          <p:nvPr/>
        </p:nvSpPr>
        <p:spPr bwMode="auto">
          <a:xfrm>
            <a:off x="7643813" y="5418138"/>
            <a:ext cx="574675" cy="698500"/>
          </a:xfrm>
          <a:custGeom>
            <a:avLst/>
            <a:gdLst>
              <a:gd name="T0" fmla="*/ 86328 w 968375"/>
              <a:gd name="T1" fmla="*/ 968447 h 1170887"/>
              <a:gd name="T2" fmla="*/ 416627 w 968375"/>
              <a:gd name="T3" fmla="*/ 1114654 h 1170887"/>
              <a:gd name="T4" fmla="*/ 743172 w 968375"/>
              <a:gd name="T5" fmla="*/ 975945 h 1170887"/>
              <a:gd name="T6" fmla="*/ 791966 w 968375"/>
              <a:gd name="T7" fmla="*/ 998438 h 1170887"/>
              <a:gd name="T8" fmla="*/ 416627 w 968375"/>
              <a:gd name="T9" fmla="*/ 1170887 h 1170887"/>
              <a:gd name="T10" fmla="*/ 33780 w 968375"/>
              <a:gd name="T11" fmla="*/ 990941 h 1170887"/>
              <a:gd name="T12" fmla="*/ 86328 w 968375"/>
              <a:gd name="T13" fmla="*/ 968447 h 1170887"/>
              <a:gd name="T14" fmla="*/ 870787 w 968375"/>
              <a:gd name="T15" fmla="*/ 619801 h 1170887"/>
              <a:gd name="T16" fmla="*/ 968375 w 968375"/>
              <a:gd name="T17" fmla="*/ 739765 h 1170887"/>
              <a:gd name="T18" fmla="*/ 844513 w 968375"/>
              <a:gd name="T19" fmla="*/ 863478 h 1170887"/>
              <a:gd name="T20" fmla="*/ 799473 w 968375"/>
              <a:gd name="T21" fmla="*/ 855981 h 1170887"/>
              <a:gd name="T22" fmla="*/ 829500 w 968375"/>
              <a:gd name="T23" fmla="*/ 807245 h 1170887"/>
              <a:gd name="T24" fmla="*/ 844513 w 968375"/>
              <a:gd name="T25" fmla="*/ 810994 h 1170887"/>
              <a:gd name="T26" fmla="*/ 912074 w 968375"/>
              <a:gd name="T27" fmla="*/ 739765 h 1170887"/>
              <a:gd name="T28" fmla="*/ 867034 w 968375"/>
              <a:gd name="T29" fmla="*/ 676034 h 1170887"/>
              <a:gd name="T30" fmla="*/ 870787 w 968375"/>
              <a:gd name="T31" fmla="*/ 619801 h 1170887"/>
              <a:gd name="T32" fmla="*/ 821993 w 968375"/>
              <a:gd name="T33" fmla="*/ 537325 h 1170887"/>
              <a:gd name="T34" fmla="*/ 829500 w 968375"/>
              <a:gd name="T35" fmla="*/ 612303 h 1170887"/>
              <a:gd name="T36" fmla="*/ 416627 w 968375"/>
              <a:gd name="T37" fmla="*/ 1024681 h 1170887"/>
              <a:gd name="T38" fmla="*/ 0 w 968375"/>
              <a:gd name="T39" fmla="*/ 612303 h 1170887"/>
              <a:gd name="T40" fmla="*/ 7507 w 968375"/>
              <a:gd name="T41" fmla="*/ 544823 h 1170887"/>
              <a:gd name="T42" fmla="*/ 416627 w 968375"/>
              <a:gd name="T43" fmla="*/ 758510 h 1170887"/>
              <a:gd name="T44" fmla="*/ 821993 w 968375"/>
              <a:gd name="T45" fmla="*/ 544823 h 1170887"/>
              <a:gd name="T46" fmla="*/ 821993 w 968375"/>
              <a:gd name="T47" fmla="*/ 537325 h 1170887"/>
              <a:gd name="T48" fmla="*/ 416627 w 968375"/>
              <a:gd name="T49" fmla="*/ 372374 h 1170887"/>
              <a:gd name="T50" fmla="*/ 776952 w 968375"/>
              <a:gd name="T51" fmla="*/ 544823 h 1170887"/>
              <a:gd name="T52" fmla="*/ 773199 w 968375"/>
              <a:gd name="T53" fmla="*/ 571065 h 1170887"/>
              <a:gd name="T54" fmla="*/ 416627 w 968375"/>
              <a:gd name="T55" fmla="*/ 451101 h 1170887"/>
              <a:gd name="T56" fmla="*/ 56301 w 968375"/>
              <a:gd name="T57" fmla="*/ 571065 h 1170887"/>
              <a:gd name="T58" fmla="*/ 52547 w 968375"/>
              <a:gd name="T59" fmla="*/ 544823 h 1170887"/>
              <a:gd name="T60" fmla="*/ 416627 w 968375"/>
              <a:gd name="T61" fmla="*/ 372374 h 1170887"/>
              <a:gd name="T62" fmla="*/ 543902 w 968375"/>
              <a:gd name="T63" fmla="*/ 62096 h 1170887"/>
              <a:gd name="T64" fmla="*/ 554238 w 968375"/>
              <a:gd name="T65" fmla="*/ 372576 h 1170887"/>
              <a:gd name="T66" fmla="*/ 543902 w 968375"/>
              <a:gd name="T67" fmla="*/ 62096 h 1170887"/>
              <a:gd name="T68" fmla="*/ 275155 w 968375"/>
              <a:gd name="T69" fmla="*/ 41398 h 1170887"/>
              <a:gd name="T70" fmla="*/ 285491 w 968375"/>
              <a:gd name="T71" fmla="*/ 351878 h 1170887"/>
              <a:gd name="T72" fmla="*/ 275155 w 968375"/>
              <a:gd name="T73" fmla="*/ 41398 h 1170887"/>
              <a:gd name="T74" fmla="*/ 409528 w 968375"/>
              <a:gd name="T75" fmla="*/ 0 h 1170887"/>
              <a:gd name="T76" fmla="*/ 419865 w 968375"/>
              <a:gd name="T77" fmla="*/ 310480 h 1170887"/>
              <a:gd name="T78" fmla="*/ 409528 w 968375"/>
              <a:gd name="T79" fmla="*/ 0 h 1170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B710F">
              <a:alpha val="45097"/>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19" name="组合 12"/>
          <p:cNvGrpSpPr/>
          <p:nvPr/>
        </p:nvGrpSpPr>
        <p:grpSpPr bwMode="auto">
          <a:xfrm rot="693576">
            <a:off x="10863263" y="868363"/>
            <a:ext cx="503237" cy="377825"/>
            <a:chOff x="3386138" y="4240213"/>
            <a:chExt cx="503238" cy="377825"/>
          </a:xfrm>
        </p:grpSpPr>
        <p:sp>
          <p:nvSpPr>
            <p:cNvPr id="20" name="Freeform 28"/>
            <p:cNvSpPr/>
            <p:nvPr/>
          </p:nvSpPr>
          <p:spPr bwMode="auto">
            <a:xfrm>
              <a:off x="3386138" y="4240213"/>
              <a:ext cx="503238" cy="377825"/>
            </a:xfrm>
            <a:custGeom>
              <a:avLst/>
              <a:gdLst>
                <a:gd name="T0" fmla="*/ 576 w 576"/>
                <a:gd name="T1" fmla="*/ 57 h 432"/>
                <a:gd name="T2" fmla="*/ 519 w 576"/>
                <a:gd name="T3" fmla="*/ 0 h 432"/>
                <a:gd name="T4" fmla="*/ 57 w 576"/>
                <a:gd name="T5" fmla="*/ 0 h 432"/>
                <a:gd name="T6" fmla="*/ 0 w 576"/>
                <a:gd name="T7" fmla="*/ 57 h 432"/>
                <a:gd name="T8" fmla="*/ 0 w 576"/>
                <a:gd name="T9" fmla="*/ 375 h 432"/>
                <a:gd name="T10" fmla="*/ 57 w 576"/>
                <a:gd name="T11" fmla="*/ 432 h 432"/>
                <a:gd name="T12" fmla="*/ 519 w 576"/>
                <a:gd name="T13" fmla="*/ 432 h 432"/>
                <a:gd name="T14" fmla="*/ 576 w 576"/>
                <a:gd name="T15" fmla="*/ 375 h 432"/>
                <a:gd name="T16" fmla="*/ 576 w 576"/>
                <a:gd name="T17" fmla="*/ 5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32">
                  <a:moveTo>
                    <a:pt x="576" y="57"/>
                  </a:moveTo>
                  <a:cubicBezTo>
                    <a:pt x="576" y="26"/>
                    <a:pt x="550" y="0"/>
                    <a:pt x="519" y="0"/>
                  </a:cubicBezTo>
                  <a:cubicBezTo>
                    <a:pt x="57" y="0"/>
                    <a:pt x="57" y="0"/>
                    <a:pt x="57" y="0"/>
                  </a:cubicBezTo>
                  <a:cubicBezTo>
                    <a:pt x="26" y="0"/>
                    <a:pt x="0" y="26"/>
                    <a:pt x="0" y="57"/>
                  </a:cubicBezTo>
                  <a:cubicBezTo>
                    <a:pt x="0" y="375"/>
                    <a:pt x="0" y="375"/>
                    <a:pt x="0" y="375"/>
                  </a:cubicBezTo>
                  <a:cubicBezTo>
                    <a:pt x="0" y="406"/>
                    <a:pt x="26" y="432"/>
                    <a:pt x="57" y="432"/>
                  </a:cubicBezTo>
                  <a:cubicBezTo>
                    <a:pt x="519" y="432"/>
                    <a:pt x="519" y="432"/>
                    <a:pt x="519" y="432"/>
                  </a:cubicBezTo>
                  <a:cubicBezTo>
                    <a:pt x="550" y="432"/>
                    <a:pt x="576" y="406"/>
                    <a:pt x="576" y="375"/>
                  </a:cubicBezTo>
                  <a:lnTo>
                    <a:pt x="576" y="57"/>
                  </a:lnTo>
                  <a:close/>
                </a:path>
              </a:pathLst>
            </a:custGeom>
            <a:noFill/>
            <a:ln w="34925" cap="rnd">
              <a:solidFill>
                <a:srgbClr val="FB710F">
                  <a:alpha val="61000"/>
                </a:srgbClr>
              </a:solidFill>
              <a:prstDash val="solid"/>
              <a:round/>
            </a:ln>
          </p:spPr>
          <p:txBody>
            <a:bodyPr/>
            <a:lstStyle/>
            <a:p>
              <a:pPr fontAlgn="auto">
                <a:spcBef>
                  <a:spcPts val="0"/>
                </a:spcBef>
                <a:spcAft>
                  <a:spcPts val="0"/>
                </a:spcAft>
                <a:buFontTx/>
                <a:buNone/>
                <a:defRPr/>
              </a:pPr>
              <a:endParaRPr lang="zh-CN" altLang="en-US">
                <a:latin typeface="+mn-lt"/>
                <a:ea typeface="+mn-ea"/>
              </a:endParaRPr>
            </a:p>
          </p:txBody>
        </p:sp>
        <p:sp>
          <p:nvSpPr>
            <p:cNvPr id="22" name="Line 29"/>
            <p:cNvSpPr>
              <a:spLocks noChangeShapeType="1"/>
            </p:cNvSpPr>
            <p:nvPr/>
          </p:nvSpPr>
          <p:spPr bwMode="auto">
            <a:xfrm>
              <a:off x="3699771" y="4427921"/>
              <a:ext cx="157162" cy="157163"/>
            </a:xfrm>
            <a:prstGeom prst="line">
              <a:avLst/>
            </a:prstGeom>
            <a:noFill/>
            <a:ln w="34925" cap="rnd">
              <a:solidFill>
                <a:srgbClr val="FB710F">
                  <a:alpha val="61000"/>
                </a:srgbClr>
              </a:solidFill>
              <a:prstDash val="solid"/>
              <a:round/>
            </a:ln>
          </p:spPr>
          <p:txBody>
            <a:bodyPr/>
            <a:lstStyle/>
            <a:p>
              <a:pPr fontAlgn="auto">
                <a:spcBef>
                  <a:spcPts val="0"/>
                </a:spcBef>
                <a:spcAft>
                  <a:spcPts val="0"/>
                </a:spcAft>
                <a:buFontTx/>
                <a:buNone/>
                <a:defRPr/>
              </a:pPr>
              <a:endParaRPr lang="zh-CN" altLang="en-US">
                <a:latin typeface="+mn-lt"/>
                <a:ea typeface="+mn-ea"/>
              </a:endParaRPr>
            </a:p>
          </p:txBody>
        </p:sp>
        <p:sp>
          <p:nvSpPr>
            <p:cNvPr id="23" name="Line 30"/>
            <p:cNvSpPr>
              <a:spLocks noChangeShapeType="1"/>
            </p:cNvSpPr>
            <p:nvPr/>
          </p:nvSpPr>
          <p:spPr bwMode="auto">
            <a:xfrm flipV="1">
              <a:off x="3416458" y="4429156"/>
              <a:ext cx="157163" cy="157162"/>
            </a:xfrm>
            <a:prstGeom prst="line">
              <a:avLst/>
            </a:prstGeom>
            <a:noFill/>
            <a:ln w="34925" cap="rnd">
              <a:solidFill>
                <a:srgbClr val="FB710F">
                  <a:alpha val="61000"/>
                </a:srgbClr>
              </a:solidFill>
              <a:prstDash val="solid"/>
              <a:round/>
            </a:ln>
          </p:spPr>
          <p:txBody>
            <a:bodyPr/>
            <a:lstStyle/>
            <a:p>
              <a:pPr fontAlgn="auto">
                <a:spcBef>
                  <a:spcPts val="0"/>
                </a:spcBef>
                <a:spcAft>
                  <a:spcPts val="0"/>
                </a:spcAft>
                <a:buFontTx/>
                <a:buNone/>
                <a:defRPr/>
              </a:pPr>
              <a:endParaRPr lang="zh-CN" altLang="en-US">
                <a:latin typeface="+mn-lt"/>
                <a:ea typeface="+mn-ea"/>
              </a:endParaRPr>
            </a:p>
          </p:txBody>
        </p:sp>
        <p:sp>
          <p:nvSpPr>
            <p:cNvPr id="24" name="Freeform 31"/>
            <p:cNvSpPr/>
            <p:nvPr/>
          </p:nvSpPr>
          <p:spPr bwMode="auto">
            <a:xfrm>
              <a:off x="3417676" y="4271020"/>
              <a:ext cx="439738" cy="219075"/>
            </a:xfrm>
            <a:custGeom>
              <a:avLst/>
              <a:gdLst>
                <a:gd name="T0" fmla="*/ 277 w 277"/>
                <a:gd name="T1" fmla="*/ 1 h 138"/>
                <a:gd name="T2" fmla="*/ 139 w 277"/>
                <a:gd name="T3" fmla="*/ 138 h 138"/>
                <a:gd name="T4" fmla="*/ 0 w 277"/>
                <a:gd name="T5" fmla="*/ 0 h 138"/>
              </a:gdLst>
              <a:ahLst/>
              <a:cxnLst>
                <a:cxn ang="0">
                  <a:pos x="T0" y="T1"/>
                </a:cxn>
                <a:cxn ang="0">
                  <a:pos x="T2" y="T3"/>
                </a:cxn>
                <a:cxn ang="0">
                  <a:pos x="T4" y="T5"/>
                </a:cxn>
              </a:cxnLst>
              <a:rect l="0" t="0" r="r" b="b"/>
              <a:pathLst>
                <a:path w="277" h="138">
                  <a:moveTo>
                    <a:pt x="277" y="1"/>
                  </a:moveTo>
                  <a:lnTo>
                    <a:pt x="139" y="138"/>
                  </a:lnTo>
                  <a:lnTo>
                    <a:pt x="0" y="0"/>
                  </a:lnTo>
                </a:path>
              </a:pathLst>
            </a:custGeom>
            <a:noFill/>
            <a:ln w="34925" cap="rnd">
              <a:solidFill>
                <a:srgbClr val="FB710F">
                  <a:alpha val="61000"/>
                </a:srgbClr>
              </a:solidFill>
              <a:prstDash val="solid"/>
              <a:round/>
            </a:ln>
          </p:spPr>
          <p:txBody>
            <a:bodyPr/>
            <a:lstStyle/>
            <a:p>
              <a:pPr fontAlgn="auto">
                <a:spcBef>
                  <a:spcPts val="0"/>
                </a:spcBef>
                <a:spcAft>
                  <a:spcPts val="0"/>
                </a:spcAft>
                <a:buFontTx/>
                <a:buNone/>
                <a:defRPr/>
              </a:pPr>
              <a:endParaRPr lang="zh-CN" altLang="en-US">
                <a:latin typeface="+mn-lt"/>
                <a:ea typeface="+mn-ea"/>
              </a:endParaRPr>
            </a:p>
          </p:txBody>
        </p:sp>
      </p:grpSp>
      <p:grpSp>
        <p:nvGrpSpPr>
          <p:cNvPr id="190" name="Group 25"/>
          <p:cNvGrpSpPr>
            <a:grpSpLocks noChangeAspect="1"/>
          </p:cNvGrpSpPr>
          <p:nvPr/>
        </p:nvGrpSpPr>
        <p:grpSpPr bwMode="auto">
          <a:xfrm>
            <a:off x="10446520" y="2868615"/>
            <a:ext cx="491801" cy="540000"/>
            <a:chOff x="5449" y="693"/>
            <a:chExt cx="551" cy="605"/>
          </a:xfrm>
          <a:solidFill>
            <a:srgbClr val="FB710F">
              <a:alpha val="20000"/>
            </a:srgbClr>
          </a:solidFill>
        </p:grpSpPr>
        <p:sp>
          <p:nvSpPr>
            <p:cNvPr id="191" name="Freeform 26"/>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2" name="Freeform 27"/>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3" name="Freeform 28"/>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4" name="Freeform 29"/>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5" name="Freeform 30"/>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6" name="Freeform 31"/>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7" name="Freeform 32"/>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8" name="Freeform 33"/>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9" name="Freeform 34"/>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0" name="Freeform 35"/>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1" name="Freeform 36"/>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2"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grpSp>
      <p:grpSp>
        <p:nvGrpSpPr>
          <p:cNvPr id="207" name="组合 206"/>
          <p:cNvGrpSpPr/>
          <p:nvPr/>
        </p:nvGrpSpPr>
        <p:grpSpPr>
          <a:xfrm>
            <a:off x="120650" y="735013"/>
            <a:ext cx="4802537" cy="6500812"/>
            <a:chOff x="133350" y="354013"/>
            <a:chExt cx="4802537" cy="6500812"/>
          </a:xfrm>
        </p:grpSpPr>
        <p:sp>
          <p:nvSpPr>
            <p:cNvPr id="14" name="KSO_Shape"/>
            <p:cNvSpPr>
              <a:spLocks noChangeAspect="1" noChangeArrowheads="1"/>
            </p:cNvSpPr>
            <p:nvPr/>
          </p:nvSpPr>
          <p:spPr bwMode="auto">
            <a:xfrm>
              <a:off x="3213100" y="354013"/>
              <a:ext cx="468313" cy="260350"/>
            </a:xfrm>
            <a:custGeom>
              <a:avLst/>
              <a:gdLst>
                <a:gd name="T0" fmla="*/ 905551 w 2263730"/>
                <a:gd name="T1" fmla="*/ 0 h 1265688"/>
                <a:gd name="T2" fmla="*/ 1073606 w 2263730"/>
                <a:gd name="T3" fmla="*/ 36122 h 1265688"/>
                <a:gd name="T4" fmla="*/ 695253 w 2263730"/>
                <a:gd name="T5" fmla="*/ 481416 h 1265688"/>
                <a:gd name="T6" fmla="*/ 584749 w 2263730"/>
                <a:gd name="T7" fmla="*/ 459054 h 1265688"/>
                <a:gd name="T8" fmla="*/ 536229 w 2263730"/>
                <a:gd name="T9" fmla="*/ 467989 h 1265688"/>
                <a:gd name="T10" fmla="*/ 398547 w 2263730"/>
                <a:gd name="T11" fmla="*/ 640069 h 1265688"/>
                <a:gd name="T12" fmla="*/ 150529 w 2263730"/>
                <a:gd name="T13" fmla="*/ 939037 h 1265688"/>
                <a:gd name="T14" fmla="*/ 360867 w 2263730"/>
                <a:gd name="T15" fmla="*/ 1221858 h 1265688"/>
                <a:gd name="T16" fmla="*/ 191624 w 2263730"/>
                <a:gd name="T17" fmla="*/ 959585 h 1265688"/>
                <a:gd name="T18" fmla="*/ 439642 w 2263730"/>
                <a:gd name="T19" fmla="*/ 660617 h 1265688"/>
                <a:gd name="T20" fmla="*/ 577324 w 2263730"/>
                <a:gd name="T21" fmla="*/ 488537 h 1265688"/>
                <a:gd name="T22" fmla="*/ 625844 w 2263730"/>
                <a:gd name="T23" fmla="*/ 479602 h 1265688"/>
                <a:gd name="T24" fmla="*/ 736348 w 2263730"/>
                <a:gd name="T25" fmla="*/ 501964 h 1265688"/>
                <a:gd name="T26" fmla="*/ 1329741 w 2263730"/>
                <a:gd name="T27" fmla="*/ 20548 h 1265688"/>
                <a:gd name="T28" fmla="*/ 1926075 w 2263730"/>
                <a:gd name="T29" fmla="*/ 554079 h 1265688"/>
                <a:gd name="T30" fmla="*/ 1917927 w 2263730"/>
                <a:gd name="T31" fmla="*/ 638343 h 1265688"/>
                <a:gd name="T32" fmla="*/ 2263730 w 2263730"/>
                <a:gd name="T33" fmla="*/ 959585 h 1265688"/>
                <a:gd name="T34" fmla="*/ 1992071 w 2263730"/>
                <a:gd name="T35" fmla="*/ 1265207 h 1265688"/>
                <a:gd name="T36" fmla="*/ 1990321 w 2263730"/>
                <a:gd name="T37" fmla="*/ 1265688 h 1265688"/>
                <a:gd name="T38" fmla="*/ 465245 w 2263730"/>
                <a:gd name="T39" fmla="*/ 1265688 h 1265688"/>
                <a:gd name="T40" fmla="*/ 370547 w 2263730"/>
                <a:gd name="T41" fmla="*/ 1265688 h 1265688"/>
                <a:gd name="T42" fmla="*/ 351179 w 2263730"/>
                <a:gd name="T43" fmla="*/ 1263493 h 1265688"/>
                <a:gd name="T44" fmla="*/ 329229 w 2263730"/>
                <a:gd name="T45" fmla="*/ 1265688 h 1265688"/>
                <a:gd name="T46" fmla="*/ 0 w 2263730"/>
                <a:gd name="T47" fmla="*/ 939037 h 1265688"/>
                <a:gd name="T48" fmla="*/ 197338 w 2263730"/>
                <a:gd name="T49" fmla="*/ 640069 h 1265688"/>
                <a:gd name="T50" fmla="*/ 306885 w 2263730"/>
                <a:gd name="T51" fmla="*/ 467989 h 1265688"/>
                <a:gd name="T52" fmla="*/ 345490 w 2263730"/>
                <a:gd name="T53" fmla="*/ 459054 h 1265688"/>
                <a:gd name="T54" fmla="*/ 433414 w 2263730"/>
                <a:gd name="T55" fmla="*/ 481416 h 1265688"/>
                <a:gd name="T56" fmla="*/ 905551 w 2263730"/>
                <a:gd name="T57" fmla="*/ 0 h 1265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3730" h="1265688">
                  <a:moveTo>
                    <a:pt x="905551" y="0"/>
                  </a:moveTo>
                  <a:cubicBezTo>
                    <a:pt x="964955" y="0"/>
                    <a:pt x="1021809" y="12275"/>
                    <a:pt x="1073606" y="36122"/>
                  </a:cubicBezTo>
                  <a:cubicBezTo>
                    <a:pt x="867772" y="107015"/>
                    <a:pt x="717264" y="277397"/>
                    <a:pt x="695253" y="481416"/>
                  </a:cubicBezTo>
                  <a:cubicBezTo>
                    <a:pt x="659529" y="464587"/>
                    <a:pt x="621677" y="456871"/>
                    <a:pt x="584749" y="459054"/>
                  </a:cubicBezTo>
                  <a:cubicBezTo>
                    <a:pt x="568316" y="460025"/>
                    <a:pt x="552067" y="462956"/>
                    <a:pt x="536229" y="467989"/>
                  </a:cubicBezTo>
                  <a:cubicBezTo>
                    <a:pt x="461080" y="491867"/>
                    <a:pt x="412084" y="557684"/>
                    <a:pt x="398547" y="640069"/>
                  </a:cubicBezTo>
                  <a:cubicBezTo>
                    <a:pt x="252469" y="690186"/>
                    <a:pt x="150529" y="805213"/>
                    <a:pt x="150529" y="939037"/>
                  </a:cubicBezTo>
                  <a:cubicBezTo>
                    <a:pt x="150529" y="1060859"/>
                    <a:pt x="235005" y="1167106"/>
                    <a:pt x="360867" y="1221858"/>
                  </a:cubicBezTo>
                  <a:cubicBezTo>
                    <a:pt x="258008" y="1163330"/>
                    <a:pt x="191624" y="1067577"/>
                    <a:pt x="191624" y="959585"/>
                  </a:cubicBezTo>
                  <a:cubicBezTo>
                    <a:pt x="191624" y="825761"/>
                    <a:pt x="293564" y="710734"/>
                    <a:pt x="439642" y="660617"/>
                  </a:cubicBezTo>
                  <a:cubicBezTo>
                    <a:pt x="453179" y="578232"/>
                    <a:pt x="502175" y="512415"/>
                    <a:pt x="577324" y="488537"/>
                  </a:cubicBezTo>
                  <a:cubicBezTo>
                    <a:pt x="593162" y="483504"/>
                    <a:pt x="609411" y="480573"/>
                    <a:pt x="625844" y="479602"/>
                  </a:cubicBezTo>
                  <a:cubicBezTo>
                    <a:pt x="662772" y="477419"/>
                    <a:pt x="700624" y="485135"/>
                    <a:pt x="736348" y="501964"/>
                  </a:cubicBezTo>
                  <a:cubicBezTo>
                    <a:pt x="765500" y="231754"/>
                    <a:pt x="1020053" y="20548"/>
                    <a:pt x="1329741" y="20548"/>
                  </a:cubicBezTo>
                  <a:cubicBezTo>
                    <a:pt x="1659087" y="20548"/>
                    <a:pt x="1926075" y="259418"/>
                    <a:pt x="1926075" y="554079"/>
                  </a:cubicBezTo>
                  <a:cubicBezTo>
                    <a:pt x="1926075" y="582788"/>
                    <a:pt x="1923540" y="610967"/>
                    <a:pt x="1917927" y="638343"/>
                  </a:cubicBezTo>
                  <a:cubicBezTo>
                    <a:pt x="2114194" y="662993"/>
                    <a:pt x="2263730" y="797503"/>
                    <a:pt x="2263730" y="959585"/>
                  </a:cubicBezTo>
                  <a:cubicBezTo>
                    <a:pt x="2263730" y="1100449"/>
                    <a:pt x="2150783" y="1220487"/>
                    <a:pt x="1992071" y="1265207"/>
                  </a:cubicBezTo>
                  <a:lnTo>
                    <a:pt x="1990321" y="1265688"/>
                  </a:lnTo>
                  <a:lnTo>
                    <a:pt x="465245" y="1265688"/>
                  </a:lnTo>
                  <a:lnTo>
                    <a:pt x="370547" y="1265688"/>
                  </a:lnTo>
                  <a:lnTo>
                    <a:pt x="351179" y="1263493"/>
                  </a:lnTo>
                  <a:cubicBezTo>
                    <a:pt x="343976" y="1265446"/>
                    <a:pt x="336631" y="1265688"/>
                    <a:pt x="329229" y="1265688"/>
                  </a:cubicBezTo>
                  <a:cubicBezTo>
                    <a:pt x="147401" y="1265688"/>
                    <a:pt x="0" y="1119441"/>
                    <a:pt x="0" y="939037"/>
                  </a:cubicBezTo>
                  <a:cubicBezTo>
                    <a:pt x="0" y="805213"/>
                    <a:pt x="81109" y="690186"/>
                    <a:pt x="197338" y="640069"/>
                  </a:cubicBezTo>
                  <a:cubicBezTo>
                    <a:pt x="208108" y="557684"/>
                    <a:pt x="247093" y="491867"/>
                    <a:pt x="306885" y="467989"/>
                  </a:cubicBezTo>
                  <a:cubicBezTo>
                    <a:pt x="319486" y="462956"/>
                    <a:pt x="332415" y="460025"/>
                    <a:pt x="345490" y="459054"/>
                  </a:cubicBezTo>
                  <a:cubicBezTo>
                    <a:pt x="374873" y="456871"/>
                    <a:pt x="404990" y="464587"/>
                    <a:pt x="433414" y="481416"/>
                  </a:cubicBezTo>
                  <a:cubicBezTo>
                    <a:pt x="456609" y="211206"/>
                    <a:pt x="659145" y="0"/>
                    <a:pt x="905551" y="0"/>
                  </a:cubicBezTo>
                  <a:close/>
                </a:path>
              </a:pathLst>
            </a:custGeom>
            <a:solidFill>
              <a:srgbClr val="FB710F">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15" name="组合 14"/>
            <p:cNvGrpSpPr/>
            <p:nvPr/>
          </p:nvGrpSpPr>
          <p:grpSpPr>
            <a:xfrm rot="20297297">
              <a:off x="588256" y="4452640"/>
              <a:ext cx="703090" cy="484891"/>
              <a:chOff x="2527354" y="3401309"/>
              <a:chExt cx="295908" cy="204075"/>
            </a:xfrm>
            <a:solidFill>
              <a:srgbClr val="FB710F">
                <a:alpha val="20000"/>
              </a:srgbClr>
            </a:solidFill>
          </p:grpSpPr>
          <p:sp>
            <p:nvSpPr>
              <p:cNvPr id="16" name="Freeform 13"/>
              <p:cNvSpPr>
                <a:spLocks noEditPoints="1"/>
              </p:cNvSpPr>
              <p:nvPr/>
            </p:nvSpPr>
            <p:spPr bwMode="auto">
              <a:xfrm>
                <a:off x="2527354" y="3577688"/>
                <a:ext cx="295908" cy="27696"/>
              </a:xfrm>
              <a:custGeom>
                <a:avLst/>
                <a:gdLst>
                  <a:gd name="T0" fmla="*/ 406 w 406"/>
                  <a:gd name="T1" fmla="*/ 0 h 38"/>
                  <a:gd name="T2" fmla="*/ 0 w 406"/>
                  <a:gd name="T3" fmla="*/ 0 h 38"/>
                  <a:gd name="T4" fmla="*/ 0 w 406"/>
                  <a:gd name="T5" fmla="*/ 38 h 38"/>
                  <a:gd name="T6" fmla="*/ 406 w 406"/>
                  <a:gd name="T7" fmla="*/ 38 h 38"/>
                  <a:gd name="T8" fmla="*/ 406 w 406"/>
                  <a:gd name="T9" fmla="*/ 0 h 38"/>
                  <a:gd name="T10" fmla="*/ 390 w 406"/>
                  <a:gd name="T11" fmla="*/ 23 h 38"/>
                  <a:gd name="T12" fmla="*/ 357 w 406"/>
                  <a:gd name="T13" fmla="*/ 23 h 38"/>
                  <a:gd name="T14" fmla="*/ 357 w 406"/>
                  <a:gd name="T15" fmla="*/ 14 h 38"/>
                  <a:gd name="T16" fmla="*/ 390 w 406"/>
                  <a:gd name="T17" fmla="*/ 14 h 38"/>
                  <a:gd name="T18" fmla="*/ 390 w 406"/>
                  <a:gd name="T19"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38">
                    <a:moveTo>
                      <a:pt x="406" y="0"/>
                    </a:moveTo>
                    <a:lnTo>
                      <a:pt x="0" y="0"/>
                    </a:lnTo>
                    <a:lnTo>
                      <a:pt x="0" y="38"/>
                    </a:lnTo>
                    <a:lnTo>
                      <a:pt x="406" y="38"/>
                    </a:lnTo>
                    <a:lnTo>
                      <a:pt x="406" y="0"/>
                    </a:lnTo>
                    <a:close/>
                    <a:moveTo>
                      <a:pt x="390" y="23"/>
                    </a:moveTo>
                    <a:lnTo>
                      <a:pt x="357" y="23"/>
                    </a:lnTo>
                    <a:lnTo>
                      <a:pt x="357" y="14"/>
                    </a:lnTo>
                    <a:lnTo>
                      <a:pt x="390" y="14"/>
                    </a:lnTo>
                    <a:lnTo>
                      <a:pt x="390" y="23"/>
                    </a:ln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7" name="Freeform 14"/>
              <p:cNvSpPr>
                <a:spLocks noEditPoints="1"/>
              </p:cNvSpPr>
              <p:nvPr/>
            </p:nvSpPr>
            <p:spPr bwMode="auto">
              <a:xfrm>
                <a:off x="2540474" y="3401309"/>
                <a:ext cx="268942" cy="167632"/>
              </a:xfrm>
              <a:custGeom>
                <a:avLst/>
                <a:gdLst>
                  <a:gd name="T0" fmla="*/ 369 w 369"/>
                  <a:gd name="T1" fmla="*/ 0 h 230"/>
                  <a:gd name="T2" fmla="*/ 0 w 369"/>
                  <a:gd name="T3" fmla="*/ 0 h 230"/>
                  <a:gd name="T4" fmla="*/ 0 w 369"/>
                  <a:gd name="T5" fmla="*/ 230 h 230"/>
                  <a:gd name="T6" fmla="*/ 369 w 369"/>
                  <a:gd name="T7" fmla="*/ 230 h 230"/>
                  <a:gd name="T8" fmla="*/ 369 w 369"/>
                  <a:gd name="T9" fmla="*/ 0 h 230"/>
                  <a:gd name="T10" fmla="*/ 329 w 369"/>
                  <a:gd name="T11" fmla="*/ 197 h 230"/>
                  <a:gd name="T12" fmla="*/ 43 w 369"/>
                  <a:gd name="T13" fmla="*/ 197 h 230"/>
                  <a:gd name="T14" fmla="*/ 43 w 369"/>
                  <a:gd name="T15" fmla="*/ 34 h 230"/>
                  <a:gd name="T16" fmla="*/ 329 w 369"/>
                  <a:gd name="T17" fmla="*/ 34 h 230"/>
                  <a:gd name="T18" fmla="*/ 329 w 369"/>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30">
                    <a:moveTo>
                      <a:pt x="369" y="0"/>
                    </a:moveTo>
                    <a:lnTo>
                      <a:pt x="0" y="0"/>
                    </a:lnTo>
                    <a:lnTo>
                      <a:pt x="0" y="230"/>
                    </a:lnTo>
                    <a:lnTo>
                      <a:pt x="369" y="230"/>
                    </a:lnTo>
                    <a:lnTo>
                      <a:pt x="369" y="0"/>
                    </a:lnTo>
                    <a:close/>
                    <a:moveTo>
                      <a:pt x="329" y="197"/>
                    </a:moveTo>
                    <a:lnTo>
                      <a:pt x="43" y="197"/>
                    </a:lnTo>
                    <a:lnTo>
                      <a:pt x="43" y="34"/>
                    </a:lnTo>
                    <a:lnTo>
                      <a:pt x="329" y="34"/>
                    </a:lnTo>
                    <a:lnTo>
                      <a:pt x="329" y="197"/>
                    </a:ln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grpSp>
        <p:sp>
          <p:nvSpPr>
            <p:cNvPr id="25" name="Freeform 140"/>
            <p:cNvSpPr>
              <a:spLocks noChangeArrowheads="1"/>
            </p:cNvSpPr>
            <p:nvPr/>
          </p:nvSpPr>
          <p:spPr bwMode="auto">
            <a:xfrm>
              <a:off x="1003300" y="5408613"/>
              <a:ext cx="1130300" cy="1255712"/>
            </a:xfrm>
            <a:custGeom>
              <a:avLst/>
              <a:gdLst>
                <a:gd name="T0" fmla="*/ 0 w 279"/>
                <a:gd name="T1" fmla="*/ 278 h 310"/>
                <a:gd name="T2" fmla="*/ 147 w 279"/>
                <a:gd name="T3" fmla="*/ 310 h 310"/>
                <a:gd name="T4" fmla="*/ 172 w 279"/>
                <a:gd name="T5" fmla="*/ 194 h 310"/>
                <a:gd name="T6" fmla="*/ 279 w 279"/>
                <a:gd name="T7" fmla="*/ 48 h 310"/>
                <a:gd name="T8" fmla="*/ 62 w 279"/>
                <a:gd name="T9" fmla="*/ 0 h 310"/>
                <a:gd name="T10" fmla="*/ 0 w 279"/>
                <a:gd name="T11" fmla="*/ 278 h 310"/>
              </a:gdLst>
              <a:ahLst/>
              <a:cxnLst>
                <a:cxn ang="0">
                  <a:pos x="T0" y="T1"/>
                </a:cxn>
                <a:cxn ang="0">
                  <a:pos x="T2" y="T3"/>
                </a:cxn>
                <a:cxn ang="0">
                  <a:pos x="T4" y="T5"/>
                </a:cxn>
                <a:cxn ang="0">
                  <a:pos x="T6" y="T7"/>
                </a:cxn>
                <a:cxn ang="0">
                  <a:pos x="T8" y="T9"/>
                </a:cxn>
                <a:cxn ang="0">
                  <a:pos x="T10" y="T11"/>
                </a:cxn>
              </a:cxnLst>
              <a:rect l="0" t="0" r="r" b="b"/>
              <a:pathLst>
                <a:path w="279" h="310">
                  <a:moveTo>
                    <a:pt x="0" y="278"/>
                  </a:moveTo>
                  <a:lnTo>
                    <a:pt x="147" y="310"/>
                  </a:lnTo>
                  <a:lnTo>
                    <a:pt x="172" y="194"/>
                  </a:lnTo>
                  <a:lnTo>
                    <a:pt x="279" y="48"/>
                  </a:lnTo>
                  <a:lnTo>
                    <a:pt x="62" y="0"/>
                  </a:lnTo>
                  <a:lnTo>
                    <a:pt x="0" y="278"/>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 name="Freeform 141"/>
            <p:cNvSpPr>
              <a:spLocks noChangeArrowheads="1"/>
            </p:cNvSpPr>
            <p:nvPr/>
          </p:nvSpPr>
          <p:spPr bwMode="auto">
            <a:xfrm>
              <a:off x="1230313" y="5611813"/>
              <a:ext cx="296862" cy="509587"/>
            </a:xfrm>
            <a:custGeom>
              <a:avLst/>
              <a:gdLst>
                <a:gd name="T0" fmla="*/ 17 w 67"/>
                <a:gd name="T1" fmla="*/ 0 h 115"/>
                <a:gd name="T2" fmla="*/ 34 w 67"/>
                <a:gd name="T3" fmla="*/ 115 h 115"/>
                <a:gd name="T4" fmla="*/ 17 w 67"/>
                <a:gd name="T5" fmla="*/ 0 h 115"/>
              </a:gdLst>
              <a:ahLst/>
              <a:cxnLst>
                <a:cxn ang="0">
                  <a:pos x="T0" y="T1"/>
                </a:cxn>
                <a:cxn ang="0">
                  <a:pos x="T2" y="T3"/>
                </a:cxn>
                <a:cxn ang="0">
                  <a:pos x="T4" y="T5"/>
                </a:cxn>
              </a:cxnLst>
              <a:rect l="0" t="0" r="r" b="b"/>
              <a:pathLst>
                <a:path w="67" h="115">
                  <a:moveTo>
                    <a:pt x="17" y="0"/>
                  </a:moveTo>
                  <a:cubicBezTo>
                    <a:pt x="37" y="31"/>
                    <a:pt x="67" y="79"/>
                    <a:pt x="34" y="115"/>
                  </a:cubicBezTo>
                  <a:cubicBezTo>
                    <a:pt x="19" y="104"/>
                    <a:pt x="0" y="44"/>
                    <a:pt x="17" y="0"/>
                  </a:cubicBez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7" name="Freeform 142"/>
            <p:cNvSpPr/>
            <p:nvPr/>
          </p:nvSpPr>
          <p:spPr bwMode="auto">
            <a:xfrm>
              <a:off x="1316038" y="3808413"/>
              <a:ext cx="1462087" cy="2058987"/>
            </a:xfrm>
            <a:custGeom>
              <a:avLst/>
              <a:gdLst>
                <a:gd name="T0" fmla="*/ 68 w 330"/>
                <a:gd name="T1" fmla="*/ 0 h 465"/>
                <a:gd name="T2" fmla="*/ 261 w 330"/>
                <a:gd name="T3" fmla="*/ 0 h 465"/>
                <a:gd name="T4" fmla="*/ 330 w 330"/>
                <a:gd name="T5" fmla="*/ 48 h 465"/>
                <a:gd name="T6" fmla="*/ 330 w 330"/>
                <a:gd name="T7" fmla="*/ 416 h 465"/>
                <a:gd name="T8" fmla="*/ 261 w 330"/>
                <a:gd name="T9" fmla="*/ 465 h 465"/>
                <a:gd name="T10" fmla="*/ 68 w 330"/>
                <a:gd name="T11" fmla="*/ 465 h 465"/>
                <a:gd name="T12" fmla="*/ 0 w 330"/>
                <a:gd name="T13" fmla="*/ 416 h 465"/>
                <a:gd name="T14" fmla="*/ 0 w 330"/>
                <a:gd name="T15" fmla="*/ 48 h 465"/>
                <a:gd name="T16" fmla="*/ 68 w 330"/>
                <a:gd name="T1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465">
                  <a:moveTo>
                    <a:pt x="68" y="0"/>
                  </a:moveTo>
                  <a:cubicBezTo>
                    <a:pt x="261" y="0"/>
                    <a:pt x="261" y="0"/>
                    <a:pt x="261" y="0"/>
                  </a:cubicBezTo>
                  <a:cubicBezTo>
                    <a:pt x="299" y="0"/>
                    <a:pt x="330" y="22"/>
                    <a:pt x="330" y="48"/>
                  </a:cubicBezTo>
                  <a:cubicBezTo>
                    <a:pt x="330" y="416"/>
                    <a:pt x="330" y="416"/>
                    <a:pt x="330" y="416"/>
                  </a:cubicBezTo>
                  <a:cubicBezTo>
                    <a:pt x="330" y="443"/>
                    <a:pt x="299" y="465"/>
                    <a:pt x="261" y="465"/>
                  </a:cubicBezTo>
                  <a:cubicBezTo>
                    <a:pt x="68" y="465"/>
                    <a:pt x="68" y="465"/>
                    <a:pt x="68" y="465"/>
                  </a:cubicBezTo>
                  <a:cubicBezTo>
                    <a:pt x="30" y="465"/>
                    <a:pt x="0" y="443"/>
                    <a:pt x="0" y="416"/>
                  </a:cubicBezTo>
                  <a:cubicBezTo>
                    <a:pt x="0" y="48"/>
                    <a:pt x="0" y="48"/>
                    <a:pt x="0" y="48"/>
                  </a:cubicBezTo>
                  <a:cubicBezTo>
                    <a:pt x="0" y="22"/>
                    <a:pt x="30" y="0"/>
                    <a:pt x="68" y="0"/>
                  </a:cubicBez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latin typeface="+mn-lt"/>
                <a:ea typeface="+mn-ea"/>
              </a:endParaRPr>
            </a:p>
          </p:txBody>
        </p:sp>
        <p:sp>
          <p:nvSpPr>
            <p:cNvPr id="28" name="Freeform 143"/>
            <p:cNvSpPr/>
            <p:nvPr/>
          </p:nvSpPr>
          <p:spPr bwMode="auto">
            <a:xfrm>
              <a:off x="1444625" y="3983038"/>
              <a:ext cx="1279525" cy="1693862"/>
            </a:xfrm>
            <a:custGeom>
              <a:avLst/>
              <a:gdLst>
                <a:gd name="T0" fmla="*/ 1 w 289"/>
                <a:gd name="T1" fmla="*/ 0 h 383"/>
                <a:gd name="T2" fmla="*/ 288 w 289"/>
                <a:gd name="T3" fmla="*/ 0 h 383"/>
                <a:gd name="T4" fmla="*/ 289 w 289"/>
                <a:gd name="T5" fmla="*/ 0 h 383"/>
                <a:gd name="T6" fmla="*/ 289 w 289"/>
                <a:gd name="T7" fmla="*/ 382 h 383"/>
                <a:gd name="T8" fmla="*/ 288 w 289"/>
                <a:gd name="T9" fmla="*/ 383 h 383"/>
                <a:gd name="T10" fmla="*/ 1 w 289"/>
                <a:gd name="T11" fmla="*/ 383 h 383"/>
                <a:gd name="T12" fmla="*/ 0 w 289"/>
                <a:gd name="T13" fmla="*/ 382 h 383"/>
                <a:gd name="T14" fmla="*/ 0 w 289"/>
                <a:gd name="T15" fmla="*/ 0 h 383"/>
                <a:gd name="T16" fmla="*/ 1 w 289"/>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383">
                  <a:moveTo>
                    <a:pt x="1" y="0"/>
                  </a:moveTo>
                  <a:cubicBezTo>
                    <a:pt x="288" y="0"/>
                    <a:pt x="288" y="0"/>
                    <a:pt x="288" y="0"/>
                  </a:cubicBezTo>
                  <a:cubicBezTo>
                    <a:pt x="289" y="0"/>
                    <a:pt x="289" y="0"/>
                    <a:pt x="289" y="0"/>
                  </a:cubicBezTo>
                  <a:cubicBezTo>
                    <a:pt x="289" y="382"/>
                    <a:pt x="289" y="382"/>
                    <a:pt x="289" y="382"/>
                  </a:cubicBezTo>
                  <a:cubicBezTo>
                    <a:pt x="289" y="382"/>
                    <a:pt x="289" y="383"/>
                    <a:pt x="288" y="383"/>
                  </a:cubicBezTo>
                  <a:cubicBezTo>
                    <a:pt x="1" y="383"/>
                    <a:pt x="1" y="383"/>
                    <a:pt x="1" y="383"/>
                  </a:cubicBezTo>
                  <a:cubicBezTo>
                    <a:pt x="0" y="383"/>
                    <a:pt x="0" y="382"/>
                    <a:pt x="0" y="382"/>
                  </a:cubicBezTo>
                  <a:cubicBezTo>
                    <a:pt x="0" y="0"/>
                    <a:pt x="0" y="0"/>
                    <a:pt x="0" y="0"/>
                  </a:cubicBezTo>
                  <a:cubicBezTo>
                    <a:pt x="0" y="0"/>
                    <a:pt x="0" y="0"/>
                    <a:pt x="1" y="0"/>
                  </a:cubicBezTo>
                  <a:close/>
                </a:path>
              </a:pathLst>
            </a:custGeom>
            <a:solidFill>
              <a:schemeClr val="bg1">
                <a:lumMod val="95000"/>
              </a:schemeClr>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29" name="Freeform 144"/>
            <p:cNvSpPr>
              <a:spLocks noChangeArrowheads="1"/>
            </p:cNvSpPr>
            <p:nvPr/>
          </p:nvSpPr>
          <p:spPr bwMode="auto">
            <a:xfrm>
              <a:off x="1866900" y="3857625"/>
              <a:ext cx="352425" cy="31750"/>
            </a:xfrm>
            <a:custGeom>
              <a:avLst/>
              <a:gdLst>
                <a:gd name="T0" fmla="*/ 4 w 79"/>
                <a:gd name="T1" fmla="*/ 0 h 7"/>
                <a:gd name="T2" fmla="*/ 75 w 79"/>
                <a:gd name="T3" fmla="*/ 0 h 7"/>
                <a:gd name="T4" fmla="*/ 79 w 79"/>
                <a:gd name="T5" fmla="*/ 4 h 7"/>
                <a:gd name="T6" fmla="*/ 79 w 79"/>
                <a:gd name="T7" fmla="*/ 4 h 7"/>
                <a:gd name="T8" fmla="*/ 75 w 79"/>
                <a:gd name="T9" fmla="*/ 7 h 7"/>
                <a:gd name="T10" fmla="*/ 4 w 79"/>
                <a:gd name="T11" fmla="*/ 7 h 7"/>
                <a:gd name="T12" fmla="*/ 0 w 79"/>
                <a:gd name="T13" fmla="*/ 4 h 7"/>
                <a:gd name="T14" fmla="*/ 0 w 79"/>
                <a:gd name="T15" fmla="*/ 4 h 7"/>
                <a:gd name="T16" fmla="*/ 4 w 7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
                  <a:moveTo>
                    <a:pt x="4" y="0"/>
                  </a:moveTo>
                  <a:cubicBezTo>
                    <a:pt x="75" y="0"/>
                    <a:pt x="75" y="0"/>
                    <a:pt x="75" y="0"/>
                  </a:cubicBezTo>
                  <a:cubicBezTo>
                    <a:pt x="77" y="0"/>
                    <a:pt x="79" y="2"/>
                    <a:pt x="79" y="4"/>
                  </a:cubicBezTo>
                  <a:cubicBezTo>
                    <a:pt x="79" y="4"/>
                    <a:pt x="79" y="4"/>
                    <a:pt x="79" y="4"/>
                  </a:cubicBezTo>
                  <a:cubicBezTo>
                    <a:pt x="79" y="6"/>
                    <a:pt x="77" y="7"/>
                    <a:pt x="75" y="7"/>
                  </a:cubicBezTo>
                  <a:cubicBezTo>
                    <a:pt x="4" y="7"/>
                    <a:pt x="4" y="7"/>
                    <a:pt x="4" y="7"/>
                  </a:cubicBezTo>
                  <a:cubicBezTo>
                    <a:pt x="2" y="7"/>
                    <a:pt x="0" y="6"/>
                    <a:pt x="0" y="4"/>
                  </a:cubicBezTo>
                  <a:cubicBezTo>
                    <a:pt x="0" y="4"/>
                    <a:pt x="0" y="4"/>
                    <a:pt x="0" y="4"/>
                  </a:cubicBezTo>
                  <a:cubicBezTo>
                    <a:pt x="0" y="2"/>
                    <a:pt x="2" y="0"/>
                    <a:pt x="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0" name="Oval 145"/>
            <p:cNvSpPr>
              <a:spLocks noChangeArrowheads="1"/>
            </p:cNvSpPr>
            <p:nvPr/>
          </p:nvSpPr>
          <p:spPr bwMode="auto">
            <a:xfrm>
              <a:off x="1992313" y="5716588"/>
              <a:ext cx="104775" cy="101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p>
          </p:txBody>
        </p:sp>
        <p:sp>
          <p:nvSpPr>
            <p:cNvPr id="31" name="Freeform 150"/>
            <p:cNvSpPr/>
            <p:nvPr/>
          </p:nvSpPr>
          <p:spPr bwMode="auto">
            <a:xfrm>
              <a:off x="838200" y="6227763"/>
              <a:ext cx="903288" cy="627062"/>
            </a:xfrm>
            <a:custGeom>
              <a:avLst/>
              <a:gdLst>
                <a:gd name="T0" fmla="*/ 34 w 223"/>
                <a:gd name="T1" fmla="*/ 0 h 155"/>
                <a:gd name="T2" fmla="*/ 223 w 223"/>
                <a:gd name="T3" fmla="*/ 41 h 155"/>
                <a:gd name="T4" fmla="*/ 198 w 223"/>
                <a:gd name="T5" fmla="*/ 155 h 155"/>
                <a:gd name="T6" fmla="*/ 0 w 223"/>
                <a:gd name="T7" fmla="*/ 155 h 155"/>
                <a:gd name="T8" fmla="*/ 34 w 223"/>
                <a:gd name="T9" fmla="*/ 0 h 155"/>
              </a:gdLst>
              <a:ahLst/>
              <a:cxnLst>
                <a:cxn ang="0">
                  <a:pos x="T0" y="T1"/>
                </a:cxn>
                <a:cxn ang="0">
                  <a:pos x="T2" y="T3"/>
                </a:cxn>
                <a:cxn ang="0">
                  <a:pos x="T4" y="T5"/>
                </a:cxn>
                <a:cxn ang="0">
                  <a:pos x="T6" y="T7"/>
                </a:cxn>
                <a:cxn ang="0">
                  <a:pos x="T8" y="T9"/>
                </a:cxn>
              </a:cxnLst>
              <a:rect l="0" t="0" r="r" b="b"/>
              <a:pathLst>
                <a:path w="223" h="155">
                  <a:moveTo>
                    <a:pt x="34" y="0"/>
                  </a:moveTo>
                  <a:lnTo>
                    <a:pt x="223" y="41"/>
                  </a:lnTo>
                  <a:lnTo>
                    <a:pt x="198" y="155"/>
                  </a:lnTo>
                  <a:lnTo>
                    <a:pt x="0" y="155"/>
                  </a:lnTo>
                  <a:lnTo>
                    <a:pt x="34" y="0"/>
                  </a:lnTo>
                  <a:close/>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32" name="Freeform 151"/>
            <p:cNvSpPr>
              <a:spLocks noChangeArrowheads="1"/>
            </p:cNvSpPr>
            <p:nvPr/>
          </p:nvSpPr>
          <p:spPr bwMode="auto">
            <a:xfrm>
              <a:off x="1036638" y="4991100"/>
              <a:ext cx="381000" cy="1147763"/>
            </a:xfrm>
            <a:custGeom>
              <a:avLst/>
              <a:gdLst>
                <a:gd name="T0" fmla="*/ 15 w 86"/>
                <a:gd name="T1" fmla="*/ 247 h 259"/>
                <a:gd name="T2" fmla="*/ 37 w 86"/>
                <a:gd name="T3" fmla="*/ 259 h 259"/>
                <a:gd name="T4" fmla="*/ 43 w 86"/>
                <a:gd name="T5" fmla="*/ 226 h 259"/>
                <a:gd name="T6" fmla="*/ 79 w 86"/>
                <a:gd name="T7" fmla="*/ 55 h 259"/>
                <a:gd name="T8" fmla="*/ 42 w 86"/>
                <a:gd name="T9" fmla="*/ 0 h 259"/>
                <a:gd name="T10" fmla="*/ 4 w 86"/>
                <a:gd name="T11" fmla="*/ 182 h 259"/>
                <a:gd name="T12" fmla="*/ 15 w 86"/>
                <a:gd name="T13" fmla="*/ 247 h 259"/>
              </a:gdLst>
              <a:ahLst/>
              <a:cxnLst>
                <a:cxn ang="0">
                  <a:pos x="T0" y="T1"/>
                </a:cxn>
                <a:cxn ang="0">
                  <a:pos x="T2" y="T3"/>
                </a:cxn>
                <a:cxn ang="0">
                  <a:pos x="T4" y="T5"/>
                </a:cxn>
                <a:cxn ang="0">
                  <a:pos x="T6" y="T7"/>
                </a:cxn>
                <a:cxn ang="0">
                  <a:pos x="T8" y="T9"/>
                </a:cxn>
                <a:cxn ang="0">
                  <a:pos x="T10" y="T11"/>
                </a:cxn>
                <a:cxn ang="0">
                  <a:pos x="T12" y="T13"/>
                </a:cxn>
              </a:cxnLst>
              <a:rect l="0" t="0" r="r" b="b"/>
              <a:pathLst>
                <a:path w="86" h="259">
                  <a:moveTo>
                    <a:pt x="15" y="247"/>
                  </a:moveTo>
                  <a:cubicBezTo>
                    <a:pt x="37" y="259"/>
                    <a:pt x="37" y="259"/>
                    <a:pt x="37" y="259"/>
                  </a:cubicBezTo>
                  <a:cubicBezTo>
                    <a:pt x="43" y="226"/>
                    <a:pt x="43" y="226"/>
                    <a:pt x="43" y="226"/>
                  </a:cubicBezTo>
                  <a:cubicBezTo>
                    <a:pt x="79" y="55"/>
                    <a:pt x="79" y="55"/>
                    <a:pt x="79" y="55"/>
                  </a:cubicBezTo>
                  <a:cubicBezTo>
                    <a:pt x="86" y="19"/>
                    <a:pt x="64" y="7"/>
                    <a:pt x="42" y="0"/>
                  </a:cubicBezTo>
                  <a:cubicBezTo>
                    <a:pt x="4" y="182"/>
                    <a:pt x="4" y="182"/>
                    <a:pt x="4" y="182"/>
                  </a:cubicBezTo>
                  <a:cubicBezTo>
                    <a:pt x="0" y="199"/>
                    <a:pt x="1" y="239"/>
                    <a:pt x="15" y="247"/>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3" name="Freeform 152"/>
            <p:cNvSpPr>
              <a:spLocks noChangeArrowheads="1"/>
            </p:cNvSpPr>
            <p:nvPr/>
          </p:nvSpPr>
          <p:spPr bwMode="auto">
            <a:xfrm>
              <a:off x="1185863" y="4991100"/>
              <a:ext cx="73025" cy="182563"/>
            </a:xfrm>
            <a:custGeom>
              <a:avLst/>
              <a:gdLst>
                <a:gd name="T0" fmla="*/ 16 w 16"/>
                <a:gd name="T1" fmla="*/ 3 h 41"/>
                <a:gd name="T2" fmla="*/ 8 w 16"/>
                <a:gd name="T3" fmla="*/ 0 h 41"/>
                <a:gd name="T4" fmla="*/ 0 w 16"/>
                <a:gd name="T5" fmla="*/ 41 h 41"/>
                <a:gd name="T6" fmla="*/ 16 w 16"/>
                <a:gd name="T7" fmla="*/ 3 h 41"/>
              </a:gdLst>
              <a:ahLst/>
              <a:cxnLst>
                <a:cxn ang="0">
                  <a:pos x="T0" y="T1"/>
                </a:cxn>
                <a:cxn ang="0">
                  <a:pos x="T2" y="T3"/>
                </a:cxn>
                <a:cxn ang="0">
                  <a:pos x="T4" y="T5"/>
                </a:cxn>
                <a:cxn ang="0">
                  <a:pos x="T6" y="T7"/>
                </a:cxn>
              </a:cxnLst>
              <a:rect l="0" t="0" r="r" b="b"/>
              <a:pathLst>
                <a:path w="16" h="41">
                  <a:moveTo>
                    <a:pt x="16" y="3"/>
                  </a:moveTo>
                  <a:cubicBezTo>
                    <a:pt x="14" y="2"/>
                    <a:pt x="11" y="1"/>
                    <a:pt x="8" y="0"/>
                  </a:cubicBezTo>
                  <a:cubicBezTo>
                    <a:pt x="0" y="41"/>
                    <a:pt x="0" y="41"/>
                    <a:pt x="0" y="41"/>
                  </a:cubicBezTo>
                  <a:cubicBezTo>
                    <a:pt x="14" y="41"/>
                    <a:pt x="16" y="18"/>
                    <a:pt x="16" y="3"/>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4" name="Freeform 153"/>
            <p:cNvSpPr>
              <a:spLocks noChangeArrowheads="1"/>
            </p:cNvSpPr>
            <p:nvPr/>
          </p:nvSpPr>
          <p:spPr bwMode="auto">
            <a:xfrm>
              <a:off x="1185863" y="5611813"/>
              <a:ext cx="268287" cy="647700"/>
            </a:xfrm>
            <a:custGeom>
              <a:avLst/>
              <a:gdLst>
                <a:gd name="T0" fmla="*/ 27 w 60"/>
                <a:gd name="T1" fmla="*/ 0 h 146"/>
                <a:gd name="T2" fmla="*/ 48 w 60"/>
                <a:gd name="T3" fmla="*/ 107 h 146"/>
                <a:gd name="T4" fmla="*/ 27 w 60"/>
                <a:gd name="T5" fmla="*/ 0 h 146"/>
              </a:gdLst>
              <a:ahLst/>
              <a:cxnLst>
                <a:cxn ang="0">
                  <a:pos x="T0" y="T1"/>
                </a:cxn>
                <a:cxn ang="0">
                  <a:pos x="T2" y="T3"/>
                </a:cxn>
                <a:cxn ang="0">
                  <a:pos x="T4" y="T5"/>
                </a:cxn>
              </a:cxnLst>
              <a:rect l="0" t="0" r="r" b="b"/>
              <a:pathLst>
                <a:path w="60" h="146">
                  <a:moveTo>
                    <a:pt x="27" y="0"/>
                  </a:moveTo>
                  <a:cubicBezTo>
                    <a:pt x="40" y="24"/>
                    <a:pt x="60" y="68"/>
                    <a:pt x="48" y="107"/>
                  </a:cubicBezTo>
                  <a:cubicBezTo>
                    <a:pt x="35" y="146"/>
                    <a:pt x="0" y="59"/>
                    <a:pt x="27" y="0"/>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5" name="Freeform 154"/>
            <p:cNvSpPr>
              <a:spLocks noChangeArrowheads="1"/>
            </p:cNvSpPr>
            <p:nvPr/>
          </p:nvSpPr>
          <p:spPr bwMode="auto">
            <a:xfrm>
              <a:off x="2924175" y="6097588"/>
              <a:ext cx="908050" cy="757237"/>
            </a:xfrm>
            <a:custGeom>
              <a:avLst/>
              <a:gdLst>
                <a:gd name="T0" fmla="*/ 0 w 205"/>
                <a:gd name="T1" fmla="*/ 27 h 171"/>
                <a:gd name="T2" fmla="*/ 61 w 205"/>
                <a:gd name="T3" fmla="*/ 171 h 171"/>
                <a:gd name="T4" fmla="*/ 189 w 205"/>
                <a:gd name="T5" fmla="*/ 171 h 171"/>
                <a:gd name="T6" fmla="*/ 205 w 205"/>
                <a:gd name="T7" fmla="*/ 156 h 171"/>
                <a:gd name="T8" fmla="*/ 143 w 205"/>
                <a:gd name="T9" fmla="*/ 0 h 171"/>
                <a:gd name="T10" fmla="*/ 0 w 205"/>
                <a:gd name="T11" fmla="*/ 27 h 171"/>
              </a:gdLst>
              <a:ahLst/>
              <a:cxnLst>
                <a:cxn ang="0">
                  <a:pos x="T0" y="T1"/>
                </a:cxn>
                <a:cxn ang="0">
                  <a:pos x="T2" y="T3"/>
                </a:cxn>
                <a:cxn ang="0">
                  <a:pos x="T4" y="T5"/>
                </a:cxn>
                <a:cxn ang="0">
                  <a:pos x="T6" y="T7"/>
                </a:cxn>
                <a:cxn ang="0">
                  <a:pos x="T8" y="T9"/>
                </a:cxn>
                <a:cxn ang="0">
                  <a:pos x="T10" y="T11"/>
                </a:cxn>
              </a:cxnLst>
              <a:rect l="0" t="0" r="r" b="b"/>
              <a:pathLst>
                <a:path w="205" h="171">
                  <a:moveTo>
                    <a:pt x="0" y="27"/>
                  </a:moveTo>
                  <a:cubicBezTo>
                    <a:pt x="61" y="171"/>
                    <a:pt x="61" y="171"/>
                    <a:pt x="61" y="171"/>
                  </a:cubicBezTo>
                  <a:cubicBezTo>
                    <a:pt x="189" y="171"/>
                    <a:pt x="189" y="171"/>
                    <a:pt x="189" y="171"/>
                  </a:cubicBezTo>
                  <a:cubicBezTo>
                    <a:pt x="194" y="166"/>
                    <a:pt x="200" y="161"/>
                    <a:pt x="205" y="156"/>
                  </a:cubicBezTo>
                  <a:cubicBezTo>
                    <a:pt x="143" y="0"/>
                    <a:pt x="143" y="0"/>
                    <a:pt x="143" y="0"/>
                  </a:cubicBezTo>
                  <a:lnTo>
                    <a:pt x="0" y="27"/>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6" name="Freeform 155"/>
            <p:cNvSpPr/>
            <p:nvPr/>
          </p:nvSpPr>
          <p:spPr bwMode="auto">
            <a:xfrm>
              <a:off x="3049588" y="6369050"/>
              <a:ext cx="895350" cy="485775"/>
            </a:xfrm>
            <a:custGeom>
              <a:avLst/>
              <a:gdLst>
                <a:gd name="T0" fmla="*/ 174 w 221"/>
                <a:gd name="T1" fmla="*/ 0 h 120"/>
                <a:gd name="T2" fmla="*/ 221 w 221"/>
                <a:gd name="T3" fmla="*/ 120 h 120"/>
                <a:gd name="T4" fmla="*/ 20 w 221"/>
                <a:gd name="T5" fmla="*/ 120 h 120"/>
                <a:gd name="T6" fmla="*/ 0 w 221"/>
                <a:gd name="T7" fmla="*/ 69 h 120"/>
                <a:gd name="T8" fmla="*/ 174 w 221"/>
                <a:gd name="T9" fmla="*/ 0 h 120"/>
              </a:gdLst>
              <a:ahLst/>
              <a:cxnLst>
                <a:cxn ang="0">
                  <a:pos x="T0" y="T1"/>
                </a:cxn>
                <a:cxn ang="0">
                  <a:pos x="T2" y="T3"/>
                </a:cxn>
                <a:cxn ang="0">
                  <a:pos x="T4" y="T5"/>
                </a:cxn>
                <a:cxn ang="0">
                  <a:pos x="T6" y="T7"/>
                </a:cxn>
                <a:cxn ang="0">
                  <a:pos x="T8" y="T9"/>
                </a:cxn>
              </a:cxnLst>
              <a:rect l="0" t="0" r="r" b="b"/>
              <a:pathLst>
                <a:path w="221" h="120">
                  <a:moveTo>
                    <a:pt x="174" y="0"/>
                  </a:moveTo>
                  <a:lnTo>
                    <a:pt x="221" y="120"/>
                  </a:lnTo>
                  <a:lnTo>
                    <a:pt x="20" y="120"/>
                  </a:lnTo>
                  <a:lnTo>
                    <a:pt x="0" y="69"/>
                  </a:lnTo>
                  <a:lnTo>
                    <a:pt x="174" y="0"/>
                  </a:lnTo>
                  <a:close/>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37" name="Freeform 156"/>
            <p:cNvSpPr>
              <a:spLocks noChangeArrowheads="1"/>
            </p:cNvSpPr>
            <p:nvPr/>
          </p:nvSpPr>
          <p:spPr bwMode="auto">
            <a:xfrm>
              <a:off x="2368550" y="5607050"/>
              <a:ext cx="673100" cy="785813"/>
            </a:xfrm>
            <a:custGeom>
              <a:avLst/>
              <a:gdLst>
                <a:gd name="T0" fmla="*/ 0 w 152"/>
                <a:gd name="T1" fmla="*/ 26 h 177"/>
                <a:gd name="T2" fmla="*/ 69 w 152"/>
                <a:gd name="T3" fmla="*/ 125 h 177"/>
                <a:gd name="T4" fmla="*/ 138 w 152"/>
                <a:gd name="T5" fmla="*/ 169 h 177"/>
                <a:gd name="T6" fmla="*/ 123 w 152"/>
                <a:gd name="T7" fmla="*/ 105 h 177"/>
                <a:gd name="T8" fmla="*/ 70 w 152"/>
                <a:gd name="T9" fmla="*/ 38 h 177"/>
                <a:gd name="T10" fmla="*/ 0 w 152"/>
                <a:gd name="T11" fmla="*/ 26 h 177"/>
              </a:gdLst>
              <a:ahLst/>
              <a:cxnLst>
                <a:cxn ang="0">
                  <a:pos x="T0" y="T1"/>
                </a:cxn>
                <a:cxn ang="0">
                  <a:pos x="T2" y="T3"/>
                </a:cxn>
                <a:cxn ang="0">
                  <a:pos x="T4" y="T5"/>
                </a:cxn>
                <a:cxn ang="0">
                  <a:pos x="T6" y="T7"/>
                </a:cxn>
                <a:cxn ang="0">
                  <a:pos x="T8" y="T9"/>
                </a:cxn>
                <a:cxn ang="0">
                  <a:pos x="T10" y="T11"/>
                </a:cxn>
              </a:cxnLst>
              <a:rect l="0" t="0" r="r" b="b"/>
              <a:pathLst>
                <a:path w="152" h="177">
                  <a:moveTo>
                    <a:pt x="0" y="26"/>
                  </a:moveTo>
                  <a:cubicBezTo>
                    <a:pt x="69" y="125"/>
                    <a:pt x="69" y="125"/>
                    <a:pt x="69" y="125"/>
                  </a:cubicBezTo>
                  <a:cubicBezTo>
                    <a:pt x="78" y="137"/>
                    <a:pt x="125" y="177"/>
                    <a:pt x="138" y="169"/>
                  </a:cubicBezTo>
                  <a:cubicBezTo>
                    <a:pt x="152" y="161"/>
                    <a:pt x="133" y="117"/>
                    <a:pt x="123" y="105"/>
                  </a:cubicBezTo>
                  <a:cubicBezTo>
                    <a:pt x="70" y="38"/>
                    <a:pt x="70" y="38"/>
                    <a:pt x="70" y="38"/>
                  </a:cubicBezTo>
                  <a:cubicBezTo>
                    <a:pt x="40" y="0"/>
                    <a:pt x="13" y="16"/>
                    <a:pt x="0" y="26"/>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8" name="Freeform 158"/>
            <p:cNvSpPr>
              <a:spLocks noEditPoints="1" noChangeArrowheads="1"/>
            </p:cNvSpPr>
            <p:nvPr/>
          </p:nvSpPr>
          <p:spPr bwMode="auto">
            <a:xfrm>
              <a:off x="2709863" y="5324475"/>
              <a:ext cx="538162" cy="327025"/>
            </a:xfrm>
            <a:custGeom>
              <a:avLst/>
              <a:gdLst>
                <a:gd name="T0" fmla="*/ 121 w 121"/>
                <a:gd name="T1" fmla="*/ 41 h 74"/>
                <a:gd name="T2" fmla="*/ 104 w 121"/>
                <a:gd name="T3" fmla="*/ 0 h 74"/>
                <a:gd name="T4" fmla="*/ 103 w 121"/>
                <a:gd name="T5" fmla="*/ 4 h 74"/>
                <a:gd name="T6" fmla="*/ 98 w 121"/>
                <a:gd name="T7" fmla="*/ 0 h 74"/>
                <a:gd name="T8" fmla="*/ 121 w 121"/>
                <a:gd name="T9" fmla="*/ 41 h 74"/>
                <a:gd name="T10" fmla="*/ 1 w 121"/>
                <a:gd name="T11" fmla="*/ 21 h 74"/>
                <a:gd name="T12" fmla="*/ 3 w 121"/>
                <a:gd name="T13" fmla="*/ 15 h 74"/>
                <a:gd name="T14" fmla="*/ 26 w 121"/>
                <a:gd name="T15" fmla="*/ 74 h 74"/>
                <a:gd name="T16" fmla="*/ 0 w 121"/>
                <a:gd name="T17" fmla="*/ 22 h 74"/>
                <a:gd name="T18" fmla="*/ 1 w 121"/>
                <a:gd name="T19" fmla="*/ 21 h 74"/>
                <a:gd name="T20" fmla="*/ 46 w 121"/>
                <a:gd name="T21" fmla="*/ 9 h 74"/>
                <a:gd name="T22" fmla="*/ 53 w 121"/>
                <a:gd name="T23" fmla="*/ 17 h 74"/>
                <a:gd name="T24" fmla="*/ 54 w 121"/>
                <a:gd name="T25" fmla="*/ 12 h 74"/>
                <a:gd name="T26" fmla="*/ 74 w 121"/>
                <a:gd name="T27" fmla="*/ 60 h 74"/>
                <a:gd name="T28" fmla="*/ 46 w 121"/>
                <a:gd name="T29"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74">
                  <a:moveTo>
                    <a:pt x="121" y="41"/>
                  </a:moveTo>
                  <a:cubicBezTo>
                    <a:pt x="121" y="41"/>
                    <a:pt x="112" y="19"/>
                    <a:pt x="104" y="0"/>
                  </a:cubicBezTo>
                  <a:cubicBezTo>
                    <a:pt x="103" y="1"/>
                    <a:pt x="103" y="3"/>
                    <a:pt x="103" y="4"/>
                  </a:cubicBezTo>
                  <a:cubicBezTo>
                    <a:pt x="101" y="2"/>
                    <a:pt x="100" y="1"/>
                    <a:pt x="98" y="0"/>
                  </a:cubicBezTo>
                  <a:cubicBezTo>
                    <a:pt x="108" y="19"/>
                    <a:pt x="121" y="41"/>
                    <a:pt x="121" y="41"/>
                  </a:cubicBezTo>
                  <a:close/>
                  <a:moveTo>
                    <a:pt x="1" y="21"/>
                  </a:moveTo>
                  <a:cubicBezTo>
                    <a:pt x="1" y="19"/>
                    <a:pt x="2" y="17"/>
                    <a:pt x="3" y="15"/>
                  </a:cubicBezTo>
                  <a:cubicBezTo>
                    <a:pt x="12" y="37"/>
                    <a:pt x="26" y="74"/>
                    <a:pt x="26" y="74"/>
                  </a:cubicBezTo>
                  <a:cubicBezTo>
                    <a:pt x="26" y="74"/>
                    <a:pt x="8" y="37"/>
                    <a:pt x="0" y="22"/>
                  </a:cubicBezTo>
                  <a:cubicBezTo>
                    <a:pt x="0" y="22"/>
                    <a:pt x="1" y="22"/>
                    <a:pt x="1" y="21"/>
                  </a:cubicBezTo>
                  <a:close/>
                  <a:moveTo>
                    <a:pt x="46" y="9"/>
                  </a:moveTo>
                  <a:cubicBezTo>
                    <a:pt x="49" y="11"/>
                    <a:pt x="51" y="14"/>
                    <a:pt x="53" y="17"/>
                  </a:cubicBezTo>
                  <a:cubicBezTo>
                    <a:pt x="53" y="15"/>
                    <a:pt x="53" y="14"/>
                    <a:pt x="54" y="12"/>
                  </a:cubicBezTo>
                  <a:cubicBezTo>
                    <a:pt x="63" y="33"/>
                    <a:pt x="74" y="60"/>
                    <a:pt x="74" y="60"/>
                  </a:cubicBezTo>
                  <a:cubicBezTo>
                    <a:pt x="74" y="60"/>
                    <a:pt x="57" y="29"/>
                    <a:pt x="46" y="9"/>
                  </a:cubicBez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9" name="Freeform 160"/>
            <p:cNvSpPr>
              <a:spLocks noChangeArrowheads="1"/>
            </p:cNvSpPr>
            <p:nvPr/>
          </p:nvSpPr>
          <p:spPr bwMode="auto">
            <a:xfrm>
              <a:off x="2368550" y="5705475"/>
              <a:ext cx="150813" cy="169863"/>
            </a:xfrm>
            <a:custGeom>
              <a:avLst/>
              <a:gdLst>
                <a:gd name="T0" fmla="*/ 7 w 34"/>
                <a:gd name="T1" fmla="*/ 0 h 38"/>
                <a:gd name="T2" fmla="*/ 0 w 34"/>
                <a:gd name="T3" fmla="*/ 4 h 38"/>
                <a:gd name="T4" fmla="*/ 24 w 34"/>
                <a:gd name="T5" fmla="*/ 38 h 38"/>
                <a:gd name="T6" fmla="*/ 7 w 34"/>
                <a:gd name="T7" fmla="*/ 0 h 38"/>
              </a:gdLst>
              <a:ahLst/>
              <a:cxnLst>
                <a:cxn ang="0">
                  <a:pos x="T0" y="T1"/>
                </a:cxn>
                <a:cxn ang="0">
                  <a:pos x="T2" y="T3"/>
                </a:cxn>
                <a:cxn ang="0">
                  <a:pos x="T4" y="T5"/>
                </a:cxn>
                <a:cxn ang="0">
                  <a:pos x="T6" y="T7"/>
                </a:cxn>
              </a:cxnLst>
              <a:rect l="0" t="0" r="r" b="b"/>
              <a:pathLst>
                <a:path w="34" h="38">
                  <a:moveTo>
                    <a:pt x="7" y="0"/>
                  </a:moveTo>
                  <a:cubicBezTo>
                    <a:pt x="5" y="1"/>
                    <a:pt x="2" y="2"/>
                    <a:pt x="0" y="4"/>
                  </a:cubicBezTo>
                  <a:cubicBezTo>
                    <a:pt x="24" y="38"/>
                    <a:pt x="24" y="38"/>
                    <a:pt x="24" y="38"/>
                  </a:cubicBezTo>
                  <a:cubicBezTo>
                    <a:pt x="34" y="27"/>
                    <a:pt x="18" y="10"/>
                    <a:pt x="7" y="0"/>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0" name="Freeform 161"/>
            <p:cNvSpPr>
              <a:spLocks noChangeArrowheads="1"/>
            </p:cNvSpPr>
            <p:nvPr/>
          </p:nvSpPr>
          <p:spPr bwMode="auto">
            <a:xfrm>
              <a:off x="2527300" y="5676900"/>
              <a:ext cx="198438" cy="331788"/>
            </a:xfrm>
            <a:custGeom>
              <a:avLst/>
              <a:gdLst>
                <a:gd name="T0" fmla="*/ 11 w 49"/>
                <a:gd name="T1" fmla="*/ 2 h 82"/>
                <a:gd name="T2" fmla="*/ 49 w 49"/>
                <a:gd name="T3" fmla="*/ 82 h 82"/>
                <a:gd name="T4" fmla="*/ 0 w 49"/>
                <a:gd name="T5" fmla="*/ 0 h 82"/>
                <a:gd name="T6" fmla="*/ 11 w 49"/>
                <a:gd name="T7" fmla="*/ 2 h 82"/>
              </a:gdLst>
              <a:ahLst/>
              <a:cxnLst>
                <a:cxn ang="0">
                  <a:pos x="T0" y="T1"/>
                </a:cxn>
                <a:cxn ang="0">
                  <a:pos x="T2" y="T3"/>
                </a:cxn>
                <a:cxn ang="0">
                  <a:pos x="T4" y="T5"/>
                </a:cxn>
                <a:cxn ang="0">
                  <a:pos x="T6" y="T7"/>
                </a:cxn>
              </a:cxnLst>
              <a:rect l="0" t="0" r="r" b="b"/>
              <a:pathLst>
                <a:path w="49" h="82">
                  <a:moveTo>
                    <a:pt x="11" y="2"/>
                  </a:moveTo>
                  <a:lnTo>
                    <a:pt x="49" y="82"/>
                  </a:lnTo>
                  <a:lnTo>
                    <a:pt x="0" y="0"/>
                  </a:lnTo>
                  <a:lnTo>
                    <a:pt x="11" y="2"/>
                  </a:ln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1" name="Freeform 7"/>
            <p:cNvSpPr>
              <a:spLocks noEditPoints="1" noChangeArrowheads="1"/>
            </p:cNvSpPr>
            <p:nvPr/>
          </p:nvSpPr>
          <p:spPr bwMode="auto">
            <a:xfrm>
              <a:off x="1416050" y="2559050"/>
              <a:ext cx="242888" cy="192088"/>
            </a:xfrm>
            <a:custGeom>
              <a:avLst/>
              <a:gdLst>
                <a:gd name="T0" fmla="*/ 141 w 141"/>
                <a:gd name="T1" fmla="*/ 40 h 112"/>
                <a:gd name="T2" fmla="*/ 126 w 141"/>
                <a:gd name="T3" fmla="*/ 25 h 112"/>
                <a:gd name="T4" fmla="*/ 113 w 141"/>
                <a:gd name="T5" fmla="*/ 0 h 112"/>
                <a:gd name="T6" fmla="*/ 27 w 141"/>
                <a:gd name="T7" fmla="*/ 0 h 112"/>
                <a:gd name="T8" fmla="*/ 14 w 141"/>
                <a:gd name="T9" fmla="*/ 25 h 112"/>
                <a:gd name="T10" fmla="*/ 0 w 141"/>
                <a:gd name="T11" fmla="*/ 40 h 112"/>
                <a:gd name="T12" fmla="*/ 0 w 141"/>
                <a:gd name="T13" fmla="*/ 86 h 112"/>
                <a:gd name="T14" fmla="*/ 0 w 141"/>
                <a:gd name="T15" fmla="*/ 89 h 112"/>
                <a:gd name="T16" fmla="*/ 0 w 141"/>
                <a:gd name="T17" fmla="*/ 105 h 112"/>
                <a:gd name="T18" fmla="*/ 6 w 141"/>
                <a:gd name="T19" fmla="*/ 112 h 112"/>
                <a:gd name="T20" fmla="*/ 27 w 141"/>
                <a:gd name="T21" fmla="*/ 112 h 112"/>
                <a:gd name="T22" fmla="*/ 33 w 141"/>
                <a:gd name="T23" fmla="*/ 105 h 112"/>
                <a:gd name="T24" fmla="*/ 33 w 141"/>
                <a:gd name="T25" fmla="*/ 89 h 112"/>
                <a:gd name="T26" fmla="*/ 107 w 141"/>
                <a:gd name="T27" fmla="*/ 89 h 112"/>
                <a:gd name="T28" fmla="*/ 107 w 141"/>
                <a:gd name="T29" fmla="*/ 105 h 112"/>
                <a:gd name="T30" fmla="*/ 114 w 141"/>
                <a:gd name="T31" fmla="*/ 112 h 112"/>
                <a:gd name="T32" fmla="*/ 134 w 141"/>
                <a:gd name="T33" fmla="*/ 112 h 112"/>
                <a:gd name="T34" fmla="*/ 141 w 141"/>
                <a:gd name="T35" fmla="*/ 105 h 112"/>
                <a:gd name="T36" fmla="*/ 141 w 141"/>
                <a:gd name="T37" fmla="*/ 89 h 112"/>
                <a:gd name="T38" fmla="*/ 141 w 141"/>
                <a:gd name="T39" fmla="*/ 40 h 112"/>
                <a:gd name="T40" fmla="*/ 35 w 141"/>
                <a:gd name="T41" fmla="*/ 9 h 112"/>
                <a:gd name="T42" fmla="*/ 105 w 141"/>
                <a:gd name="T43" fmla="*/ 9 h 112"/>
                <a:gd name="T44" fmla="*/ 117 w 141"/>
                <a:gd name="T45" fmla="*/ 32 h 112"/>
                <a:gd name="T46" fmla="*/ 23 w 141"/>
                <a:gd name="T47" fmla="*/ 32 h 112"/>
                <a:gd name="T48" fmla="*/ 35 w 141"/>
                <a:gd name="T49" fmla="*/ 9 h 112"/>
                <a:gd name="T50" fmla="*/ 40 w 141"/>
                <a:gd name="T51" fmla="*/ 78 h 112"/>
                <a:gd name="T52" fmla="*/ 12 w 141"/>
                <a:gd name="T53" fmla="*/ 78 h 112"/>
                <a:gd name="T54" fmla="*/ 12 w 141"/>
                <a:gd name="T55" fmla="*/ 63 h 112"/>
                <a:gd name="T56" fmla="*/ 40 w 141"/>
                <a:gd name="T57" fmla="*/ 63 h 112"/>
                <a:gd name="T58" fmla="*/ 40 w 141"/>
                <a:gd name="T59" fmla="*/ 78 h 112"/>
                <a:gd name="T60" fmla="*/ 128 w 141"/>
                <a:gd name="T61" fmla="*/ 78 h 112"/>
                <a:gd name="T62" fmla="*/ 100 w 141"/>
                <a:gd name="T63" fmla="*/ 78 h 112"/>
                <a:gd name="T64" fmla="*/ 100 w 141"/>
                <a:gd name="T65" fmla="*/ 63 h 112"/>
                <a:gd name="T66" fmla="*/ 128 w 141"/>
                <a:gd name="T67" fmla="*/ 63 h 112"/>
                <a:gd name="T68" fmla="*/ 128 w 141"/>
                <a:gd name="T69"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0"/>
                  </a:moveTo>
                  <a:cubicBezTo>
                    <a:pt x="126" y="25"/>
                    <a:pt x="126" y="25"/>
                    <a:pt x="126" y="25"/>
                  </a:cubicBezTo>
                  <a:cubicBezTo>
                    <a:pt x="113" y="0"/>
                    <a:pt x="113" y="0"/>
                    <a:pt x="113" y="0"/>
                  </a:cubicBezTo>
                  <a:cubicBezTo>
                    <a:pt x="27" y="0"/>
                    <a:pt x="27" y="0"/>
                    <a:pt x="27" y="0"/>
                  </a:cubicBezTo>
                  <a:cubicBezTo>
                    <a:pt x="14" y="25"/>
                    <a:pt x="14" y="25"/>
                    <a:pt x="14" y="25"/>
                  </a:cubicBezTo>
                  <a:cubicBezTo>
                    <a:pt x="0" y="40"/>
                    <a:pt x="0" y="40"/>
                    <a:pt x="0" y="40"/>
                  </a:cubicBezTo>
                  <a:cubicBezTo>
                    <a:pt x="0" y="86"/>
                    <a:pt x="0" y="86"/>
                    <a:pt x="0" y="86"/>
                  </a:cubicBezTo>
                  <a:cubicBezTo>
                    <a:pt x="0" y="89"/>
                    <a:pt x="0" y="89"/>
                    <a:pt x="0" y="89"/>
                  </a:cubicBezTo>
                  <a:cubicBezTo>
                    <a:pt x="0" y="105"/>
                    <a:pt x="0" y="105"/>
                    <a:pt x="0" y="105"/>
                  </a:cubicBezTo>
                  <a:cubicBezTo>
                    <a:pt x="0" y="109"/>
                    <a:pt x="2" y="112"/>
                    <a:pt x="6" y="112"/>
                  </a:cubicBezTo>
                  <a:cubicBezTo>
                    <a:pt x="27" y="112"/>
                    <a:pt x="27" y="112"/>
                    <a:pt x="27" y="112"/>
                  </a:cubicBezTo>
                  <a:cubicBezTo>
                    <a:pt x="30" y="112"/>
                    <a:pt x="33" y="109"/>
                    <a:pt x="33" y="105"/>
                  </a:cubicBezTo>
                  <a:cubicBezTo>
                    <a:pt x="33" y="89"/>
                    <a:pt x="33" y="89"/>
                    <a:pt x="33" y="89"/>
                  </a:cubicBezTo>
                  <a:cubicBezTo>
                    <a:pt x="107" y="89"/>
                    <a:pt x="107" y="89"/>
                    <a:pt x="107" y="89"/>
                  </a:cubicBezTo>
                  <a:cubicBezTo>
                    <a:pt x="107" y="105"/>
                    <a:pt x="107" y="105"/>
                    <a:pt x="107" y="105"/>
                  </a:cubicBezTo>
                  <a:cubicBezTo>
                    <a:pt x="107" y="109"/>
                    <a:pt x="110" y="112"/>
                    <a:pt x="114" y="112"/>
                  </a:cubicBezTo>
                  <a:cubicBezTo>
                    <a:pt x="134" y="112"/>
                    <a:pt x="134" y="112"/>
                    <a:pt x="134" y="112"/>
                  </a:cubicBezTo>
                  <a:cubicBezTo>
                    <a:pt x="138" y="112"/>
                    <a:pt x="141" y="109"/>
                    <a:pt x="141" y="105"/>
                  </a:cubicBezTo>
                  <a:cubicBezTo>
                    <a:pt x="141" y="89"/>
                    <a:pt x="141" y="89"/>
                    <a:pt x="141" y="89"/>
                  </a:cubicBezTo>
                  <a:lnTo>
                    <a:pt x="141" y="40"/>
                  </a:lnTo>
                  <a:close/>
                  <a:moveTo>
                    <a:pt x="35" y="9"/>
                  </a:moveTo>
                  <a:cubicBezTo>
                    <a:pt x="105" y="9"/>
                    <a:pt x="105" y="9"/>
                    <a:pt x="105" y="9"/>
                  </a:cubicBezTo>
                  <a:cubicBezTo>
                    <a:pt x="117" y="32"/>
                    <a:pt x="117" y="32"/>
                    <a:pt x="117" y="32"/>
                  </a:cubicBezTo>
                  <a:cubicBezTo>
                    <a:pt x="23" y="32"/>
                    <a:pt x="23" y="32"/>
                    <a:pt x="23" y="32"/>
                  </a:cubicBezTo>
                  <a:lnTo>
                    <a:pt x="35" y="9"/>
                  </a:lnTo>
                  <a:close/>
                  <a:moveTo>
                    <a:pt x="40" y="78"/>
                  </a:moveTo>
                  <a:cubicBezTo>
                    <a:pt x="12" y="78"/>
                    <a:pt x="12" y="78"/>
                    <a:pt x="12" y="78"/>
                  </a:cubicBezTo>
                  <a:cubicBezTo>
                    <a:pt x="12" y="63"/>
                    <a:pt x="12" y="63"/>
                    <a:pt x="12" y="63"/>
                  </a:cubicBezTo>
                  <a:cubicBezTo>
                    <a:pt x="40" y="63"/>
                    <a:pt x="40" y="63"/>
                    <a:pt x="40" y="63"/>
                  </a:cubicBezTo>
                  <a:lnTo>
                    <a:pt x="40" y="78"/>
                  </a:lnTo>
                  <a:close/>
                  <a:moveTo>
                    <a:pt x="128" y="78"/>
                  </a:moveTo>
                  <a:cubicBezTo>
                    <a:pt x="100" y="78"/>
                    <a:pt x="100" y="78"/>
                    <a:pt x="100" y="78"/>
                  </a:cubicBezTo>
                  <a:cubicBezTo>
                    <a:pt x="100" y="63"/>
                    <a:pt x="100" y="63"/>
                    <a:pt x="100" y="63"/>
                  </a:cubicBezTo>
                  <a:cubicBezTo>
                    <a:pt x="128" y="63"/>
                    <a:pt x="128" y="63"/>
                    <a:pt x="128" y="63"/>
                  </a:cubicBezTo>
                  <a:lnTo>
                    <a:pt x="128" y="78"/>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2" name="Freeform 8"/>
            <p:cNvSpPr>
              <a:spLocks noChangeArrowheads="1"/>
            </p:cNvSpPr>
            <p:nvPr/>
          </p:nvSpPr>
          <p:spPr bwMode="auto">
            <a:xfrm>
              <a:off x="2420938" y="2727325"/>
              <a:ext cx="71437" cy="65088"/>
            </a:xfrm>
            <a:custGeom>
              <a:avLst/>
              <a:gdLst>
                <a:gd name="T0" fmla="*/ 32 w 41"/>
                <a:gd name="T1" fmla="*/ 0 h 37"/>
                <a:gd name="T2" fmla="*/ 15 w 41"/>
                <a:gd name="T3" fmla="*/ 5 h 37"/>
                <a:gd name="T4" fmla="*/ 9 w 41"/>
                <a:gd name="T5" fmla="*/ 5 h 37"/>
                <a:gd name="T6" fmla="*/ 9 w 41"/>
                <a:gd name="T7" fmla="*/ 5 h 37"/>
                <a:gd name="T8" fmla="*/ 6 w 41"/>
                <a:gd name="T9" fmla="*/ 31 h 37"/>
                <a:gd name="T10" fmla="*/ 31 w 41"/>
                <a:gd name="T11" fmla="*/ 27 h 37"/>
                <a:gd name="T12" fmla="*/ 35 w 41"/>
                <a:gd name="T13" fmla="*/ 2 h 37"/>
                <a:gd name="T14" fmla="*/ 32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2" y="0"/>
                  </a:moveTo>
                  <a:cubicBezTo>
                    <a:pt x="27" y="3"/>
                    <a:pt x="21" y="5"/>
                    <a:pt x="15" y="5"/>
                  </a:cubicBezTo>
                  <a:cubicBezTo>
                    <a:pt x="13" y="5"/>
                    <a:pt x="11" y="5"/>
                    <a:pt x="9" y="5"/>
                  </a:cubicBezTo>
                  <a:cubicBezTo>
                    <a:pt x="9" y="5"/>
                    <a:pt x="9" y="5"/>
                    <a:pt x="9" y="5"/>
                  </a:cubicBezTo>
                  <a:cubicBezTo>
                    <a:pt x="1" y="13"/>
                    <a:pt x="0" y="24"/>
                    <a:pt x="6" y="31"/>
                  </a:cubicBezTo>
                  <a:cubicBezTo>
                    <a:pt x="12" y="37"/>
                    <a:pt x="23" y="35"/>
                    <a:pt x="31" y="27"/>
                  </a:cubicBezTo>
                  <a:cubicBezTo>
                    <a:pt x="39" y="19"/>
                    <a:pt x="41" y="8"/>
                    <a:pt x="35" y="2"/>
                  </a:cubicBezTo>
                  <a:cubicBezTo>
                    <a:pt x="34" y="1"/>
                    <a:pt x="33" y="0"/>
                    <a:pt x="32"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3" name="Freeform 9"/>
            <p:cNvSpPr>
              <a:spLocks noChangeArrowheads="1"/>
            </p:cNvSpPr>
            <p:nvPr/>
          </p:nvSpPr>
          <p:spPr bwMode="auto">
            <a:xfrm>
              <a:off x="2371725" y="2620963"/>
              <a:ext cx="123825" cy="107950"/>
            </a:xfrm>
            <a:custGeom>
              <a:avLst/>
              <a:gdLst>
                <a:gd name="T0" fmla="*/ 17 w 72"/>
                <a:gd name="T1" fmla="*/ 51 h 63"/>
                <a:gd name="T2" fmla="*/ 43 w 72"/>
                <a:gd name="T3" fmla="*/ 63 h 63"/>
                <a:gd name="T4" fmla="*/ 44 w 72"/>
                <a:gd name="T5" fmla="*/ 63 h 63"/>
                <a:gd name="T6" fmla="*/ 56 w 72"/>
                <a:gd name="T7" fmla="*/ 60 h 63"/>
                <a:gd name="T8" fmla="*/ 61 w 72"/>
                <a:gd name="T9" fmla="*/ 57 h 63"/>
                <a:gd name="T10" fmla="*/ 55 w 72"/>
                <a:gd name="T11" fmla="*/ 12 h 63"/>
                <a:gd name="T12" fmla="*/ 28 w 72"/>
                <a:gd name="T13" fmla="*/ 0 h 63"/>
                <a:gd name="T14" fmla="*/ 11 w 72"/>
                <a:gd name="T15" fmla="*/ 7 h 63"/>
                <a:gd name="T16" fmla="*/ 17 w 72"/>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3">
                  <a:moveTo>
                    <a:pt x="17" y="51"/>
                  </a:moveTo>
                  <a:cubicBezTo>
                    <a:pt x="24" y="59"/>
                    <a:pt x="34" y="63"/>
                    <a:pt x="43" y="63"/>
                  </a:cubicBezTo>
                  <a:cubicBezTo>
                    <a:pt x="43" y="63"/>
                    <a:pt x="43" y="63"/>
                    <a:pt x="44" y="63"/>
                  </a:cubicBezTo>
                  <a:cubicBezTo>
                    <a:pt x="48" y="63"/>
                    <a:pt x="53" y="62"/>
                    <a:pt x="56" y="60"/>
                  </a:cubicBezTo>
                  <a:cubicBezTo>
                    <a:pt x="58" y="59"/>
                    <a:pt x="60" y="58"/>
                    <a:pt x="61" y="57"/>
                  </a:cubicBezTo>
                  <a:cubicBezTo>
                    <a:pt x="72" y="46"/>
                    <a:pt x="69" y="26"/>
                    <a:pt x="55" y="12"/>
                  </a:cubicBezTo>
                  <a:cubicBezTo>
                    <a:pt x="47" y="4"/>
                    <a:pt x="37" y="0"/>
                    <a:pt x="28" y="0"/>
                  </a:cubicBezTo>
                  <a:cubicBezTo>
                    <a:pt x="21" y="0"/>
                    <a:pt x="15" y="2"/>
                    <a:pt x="11" y="7"/>
                  </a:cubicBezTo>
                  <a:cubicBezTo>
                    <a:pt x="0" y="17"/>
                    <a:pt x="3" y="37"/>
                    <a:pt x="17" y="51"/>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4" name="Freeform 10"/>
            <p:cNvSpPr>
              <a:spLocks noChangeArrowheads="1"/>
            </p:cNvSpPr>
            <p:nvPr/>
          </p:nvSpPr>
          <p:spPr bwMode="auto">
            <a:xfrm>
              <a:off x="2513013" y="2727325"/>
              <a:ext cx="69850" cy="65088"/>
            </a:xfrm>
            <a:custGeom>
              <a:avLst/>
              <a:gdLst>
                <a:gd name="T0" fmla="*/ 35 w 41"/>
                <a:gd name="T1" fmla="*/ 31 h 37"/>
                <a:gd name="T2" fmla="*/ 32 w 41"/>
                <a:gd name="T3" fmla="*/ 5 h 37"/>
                <a:gd name="T4" fmla="*/ 31 w 41"/>
                <a:gd name="T5" fmla="*/ 5 h 37"/>
                <a:gd name="T6" fmla="*/ 26 w 41"/>
                <a:gd name="T7" fmla="*/ 5 h 37"/>
                <a:gd name="T8" fmla="*/ 9 w 41"/>
                <a:gd name="T9" fmla="*/ 0 h 37"/>
                <a:gd name="T10" fmla="*/ 6 w 41"/>
                <a:gd name="T11" fmla="*/ 2 h 37"/>
                <a:gd name="T12" fmla="*/ 9 w 41"/>
                <a:gd name="T13" fmla="*/ 27 h 37"/>
                <a:gd name="T14" fmla="*/ 35 w 41"/>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5" y="31"/>
                  </a:moveTo>
                  <a:cubicBezTo>
                    <a:pt x="41" y="24"/>
                    <a:pt x="40" y="13"/>
                    <a:pt x="32" y="5"/>
                  </a:cubicBezTo>
                  <a:cubicBezTo>
                    <a:pt x="32" y="5"/>
                    <a:pt x="31" y="5"/>
                    <a:pt x="31" y="5"/>
                  </a:cubicBezTo>
                  <a:cubicBezTo>
                    <a:pt x="29" y="5"/>
                    <a:pt x="28" y="5"/>
                    <a:pt x="26" y="5"/>
                  </a:cubicBezTo>
                  <a:cubicBezTo>
                    <a:pt x="19" y="5"/>
                    <a:pt x="13" y="3"/>
                    <a:pt x="9" y="0"/>
                  </a:cubicBezTo>
                  <a:cubicBezTo>
                    <a:pt x="8" y="0"/>
                    <a:pt x="7" y="1"/>
                    <a:pt x="6" y="2"/>
                  </a:cubicBezTo>
                  <a:cubicBezTo>
                    <a:pt x="0" y="8"/>
                    <a:pt x="1" y="19"/>
                    <a:pt x="9" y="27"/>
                  </a:cubicBezTo>
                  <a:cubicBezTo>
                    <a:pt x="17" y="35"/>
                    <a:pt x="29" y="37"/>
                    <a:pt x="35" y="31"/>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5" name="Freeform 11"/>
            <p:cNvSpPr>
              <a:spLocks noChangeArrowheads="1"/>
            </p:cNvSpPr>
            <p:nvPr/>
          </p:nvSpPr>
          <p:spPr bwMode="auto">
            <a:xfrm>
              <a:off x="2508250" y="2620963"/>
              <a:ext cx="123825" cy="107950"/>
            </a:xfrm>
            <a:custGeom>
              <a:avLst/>
              <a:gdLst>
                <a:gd name="T0" fmla="*/ 61 w 71"/>
                <a:gd name="T1" fmla="*/ 7 h 63"/>
                <a:gd name="T2" fmla="*/ 44 w 71"/>
                <a:gd name="T3" fmla="*/ 0 h 63"/>
                <a:gd name="T4" fmla="*/ 16 w 71"/>
                <a:gd name="T5" fmla="*/ 13 h 63"/>
                <a:gd name="T6" fmla="*/ 11 w 71"/>
                <a:gd name="T7" fmla="*/ 57 h 63"/>
                <a:gd name="T8" fmla="*/ 15 w 71"/>
                <a:gd name="T9" fmla="*/ 60 h 63"/>
                <a:gd name="T10" fmla="*/ 28 w 71"/>
                <a:gd name="T11" fmla="*/ 63 h 63"/>
                <a:gd name="T12" fmla="*/ 29 w 71"/>
                <a:gd name="T13" fmla="*/ 63 h 63"/>
                <a:gd name="T14" fmla="*/ 55 w 71"/>
                <a:gd name="T15" fmla="*/ 51 h 63"/>
                <a:gd name="T16" fmla="*/ 61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1" y="7"/>
                  </a:moveTo>
                  <a:cubicBezTo>
                    <a:pt x="56" y="2"/>
                    <a:pt x="50" y="0"/>
                    <a:pt x="44" y="0"/>
                  </a:cubicBezTo>
                  <a:cubicBezTo>
                    <a:pt x="35" y="0"/>
                    <a:pt x="24" y="4"/>
                    <a:pt x="16" y="13"/>
                  </a:cubicBezTo>
                  <a:cubicBezTo>
                    <a:pt x="3" y="26"/>
                    <a:pt x="0" y="46"/>
                    <a:pt x="11" y="57"/>
                  </a:cubicBezTo>
                  <a:cubicBezTo>
                    <a:pt x="12" y="58"/>
                    <a:pt x="14" y="59"/>
                    <a:pt x="15" y="60"/>
                  </a:cubicBezTo>
                  <a:cubicBezTo>
                    <a:pt x="19" y="62"/>
                    <a:pt x="23" y="63"/>
                    <a:pt x="28" y="63"/>
                  </a:cubicBezTo>
                  <a:cubicBezTo>
                    <a:pt x="28" y="63"/>
                    <a:pt x="29" y="63"/>
                    <a:pt x="29" y="63"/>
                  </a:cubicBezTo>
                  <a:cubicBezTo>
                    <a:pt x="38" y="63"/>
                    <a:pt x="47" y="59"/>
                    <a:pt x="55" y="51"/>
                  </a:cubicBezTo>
                  <a:cubicBezTo>
                    <a:pt x="69" y="37"/>
                    <a:pt x="71" y="17"/>
                    <a:pt x="61" y="7"/>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6" name="Freeform 12"/>
            <p:cNvSpPr>
              <a:spLocks noChangeArrowheads="1"/>
            </p:cNvSpPr>
            <p:nvPr/>
          </p:nvSpPr>
          <p:spPr bwMode="auto">
            <a:xfrm>
              <a:off x="2479675" y="2628900"/>
              <a:ext cx="42863" cy="153988"/>
            </a:xfrm>
            <a:custGeom>
              <a:avLst/>
              <a:gdLst>
                <a:gd name="T0" fmla="*/ 23 w 25"/>
                <a:gd name="T1" fmla="*/ 4 h 89"/>
                <a:gd name="T2" fmla="*/ 21 w 25"/>
                <a:gd name="T3" fmla="*/ 2 h 89"/>
                <a:gd name="T4" fmla="*/ 15 w 25"/>
                <a:gd name="T5" fmla="*/ 10 h 89"/>
                <a:gd name="T6" fmla="*/ 13 w 25"/>
                <a:gd name="T7" fmla="*/ 10 h 89"/>
                <a:gd name="T8" fmla="*/ 11 w 25"/>
                <a:gd name="T9" fmla="*/ 10 h 89"/>
                <a:gd name="T10" fmla="*/ 5 w 25"/>
                <a:gd name="T11" fmla="*/ 2 h 89"/>
                <a:gd name="T12" fmla="*/ 2 w 25"/>
                <a:gd name="T13" fmla="*/ 4 h 89"/>
                <a:gd name="T14" fmla="*/ 8 w 25"/>
                <a:gd name="T15" fmla="*/ 13 h 89"/>
                <a:gd name="T16" fmla="*/ 7 w 25"/>
                <a:gd name="T17" fmla="*/ 15 h 89"/>
                <a:gd name="T18" fmla="*/ 7 w 25"/>
                <a:gd name="T19" fmla="*/ 27 h 89"/>
                <a:gd name="T20" fmla="*/ 7 w 25"/>
                <a:gd name="T21" fmla="*/ 42 h 89"/>
                <a:gd name="T22" fmla="*/ 7 w 25"/>
                <a:gd name="T23" fmla="*/ 84 h 89"/>
                <a:gd name="T24" fmla="*/ 13 w 25"/>
                <a:gd name="T25" fmla="*/ 89 h 89"/>
                <a:gd name="T26" fmla="*/ 18 w 25"/>
                <a:gd name="T27" fmla="*/ 84 h 89"/>
                <a:gd name="T28" fmla="*/ 18 w 25"/>
                <a:gd name="T29" fmla="*/ 42 h 89"/>
                <a:gd name="T30" fmla="*/ 18 w 25"/>
                <a:gd name="T31" fmla="*/ 27 h 89"/>
                <a:gd name="T32" fmla="*/ 18 w 25"/>
                <a:gd name="T33" fmla="*/ 15 h 89"/>
                <a:gd name="T34" fmla="*/ 18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3"/>
                    <a:pt x="23" y="0"/>
                    <a:pt x="21" y="2"/>
                  </a:cubicBezTo>
                  <a:cubicBezTo>
                    <a:pt x="18" y="4"/>
                    <a:pt x="16" y="7"/>
                    <a:pt x="15" y="10"/>
                  </a:cubicBezTo>
                  <a:cubicBezTo>
                    <a:pt x="14" y="10"/>
                    <a:pt x="13" y="10"/>
                    <a:pt x="13" y="10"/>
                  </a:cubicBezTo>
                  <a:cubicBezTo>
                    <a:pt x="12" y="10"/>
                    <a:pt x="12" y="10"/>
                    <a:pt x="11" y="10"/>
                  </a:cubicBezTo>
                  <a:cubicBezTo>
                    <a:pt x="10" y="7"/>
                    <a:pt x="7" y="4"/>
                    <a:pt x="5" y="2"/>
                  </a:cubicBezTo>
                  <a:cubicBezTo>
                    <a:pt x="3" y="0"/>
                    <a:pt x="0" y="3"/>
                    <a:pt x="2" y="4"/>
                  </a:cubicBezTo>
                  <a:cubicBezTo>
                    <a:pt x="5" y="7"/>
                    <a:pt x="7" y="10"/>
                    <a:pt x="8" y="13"/>
                  </a:cubicBezTo>
                  <a:cubicBezTo>
                    <a:pt x="8" y="14"/>
                    <a:pt x="7" y="14"/>
                    <a:pt x="7" y="15"/>
                  </a:cubicBezTo>
                  <a:cubicBezTo>
                    <a:pt x="7" y="27"/>
                    <a:pt x="7" y="27"/>
                    <a:pt x="7" y="27"/>
                  </a:cubicBezTo>
                  <a:cubicBezTo>
                    <a:pt x="7" y="42"/>
                    <a:pt x="7" y="42"/>
                    <a:pt x="7" y="42"/>
                  </a:cubicBezTo>
                  <a:cubicBezTo>
                    <a:pt x="7" y="84"/>
                    <a:pt x="7" y="84"/>
                    <a:pt x="7" y="84"/>
                  </a:cubicBezTo>
                  <a:cubicBezTo>
                    <a:pt x="7" y="87"/>
                    <a:pt x="10" y="89"/>
                    <a:pt x="13" y="89"/>
                  </a:cubicBezTo>
                  <a:cubicBezTo>
                    <a:pt x="16" y="89"/>
                    <a:pt x="18" y="87"/>
                    <a:pt x="18" y="84"/>
                  </a:cubicBezTo>
                  <a:cubicBezTo>
                    <a:pt x="18" y="42"/>
                    <a:pt x="18" y="42"/>
                    <a:pt x="18" y="42"/>
                  </a:cubicBezTo>
                  <a:cubicBezTo>
                    <a:pt x="18" y="27"/>
                    <a:pt x="18" y="27"/>
                    <a:pt x="18" y="27"/>
                  </a:cubicBezTo>
                  <a:cubicBezTo>
                    <a:pt x="18" y="15"/>
                    <a:pt x="18" y="15"/>
                    <a:pt x="18" y="15"/>
                  </a:cubicBezTo>
                  <a:cubicBezTo>
                    <a:pt x="18" y="14"/>
                    <a:pt x="18" y="14"/>
                    <a:pt x="18" y="13"/>
                  </a:cubicBezTo>
                  <a:cubicBezTo>
                    <a:pt x="19" y="10"/>
                    <a:pt x="21" y="7"/>
                    <a:pt x="23" y="4"/>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7" name="Freeform 13"/>
            <p:cNvSpPr>
              <a:spLocks noEditPoints="1" noChangeArrowheads="1"/>
            </p:cNvSpPr>
            <p:nvPr/>
          </p:nvSpPr>
          <p:spPr bwMode="auto">
            <a:xfrm>
              <a:off x="1419225" y="2386013"/>
              <a:ext cx="296863" cy="28575"/>
            </a:xfrm>
            <a:custGeom>
              <a:avLst/>
              <a:gdLst>
                <a:gd name="T0" fmla="*/ 406 w 406"/>
                <a:gd name="T1" fmla="*/ 0 h 38"/>
                <a:gd name="T2" fmla="*/ 0 w 406"/>
                <a:gd name="T3" fmla="*/ 0 h 38"/>
                <a:gd name="T4" fmla="*/ 0 w 406"/>
                <a:gd name="T5" fmla="*/ 38 h 38"/>
                <a:gd name="T6" fmla="*/ 406 w 406"/>
                <a:gd name="T7" fmla="*/ 38 h 38"/>
                <a:gd name="T8" fmla="*/ 406 w 406"/>
                <a:gd name="T9" fmla="*/ 0 h 38"/>
                <a:gd name="T10" fmla="*/ 390 w 406"/>
                <a:gd name="T11" fmla="*/ 23 h 38"/>
                <a:gd name="T12" fmla="*/ 357 w 406"/>
                <a:gd name="T13" fmla="*/ 23 h 38"/>
                <a:gd name="T14" fmla="*/ 357 w 406"/>
                <a:gd name="T15" fmla="*/ 14 h 38"/>
                <a:gd name="T16" fmla="*/ 390 w 406"/>
                <a:gd name="T17" fmla="*/ 14 h 38"/>
                <a:gd name="T18" fmla="*/ 390 w 406"/>
                <a:gd name="T19"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38">
                  <a:moveTo>
                    <a:pt x="406" y="0"/>
                  </a:moveTo>
                  <a:lnTo>
                    <a:pt x="0" y="0"/>
                  </a:lnTo>
                  <a:lnTo>
                    <a:pt x="0" y="38"/>
                  </a:lnTo>
                  <a:lnTo>
                    <a:pt x="406" y="38"/>
                  </a:lnTo>
                  <a:lnTo>
                    <a:pt x="406" y="0"/>
                  </a:lnTo>
                  <a:close/>
                  <a:moveTo>
                    <a:pt x="390" y="23"/>
                  </a:moveTo>
                  <a:lnTo>
                    <a:pt x="357" y="23"/>
                  </a:lnTo>
                  <a:lnTo>
                    <a:pt x="357" y="14"/>
                  </a:lnTo>
                  <a:lnTo>
                    <a:pt x="390" y="14"/>
                  </a:lnTo>
                  <a:lnTo>
                    <a:pt x="390" y="23"/>
                  </a:lnTo>
                  <a:close/>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8" name="Freeform 14"/>
            <p:cNvSpPr>
              <a:spLocks noEditPoints="1" noChangeArrowheads="1"/>
            </p:cNvSpPr>
            <p:nvPr/>
          </p:nvSpPr>
          <p:spPr bwMode="auto">
            <a:xfrm>
              <a:off x="1433513" y="2209800"/>
              <a:ext cx="268287" cy="168275"/>
            </a:xfrm>
            <a:custGeom>
              <a:avLst/>
              <a:gdLst>
                <a:gd name="T0" fmla="*/ 369 w 369"/>
                <a:gd name="T1" fmla="*/ 0 h 230"/>
                <a:gd name="T2" fmla="*/ 0 w 369"/>
                <a:gd name="T3" fmla="*/ 0 h 230"/>
                <a:gd name="T4" fmla="*/ 0 w 369"/>
                <a:gd name="T5" fmla="*/ 230 h 230"/>
                <a:gd name="T6" fmla="*/ 369 w 369"/>
                <a:gd name="T7" fmla="*/ 230 h 230"/>
                <a:gd name="T8" fmla="*/ 369 w 369"/>
                <a:gd name="T9" fmla="*/ 0 h 230"/>
                <a:gd name="T10" fmla="*/ 329 w 369"/>
                <a:gd name="T11" fmla="*/ 197 h 230"/>
                <a:gd name="T12" fmla="*/ 43 w 369"/>
                <a:gd name="T13" fmla="*/ 197 h 230"/>
                <a:gd name="T14" fmla="*/ 43 w 369"/>
                <a:gd name="T15" fmla="*/ 34 h 230"/>
                <a:gd name="T16" fmla="*/ 329 w 369"/>
                <a:gd name="T17" fmla="*/ 34 h 230"/>
                <a:gd name="T18" fmla="*/ 329 w 369"/>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30">
                  <a:moveTo>
                    <a:pt x="369" y="0"/>
                  </a:moveTo>
                  <a:lnTo>
                    <a:pt x="0" y="0"/>
                  </a:lnTo>
                  <a:lnTo>
                    <a:pt x="0" y="230"/>
                  </a:lnTo>
                  <a:lnTo>
                    <a:pt x="369" y="230"/>
                  </a:lnTo>
                  <a:lnTo>
                    <a:pt x="369" y="0"/>
                  </a:lnTo>
                  <a:close/>
                  <a:moveTo>
                    <a:pt x="329" y="197"/>
                  </a:moveTo>
                  <a:lnTo>
                    <a:pt x="43" y="197"/>
                  </a:lnTo>
                  <a:lnTo>
                    <a:pt x="43" y="34"/>
                  </a:lnTo>
                  <a:lnTo>
                    <a:pt x="329" y="34"/>
                  </a:lnTo>
                  <a:lnTo>
                    <a:pt x="329" y="197"/>
                  </a:lnTo>
                  <a:close/>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9" name="Freeform 15"/>
            <p:cNvSpPr>
              <a:spLocks noEditPoints="1" noChangeArrowheads="1"/>
            </p:cNvSpPr>
            <p:nvPr/>
          </p:nvSpPr>
          <p:spPr bwMode="auto">
            <a:xfrm>
              <a:off x="2211388" y="2827338"/>
              <a:ext cx="203200" cy="225425"/>
            </a:xfrm>
            <a:custGeom>
              <a:avLst/>
              <a:gdLst>
                <a:gd name="T0" fmla="*/ 145 w 279"/>
                <a:gd name="T1" fmla="*/ 3 h 310"/>
                <a:gd name="T2" fmla="*/ 145 w 279"/>
                <a:gd name="T3" fmla="*/ 3 h 310"/>
                <a:gd name="T4" fmla="*/ 0 w 279"/>
                <a:gd name="T5" fmla="*/ 218 h 310"/>
                <a:gd name="T6" fmla="*/ 0 w 279"/>
                <a:gd name="T7" fmla="*/ 220 h 310"/>
                <a:gd name="T8" fmla="*/ 133 w 279"/>
                <a:gd name="T9" fmla="*/ 308 h 310"/>
                <a:gd name="T10" fmla="*/ 133 w 279"/>
                <a:gd name="T11" fmla="*/ 310 h 310"/>
                <a:gd name="T12" fmla="*/ 135 w 279"/>
                <a:gd name="T13" fmla="*/ 308 h 310"/>
                <a:gd name="T14" fmla="*/ 279 w 279"/>
                <a:gd name="T15" fmla="*/ 92 h 310"/>
                <a:gd name="T16" fmla="*/ 279 w 279"/>
                <a:gd name="T17" fmla="*/ 90 h 310"/>
                <a:gd name="T18" fmla="*/ 246 w 279"/>
                <a:gd name="T19" fmla="*/ 69 h 310"/>
                <a:gd name="T20" fmla="*/ 260 w 279"/>
                <a:gd name="T21" fmla="*/ 48 h 310"/>
                <a:gd name="T22" fmla="*/ 263 w 279"/>
                <a:gd name="T23" fmla="*/ 48 h 310"/>
                <a:gd name="T24" fmla="*/ 260 w 279"/>
                <a:gd name="T25" fmla="*/ 45 h 310"/>
                <a:gd name="T26" fmla="*/ 194 w 279"/>
                <a:gd name="T27" fmla="*/ 3 h 310"/>
                <a:gd name="T28" fmla="*/ 194 w 279"/>
                <a:gd name="T29" fmla="*/ 0 h 310"/>
                <a:gd name="T30" fmla="*/ 192 w 279"/>
                <a:gd name="T31" fmla="*/ 3 h 310"/>
                <a:gd name="T32" fmla="*/ 178 w 279"/>
                <a:gd name="T33" fmla="*/ 24 h 310"/>
                <a:gd name="T34" fmla="*/ 147 w 279"/>
                <a:gd name="T35" fmla="*/ 3 h 310"/>
                <a:gd name="T36" fmla="*/ 145 w 279"/>
                <a:gd name="T37" fmla="*/ 3 h 310"/>
                <a:gd name="T38" fmla="*/ 171 w 279"/>
                <a:gd name="T39" fmla="*/ 213 h 310"/>
                <a:gd name="T40" fmla="*/ 76 w 279"/>
                <a:gd name="T41" fmla="*/ 149 h 310"/>
                <a:gd name="T42" fmla="*/ 109 w 279"/>
                <a:gd name="T43" fmla="*/ 100 h 310"/>
                <a:gd name="T44" fmla="*/ 204 w 279"/>
                <a:gd name="T45" fmla="*/ 161 h 310"/>
                <a:gd name="T46" fmla="*/ 171 w 279"/>
                <a:gd name="T47" fmla="*/ 213 h 310"/>
                <a:gd name="T48" fmla="*/ 128 w 279"/>
                <a:gd name="T49" fmla="*/ 275 h 310"/>
                <a:gd name="T50" fmla="*/ 33 w 279"/>
                <a:gd name="T51" fmla="*/ 211 h 310"/>
                <a:gd name="T52" fmla="*/ 66 w 279"/>
                <a:gd name="T53" fmla="*/ 161 h 310"/>
                <a:gd name="T54" fmla="*/ 161 w 279"/>
                <a:gd name="T55" fmla="*/ 225 h 310"/>
                <a:gd name="T56" fmla="*/ 128 w 279"/>
                <a:gd name="T57" fmla="*/ 27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10">
                  <a:moveTo>
                    <a:pt x="145" y="3"/>
                  </a:moveTo>
                  <a:lnTo>
                    <a:pt x="145" y="3"/>
                  </a:lnTo>
                  <a:lnTo>
                    <a:pt x="0" y="218"/>
                  </a:lnTo>
                  <a:lnTo>
                    <a:pt x="0" y="220"/>
                  </a:lnTo>
                  <a:lnTo>
                    <a:pt x="133" y="308"/>
                  </a:lnTo>
                  <a:lnTo>
                    <a:pt x="133" y="310"/>
                  </a:lnTo>
                  <a:lnTo>
                    <a:pt x="135" y="308"/>
                  </a:lnTo>
                  <a:lnTo>
                    <a:pt x="279" y="92"/>
                  </a:lnTo>
                  <a:lnTo>
                    <a:pt x="279" y="90"/>
                  </a:lnTo>
                  <a:lnTo>
                    <a:pt x="246" y="69"/>
                  </a:lnTo>
                  <a:lnTo>
                    <a:pt x="260" y="48"/>
                  </a:lnTo>
                  <a:lnTo>
                    <a:pt x="263" y="48"/>
                  </a:lnTo>
                  <a:lnTo>
                    <a:pt x="260" y="45"/>
                  </a:lnTo>
                  <a:lnTo>
                    <a:pt x="194" y="3"/>
                  </a:lnTo>
                  <a:lnTo>
                    <a:pt x="194" y="0"/>
                  </a:lnTo>
                  <a:lnTo>
                    <a:pt x="192" y="3"/>
                  </a:lnTo>
                  <a:lnTo>
                    <a:pt x="178" y="24"/>
                  </a:lnTo>
                  <a:lnTo>
                    <a:pt x="147" y="3"/>
                  </a:lnTo>
                  <a:lnTo>
                    <a:pt x="145" y="3"/>
                  </a:lnTo>
                  <a:close/>
                  <a:moveTo>
                    <a:pt x="171" y="213"/>
                  </a:moveTo>
                  <a:lnTo>
                    <a:pt x="76" y="149"/>
                  </a:lnTo>
                  <a:lnTo>
                    <a:pt x="109" y="100"/>
                  </a:lnTo>
                  <a:lnTo>
                    <a:pt x="204" y="161"/>
                  </a:lnTo>
                  <a:lnTo>
                    <a:pt x="171" y="213"/>
                  </a:lnTo>
                  <a:close/>
                  <a:moveTo>
                    <a:pt x="128" y="275"/>
                  </a:moveTo>
                  <a:lnTo>
                    <a:pt x="33" y="211"/>
                  </a:lnTo>
                  <a:lnTo>
                    <a:pt x="66" y="161"/>
                  </a:lnTo>
                  <a:lnTo>
                    <a:pt x="161" y="225"/>
                  </a:lnTo>
                  <a:lnTo>
                    <a:pt x="128" y="275"/>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50" name="Freeform 16"/>
            <p:cNvSpPr>
              <a:spLocks noEditPoints="1"/>
            </p:cNvSpPr>
            <p:nvPr/>
          </p:nvSpPr>
          <p:spPr bwMode="auto">
            <a:xfrm>
              <a:off x="771525" y="2844800"/>
              <a:ext cx="103188" cy="217488"/>
            </a:xfrm>
            <a:custGeom>
              <a:avLst/>
              <a:gdLst>
                <a:gd name="T0" fmla="*/ 2 w 60"/>
                <a:gd name="T1" fmla="*/ 123 h 126"/>
                <a:gd name="T2" fmla="*/ 30 w 60"/>
                <a:gd name="T3" fmla="*/ 108 h 126"/>
                <a:gd name="T4" fmla="*/ 59 w 60"/>
                <a:gd name="T5" fmla="*/ 123 h 126"/>
                <a:gd name="T6" fmla="*/ 60 w 60"/>
                <a:gd name="T7" fmla="*/ 122 h 126"/>
                <a:gd name="T8" fmla="*/ 60 w 60"/>
                <a:gd name="T9" fmla="*/ 27 h 126"/>
                <a:gd name="T10" fmla="*/ 59 w 60"/>
                <a:gd name="T11" fmla="*/ 14 h 126"/>
                <a:gd name="T12" fmla="*/ 30 w 60"/>
                <a:gd name="T13" fmla="*/ 0 h 126"/>
                <a:gd name="T14" fmla="*/ 2 w 60"/>
                <a:gd name="T15" fmla="*/ 14 h 126"/>
                <a:gd name="T16" fmla="*/ 1 w 60"/>
                <a:gd name="T17" fmla="*/ 27 h 126"/>
                <a:gd name="T18" fmla="*/ 1 w 60"/>
                <a:gd name="T19" fmla="*/ 122 h 126"/>
                <a:gd name="T20" fmla="*/ 2 w 60"/>
                <a:gd name="T21" fmla="*/ 123 h 126"/>
                <a:gd name="T22" fmla="*/ 10 w 60"/>
                <a:gd name="T23" fmla="*/ 21 h 126"/>
                <a:gd name="T24" fmla="*/ 30 w 60"/>
                <a:gd name="T25" fmla="*/ 17 h 126"/>
                <a:gd name="T26" fmla="*/ 51 w 60"/>
                <a:gd name="T27" fmla="*/ 21 h 126"/>
                <a:gd name="T28" fmla="*/ 52 w 60"/>
                <a:gd name="T29" fmla="*/ 23 h 126"/>
                <a:gd name="T30" fmla="*/ 50 w 60"/>
                <a:gd name="T31" fmla="*/ 24 h 126"/>
                <a:gd name="T32" fmla="*/ 49 w 60"/>
                <a:gd name="T33" fmla="*/ 24 h 126"/>
                <a:gd name="T34" fmla="*/ 45 w 60"/>
                <a:gd name="T35" fmla="*/ 23 h 126"/>
                <a:gd name="T36" fmla="*/ 30 w 60"/>
                <a:gd name="T37" fmla="*/ 21 h 126"/>
                <a:gd name="T38" fmla="*/ 15 w 60"/>
                <a:gd name="T39" fmla="*/ 23 h 126"/>
                <a:gd name="T40" fmla="*/ 11 w 60"/>
                <a:gd name="T41" fmla="*/ 24 h 126"/>
                <a:gd name="T42" fmla="*/ 9 w 60"/>
                <a:gd name="T43" fmla="*/ 23 h 126"/>
                <a:gd name="T44" fmla="*/ 10 w 60"/>
                <a:gd name="T45" fmla="*/ 21 h 126"/>
                <a:gd name="T46" fmla="*/ 10 w 60"/>
                <a:gd name="T47" fmla="*/ 38 h 126"/>
                <a:gd name="T48" fmla="*/ 30 w 60"/>
                <a:gd name="T49" fmla="*/ 34 h 126"/>
                <a:gd name="T50" fmla="*/ 51 w 60"/>
                <a:gd name="T51" fmla="*/ 38 h 126"/>
                <a:gd name="T52" fmla="*/ 52 w 60"/>
                <a:gd name="T53" fmla="*/ 40 h 126"/>
                <a:gd name="T54" fmla="*/ 50 w 60"/>
                <a:gd name="T55" fmla="*/ 41 h 126"/>
                <a:gd name="T56" fmla="*/ 49 w 60"/>
                <a:gd name="T57" fmla="*/ 41 h 126"/>
                <a:gd name="T58" fmla="*/ 45 w 60"/>
                <a:gd name="T59" fmla="*/ 40 h 126"/>
                <a:gd name="T60" fmla="*/ 30 w 60"/>
                <a:gd name="T61" fmla="*/ 38 h 126"/>
                <a:gd name="T62" fmla="*/ 15 w 60"/>
                <a:gd name="T63" fmla="*/ 40 h 126"/>
                <a:gd name="T64" fmla="*/ 11 w 60"/>
                <a:gd name="T65" fmla="*/ 41 h 126"/>
                <a:gd name="T66" fmla="*/ 9 w 60"/>
                <a:gd name="T67" fmla="*/ 40 h 126"/>
                <a:gd name="T68" fmla="*/ 10 w 60"/>
                <a:gd name="T69" fmla="*/ 38 h 126"/>
                <a:gd name="T70" fmla="*/ 10 w 60"/>
                <a:gd name="T71" fmla="*/ 55 h 126"/>
                <a:gd name="T72" fmla="*/ 30 w 60"/>
                <a:gd name="T73" fmla="*/ 51 h 126"/>
                <a:gd name="T74" fmla="*/ 51 w 60"/>
                <a:gd name="T75" fmla="*/ 55 h 126"/>
                <a:gd name="T76" fmla="*/ 52 w 60"/>
                <a:gd name="T77" fmla="*/ 57 h 126"/>
                <a:gd name="T78" fmla="*/ 50 w 60"/>
                <a:gd name="T79" fmla="*/ 58 h 126"/>
                <a:gd name="T80" fmla="*/ 49 w 60"/>
                <a:gd name="T81" fmla="*/ 58 h 126"/>
                <a:gd name="T82" fmla="*/ 45 w 60"/>
                <a:gd name="T83" fmla="*/ 57 h 126"/>
                <a:gd name="T84" fmla="*/ 30 w 60"/>
                <a:gd name="T85" fmla="*/ 55 h 126"/>
                <a:gd name="T86" fmla="*/ 15 w 60"/>
                <a:gd name="T87" fmla="*/ 57 h 126"/>
                <a:gd name="T88" fmla="*/ 11 w 60"/>
                <a:gd name="T89" fmla="*/ 58 h 126"/>
                <a:gd name="T90" fmla="*/ 9 w 60"/>
                <a:gd name="T91" fmla="*/ 57 h 126"/>
                <a:gd name="T92" fmla="*/ 10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2" y="123"/>
                  </a:moveTo>
                  <a:cubicBezTo>
                    <a:pt x="5" y="112"/>
                    <a:pt x="16" y="108"/>
                    <a:pt x="30" y="108"/>
                  </a:cubicBezTo>
                  <a:cubicBezTo>
                    <a:pt x="44" y="108"/>
                    <a:pt x="56" y="112"/>
                    <a:pt x="59" y="123"/>
                  </a:cubicBezTo>
                  <a:cubicBezTo>
                    <a:pt x="60" y="126"/>
                    <a:pt x="60" y="126"/>
                    <a:pt x="60" y="122"/>
                  </a:cubicBezTo>
                  <a:cubicBezTo>
                    <a:pt x="60" y="103"/>
                    <a:pt x="60" y="47"/>
                    <a:pt x="60" y="27"/>
                  </a:cubicBezTo>
                  <a:cubicBezTo>
                    <a:pt x="60" y="24"/>
                    <a:pt x="60" y="17"/>
                    <a:pt x="59" y="14"/>
                  </a:cubicBezTo>
                  <a:cubicBezTo>
                    <a:pt x="55" y="3"/>
                    <a:pt x="44" y="0"/>
                    <a:pt x="30" y="0"/>
                  </a:cubicBezTo>
                  <a:cubicBezTo>
                    <a:pt x="17" y="0"/>
                    <a:pt x="5" y="3"/>
                    <a:pt x="2" y="14"/>
                  </a:cubicBezTo>
                  <a:cubicBezTo>
                    <a:pt x="0" y="17"/>
                    <a:pt x="1" y="24"/>
                    <a:pt x="1" y="27"/>
                  </a:cubicBezTo>
                  <a:cubicBezTo>
                    <a:pt x="1" y="47"/>
                    <a:pt x="1" y="103"/>
                    <a:pt x="1" y="122"/>
                  </a:cubicBezTo>
                  <a:cubicBezTo>
                    <a:pt x="1" y="126"/>
                    <a:pt x="0" y="126"/>
                    <a:pt x="2" y="123"/>
                  </a:cubicBezTo>
                  <a:moveTo>
                    <a:pt x="10" y="21"/>
                  </a:moveTo>
                  <a:cubicBezTo>
                    <a:pt x="15" y="19"/>
                    <a:pt x="22" y="17"/>
                    <a:pt x="30" y="17"/>
                  </a:cubicBezTo>
                  <a:cubicBezTo>
                    <a:pt x="39" y="17"/>
                    <a:pt x="46" y="19"/>
                    <a:pt x="51" y="21"/>
                  </a:cubicBezTo>
                  <a:cubicBezTo>
                    <a:pt x="52" y="21"/>
                    <a:pt x="52" y="23"/>
                    <a:pt x="52" y="23"/>
                  </a:cubicBezTo>
                  <a:cubicBezTo>
                    <a:pt x="51" y="24"/>
                    <a:pt x="51" y="24"/>
                    <a:pt x="50" y="24"/>
                  </a:cubicBezTo>
                  <a:cubicBezTo>
                    <a:pt x="50" y="24"/>
                    <a:pt x="50" y="24"/>
                    <a:pt x="49" y="24"/>
                  </a:cubicBezTo>
                  <a:cubicBezTo>
                    <a:pt x="48" y="24"/>
                    <a:pt x="47" y="23"/>
                    <a:pt x="45" y="23"/>
                  </a:cubicBezTo>
                  <a:cubicBezTo>
                    <a:pt x="41" y="21"/>
                    <a:pt x="36" y="21"/>
                    <a:pt x="30" y="21"/>
                  </a:cubicBezTo>
                  <a:cubicBezTo>
                    <a:pt x="24" y="21"/>
                    <a:pt x="19" y="21"/>
                    <a:pt x="15" y="23"/>
                  </a:cubicBezTo>
                  <a:cubicBezTo>
                    <a:pt x="14" y="23"/>
                    <a:pt x="13" y="24"/>
                    <a:pt x="11" y="24"/>
                  </a:cubicBezTo>
                  <a:cubicBezTo>
                    <a:pt x="11" y="25"/>
                    <a:pt x="10" y="24"/>
                    <a:pt x="9" y="23"/>
                  </a:cubicBezTo>
                  <a:cubicBezTo>
                    <a:pt x="9" y="23"/>
                    <a:pt x="9" y="21"/>
                    <a:pt x="10" y="21"/>
                  </a:cubicBezTo>
                  <a:moveTo>
                    <a:pt x="10" y="38"/>
                  </a:moveTo>
                  <a:cubicBezTo>
                    <a:pt x="15" y="36"/>
                    <a:pt x="22" y="34"/>
                    <a:pt x="30" y="34"/>
                  </a:cubicBezTo>
                  <a:cubicBezTo>
                    <a:pt x="39" y="34"/>
                    <a:pt x="46" y="36"/>
                    <a:pt x="51" y="38"/>
                  </a:cubicBezTo>
                  <a:cubicBezTo>
                    <a:pt x="52" y="38"/>
                    <a:pt x="52" y="39"/>
                    <a:pt x="52" y="40"/>
                  </a:cubicBezTo>
                  <a:cubicBezTo>
                    <a:pt x="51" y="41"/>
                    <a:pt x="51" y="41"/>
                    <a:pt x="50" y="41"/>
                  </a:cubicBezTo>
                  <a:cubicBezTo>
                    <a:pt x="50" y="41"/>
                    <a:pt x="50" y="41"/>
                    <a:pt x="49" y="41"/>
                  </a:cubicBezTo>
                  <a:cubicBezTo>
                    <a:pt x="48" y="41"/>
                    <a:pt x="47" y="40"/>
                    <a:pt x="45" y="40"/>
                  </a:cubicBezTo>
                  <a:cubicBezTo>
                    <a:pt x="41" y="38"/>
                    <a:pt x="36" y="38"/>
                    <a:pt x="30" y="38"/>
                  </a:cubicBezTo>
                  <a:cubicBezTo>
                    <a:pt x="24" y="38"/>
                    <a:pt x="19" y="38"/>
                    <a:pt x="15" y="40"/>
                  </a:cubicBezTo>
                  <a:cubicBezTo>
                    <a:pt x="14" y="40"/>
                    <a:pt x="13" y="41"/>
                    <a:pt x="11" y="41"/>
                  </a:cubicBezTo>
                  <a:cubicBezTo>
                    <a:pt x="11" y="42"/>
                    <a:pt x="10" y="41"/>
                    <a:pt x="9" y="40"/>
                  </a:cubicBezTo>
                  <a:cubicBezTo>
                    <a:pt x="9" y="39"/>
                    <a:pt x="9" y="38"/>
                    <a:pt x="10" y="38"/>
                  </a:cubicBezTo>
                  <a:moveTo>
                    <a:pt x="10" y="55"/>
                  </a:moveTo>
                  <a:cubicBezTo>
                    <a:pt x="15" y="52"/>
                    <a:pt x="22" y="51"/>
                    <a:pt x="30" y="51"/>
                  </a:cubicBezTo>
                  <a:cubicBezTo>
                    <a:pt x="39" y="51"/>
                    <a:pt x="46" y="52"/>
                    <a:pt x="51" y="55"/>
                  </a:cubicBezTo>
                  <a:cubicBezTo>
                    <a:pt x="52" y="55"/>
                    <a:pt x="52" y="56"/>
                    <a:pt x="52" y="57"/>
                  </a:cubicBezTo>
                  <a:cubicBezTo>
                    <a:pt x="51" y="58"/>
                    <a:pt x="51" y="58"/>
                    <a:pt x="50" y="58"/>
                  </a:cubicBezTo>
                  <a:cubicBezTo>
                    <a:pt x="50" y="58"/>
                    <a:pt x="50" y="58"/>
                    <a:pt x="49" y="58"/>
                  </a:cubicBezTo>
                  <a:cubicBezTo>
                    <a:pt x="48" y="57"/>
                    <a:pt x="47" y="57"/>
                    <a:pt x="45" y="57"/>
                  </a:cubicBezTo>
                  <a:cubicBezTo>
                    <a:pt x="41" y="55"/>
                    <a:pt x="36" y="55"/>
                    <a:pt x="30" y="55"/>
                  </a:cubicBezTo>
                  <a:cubicBezTo>
                    <a:pt x="24" y="55"/>
                    <a:pt x="19" y="55"/>
                    <a:pt x="15" y="57"/>
                  </a:cubicBezTo>
                  <a:cubicBezTo>
                    <a:pt x="14" y="57"/>
                    <a:pt x="13" y="57"/>
                    <a:pt x="11" y="58"/>
                  </a:cubicBezTo>
                  <a:cubicBezTo>
                    <a:pt x="11" y="59"/>
                    <a:pt x="10" y="58"/>
                    <a:pt x="9" y="57"/>
                  </a:cubicBezTo>
                  <a:cubicBezTo>
                    <a:pt x="9" y="56"/>
                    <a:pt x="9" y="55"/>
                    <a:pt x="10" y="55"/>
                  </a:cubicBezTo>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51" name="Freeform 17"/>
            <p:cNvSpPr>
              <a:spLocks noEditPoints="1"/>
            </p:cNvSpPr>
            <p:nvPr/>
          </p:nvSpPr>
          <p:spPr bwMode="auto">
            <a:xfrm>
              <a:off x="884238" y="2844800"/>
              <a:ext cx="103187" cy="217488"/>
            </a:xfrm>
            <a:custGeom>
              <a:avLst/>
              <a:gdLst>
                <a:gd name="T0" fmla="*/ 59 w 60"/>
                <a:gd name="T1" fmla="*/ 123 h 126"/>
                <a:gd name="T2" fmla="*/ 60 w 60"/>
                <a:gd name="T3" fmla="*/ 122 h 126"/>
                <a:gd name="T4" fmla="*/ 60 w 60"/>
                <a:gd name="T5" fmla="*/ 27 h 126"/>
                <a:gd name="T6" fmla="*/ 59 w 60"/>
                <a:gd name="T7" fmla="*/ 14 h 126"/>
                <a:gd name="T8" fmla="*/ 30 w 60"/>
                <a:gd name="T9" fmla="*/ 0 h 126"/>
                <a:gd name="T10" fmla="*/ 2 w 60"/>
                <a:gd name="T11" fmla="*/ 14 h 126"/>
                <a:gd name="T12" fmla="*/ 1 w 60"/>
                <a:gd name="T13" fmla="*/ 27 h 126"/>
                <a:gd name="T14" fmla="*/ 1 w 60"/>
                <a:gd name="T15" fmla="*/ 122 h 126"/>
                <a:gd name="T16" fmla="*/ 2 w 60"/>
                <a:gd name="T17" fmla="*/ 123 h 126"/>
                <a:gd name="T18" fmla="*/ 30 w 60"/>
                <a:gd name="T19" fmla="*/ 108 h 126"/>
                <a:gd name="T20" fmla="*/ 59 w 60"/>
                <a:gd name="T21" fmla="*/ 123 h 126"/>
                <a:gd name="T22" fmla="*/ 52 w 60"/>
                <a:gd name="T23" fmla="*/ 57 h 126"/>
                <a:gd name="T24" fmla="*/ 50 w 60"/>
                <a:gd name="T25" fmla="*/ 58 h 126"/>
                <a:gd name="T26" fmla="*/ 49 w 60"/>
                <a:gd name="T27" fmla="*/ 58 h 126"/>
                <a:gd name="T28" fmla="*/ 45 w 60"/>
                <a:gd name="T29" fmla="*/ 57 h 126"/>
                <a:gd name="T30" fmla="*/ 30 w 60"/>
                <a:gd name="T31" fmla="*/ 55 h 126"/>
                <a:gd name="T32" fmla="*/ 15 w 60"/>
                <a:gd name="T33" fmla="*/ 57 h 126"/>
                <a:gd name="T34" fmla="*/ 11 w 60"/>
                <a:gd name="T35" fmla="*/ 58 h 126"/>
                <a:gd name="T36" fmla="*/ 9 w 60"/>
                <a:gd name="T37" fmla="*/ 57 h 126"/>
                <a:gd name="T38" fmla="*/ 10 w 60"/>
                <a:gd name="T39" fmla="*/ 55 h 126"/>
                <a:gd name="T40" fmla="*/ 30 w 60"/>
                <a:gd name="T41" fmla="*/ 51 h 126"/>
                <a:gd name="T42" fmla="*/ 51 w 60"/>
                <a:gd name="T43" fmla="*/ 55 h 126"/>
                <a:gd name="T44" fmla="*/ 52 w 60"/>
                <a:gd name="T45" fmla="*/ 57 h 126"/>
                <a:gd name="T46" fmla="*/ 52 w 60"/>
                <a:gd name="T47" fmla="*/ 40 h 126"/>
                <a:gd name="T48" fmla="*/ 50 w 60"/>
                <a:gd name="T49" fmla="*/ 41 h 126"/>
                <a:gd name="T50" fmla="*/ 49 w 60"/>
                <a:gd name="T51" fmla="*/ 41 h 126"/>
                <a:gd name="T52" fmla="*/ 45 w 60"/>
                <a:gd name="T53" fmla="*/ 40 h 126"/>
                <a:gd name="T54" fmla="*/ 30 w 60"/>
                <a:gd name="T55" fmla="*/ 38 h 126"/>
                <a:gd name="T56" fmla="*/ 15 w 60"/>
                <a:gd name="T57" fmla="*/ 40 h 126"/>
                <a:gd name="T58" fmla="*/ 11 w 60"/>
                <a:gd name="T59" fmla="*/ 41 h 126"/>
                <a:gd name="T60" fmla="*/ 9 w 60"/>
                <a:gd name="T61" fmla="*/ 40 h 126"/>
                <a:gd name="T62" fmla="*/ 10 w 60"/>
                <a:gd name="T63" fmla="*/ 38 h 126"/>
                <a:gd name="T64" fmla="*/ 30 w 60"/>
                <a:gd name="T65" fmla="*/ 34 h 126"/>
                <a:gd name="T66" fmla="*/ 51 w 60"/>
                <a:gd name="T67" fmla="*/ 38 h 126"/>
                <a:gd name="T68" fmla="*/ 52 w 60"/>
                <a:gd name="T69" fmla="*/ 40 h 126"/>
                <a:gd name="T70" fmla="*/ 52 w 60"/>
                <a:gd name="T71" fmla="*/ 23 h 126"/>
                <a:gd name="T72" fmla="*/ 50 w 60"/>
                <a:gd name="T73" fmla="*/ 24 h 126"/>
                <a:gd name="T74" fmla="*/ 49 w 60"/>
                <a:gd name="T75" fmla="*/ 24 h 126"/>
                <a:gd name="T76" fmla="*/ 45 w 60"/>
                <a:gd name="T77" fmla="*/ 23 h 126"/>
                <a:gd name="T78" fmla="*/ 30 w 60"/>
                <a:gd name="T79" fmla="*/ 21 h 126"/>
                <a:gd name="T80" fmla="*/ 15 w 60"/>
                <a:gd name="T81" fmla="*/ 23 h 126"/>
                <a:gd name="T82" fmla="*/ 11 w 60"/>
                <a:gd name="T83" fmla="*/ 24 h 126"/>
                <a:gd name="T84" fmla="*/ 9 w 60"/>
                <a:gd name="T85" fmla="*/ 23 h 126"/>
                <a:gd name="T86" fmla="*/ 10 w 60"/>
                <a:gd name="T87" fmla="*/ 21 h 126"/>
                <a:gd name="T88" fmla="*/ 30 w 60"/>
                <a:gd name="T89" fmla="*/ 17 h 126"/>
                <a:gd name="T90" fmla="*/ 51 w 60"/>
                <a:gd name="T91" fmla="*/ 21 h 126"/>
                <a:gd name="T92" fmla="*/ 52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3"/>
                  </a:moveTo>
                  <a:cubicBezTo>
                    <a:pt x="60" y="126"/>
                    <a:pt x="60" y="126"/>
                    <a:pt x="60" y="122"/>
                  </a:cubicBezTo>
                  <a:cubicBezTo>
                    <a:pt x="60" y="103"/>
                    <a:pt x="60" y="47"/>
                    <a:pt x="60" y="27"/>
                  </a:cubicBezTo>
                  <a:cubicBezTo>
                    <a:pt x="60" y="24"/>
                    <a:pt x="60" y="17"/>
                    <a:pt x="59" y="14"/>
                  </a:cubicBezTo>
                  <a:cubicBezTo>
                    <a:pt x="55" y="3"/>
                    <a:pt x="44" y="0"/>
                    <a:pt x="30" y="0"/>
                  </a:cubicBezTo>
                  <a:cubicBezTo>
                    <a:pt x="17" y="0"/>
                    <a:pt x="5" y="3"/>
                    <a:pt x="2" y="14"/>
                  </a:cubicBezTo>
                  <a:cubicBezTo>
                    <a:pt x="1" y="17"/>
                    <a:pt x="1" y="24"/>
                    <a:pt x="1" y="27"/>
                  </a:cubicBezTo>
                  <a:cubicBezTo>
                    <a:pt x="1" y="47"/>
                    <a:pt x="1" y="103"/>
                    <a:pt x="1" y="122"/>
                  </a:cubicBezTo>
                  <a:cubicBezTo>
                    <a:pt x="1" y="126"/>
                    <a:pt x="0" y="126"/>
                    <a:pt x="2" y="123"/>
                  </a:cubicBezTo>
                  <a:cubicBezTo>
                    <a:pt x="5" y="112"/>
                    <a:pt x="17" y="108"/>
                    <a:pt x="30" y="108"/>
                  </a:cubicBezTo>
                  <a:cubicBezTo>
                    <a:pt x="44" y="108"/>
                    <a:pt x="56" y="112"/>
                    <a:pt x="59" y="123"/>
                  </a:cubicBezTo>
                  <a:moveTo>
                    <a:pt x="52" y="57"/>
                  </a:moveTo>
                  <a:cubicBezTo>
                    <a:pt x="51" y="58"/>
                    <a:pt x="51" y="58"/>
                    <a:pt x="50" y="58"/>
                  </a:cubicBezTo>
                  <a:cubicBezTo>
                    <a:pt x="50" y="58"/>
                    <a:pt x="50" y="58"/>
                    <a:pt x="49" y="58"/>
                  </a:cubicBezTo>
                  <a:cubicBezTo>
                    <a:pt x="48" y="57"/>
                    <a:pt x="47" y="57"/>
                    <a:pt x="45" y="57"/>
                  </a:cubicBezTo>
                  <a:cubicBezTo>
                    <a:pt x="41" y="55"/>
                    <a:pt x="36" y="55"/>
                    <a:pt x="30" y="55"/>
                  </a:cubicBezTo>
                  <a:cubicBezTo>
                    <a:pt x="24" y="55"/>
                    <a:pt x="19" y="55"/>
                    <a:pt x="15" y="57"/>
                  </a:cubicBezTo>
                  <a:cubicBezTo>
                    <a:pt x="14" y="57"/>
                    <a:pt x="13" y="57"/>
                    <a:pt x="11" y="58"/>
                  </a:cubicBezTo>
                  <a:cubicBezTo>
                    <a:pt x="11" y="59"/>
                    <a:pt x="10" y="58"/>
                    <a:pt x="9" y="57"/>
                  </a:cubicBezTo>
                  <a:cubicBezTo>
                    <a:pt x="9" y="56"/>
                    <a:pt x="9" y="55"/>
                    <a:pt x="10" y="55"/>
                  </a:cubicBezTo>
                  <a:cubicBezTo>
                    <a:pt x="15" y="52"/>
                    <a:pt x="22" y="51"/>
                    <a:pt x="30" y="51"/>
                  </a:cubicBezTo>
                  <a:cubicBezTo>
                    <a:pt x="39" y="51"/>
                    <a:pt x="46" y="52"/>
                    <a:pt x="51" y="55"/>
                  </a:cubicBezTo>
                  <a:cubicBezTo>
                    <a:pt x="52" y="55"/>
                    <a:pt x="52" y="56"/>
                    <a:pt x="52" y="57"/>
                  </a:cubicBezTo>
                  <a:moveTo>
                    <a:pt x="52" y="40"/>
                  </a:moveTo>
                  <a:cubicBezTo>
                    <a:pt x="51" y="41"/>
                    <a:pt x="51" y="41"/>
                    <a:pt x="50" y="41"/>
                  </a:cubicBezTo>
                  <a:cubicBezTo>
                    <a:pt x="50" y="41"/>
                    <a:pt x="50" y="41"/>
                    <a:pt x="49" y="41"/>
                  </a:cubicBezTo>
                  <a:cubicBezTo>
                    <a:pt x="48" y="41"/>
                    <a:pt x="47" y="40"/>
                    <a:pt x="45" y="40"/>
                  </a:cubicBezTo>
                  <a:cubicBezTo>
                    <a:pt x="41" y="38"/>
                    <a:pt x="36" y="38"/>
                    <a:pt x="30" y="38"/>
                  </a:cubicBezTo>
                  <a:cubicBezTo>
                    <a:pt x="24" y="38"/>
                    <a:pt x="19" y="38"/>
                    <a:pt x="15" y="40"/>
                  </a:cubicBezTo>
                  <a:cubicBezTo>
                    <a:pt x="14" y="40"/>
                    <a:pt x="13" y="41"/>
                    <a:pt x="11" y="41"/>
                  </a:cubicBezTo>
                  <a:cubicBezTo>
                    <a:pt x="11" y="42"/>
                    <a:pt x="10" y="41"/>
                    <a:pt x="9" y="40"/>
                  </a:cubicBezTo>
                  <a:cubicBezTo>
                    <a:pt x="9" y="39"/>
                    <a:pt x="9" y="38"/>
                    <a:pt x="10" y="38"/>
                  </a:cubicBezTo>
                  <a:cubicBezTo>
                    <a:pt x="15" y="36"/>
                    <a:pt x="22" y="34"/>
                    <a:pt x="30" y="34"/>
                  </a:cubicBezTo>
                  <a:cubicBezTo>
                    <a:pt x="39" y="34"/>
                    <a:pt x="46" y="36"/>
                    <a:pt x="51" y="38"/>
                  </a:cubicBezTo>
                  <a:cubicBezTo>
                    <a:pt x="52" y="38"/>
                    <a:pt x="52" y="39"/>
                    <a:pt x="52" y="40"/>
                  </a:cubicBezTo>
                  <a:moveTo>
                    <a:pt x="52" y="23"/>
                  </a:moveTo>
                  <a:cubicBezTo>
                    <a:pt x="51" y="24"/>
                    <a:pt x="51" y="24"/>
                    <a:pt x="50" y="24"/>
                  </a:cubicBezTo>
                  <a:cubicBezTo>
                    <a:pt x="50" y="24"/>
                    <a:pt x="50" y="24"/>
                    <a:pt x="49" y="24"/>
                  </a:cubicBezTo>
                  <a:cubicBezTo>
                    <a:pt x="48" y="24"/>
                    <a:pt x="47" y="23"/>
                    <a:pt x="45" y="23"/>
                  </a:cubicBezTo>
                  <a:cubicBezTo>
                    <a:pt x="41" y="21"/>
                    <a:pt x="36" y="21"/>
                    <a:pt x="30" y="21"/>
                  </a:cubicBezTo>
                  <a:cubicBezTo>
                    <a:pt x="24" y="21"/>
                    <a:pt x="19" y="21"/>
                    <a:pt x="15" y="23"/>
                  </a:cubicBezTo>
                  <a:cubicBezTo>
                    <a:pt x="14" y="23"/>
                    <a:pt x="13" y="24"/>
                    <a:pt x="11" y="24"/>
                  </a:cubicBezTo>
                  <a:cubicBezTo>
                    <a:pt x="11" y="25"/>
                    <a:pt x="10" y="24"/>
                    <a:pt x="9" y="23"/>
                  </a:cubicBezTo>
                  <a:cubicBezTo>
                    <a:pt x="9" y="23"/>
                    <a:pt x="9" y="21"/>
                    <a:pt x="10" y="21"/>
                  </a:cubicBezTo>
                  <a:cubicBezTo>
                    <a:pt x="15" y="19"/>
                    <a:pt x="22" y="17"/>
                    <a:pt x="30" y="17"/>
                  </a:cubicBezTo>
                  <a:cubicBezTo>
                    <a:pt x="39" y="17"/>
                    <a:pt x="46" y="19"/>
                    <a:pt x="51" y="21"/>
                  </a:cubicBezTo>
                  <a:cubicBezTo>
                    <a:pt x="52" y="21"/>
                    <a:pt x="52" y="23"/>
                    <a:pt x="52" y="23"/>
                  </a:cubicBezTo>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52" name="Freeform 18"/>
            <p:cNvSpPr>
              <a:spLocks noChangeArrowheads="1"/>
            </p:cNvSpPr>
            <p:nvPr/>
          </p:nvSpPr>
          <p:spPr bwMode="auto">
            <a:xfrm>
              <a:off x="1631950" y="1852613"/>
              <a:ext cx="160338" cy="95250"/>
            </a:xfrm>
            <a:custGeom>
              <a:avLst/>
              <a:gdLst>
                <a:gd name="T0" fmla="*/ 26 w 93"/>
                <a:gd name="T1" fmla="*/ 30 h 55"/>
                <a:gd name="T2" fmla="*/ 66 w 93"/>
                <a:gd name="T3" fmla="*/ 26 h 55"/>
                <a:gd name="T4" fmla="*/ 57 w 93"/>
                <a:gd name="T5" fmla="*/ 35 h 55"/>
                <a:gd name="T6" fmla="*/ 59 w 93"/>
                <a:gd name="T7" fmla="*/ 41 h 55"/>
                <a:gd name="T8" fmla="*/ 81 w 93"/>
                <a:gd name="T9" fmla="*/ 41 h 55"/>
                <a:gd name="T10" fmla="*/ 84 w 93"/>
                <a:gd name="T11" fmla="*/ 41 h 55"/>
                <a:gd name="T12" fmla="*/ 86 w 93"/>
                <a:gd name="T13" fmla="*/ 41 h 55"/>
                <a:gd name="T14" fmla="*/ 90 w 93"/>
                <a:gd name="T15" fmla="*/ 41 h 55"/>
                <a:gd name="T16" fmla="*/ 92 w 93"/>
                <a:gd name="T17" fmla="*/ 39 h 55"/>
                <a:gd name="T18" fmla="*/ 92 w 93"/>
                <a:gd name="T19" fmla="*/ 8 h 55"/>
                <a:gd name="T20" fmla="*/ 86 w 93"/>
                <a:gd name="T21" fmla="*/ 5 h 55"/>
                <a:gd name="T22" fmla="*/ 77 w 93"/>
                <a:gd name="T23" fmla="*/ 14 h 55"/>
                <a:gd name="T24" fmla="*/ 15 w 93"/>
                <a:gd name="T25" fmla="*/ 19 h 55"/>
                <a:gd name="T26" fmla="*/ 1 w 93"/>
                <a:gd name="T27" fmla="*/ 55 h 55"/>
                <a:gd name="T28" fmla="*/ 17 w 93"/>
                <a:gd name="T29" fmla="*/ 55 h 55"/>
                <a:gd name="T30" fmla="*/ 26 w 93"/>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55">
                  <a:moveTo>
                    <a:pt x="26" y="30"/>
                  </a:moveTo>
                  <a:cubicBezTo>
                    <a:pt x="37" y="20"/>
                    <a:pt x="53" y="18"/>
                    <a:pt x="66" y="26"/>
                  </a:cubicBezTo>
                  <a:cubicBezTo>
                    <a:pt x="61" y="30"/>
                    <a:pt x="57" y="35"/>
                    <a:pt x="57" y="35"/>
                  </a:cubicBezTo>
                  <a:cubicBezTo>
                    <a:pt x="53" y="39"/>
                    <a:pt x="57" y="41"/>
                    <a:pt x="59" y="41"/>
                  </a:cubicBezTo>
                  <a:cubicBezTo>
                    <a:pt x="81" y="41"/>
                    <a:pt x="81" y="41"/>
                    <a:pt x="81" y="41"/>
                  </a:cubicBezTo>
                  <a:cubicBezTo>
                    <a:pt x="83" y="41"/>
                    <a:pt x="84" y="41"/>
                    <a:pt x="84" y="41"/>
                  </a:cubicBezTo>
                  <a:cubicBezTo>
                    <a:pt x="86" y="41"/>
                    <a:pt x="86" y="41"/>
                    <a:pt x="86" y="41"/>
                  </a:cubicBezTo>
                  <a:cubicBezTo>
                    <a:pt x="90" y="41"/>
                    <a:pt x="90" y="41"/>
                    <a:pt x="90" y="41"/>
                  </a:cubicBezTo>
                  <a:cubicBezTo>
                    <a:pt x="91" y="41"/>
                    <a:pt x="92" y="40"/>
                    <a:pt x="92" y="39"/>
                  </a:cubicBezTo>
                  <a:cubicBezTo>
                    <a:pt x="92" y="8"/>
                    <a:pt x="92" y="8"/>
                    <a:pt x="92" y="8"/>
                  </a:cubicBezTo>
                  <a:cubicBezTo>
                    <a:pt x="93" y="5"/>
                    <a:pt x="89" y="2"/>
                    <a:pt x="86" y="5"/>
                  </a:cubicBezTo>
                  <a:cubicBezTo>
                    <a:pt x="86" y="5"/>
                    <a:pt x="81" y="11"/>
                    <a:pt x="77" y="14"/>
                  </a:cubicBezTo>
                  <a:cubicBezTo>
                    <a:pt x="58" y="0"/>
                    <a:pt x="32" y="2"/>
                    <a:pt x="15" y="19"/>
                  </a:cubicBezTo>
                  <a:cubicBezTo>
                    <a:pt x="5" y="29"/>
                    <a:pt x="0" y="42"/>
                    <a:pt x="1" y="55"/>
                  </a:cubicBezTo>
                  <a:cubicBezTo>
                    <a:pt x="17" y="55"/>
                    <a:pt x="17" y="55"/>
                    <a:pt x="17" y="55"/>
                  </a:cubicBezTo>
                  <a:cubicBezTo>
                    <a:pt x="16" y="46"/>
                    <a:pt x="19" y="37"/>
                    <a:pt x="26" y="3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53" name="Freeform 19"/>
            <p:cNvSpPr>
              <a:spLocks noChangeArrowheads="1"/>
            </p:cNvSpPr>
            <p:nvPr/>
          </p:nvSpPr>
          <p:spPr bwMode="auto">
            <a:xfrm>
              <a:off x="1638300" y="1938338"/>
              <a:ext cx="158750" cy="92075"/>
            </a:xfrm>
            <a:custGeom>
              <a:avLst/>
              <a:gdLst>
                <a:gd name="T0" fmla="*/ 76 w 92"/>
                <a:gd name="T1" fmla="*/ 0 h 54"/>
                <a:gd name="T2" fmla="*/ 66 w 92"/>
                <a:gd name="T3" fmla="*/ 24 h 54"/>
                <a:gd name="T4" fmla="*/ 27 w 92"/>
                <a:gd name="T5" fmla="*/ 29 h 54"/>
                <a:gd name="T6" fmla="*/ 36 w 92"/>
                <a:gd name="T7" fmla="*/ 20 h 54"/>
                <a:gd name="T8" fmla="*/ 34 w 92"/>
                <a:gd name="T9" fmla="*/ 14 h 54"/>
                <a:gd name="T10" fmla="*/ 11 w 92"/>
                <a:gd name="T11" fmla="*/ 14 h 54"/>
                <a:gd name="T12" fmla="*/ 9 w 92"/>
                <a:gd name="T13" fmla="*/ 14 h 54"/>
                <a:gd name="T14" fmla="*/ 7 w 92"/>
                <a:gd name="T15" fmla="*/ 14 h 54"/>
                <a:gd name="T16" fmla="*/ 2 w 92"/>
                <a:gd name="T17" fmla="*/ 14 h 54"/>
                <a:gd name="T18" fmla="*/ 0 w 92"/>
                <a:gd name="T19" fmla="*/ 16 h 54"/>
                <a:gd name="T20" fmla="*/ 0 w 92"/>
                <a:gd name="T21" fmla="*/ 47 h 54"/>
                <a:gd name="T22" fmla="*/ 6 w 92"/>
                <a:gd name="T23" fmla="*/ 49 h 54"/>
                <a:gd name="T24" fmla="*/ 15 w 92"/>
                <a:gd name="T25" fmla="*/ 41 h 54"/>
                <a:gd name="T26" fmla="*/ 78 w 92"/>
                <a:gd name="T27" fmla="*/ 36 h 54"/>
                <a:gd name="T28" fmla="*/ 92 w 92"/>
                <a:gd name="T29" fmla="*/ 0 h 54"/>
                <a:gd name="T30" fmla="*/ 76 w 92"/>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4">
                  <a:moveTo>
                    <a:pt x="76" y="0"/>
                  </a:moveTo>
                  <a:cubicBezTo>
                    <a:pt x="76" y="9"/>
                    <a:pt x="73" y="18"/>
                    <a:pt x="66" y="24"/>
                  </a:cubicBezTo>
                  <a:cubicBezTo>
                    <a:pt x="56" y="35"/>
                    <a:pt x="39" y="37"/>
                    <a:pt x="27" y="29"/>
                  </a:cubicBezTo>
                  <a:cubicBezTo>
                    <a:pt x="31" y="25"/>
                    <a:pt x="36" y="20"/>
                    <a:pt x="36" y="20"/>
                  </a:cubicBezTo>
                  <a:cubicBezTo>
                    <a:pt x="39" y="16"/>
                    <a:pt x="36" y="14"/>
                    <a:pt x="34" y="14"/>
                  </a:cubicBezTo>
                  <a:cubicBezTo>
                    <a:pt x="11" y="14"/>
                    <a:pt x="11" y="14"/>
                    <a:pt x="11" y="14"/>
                  </a:cubicBezTo>
                  <a:cubicBezTo>
                    <a:pt x="10" y="14"/>
                    <a:pt x="9" y="14"/>
                    <a:pt x="9" y="14"/>
                  </a:cubicBezTo>
                  <a:cubicBezTo>
                    <a:pt x="7" y="14"/>
                    <a:pt x="7" y="14"/>
                    <a:pt x="7" y="14"/>
                  </a:cubicBezTo>
                  <a:cubicBezTo>
                    <a:pt x="2" y="14"/>
                    <a:pt x="2" y="14"/>
                    <a:pt x="2" y="14"/>
                  </a:cubicBezTo>
                  <a:cubicBezTo>
                    <a:pt x="1" y="14"/>
                    <a:pt x="0" y="15"/>
                    <a:pt x="0" y="16"/>
                  </a:cubicBezTo>
                  <a:cubicBezTo>
                    <a:pt x="0" y="47"/>
                    <a:pt x="0" y="47"/>
                    <a:pt x="0" y="47"/>
                  </a:cubicBezTo>
                  <a:cubicBezTo>
                    <a:pt x="0" y="50"/>
                    <a:pt x="3" y="53"/>
                    <a:pt x="6" y="49"/>
                  </a:cubicBezTo>
                  <a:cubicBezTo>
                    <a:pt x="6" y="49"/>
                    <a:pt x="12" y="44"/>
                    <a:pt x="15" y="41"/>
                  </a:cubicBezTo>
                  <a:cubicBezTo>
                    <a:pt x="34" y="54"/>
                    <a:pt x="61" y="53"/>
                    <a:pt x="78" y="36"/>
                  </a:cubicBezTo>
                  <a:cubicBezTo>
                    <a:pt x="88" y="26"/>
                    <a:pt x="92" y="13"/>
                    <a:pt x="92" y="0"/>
                  </a:cubicBezTo>
                  <a:cubicBezTo>
                    <a:pt x="76" y="0"/>
                    <a:pt x="76" y="0"/>
                    <a:pt x="76" y="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54" name="Freeform 20"/>
            <p:cNvSpPr>
              <a:spLocks noEditPoints="1" noChangeArrowheads="1"/>
            </p:cNvSpPr>
            <p:nvPr/>
          </p:nvSpPr>
          <p:spPr bwMode="auto">
            <a:xfrm>
              <a:off x="2322513" y="2259013"/>
              <a:ext cx="317500" cy="280987"/>
            </a:xfrm>
            <a:custGeom>
              <a:avLst/>
              <a:gdLst>
                <a:gd name="T0" fmla="*/ 163 w 184"/>
                <a:gd name="T1" fmla="*/ 0 h 163"/>
                <a:gd name="T2" fmla="*/ 22 w 184"/>
                <a:gd name="T3" fmla="*/ 0 h 163"/>
                <a:gd name="T4" fmla="*/ 0 w 184"/>
                <a:gd name="T5" fmla="*/ 22 h 163"/>
                <a:gd name="T6" fmla="*/ 0 w 184"/>
                <a:gd name="T7" fmla="*/ 98 h 163"/>
                <a:gd name="T8" fmla="*/ 22 w 184"/>
                <a:gd name="T9" fmla="*/ 119 h 163"/>
                <a:gd name="T10" fmla="*/ 33 w 184"/>
                <a:gd name="T11" fmla="*/ 119 h 163"/>
                <a:gd name="T12" fmla="*/ 33 w 184"/>
                <a:gd name="T13" fmla="*/ 157 h 163"/>
                <a:gd name="T14" fmla="*/ 34 w 184"/>
                <a:gd name="T15" fmla="*/ 161 h 163"/>
                <a:gd name="T16" fmla="*/ 42 w 184"/>
                <a:gd name="T17" fmla="*/ 161 h 163"/>
                <a:gd name="T18" fmla="*/ 87 w 184"/>
                <a:gd name="T19" fmla="*/ 119 h 163"/>
                <a:gd name="T20" fmla="*/ 163 w 184"/>
                <a:gd name="T21" fmla="*/ 119 h 163"/>
                <a:gd name="T22" fmla="*/ 184 w 184"/>
                <a:gd name="T23" fmla="*/ 98 h 163"/>
                <a:gd name="T24" fmla="*/ 184 w 184"/>
                <a:gd name="T25" fmla="*/ 22 h 163"/>
                <a:gd name="T26" fmla="*/ 163 w 184"/>
                <a:gd name="T27" fmla="*/ 0 h 163"/>
                <a:gd name="T28" fmla="*/ 38 w 184"/>
                <a:gd name="T29" fmla="*/ 33 h 163"/>
                <a:gd name="T30" fmla="*/ 125 w 184"/>
                <a:gd name="T31" fmla="*/ 33 h 163"/>
                <a:gd name="T32" fmla="*/ 130 w 184"/>
                <a:gd name="T33" fmla="*/ 38 h 163"/>
                <a:gd name="T34" fmla="*/ 125 w 184"/>
                <a:gd name="T35" fmla="*/ 43 h 163"/>
                <a:gd name="T36" fmla="*/ 38 w 184"/>
                <a:gd name="T37" fmla="*/ 43 h 163"/>
                <a:gd name="T38" fmla="*/ 33 w 184"/>
                <a:gd name="T39" fmla="*/ 38 h 163"/>
                <a:gd name="T40" fmla="*/ 38 w 184"/>
                <a:gd name="T41" fmla="*/ 33 h 163"/>
                <a:gd name="T42" fmla="*/ 81 w 184"/>
                <a:gd name="T43" fmla="*/ 87 h 163"/>
                <a:gd name="T44" fmla="*/ 38 w 184"/>
                <a:gd name="T45" fmla="*/ 87 h 163"/>
                <a:gd name="T46" fmla="*/ 33 w 184"/>
                <a:gd name="T47" fmla="*/ 81 h 163"/>
                <a:gd name="T48" fmla="*/ 38 w 184"/>
                <a:gd name="T49" fmla="*/ 76 h 163"/>
                <a:gd name="T50" fmla="*/ 81 w 184"/>
                <a:gd name="T51" fmla="*/ 76 h 163"/>
                <a:gd name="T52" fmla="*/ 87 w 184"/>
                <a:gd name="T53" fmla="*/ 81 h 163"/>
                <a:gd name="T54" fmla="*/ 81 w 184"/>
                <a:gd name="T55" fmla="*/ 87 h 163"/>
                <a:gd name="T56" fmla="*/ 146 w 184"/>
                <a:gd name="T57" fmla="*/ 65 h 163"/>
                <a:gd name="T58" fmla="*/ 38 w 184"/>
                <a:gd name="T59" fmla="*/ 65 h 163"/>
                <a:gd name="T60" fmla="*/ 33 w 184"/>
                <a:gd name="T61" fmla="*/ 60 h 163"/>
                <a:gd name="T62" fmla="*/ 38 w 184"/>
                <a:gd name="T63" fmla="*/ 54 h 163"/>
                <a:gd name="T64" fmla="*/ 146 w 184"/>
                <a:gd name="T65" fmla="*/ 54 h 163"/>
                <a:gd name="T66" fmla="*/ 152 w 184"/>
                <a:gd name="T67" fmla="*/ 60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3" y="0"/>
                  </a:moveTo>
                  <a:cubicBezTo>
                    <a:pt x="22" y="0"/>
                    <a:pt x="22" y="0"/>
                    <a:pt x="22" y="0"/>
                  </a:cubicBezTo>
                  <a:cubicBezTo>
                    <a:pt x="10" y="0"/>
                    <a:pt x="0" y="10"/>
                    <a:pt x="0" y="22"/>
                  </a:cubicBezTo>
                  <a:cubicBezTo>
                    <a:pt x="0" y="98"/>
                    <a:pt x="0" y="98"/>
                    <a:pt x="0" y="98"/>
                  </a:cubicBezTo>
                  <a:cubicBezTo>
                    <a:pt x="0" y="110"/>
                    <a:pt x="10" y="119"/>
                    <a:pt x="22" y="119"/>
                  </a:cubicBezTo>
                  <a:cubicBezTo>
                    <a:pt x="33" y="119"/>
                    <a:pt x="33" y="119"/>
                    <a:pt x="33" y="119"/>
                  </a:cubicBezTo>
                  <a:cubicBezTo>
                    <a:pt x="33" y="157"/>
                    <a:pt x="33" y="157"/>
                    <a:pt x="33" y="157"/>
                  </a:cubicBezTo>
                  <a:cubicBezTo>
                    <a:pt x="33" y="159"/>
                    <a:pt x="33" y="160"/>
                    <a:pt x="34" y="161"/>
                  </a:cubicBezTo>
                  <a:cubicBezTo>
                    <a:pt x="36" y="163"/>
                    <a:pt x="40" y="163"/>
                    <a:pt x="42" y="161"/>
                  </a:cubicBezTo>
                  <a:cubicBezTo>
                    <a:pt x="87" y="119"/>
                    <a:pt x="87" y="119"/>
                    <a:pt x="87" y="119"/>
                  </a:cubicBezTo>
                  <a:cubicBezTo>
                    <a:pt x="163" y="119"/>
                    <a:pt x="163" y="119"/>
                    <a:pt x="163" y="119"/>
                  </a:cubicBezTo>
                  <a:cubicBezTo>
                    <a:pt x="175" y="119"/>
                    <a:pt x="184" y="110"/>
                    <a:pt x="184" y="98"/>
                  </a:cubicBezTo>
                  <a:cubicBezTo>
                    <a:pt x="184" y="22"/>
                    <a:pt x="184" y="22"/>
                    <a:pt x="184" y="22"/>
                  </a:cubicBezTo>
                  <a:cubicBezTo>
                    <a:pt x="184" y="10"/>
                    <a:pt x="175" y="0"/>
                    <a:pt x="163" y="0"/>
                  </a:cubicBezTo>
                  <a:moveTo>
                    <a:pt x="38" y="33"/>
                  </a:moveTo>
                  <a:cubicBezTo>
                    <a:pt x="125" y="33"/>
                    <a:pt x="125" y="33"/>
                    <a:pt x="125" y="33"/>
                  </a:cubicBezTo>
                  <a:cubicBezTo>
                    <a:pt x="128" y="33"/>
                    <a:pt x="130" y="35"/>
                    <a:pt x="130" y="38"/>
                  </a:cubicBezTo>
                  <a:cubicBezTo>
                    <a:pt x="130" y="41"/>
                    <a:pt x="128" y="43"/>
                    <a:pt x="125" y="43"/>
                  </a:cubicBezTo>
                  <a:cubicBezTo>
                    <a:pt x="38" y="43"/>
                    <a:pt x="38" y="43"/>
                    <a:pt x="38" y="43"/>
                  </a:cubicBezTo>
                  <a:cubicBezTo>
                    <a:pt x="35" y="43"/>
                    <a:pt x="33" y="41"/>
                    <a:pt x="33" y="38"/>
                  </a:cubicBezTo>
                  <a:cubicBezTo>
                    <a:pt x="33" y="35"/>
                    <a:pt x="35" y="33"/>
                    <a:pt x="38" y="33"/>
                  </a:cubicBezTo>
                  <a:moveTo>
                    <a:pt x="81" y="87"/>
                  </a:moveTo>
                  <a:cubicBezTo>
                    <a:pt x="38" y="87"/>
                    <a:pt x="38" y="87"/>
                    <a:pt x="38" y="87"/>
                  </a:cubicBezTo>
                  <a:cubicBezTo>
                    <a:pt x="35" y="87"/>
                    <a:pt x="33" y="84"/>
                    <a:pt x="33" y="81"/>
                  </a:cubicBezTo>
                  <a:cubicBezTo>
                    <a:pt x="33" y="78"/>
                    <a:pt x="35" y="76"/>
                    <a:pt x="38" y="76"/>
                  </a:cubicBezTo>
                  <a:cubicBezTo>
                    <a:pt x="81" y="76"/>
                    <a:pt x="81" y="76"/>
                    <a:pt x="81" y="76"/>
                  </a:cubicBezTo>
                  <a:cubicBezTo>
                    <a:pt x="84" y="76"/>
                    <a:pt x="87" y="78"/>
                    <a:pt x="87" y="81"/>
                  </a:cubicBezTo>
                  <a:cubicBezTo>
                    <a:pt x="87" y="84"/>
                    <a:pt x="84" y="87"/>
                    <a:pt x="81" y="87"/>
                  </a:cubicBezTo>
                  <a:moveTo>
                    <a:pt x="146" y="65"/>
                  </a:moveTo>
                  <a:cubicBezTo>
                    <a:pt x="38" y="65"/>
                    <a:pt x="38" y="65"/>
                    <a:pt x="38" y="65"/>
                  </a:cubicBezTo>
                  <a:cubicBezTo>
                    <a:pt x="35" y="65"/>
                    <a:pt x="33" y="63"/>
                    <a:pt x="33" y="60"/>
                  </a:cubicBezTo>
                  <a:cubicBezTo>
                    <a:pt x="33" y="57"/>
                    <a:pt x="35" y="54"/>
                    <a:pt x="38" y="54"/>
                  </a:cubicBezTo>
                  <a:cubicBezTo>
                    <a:pt x="146" y="54"/>
                    <a:pt x="146" y="54"/>
                    <a:pt x="146" y="54"/>
                  </a:cubicBezTo>
                  <a:cubicBezTo>
                    <a:pt x="149" y="54"/>
                    <a:pt x="152" y="57"/>
                    <a:pt x="152" y="60"/>
                  </a:cubicBezTo>
                  <a:cubicBezTo>
                    <a:pt x="152" y="63"/>
                    <a:pt x="149" y="65"/>
                    <a:pt x="146" y="65"/>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55" name="Oval 21"/>
            <p:cNvSpPr>
              <a:spLocks noChangeArrowheads="1"/>
            </p:cNvSpPr>
            <p:nvPr/>
          </p:nvSpPr>
          <p:spPr bwMode="auto">
            <a:xfrm>
              <a:off x="268288" y="1703388"/>
              <a:ext cx="600075" cy="600075"/>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56" name="Freeform 22"/>
            <p:cNvSpPr>
              <a:spLocks noChangeArrowheads="1"/>
            </p:cNvSpPr>
            <p:nvPr/>
          </p:nvSpPr>
          <p:spPr bwMode="auto">
            <a:xfrm>
              <a:off x="390525" y="1852613"/>
              <a:ext cx="358775" cy="349250"/>
            </a:xfrm>
            <a:custGeom>
              <a:avLst/>
              <a:gdLst>
                <a:gd name="T0" fmla="*/ 208 w 208"/>
                <a:gd name="T1" fmla="*/ 76 h 203"/>
                <a:gd name="T2" fmla="*/ 106 w 208"/>
                <a:gd name="T3" fmla="*/ 65 h 203"/>
                <a:gd name="T4" fmla="*/ 104 w 208"/>
                <a:gd name="T5" fmla="*/ 75 h 203"/>
                <a:gd name="T6" fmla="*/ 102 w 208"/>
                <a:gd name="T7" fmla="*/ 65 h 203"/>
                <a:gd name="T8" fmla="*/ 0 w 208"/>
                <a:gd name="T9" fmla="*/ 79 h 203"/>
                <a:gd name="T10" fmla="*/ 106 w 208"/>
                <a:gd name="T11" fmla="*/ 203 h 203"/>
                <a:gd name="T12" fmla="*/ 106 w 208"/>
                <a:gd name="T13" fmla="*/ 203 h 203"/>
                <a:gd name="T14" fmla="*/ 106 w 208"/>
                <a:gd name="T15" fmla="*/ 203 h 203"/>
                <a:gd name="T16" fmla="*/ 106 w 208"/>
                <a:gd name="T17" fmla="*/ 203 h 203"/>
                <a:gd name="T18" fmla="*/ 106 w 208"/>
                <a:gd name="T19" fmla="*/ 203 h 203"/>
                <a:gd name="T20" fmla="*/ 208 w 208"/>
                <a:gd name="T21" fmla="*/ 7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203">
                  <a:moveTo>
                    <a:pt x="208" y="76"/>
                  </a:moveTo>
                  <a:cubicBezTo>
                    <a:pt x="207" y="7"/>
                    <a:pt x="121" y="0"/>
                    <a:pt x="106" y="65"/>
                  </a:cubicBezTo>
                  <a:cubicBezTo>
                    <a:pt x="104" y="75"/>
                    <a:pt x="104" y="75"/>
                    <a:pt x="104" y="75"/>
                  </a:cubicBezTo>
                  <a:cubicBezTo>
                    <a:pt x="102" y="65"/>
                    <a:pt x="102" y="65"/>
                    <a:pt x="102" y="65"/>
                  </a:cubicBezTo>
                  <a:cubicBezTo>
                    <a:pt x="85" y="0"/>
                    <a:pt x="0" y="10"/>
                    <a:pt x="0" y="79"/>
                  </a:cubicBezTo>
                  <a:cubicBezTo>
                    <a:pt x="1" y="134"/>
                    <a:pt x="70" y="171"/>
                    <a:pt x="106" y="203"/>
                  </a:cubicBezTo>
                  <a:cubicBezTo>
                    <a:pt x="106" y="203"/>
                    <a:pt x="106" y="203"/>
                    <a:pt x="106" y="203"/>
                  </a:cubicBezTo>
                  <a:cubicBezTo>
                    <a:pt x="106" y="203"/>
                    <a:pt x="106" y="203"/>
                    <a:pt x="106" y="203"/>
                  </a:cubicBezTo>
                  <a:cubicBezTo>
                    <a:pt x="106" y="203"/>
                    <a:pt x="106" y="203"/>
                    <a:pt x="106" y="203"/>
                  </a:cubicBezTo>
                  <a:cubicBezTo>
                    <a:pt x="106" y="203"/>
                    <a:pt x="106" y="203"/>
                    <a:pt x="106" y="203"/>
                  </a:cubicBezTo>
                  <a:cubicBezTo>
                    <a:pt x="140" y="170"/>
                    <a:pt x="208" y="131"/>
                    <a:pt x="208"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57" name="Oval 23"/>
            <p:cNvSpPr>
              <a:spLocks noChangeArrowheads="1"/>
            </p:cNvSpPr>
            <p:nvPr/>
          </p:nvSpPr>
          <p:spPr bwMode="auto">
            <a:xfrm>
              <a:off x="619125" y="1092200"/>
              <a:ext cx="608013" cy="606425"/>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nvGrpSpPr>
            <p:cNvPr id="58" name="组合 69"/>
            <p:cNvGrpSpPr/>
            <p:nvPr/>
          </p:nvGrpSpPr>
          <p:grpSpPr bwMode="auto">
            <a:xfrm>
              <a:off x="723900" y="1246188"/>
              <a:ext cx="390525" cy="300037"/>
              <a:chOff x="1830585" y="2437786"/>
              <a:chExt cx="391386" cy="298823"/>
            </a:xfrm>
          </p:grpSpPr>
          <p:sp>
            <p:nvSpPr>
              <p:cNvPr id="59" name="Freeform 24"/>
              <p:cNvSpPr>
                <a:spLocks noChangeArrowheads="1"/>
              </p:cNvSpPr>
              <p:nvPr/>
            </p:nvSpPr>
            <p:spPr bwMode="auto">
              <a:xfrm>
                <a:off x="2090780" y="2464024"/>
                <a:ext cx="131191" cy="244889"/>
              </a:xfrm>
              <a:custGeom>
                <a:avLst/>
                <a:gdLst>
                  <a:gd name="T0" fmla="*/ 76 w 76"/>
                  <a:gd name="T1" fmla="*/ 128 h 142"/>
                  <a:gd name="T2" fmla="*/ 72 w 76"/>
                  <a:gd name="T3" fmla="*/ 142 h 142"/>
                  <a:gd name="T4" fmla="*/ 0 w 76"/>
                  <a:gd name="T5" fmla="*/ 62 h 142"/>
                  <a:gd name="T6" fmla="*/ 71 w 76"/>
                  <a:gd name="T7" fmla="*/ 0 h 142"/>
                  <a:gd name="T8" fmla="*/ 76 w 76"/>
                  <a:gd name="T9" fmla="*/ 15 h 142"/>
                  <a:gd name="T10" fmla="*/ 76 w 76"/>
                  <a:gd name="T11" fmla="*/ 128 h 142"/>
                </a:gdLst>
                <a:ahLst/>
                <a:cxnLst>
                  <a:cxn ang="0">
                    <a:pos x="T0" y="T1"/>
                  </a:cxn>
                  <a:cxn ang="0">
                    <a:pos x="T2" y="T3"/>
                  </a:cxn>
                  <a:cxn ang="0">
                    <a:pos x="T4" y="T5"/>
                  </a:cxn>
                  <a:cxn ang="0">
                    <a:pos x="T6" y="T7"/>
                  </a:cxn>
                  <a:cxn ang="0">
                    <a:pos x="T8" y="T9"/>
                  </a:cxn>
                  <a:cxn ang="0">
                    <a:pos x="T10" y="T11"/>
                  </a:cxn>
                </a:cxnLst>
                <a:rect l="0" t="0" r="r" b="b"/>
                <a:pathLst>
                  <a:path w="76" h="142">
                    <a:moveTo>
                      <a:pt x="76" y="128"/>
                    </a:moveTo>
                    <a:cubicBezTo>
                      <a:pt x="76" y="133"/>
                      <a:pt x="74" y="138"/>
                      <a:pt x="72" y="142"/>
                    </a:cubicBezTo>
                    <a:cubicBezTo>
                      <a:pt x="0" y="62"/>
                      <a:pt x="0" y="62"/>
                      <a:pt x="0" y="62"/>
                    </a:cubicBezTo>
                    <a:cubicBezTo>
                      <a:pt x="71" y="0"/>
                      <a:pt x="71" y="0"/>
                      <a:pt x="71" y="0"/>
                    </a:cubicBezTo>
                    <a:cubicBezTo>
                      <a:pt x="74" y="4"/>
                      <a:pt x="76" y="9"/>
                      <a:pt x="76" y="15"/>
                    </a:cubicBezTo>
                    <a:lnTo>
                      <a:pt x="76"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0" name="Freeform 25"/>
              <p:cNvSpPr>
                <a:spLocks noChangeArrowheads="1"/>
              </p:cNvSpPr>
              <p:nvPr/>
            </p:nvSpPr>
            <p:spPr bwMode="auto">
              <a:xfrm>
                <a:off x="1856095" y="2437786"/>
                <a:ext cx="348384" cy="157429"/>
              </a:xfrm>
              <a:custGeom>
                <a:avLst/>
                <a:gdLst>
                  <a:gd name="T0" fmla="*/ 101 w 202"/>
                  <a:gd name="T1" fmla="*/ 91 h 91"/>
                  <a:gd name="T2" fmla="*/ 202 w 202"/>
                  <a:gd name="T3" fmla="*/ 3 h 91"/>
                  <a:gd name="T4" fmla="*/ 188 w 202"/>
                  <a:gd name="T5" fmla="*/ 0 h 91"/>
                  <a:gd name="T6" fmla="*/ 14 w 202"/>
                  <a:gd name="T7" fmla="*/ 0 h 91"/>
                  <a:gd name="T8" fmla="*/ 0 w 202"/>
                  <a:gd name="T9" fmla="*/ 3 h 91"/>
                  <a:gd name="T10" fmla="*/ 101 w 202"/>
                  <a:gd name="T11" fmla="*/ 91 h 91"/>
                </a:gdLst>
                <a:ahLst/>
                <a:cxnLst>
                  <a:cxn ang="0">
                    <a:pos x="T0" y="T1"/>
                  </a:cxn>
                  <a:cxn ang="0">
                    <a:pos x="T2" y="T3"/>
                  </a:cxn>
                  <a:cxn ang="0">
                    <a:pos x="T4" y="T5"/>
                  </a:cxn>
                  <a:cxn ang="0">
                    <a:pos x="T6" y="T7"/>
                  </a:cxn>
                  <a:cxn ang="0">
                    <a:pos x="T8" y="T9"/>
                  </a:cxn>
                  <a:cxn ang="0">
                    <a:pos x="T10" y="T11"/>
                  </a:cxn>
                </a:cxnLst>
                <a:rect l="0" t="0" r="r" b="b"/>
                <a:pathLst>
                  <a:path w="202" h="91">
                    <a:moveTo>
                      <a:pt x="101" y="91"/>
                    </a:moveTo>
                    <a:cubicBezTo>
                      <a:pt x="202" y="3"/>
                      <a:pt x="202" y="3"/>
                      <a:pt x="202" y="3"/>
                    </a:cubicBezTo>
                    <a:cubicBezTo>
                      <a:pt x="197" y="1"/>
                      <a:pt x="193" y="0"/>
                      <a:pt x="188" y="0"/>
                    </a:cubicBezTo>
                    <a:cubicBezTo>
                      <a:pt x="14" y="0"/>
                      <a:pt x="14" y="0"/>
                      <a:pt x="14" y="0"/>
                    </a:cubicBezTo>
                    <a:cubicBezTo>
                      <a:pt x="9" y="0"/>
                      <a:pt x="4" y="1"/>
                      <a:pt x="0" y="3"/>
                    </a:cubicBezTo>
                    <a:lnTo>
                      <a:pt x="101" y="9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1" name="Freeform 26"/>
              <p:cNvSpPr>
                <a:spLocks noChangeArrowheads="1"/>
              </p:cNvSpPr>
              <p:nvPr/>
            </p:nvSpPr>
            <p:spPr bwMode="auto">
              <a:xfrm>
                <a:off x="1854638" y="2586468"/>
                <a:ext cx="352029" cy="150141"/>
              </a:xfrm>
              <a:custGeom>
                <a:avLst/>
                <a:gdLst>
                  <a:gd name="T0" fmla="*/ 130 w 204"/>
                  <a:gd name="T1" fmla="*/ 0 h 87"/>
                  <a:gd name="T2" fmla="*/ 107 w 204"/>
                  <a:gd name="T3" fmla="*/ 20 h 87"/>
                  <a:gd name="T4" fmla="*/ 102 w 204"/>
                  <a:gd name="T5" fmla="*/ 22 h 87"/>
                  <a:gd name="T6" fmla="*/ 97 w 204"/>
                  <a:gd name="T7" fmla="*/ 20 h 87"/>
                  <a:gd name="T8" fmla="*/ 74 w 204"/>
                  <a:gd name="T9" fmla="*/ 0 h 87"/>
                  <a:gd name="T10" fmla="*/ 0 w 204"/>
                  <a:gd name="T11" fmla="*/ 83 h 87"/>
                  <a:gd name="T12" fmla="*/ 15 w 204"/>
                  <a:gd name="T13" fmla="*/ 87 h 87"/>
                  <a:gd name="T14" fmla="*/ 189 w 204"/>
                  <a:gd name="T15" fmla="*/ 87 h 87"/>
                  <a:gd name="T16" fmla="*/ 204 w 204"/>
                  <a:gd name="T17" fmla="*/ 83 h 87"/>
                  <a:gd name="T18" fmla="*/ 130 w 204"/>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87">
                    <a:moveTo>
                      <a:pt x="130" y="0"/>
                    </a:moveTo>
                    <a:cubicBezTo>
                      <a:pt x="107" y="20"/>
                      <a:pt x="107" y="20"/>
                      <a:pt x="107" y="20"/>
                    </a:cubicBezTo>
                    <a:cubicBezTo>
                      <a:pt x="105" y="22"/>
                      <a:pt x="104" y="22"/>
                      <a:pt x="102" y="22"/>
                    </a:cubicBezTo>
                    <a:cubicBezTo>
                      <a:pt x="100" y="22"/>
                      <a:pt x="99" y="22"/>
                      <a:pt x="97" y="20"/>
                    </a:cubicBezTo>
                    <a:cubicBezTo>
                      <a:pt x="74" y="0"/>
                      <a:pt x="74" y="0"/>
                      <a:pt x="74" y="0"/>
                    </a:cubicBezTo>
                    <a:cubicBezTo>
                      <a:pt x="0" y="83"/>
                      <a:pt x="0" y="83"/>
                      <a:pt x="0" y="83"/>
                    </a:cubicBezTo>
                    <a:cubicBezTo>
                      <a:pt x="4" y="86"/>
                      <a:pt x="10" y="87"/>
                      <a:pt x="15" y="87"/>
                    </a:cubicBezTo>
                    <a:cubicBezTo>
                      <a:pt x="189" y="87"/>
                      <a:pt x="189" y="87"/>
                      <a:pt x="189" y="87"/>
                    </a:cubicBezTo>
                    <a:cubicBezTo>
                      <a:pt x="194" y="87"/>
                      <a:pt x="200" y="86"/>
                      <a:pt x="204" y="83"/>
                    </a:cubicBezTo>
                    <a:lnTo>
                      <a:pt x="13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2" name="Freeform 27"/>
              <p:cNvSpPr>
                <a:spLocks noChangeArrowheads="1"/>
              </p:cNvSpPr>
              <p:nvPr/>
            </p:nvSpPr>
            <p:spPr bwMode="auto">
              <a:xfrm>
                <a:off x="1830585" y="2460380"/>
                <a:ext cx="132649" cy="249992"/>
              </a:xfrm>
              <a:custGeom>
                <a:avLst/>
                <a:gdLst>
                  <a:gd name="T0" fmla="*/ 5 w 77"/>
                  <a:gd name="T1" fmla="*/ 0 h 145"/>
                  <a:gd name="T2" fmla="*/ 0 w 77"/>
                  <a:gd name="T3" fmla="*/ 16 h 145"/>
                  <a:gd name="T4" fmla="*/ 0 w 77"/>
                  <a:gd name="T5" fmla="*/ 131 h 145"/>
                  <a:gd name="T6" fmla="*/ 4 w 77"/>
                  <a:gd name="T7" fmla="*/ 145 h 145"/>
                  <a:gd name="T8" fmla="*/ 77 w 77"/>
                  <a:gd name="T9" fmla="*/ 63 h 145"/>
                  <a:gd name="T10" fmla="*/ 5 w 77"/>
                  <a:gd name="T11" fmla="*/ 0 h 145"/>
                </a:gdLst>
                <a:ahLst/>
                <a:cxnLst>
                  <a:cxn ang="0">
                    <a:pos x="T0" y="T1"/>
                  </a:cxn>
                  <a:cxn ang="0">
                    <a:pos x="T2" y="T3"/>
                  </a:cxn>
                  <a:cxn ang="0">
                    <a:pos x="T4" y="T5"/>
                  </a:cxn>
                  <a:cxn ang="0">
                    <a:pos x="T6" y="T7"/>
                  </a:cxn>
                  <a:cxn ang="0">
                    <a:pos x="T8" y="T9"/>
                  </a:cxn>
                  <a:cxn ang="0">
                    <a:pos x="T10" y="T11"/>
                  </a:cxn>
                </a:cxnLst>
                <a:rect l="0" t="0" r="r" b="b"/>
                <a:pathLst>
                  <a:path w="77" h="145">
                    <a:moveTo>
                      <a:pt x="5" y="0"/>
                    </a:moveTo>
                    <a:cubicBezTo>
                      <a:pt x="2" y="5"/>
                      <a:pt x="0" y="10"/>
                      <a:pt x="0" y="16"/>
                    </a:cubicBezTo>
                    <a:cubicBezTo>
                      <a:pt x="0" y="131"/>
                      <a:pt x="0" y="131"/>
                      <a:pt x="0" y="131"/>
                    </a:cubicBezTo>
                    <a:cubicBezTo>
                      <a:pt x="0" y="136"/>
                      <a:pt x="2" y="141"/>
                      <a:pt x="4" y="145"/>
                    </a:cubicBezTo>
                    <a:cubicBezTo>
                      <a:pt x="77" y="63"/>
                      <a:pt x="77" y="63"/>
                      <a:pt x="77" y="63"/>
                    </a:cubicBez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63" name="Oval 28"/>
            <p:cNvSpPr>
              <a:spLocks noChangeArrowheads="1"/>
            </p:cNvSpPr>
            <p:nvPr/>
          </p:nvSpPr>
          <p:spPr bwMode="auto">
            <a:xfrm>
              <a:off x="871538" y="2312988"/>
              <a:ext cx="495300" cy="492125"/>
            </a:xfrm>
            <a:prstGeom prst="ellipse">
              <a:avLst/>
            </a:pr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64" name="Freeform 29"/>
            <p:cNvSpPr>
              <a:spLocks noEditPoints="1" noChangeArrowheads="1"/>
            </p:cNvSpPr>
            <p:nvPr/>
          </p:nvSpPr>
          <p:spPr bwMode="auto">
            <a:xfrm>
              <a:off x="1020763" y="2389188"/>
              <a:ext cx="198437" cy="350837"/>
            </a:xfrm>
            <a:custGeom>
              <a:avLst/>
              <a:gdLst>
                <a:gd name="T0" fmla="*/ 100 w 115"/>
                <a:gd name="T1" fmla="*/ 0 h 203"/>
                <a:gd name="T2" fmla="*/ 14 w 115"/>
                <a:gd name="T3" fmla="*/ 0 h 203"/>
                <a:gd name="T4" fmla="*/ 0 w 115"/>
                <a:gd name="T5" fmla="*/ 15 h 203"/>
                <a:gd name="T6" fmla="*/ 0 w 115"/>
                <a:gd name="T7" fmla="*/ 189 h 203"/>
                <a:gd name="T8" fmla="*/ 14 w 115"/>
                <a:gd name="T9" fmla="*/ 203 h 203"/>
                <a:gd name="T10" fmla="*/ 100 w 115"/>
                <a:gd name="T11" fmla="*/ 203 h 203"/>
                <a:gd name="T12" fmla="*/ 115 w 115"/>
                <a:gd name="T13" fmla="*/ 189 h 203"/>
                <a:gd name="T14" fmla="*/ 115 w 115"/>
                <a:gd name="T15" fmla="*/ 15 h 203"/>
                <a:gd name="T16" fmla="*/ 100 w 115"/>
                <a:gd name="T17" fmla="*/ 0 h 203"/>
                <a:gd name="T18" fmla="*/ 90 w 115"/>
                <a:gd name="T19" fmla="*/ 10 h 203"/>
                <a:gd name="T20" fmla="*/ 94 w 115"/>
                <a:gd name="T21" fmla="*/ 14 h 203"/>
                <a:gd name="T22" fmla="*/ 90 w 115"/>
                <a:gd name="T23" fmla="*/ 17 h 203"/>
                <a:gd name="T24" fmla="*/ 86 w 115"/>
                <a:gd name="T25" fmla="*/ 14 h 203"/>
                <a:gd name="T26" fmla="*/ 90 w 115"/>
                <a:gd name="T27" fmla="*/ 10 h 203"/>
                <a:gd name="T28" fmla="*/ 37 w 115"/>
                <a:gd name="T29" fmla="*/ 11 h 203"/>
                <a:gd name="T30" fmla="*/ 77 w 115"/>
                <a:gd name="T31" fmla="*/ 11 h 203"/>
                <a:gd name="T32" fmla="*/ 77 w 115"/>
                <a:gd name="T33" fmla="*/ 16 h 203"/>
                <a:gd name="T34" fmla="*/ 37 w 115"/>
                <a:gd name="T35" fmla="*/ 16 h 203"/>
                <a:gd name="T36" fmla="*/ 37 w 115"/>
                <a:gd name="T37" fmla="*/ 11 h 203"/>
                <a:gd name="T38" fmla="*/ 57 w 115"/>
                <a:gd name="T39" fmla="*/ 194 h 203"/>
                <a:gd name="T40" fmla="*/ 47 w 115"/>
                <a:gd name="T41" fmla="*/ 184 h 203"/>
                <a:gd name="T42" fmla="*/ 57 w 115"/>
                <a:gd name="T43" fmla="*/ 175 h 203"/>
                <a:gd name="T44" fmla="*/ 67 w 115"/>
                <a:gd name="T45" fmla="*/ 184 h 203"/>
                <a:gd name="T46" fmla="*/ 57 w 115"/>
                <a:gd name="T47" fmla="*/ 194 h 203"/>
                <a:gd name="T48" fmla="*/ 103 w 115"/>
                <a:gd name="T49" fmla="*/ 165 h 203"/>
                <a:gd name="T50" fmla="*/ 11 w 115"/>
                <a:gd name="T51" fmla="*/ 165 h 203"/>
                <a:gd name="T52" fmla="*/ 11 w 115"/>
                <a:gd name="T53" fmla="*/ 25 h 203"/>
                <a:gd name="T54" fmla="*/ 103 w 115"/>
                <a:gd name="T55" fmla="*/ 25 h 203"/>
                <a:gd name="T56" fmla="*/ 103 w 115"/>
                <a:gd name="T57" fmla="*/ 1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203">
                  <a:moveTo>
                    <a:pt x="100" y="0"/>
                  </a:moveTo>
                  <a:cubicBezTo>
                    <a:pt x="14" y="0"/>
                    <a:pt x="14" y="0"/>
                    <a:pt x="14" y="0"/>
                  </a:cubicBezTo>
                  <a:cubicBezTo>
                    <a:pt x="6" y="0"/>
                    <a:pt x="0" y="7"/>
                    <a:pt x="0" y="15"/>
                  </a:cubicBezTo>
                  <a:cubicBezTo>
                    <a:pt x="0" y="189"/>
                    <a:pt x="0" y="189"/>
                    <a:pt x="0" y="189"/>
                  </a:cubicBezTo>
                  <a:cubicBezTo>
                    <a:pt x="0" y="197"/>
                    <a:pt x="6" y="203"/>
                    <a:pt x="14" y="203"/>
                  </a:cubicBezTo>
                  <a:cubicBezTo>
                    <a:pt x="100" y="203"/>
                    <a:pt x="100" y="203"/>
                    <a:pt x="100" y="203"/>
                  </a:cubicBezTo>
                  <a:cubicBezTo>
                    <a:pt x="108" y="203"/>
                    <a:pt x="115" y="197"/>
                    <a:pt x="115" y="189"/>
                  </a:cubicBezTo>
                  <a:cubicBezTo>
                    <a:pt x="115" y="15"/>
                    <a:pt x="115" y="15"/>
                    <a:pt x="115" y="15"/>
                  </a:cubicBezTo>
                  <a:cubicBezTo>
                    <a:pt x="115" y="7"/>
                    <a:pt x="108" y="0"/>
                    <a:pt x="100" y="0"/>
                  </a:cubicBezTo>
                  <a:moveTo>
                    <a:pt x="90" y="10"/>
                  </a:moveTo>
                  <a:cubicBezTo>
                    <a:pt x="92" y="10"/>
                    <a:pt x="94" y="11"/>
                    <a:pt x="94" y="14"/>
                  </a:cubicBezTo>
                  <a:cubicBezTo>
                    <a:pt x="94" y="16"/>
                    <a:pt x="92" y="17"/>
                    <a:pt x="90" y="17"/>
                  </a:cubicBezTo>
                  <a:cubicBezTo>
                    <a:pt x="88" y="17"/>
                    <a:pt x="86" y="16"/>
                    <a:pt x="86" y="14"/>
                  </a:cubicBezTo>
                  <a:cubicBezTo>
                    <a:pt x="86" y="11"/>
                    <a:pt x="88" y="10"/>
                    <a:pt x="90" y="10"/>
                  </a:cubicBezTo>
                  <a:moveTo>
                    <a:pt x="37" y="11"/>
                  </a:moveTo>
                  <a:cubicBezTo>
                    <a:pt x="77" y="11"/>
                    <a:pt x="77" y="11"/>
                    <a:pt x="77" y="11"/>
                  </a:cubicBezTo>
                  <a:cubicBezTo>
                    <a:pt x="77" y="16"/>
                    <a:pt x="77" y="16"/>
                    <a:pt x="77" y="16"/>
                  </a:cubicBezTo>
                  <a:cubicBezTo>
                    <a:pt x="37" y="16"/>
                    <a:pt x="37" y="16"/>
                    <a:pt x="37" y="16"/>
                  </a:cubicBezTo>
                  <a:lnTo>
                    <a:pt x="37" y="11"/>
                  </a:lnTo>
                  <a:close/>
                  <a:moveTo>
                    <a:pt x="57" y="194"/>
                  </a:moveTo>
                  <a:cubicBezTo>
                    <a:pt x="52" y="194"/>
                    <a:pt x="47" y="190"/>
                    <a:pt x="47" y="184"/>
                  </a:cubicBezTo>
                  <a:cubicBezTo>
                    <a:pt x="47" y="179"/>
                    <a:pt x="52" y="175"/>
                    <a:pt x="57" y="175"/>
                  </a:cubicBezTo>
                  <a:cubicBezTo>
                    <a:pt x="63" y="175"/>
                    <a:pt x="67" y="179"/>
                    <a:pt x="67" y="184"/>
                  </a:cubicBezTo>
                  <a:cubicBezTo>
                    <a:pt x="67" y="190"/>
                    <a:pt x="63" y="194"/>
                    <a:pt x="57" y="194"/>
                  </a:cubicBezTo>
                  <a:moveTo>
                    <a:pt x="103" y="165"/>
                  </a:moveTo>
                  <a:cubicBezTo>
                    <a:pt x="11" y="165"/>
                    <a:pt x="11" y="165"/>
                    <a:pt x="11" y="165"/>
                  </a:cubicBezTo>
                  <a:cubicBezTo>
                    <a:pt x="11" y="25"/>
                    <a:pt x="11" y="25"/>
                    <a:pt x="11" y="25"/>
                  </a:cubicBezTo>
                  <a:cubicBezTo>
                    <a:pt x="103" y="25"/>
                    <a:pt x="103" y="25"/>
                    <a:pt x="103" y="25"/>
                  </a:cubicBezTo>
                  <a:lnTo>
                    <a:pt x="103" y="16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5" name="Oval 30"/>
            <p:cNvSpPr>
              <a:spLocks noChangeArrowheads="1"/>
            </p:cNvSpPr>
            <p:nvPr/>
          </p:nvSpPr>
          <p:spPr bwMode="auto">
            <a:xfrm>
              <a:off x="136525" y="2386013"/>
              <a:ext cx="614363" cy="614362"/>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66" name="Freeform 31"/>
            <p:cNvSpPr>
              <a:spLocks noChangeArrowheads="1"/>
            </p:cNvSpPr>
            <p:nvPr/>
          </p:nvSpPr>
          <p:spPr bwMode="auto">
            <a:xfrm>
              <a:off x="298450" y="2522538"/>
              <a:ext cx="290513" cy="341312"/>
            </a:xfrm>
            <a:custGeom>
              <a:avLst/>
              <a:gdLst>
                <a:gd name="T0" fmla="*/ 92 w 168"/>
                <a:gd name="T1" fmla="*/ 0 h 198"/>
                <a:gd name="T2" fmla="*/ 76 w 168"/>
                <a:gd name="T3" fmla="*/ 0 h 198"/>
                <a:gd name="T4" fmla="*/ 76 w 168"/>
                <a:gd name="T5" fmla="*/ 145 h 198"/>
                <a:gd name="T6" fmla="*/ 46 w 168"/>
                <a:gd name="T7" fmla="*/ 137 h 198"/>
                <a:gd name="T8" fmla="*/ 0 w 168"/>
                <a:gd name="T9" fmla="*/ 168 h 198"/>
                <a:gd name="T10" fmla="*/ 46 w 168"/>
                <a:gd name="T11" fmla="*/ 198 h 198"/>
                <a:gd name="T12" fmla="*/ 92 w 168"/>
                <a:gd name="T13" fmla="*/ 168 h 198"/>
                <a:gd name="T14" fmla="*/ 92 w 168"/>
                <a:gd name="T15" fmla="*/ 46 h 198"/>
                <a:gd name="T16" fmla="*/ 168 w 168"/>
                <a:gd name="T17" fmla="*/ 107 h 198"/>
                <a:gd name="T18" fmla="*/ 92 w 168"/>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98">
                  <a:moveTo>
                    <a:pt x="92" y="0"/>
                  </a:moveTo>
                  <a:cubicBezTo>
                    <a:pt x="76" y="0"/>
                    <a:pt x="76" y="0"/>
                    <a:pt x="76" y="0"/>
                  </a:cubicBezTo>
                  <a:cubicBezTo>
                    <a:pt x="76" y="145"/>
                    <a:pt x="76" y="145"/>
                    <a:pt x="76" y="145"/>
                  </a:cubicBezTo>
                  <a:cubicBezTo>
                    <a:pt x="68" y="140"/>
                    <a:pt x="58" y="137"/>
                    <a:pt x="46" y="137"/>
                  </a:cubicBezTo>
                  <a:cubicBezTo>
                    <a:pt x="21" y="137"/>
                    <a:pt x="0" y="151"/>
                    <a:pt x="0" y="168"/>
                  </a:cubicBezTo>
                  <a:cubicBezTo>
                    <a:pt x="0" y="184"/>
                    <a:pt x="21" y="198"/>
                    <a:pt x="46" y="198"/>
                  </a:cubicBezTo>
                  <a:cubicBezTo>
                    <a:pt x="71" y="198"/>
                    <a:pt x="92" y="184"/>
                    <a:pt x="92" y="168"/>
                  </a:cubicBezTo>
                  <a:cubicBezTo>
                    <a:pt x="92" y="46"/>
                    <a:pt x="92" y="46"/>
                    <a:pt x="92" y="46"/>
                  </a:cubicBezTo>
                  <a:cubicBezTo>
                    <a:pt x="130" y="40"/>
                    <a:pt x="152" y="84"/>
                    <a:pt x="168" y="107"/>
                  </a:cubicBezTo>
                  <a:cubicBezTo>
                    <a:pt x="158" y="0"/>
                    <a:pt x="92" y="0"/>
                    <a:pt x="92"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7" name="Oval 32"/>
            <p:cNvSpPr>
              <a:spLocks noChangeArrowheads="1"/>
            </p:cNvSpPr>
            <p:nvPr/>
          </p:nvSpPr>
          <p:spPr bwMode="auto">
            <a:xfrm>
              <a:off x="814388" y="3783013"/>
              <a:ext cx="614362" cy="615950"/>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nvGrpSpPr>
            <p:cNvPr id="68" name="组合 79"/>
            <p:cNvGrpSpPr/>
            <p:nvPr/>
          </p:nvGrpSpPr>
          <p:grpSpPr bwMode="auto">
            <a:xfrm>
              <a:off x="952500" y="3925888"/>
              <a:ext cx="338138" cy="319087"/>
              <a:chOff x="2076933" y="4913647"/>
              <a:chExt cx="338181" cy="318503"/>
            </a:xfrm>
          </p:grpSpPr>
          <p:sp>
            <p:nvSpPr>
              <p:cNvPr id="69" name="Freeform 33"/>
              <p:cNvSpPr>
                <a:spLocks noChangeArrowheads="1"/>
              </p:cNvSpPr>
              <p:nvPr/>
            </p:nvSpPr>
            <p:spPr bwMode="auto">
              <a:xfrm>
                <a:off x="2076933" y="5095857"/>
                <a:ext cx="338181" cy="136293"/>
              </a:xfrm>
              <a:custGeom>
                <a:avLst/>
                <a:gdLst>
                  <a:gd name="T0" fmla="*/ 303 w 464"/>
                  <a:gd name="T1" fmla="*/ 0 h 187"/>
                  <a:gd name="T2" fmla="*/ 303 w 464"/>
                  <a:gd name="T3" fmla="*/ 50 h 187"/>
                  <a:gd name="T4" fmla="*/ 303 w 464"/>
                  <a:gd name="T5" fmla="*/ 81 h 187"/>
                  <a:gd name="T6" fmla="*/ 303 w 464"/>
                  <a:gd name="T7" fmla="*/ 83 h 187"/>
                  <a:gd name="T8" fmla="*/ 161 w 464"/>
                  <a:gd name="T9" fmla="*/ 83 h 187"/>
                  <a:gd name="T10" fmla="*/ 161 w 464"/>
                  <a:gd name="T11" fmla="*/ 50 h 187"/>
                  <a:gd name="T12" fmla="*/ 161 w 464"/>
                  <a:gd name="T13" fmla="*/ 0 h 187"/>
                  <a:gd name="T14" fmla="*/ 0 w 464"/>
                  <a:gd name="T15" fmla="*/ 0 h 187"/>
                  <a:gd name="T16" fmla="*/ 0 w 464"/>
                  <a:gd name="T17" fmla="*/ 187 h 187"/>
                  <a:gd name="T18" fmla="*/ 464 w 464"/>
                  <a:gd name="T19" fmla="*/ 187 h 187"/>
                  <a:gd name="T20" fmla="*/ 464 w 464"/>
                  <a:gd name="T21" fmla="*/ 0 h 187"/>
                  <a:gd name="T22" fmla="*/ 303 w 464"/>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187">
                    <a:moveTo>
                      <a:pt x="303" y="0"/>
                    </a:moveTo>
                    <a:lnTo>
                      <a:pt x="303" y="50"/>
                    </a:lnTo>
                    <a:lnTo>
                      <a:pt x="303" y="81"/>
                    </a:lnTo>
                    <a:lnTo>
                      <a:pt x="303" y="83"/>
                    </a:lnTo>
                    <a:lnTo>
                      <a:pt x="161" y="83"/>
                    </a:lnTo>
                    <a:lnTo>
                      <a:pt x="161" y="50"/>
                    </a:lnTo>
                    <a:lnTo>
                      <a:pt x="161" y="0"/>
                    </a:lnTo>
                    <a:lnTo>
                      <a:pt x="0" y="0"/>
                    </a:lnTo>
                    <a:lnTo>
                      <a:pt x="0" y="187"/>
                    </a:lnTo>
                    <a:lnTo>
                      <a:pt x="464" y="187"/>
                    </a:lnTo>
                    <a:lnTo>
                      <a:pt x="464" y="0"/>
                    </a:lnTo>
                    <a:lnTo>
                      <a:pt x="30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0" name="Freeform 34"/>
              <p:cNvSpPr>
                <a:spLocks noChangeArrowheads="1"/>
              </p:cNvSpPr>
              <p:nvPr/>
            </p:nvSpPr>
            <p:spPr bwMode="auto">
              <a:xfrm>
                <a:off x="2076933" y="4979243"/>
                <a:ext cx="338181" cy="153056"/>
              </a:xfrm>
              <a:custGeom>
                <a:avLst/>
                <a:gdLst>
                  <a:gd name="T0" fmla="*/ 324 w 464"/>
                  <a:gd name="T1" fmla="*/ 0 h 210"/>
                  <a:gd name="T2" fmla="*/ 324 w 464"/>
                  <a:gd name="T3" fmla="*/ 0 h 210"/>
                  <a:gd name="T4" fmla="*/ 275 w 464"/>
                  <a:gd name="T5" fmla="*/ 0 h 210"/>
                  <a:gd name="T6" fmla="*/ 189 w 464"/>
                  <a:gd name="T7" fmla="*/ 0 h 210"/>
                  <a:gd name="T8" fmla="*/ 140 w 464"/>
                  <a:gd name="T9" fmla="*/ 0 h 210"/>
                  <a:gd name="T10" fmla="*/ 0 w 464"/>
                  <a:gd name="T11" fmla="*/ 0 h 210"/>
                  <a:gd name="T12" fmla="*/ 0 w 464"/>
                  <a:gd name="T13" fmla="*/ 130 h 210"/>
                  <a:gd name="T14" fmla="*/ 194 w 464"/>
                  <a:gd name="T15" fmla="*/ 130 h 210"/>
                  <a:gd name="T16" fmla="*/ 194 w 464"/>
                  <a:gd name="T17" fmla="*/ 210 h 210"/>
                  <a:gd name="T18" fmla="*/ 270 w 464"/>
                  <a:gd name="T19" fmla="*/ 210 h 210"/>
                  <a:gd name="T20" fmla="*/ 270 w 464"/>
                  <a:gd name="T21" fmla="*/ 130 h 210"/>
                  <a:gd name="T22" fmla="*/ 464 w 464"/>
                  <a:gd name="T23" fmla="*/ 130 h 210"/>
                  <a:gd name="T24" fmla="*/ 464 w 464"/>
                  <a:gd name="T25" fmla="*/ 0 h 210"/>
                  <a:gd name="T26" fmla="*/ 324 w 464"/>
                  <a:gd name="T2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4" h="210">
                    <a:moveTo>
                      <a:pt x="324" y="0"/>
                    </a:moveTo>
                    <a:lnTo>
                      <a:pt x="324" y="0"/>
                    </a:lnTo>
                    <a:lnTo>
                      <a:pt x="275" y="0"/>
                    </a:lnTo>
                    <a:lnTo>
                      <a:pt x="189" y="0"/>
                    </a:lnTo>
                    <a:lnTo>
                      <a:pt x="140" y="0"/>
                    </a:lnTo>
                    <a:lnTo>
                      <a:pt x="0" y="0"/>
                    </a:lnTo>
                    <a:lnTo>
                      <a:pt x="0" y="130"/>
                    </a:lnTo>
                    <a:lnTo>
                      <a:pt x="194" y="130"/>
                    </a:lnTo>
                    <a:lnTo>
                      <a:pt x="194" y="210"/>
                    </a:lnTo>
                    <a:lnTo>
                      <a:pt x="270" y="210"/>
                    </a:lnTo>
                    <a:lnTo>
                      <a:pt x="270" y="130"/>
                    </a:lnTo>
                    <a:lnTo>
                      <a:pt x="464" y="130"/>
                    </a:lnTo>
                    <a:lnTo>
                      <a:pt x="464" y="0"/>
                    </a:lnTo>
                    <a:lnTo>
                      <a:pt x="32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1" name="Freeform 35"/>
              <p:cNvSpPr>
                <a:spLocks noChangeArrowheads="1"/>
              </p:cNvSpPr>
              <p:nvPr/>
            </p:nvSpPr>
            <p:spPr bwMode="auto">
              <a:xfrm>
                <a:off x="2178970" y="4913647"/>
                <a:ext cx="134106" cy="65595"/>
              </a:xfrm>
              <a:custGeom>
                <a:avLst/>
                <a:gdLst>
                  <a:gd name="T0" fmla="*/ 49 w 184"/>
                  <a:gd name="T1" fmla="*/ 56 h 90"/>
                  <a:gd name="T2" fmla="*/ 135 w 184"/>
                  <a:gd name="T3" fmla="*/ 56 h 90"/>
                  <a:gd name="T4" fmla="*/ 135 w 184"/>
                  <a:gd name="T5" fmla="*/ 90 h 90"/>
                  <a:gd name="T6" fmla="*/ 184 w 184"/>
                  <a:gd name="T7" fmla="*/ 90 h 90"/>
                  <a:gd name="T8" fmla="*/ 184 w 184"/>
                  <a:gd name="T9" fmla="*/ 0 h 90"/>
                  <a:gd name="T10" fmla="*/ 0 w 184"/>
                  <a:gd name="T11" fmla="*/ 0 h 90"/>
                  <a:gd name="T12" fmla="*/ 0 w 184"/>
                  <a:gd name="T13" fmla="*/ 90 h 90"/>
                  <a:gd name="T14" fmla="*/ 49 w 184"/>
                  <a:gd name="T15" fmla="*/ 90 h 90"/>
                  <a:gd name="T16" fmla="*/ 49 w 184"/>
                  <a:gd name="T17" fmla="*/ 5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90">
                    <a:moveTo>
                      <a:pt x="49" y="56"/>
                    </a:moveTo>
                    <a:lnTo>
                      <a:pt x="135" y="56"/>
                    </a:lnTo>
                    <a:lnTo>
                      <a:pt x="135" y="90"/>
                    </a:lnTo>
                    <a:lnTo>
                      <a:pt x="184" y="90"/>
                    </a:lnTo>
                    <a:lnTo>
                      <a:pt x="184" y="0"/>
                    </a:lnTo>
                    <a:lnTo>
                      <a:pt x="0" y="0"/>
                    </a:lnTo>
                    <a:lnTo>
                      <a:pt x="0" y="90"/>
                    </a:lnTo>
                    <a:lnTo>
                      <a:pt x="49" y="90"/>
                    </a:lnTo>
                    <a:lnTo>
                      <a:pt x="49" y="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72" name="Oval 36"/>
            <p:cNvSpPr>
              <a:spLocks noChangeArrowheads="1"/>
            </p:cNvSpPr>
            <p:nvPr/>
          </p:nvSpPr>
          <p:spPr bwMode="auto">
            <a:xfrm>
              <a:off x="1773238" y="1979613"/>
              <a:ext cx="482600" cy="482600"/>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73" name="Freeform 37"/>
            <p:cNvSpPr>
              <a:spLocks noEditPoints="1" noChangeArrowheads="1"/>
            </p:cNvSpPr>
            <p:nvPr/>
          </p:nvSpPr>
          <p:spPr bwMode="auto">
            <a:xfrm>
              <a:off x="1858963" y="2100263"/>
              <a:ext cx="309562" cy="260350"/>
            </a:xfrm>
            <a:custGeom>
              <a:avLst/>
              <a:gdLst>
                <a:gd name="T0" fmla="*/ 108 w 180"/>
                <a:gd name="T1" fmla="*/ 26 h 151"/>
                <a:gd name="T2" fmla="*/ 124 w 180"/>
                <a:gd name="T3" fmla="*/ 50 h 151"/>
                <a:gd name="T4" fmla="*/ 135 w 180"/>
                <a:gd name="T5" fmla="*/ 53 h 151"/>
                <a:gd name="T6" fmla="*/ 161 w 180"/>
                <a:gd name="T7" fmla="*/ 26 h 151"/>
                <a:gd name="T8" fmla="*/ 135 w 180"/>
                <a:gd name="T9" fmla="*/ 0 h 151"/>
                <a:gd name="T10" fmla="*/ 108 w 180"/>
                <a:gd name="T11" fmla="*/ 26 h 151"/>
                <a:gd name="T12" fmla="*/ 91 w 180"/>
                <a:gd name="T13" fmla="*/ 80 h 151"/>
                <a:gd name="T14" fmla="*/ 118 w 180"/>
                <a:gd name="T15" fmla="*/ 53 h 151"/>
                <a:gd name="T16" fmla="*/ 91 w 180"/>
                <a:gd name="T17" fmla="*/ 27 h 151"/>
                <a:gd name="T18" fmla="*/ 65 w 180"/>
                <a:gd name="T19" fmla="*/ 53 h 151"/>
                <a:gd name="T20" fmla="*/ 91 w 180"/>
                <a:gd name="T21" fmla="*/ 80 h 151"/>
                <a:gd name="T22" fmla="*/ 102 w 180"/>
                <a:gd name="T23" fmla="*/ 82 h 151"/>
                <a:gd name="T24" fmla="*/ 80 w 180"/>
                <a:gd name="T25" fmla="*/ 82 h 151"/>
                <a:gd name="T26" fmla="*/ 46 w 180"/>
                <a:gd name="T27" fmla="*/ 115 h 151"/>
                <a:gd name="T28" fmla="*/ 46 w 180"/>
                <a:gd name="T29" fmla="*/ 143 h 151"/>
                <a:gd name="T30" fmla="*/ 46 w 180"/>
                <a:gd name="T31" fmla="*/ 143 h 151"/>
                <a:gd name="T32" fmla="*/ 48 w 180"/>
                <a:gd name="T33" fmla="*/ 144 h 151"/>
                <a:gd name="T34" fmla="*/ 94 w 180"/>
                <a:gd name="T35" fmla="*/ 151 h 151"/>
                <a:gd name="T36" fmla="*/ 134 w 180"/>
                <a:gd name="T37" fmla="*/ 144 h 151"/>
                <a:gd name="T38" fmla="*/ 136 w 180"/>
                <a:gd name="T39" fmla="*/ 143 h 151"/>
                <a:gd name="T40" fmla="*/ 136 w 180"/>
                <a:gd name="T41" fmla="*/ 143 h 151"/>
                <a:gd name="T42" fmla="*/ 136 w 180"/>
                <a:gd name="T43" fmla="*/ 115 h 151"/>
                <a:gd name="T44" fmla="*/ 102 w 180"/>
                <a:gd name="T45" fmla="*/ 82 h 151"/>
                <a:gd name="T46" fmla="*/ 146 w 180"/>
                <a:gd name="T47" fmla="*/ 54 h 151"/>
                <a:gd name="T48" fmla="*/ 124 w 180"/>
                <a:gd name="T49" fmla="*/ 54 h 151"/>
                <a:gd name="T50" fmla="*/ 114 w 180"/>
                <a:gd name="T51" fmla="*/ 77 h 151"/>
                <a:gd name="T52" fmla="*/ 142 w 180"/>
                <a:gd name="T53" fmla="*/ 115 h 151"/>
                <a:gd name="T54" fmla="*/ 142 w 180"/>
                <a:gd name="T55" fmla="*/ 124 h 151"/>
                <a:gd name="T56" fmla="*/ 178 w 180"/>
                <a:gd name="T57" fmla="*/ 116 h 151"/>
                <a:gd name="T58" fmla="*/ 180 w 180"/>
                <a:gd name="T59" fmla="*/ 116 h 151"/>
                <a:gd name="T60" fmla="*/ 180 w 180"/>
                <a:gd name="T61" fmla="*/ 116 h 151"/>
                <a:gd name="T62" fmla="*/ 180 w 180"/>
                <a:gd name="T63" fmla="*/ 88 h 151"/>
                <a:gd name="T64" fmla="*/ 146 w 180"/>
                <a:gd name="T65" fmla="*/ 54 h 151"/>
                <a:gd name="T66" fmla="*/ 45 w 180"/>
                <a:gd name="T67" fmla="*/ 53 h 151"/>
                <a:gd name="T68" fmla="*/ 59 w 180"/>
                <a:gd name="T69" fmla="*/ 48 h 151"/>
                <a:gd name="T70" fmla="*/ 71 w 180"/>
                <a:gd name="T71" fmla="*/ 28 h 151"/>
                <a:gd name="T72" fmla="*/ 71 w 180"/>
                <a:gd name="T73" fmla="*/ 26 h 151"/>
                <a:gd name="T74" fmla="*/ 45 w 180"/>
                <a:gd name="T75" fmla="*/ 0 h 151"/>
                <a:gd name="T76" fmla="*/ 19 w 180"/>
                <a:gd name="T77" fmla="*/ 26 h 151"/>
                <a:gd name="T78" fmla="*/ 45 w 180"/>
                <a:gd name="T79" fmla="*/ 53 h 151"/>
                <a:gd name="T80" fmla="*/ 69 w 180"/>
                <a:gd name="T81" fmla="*/ 77 h 151"/>
                <a:gd name="T82" fmla="*/ 59 w 180"/>
                <a:gd name="T83" fmla="*/ 54 h 151"/>
                <a:gd name="T84" fmla="*/ 56 w 180"/>
                <a:gd name="T85" fmla="*/ 54 h 151"/>
                <a:gd name="T86" fmla="*/ 34 w 180"/>
                <a:gd name="T87" fmla="*/ 54 h 151"/>
                <a:gd name="T88" fmla="*/ 0 w 180"/>
                <a:gd name="T89" fmla="*/ 88 h 151"/>
                <a:gd name="T90" fmla="*/ 0 w 180"/>
                <a:gd name="T91" fmla="*/ 116 h 151"/>
                <a:gd name="T92" fmla="*/ 0 w 180"/>
                <a:gd name="T93" fmla="*/ 116 h 151"/>
                <a:gd name="T94" fmla="*/ 2 w 180"/>
                <a:gd name="T95" fmla="*/ 117 h 151"/>
                <a:gd name="T96" fmla="*/ 40 w 180"/>
                <a:gd name="T97" fmla="*/ 124 h 151"/>
                <a:gd name="T98" fmla="*/ 40 w 180"/>
                <a:gd name="T99" fmla="*/ 115 h 151"/>
                <a:gd name="T100" fmla="*/ 69 w 180"/>
                <a:gd name="T101" fmla="*/ 7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51">
                  <a:moveTo>
                    <a:pt x="108" y="26"/>
                  </a:moveTo>
                  <a:cubicBezTo>
                    <a:pt x="117" y="31"/>
                    <a:pt x="123" y="40"/>
                    <a:pt x="124" y="50"/>
                  </a:cubicBezTo>
                  <a:cubicBezTo>
                    <a:pt x="127" y="52"/>
                    <a:pt x="131" y="53"/>
                    <a:pt x="135" y="53"/>
                  </a:cubicBezTo>
                  <a:cubicBezTo>
                    <a:pt x="149" y="53"/>
                    <a:pt x="161" y="41"/>
                    <a:pt x="161" y="26"/>
                  </a:cubicBezTo>
                  <a:cubicBezTo>
                    <a:pt x="161" y="12"/>
                    <a:pt x="149" y="0"/>
                    <a:pt x="135" y="0"/>
                  </a:cubicBezTo>
                  <a:cubicBezTo>
                    <a:pt x="120" y="0"/>
                    <a:pt x="109" y="11"/>
                    <a:pt x="108" y="26"/>
                  </a:cubicBezTo>
                  <a:moveTo>
                    <a:pt x="91" y="80"/>
                  </a:moveTo>
                  <a:cubicBezTo>
                    <a:pt x="106" y="80"/>
                    <a:pt x="118" y="68"/>
                    <a:pt x="118" y="53"/>
                  </a:cubicBezTo>
                  <a:cubicBezTo>
                    <a:pt x="118" y="39"/>
                    <a:pt x="106" y="27"/>
                    <a:pt x="91" y="27"/>
                  </a:cubicBezTo>
                  <a:cubicBezTo>
                    <a:pt x="77" y="27"/>
                    <a:pt x="65" y="39"/>
                    <a:pt x="65" y="53"/>
                  </a:cubicBezTo>
                  <a:cubicBezTo>
                    <a:pt x="65" y="68"/>
                    <a:pt x="77" y="80"/>
                    <a:pt x="91" y="80"/>
                  </a:cubicBezTo>
                  <a:moveTo>
                    <a:pt x="102" y="82"/>
                  </a:moveTo>
                  <a:cubicBezTo>
                    <a:pt x="80" y="82"/>
                    <a:pt x="80" y="82"/>
                    <a:pt x="80" y="82"/>
                  </a:cubicBezTo>
                  <a:cubicBezTo>
                    <a:pt x="61" y="82"/>
                    <a:pt x="46" y="97"/>
                    <a:pt x="46" y="115"/>
                  </a:cubicBezTo>
                  <a:cubicBezTo>
                    <a:pt x="46" y="143"/>
                    <a:pt x="46" y="143"/>
                    <a:pt x="46" y="143"/>
                  </a:cubicBezTo>
                  <a:cubicBezTo>
                    <a:pt x="46" y="143"/>
                    <a:pt x="46" y="143"/>
                    <a:pt x="46" y="143"/>
                  </a:cubicBezTo>
                  <a:cubicBezTo>
                    <a:pt x="48" y="144"/>
                    <a:pt x="48" y="144"/>
                    <a:pt x="48" y="144"/>
                  </a:cubicBezTo>
                  <a:cubicBezTo>
                    <a:pt x="66" y="149"/>
                    <a:pt x="81" y="151"/>
                    <a:pt x="94" y="151"/>
                  </a:cubicBezTo>
                  <a:cubicBezTo>
                    <a:pt x="119" y="151"/>
                    <a:pt x="133" y="144"/>
                    <a:pt x="134" y="144"/>
                  </a:cubicBezTo>
                  <a:cubicBezTo>
                    <a:pt x="136" y="143"/>
                    <a:pt x="136" y="143"/>
                    <a:pt x="136" y="143"/>
                  </a:cubicBezTo>
                  <a:cubicBezTo>
                    <a:pt x="136" y="143"/>
                    <a:pt x="136" y="143"/>
                    <a:pt x="136" y="143"/>
                  </a:cubicBezTo>
                  <a:cubicBezTo>
                    <a:pt x="136" y="115"/>
                    <a:pt x="136" y="115"/>
                    <a:pt x="136" y="115"/>
                  </a:cubicBezTo>
                  <a:cubicBezTo>
                    <a:pt x="136" y="97"/>
                    <a:pt x="121" y="82"/>
                    <a:pt x="102" y="82"/>
                  </a:cubicBezTo>
                  <a:moveTo>
                    <a:pt x="146" y="54"/>
                  </a:moveTo>
                  <a:cubicBezTo>
                    <a:pt x="124" y="54"/>
                    <a:pt x="124" y="54"/>
                    <a:pt x="124" y="54"/>
                  </a:cubicBezTo>
                  <a:cubicBezTo>
                    <a:pt x="124" y="63"/>
                    <a:pt x="120" y="71"/>
                    <a:pt x="114" y="77"/>
                  </a:cubicBezTo>
                  <a:cubicBezTo>
                    <a:pt x="130" y="82"/>
                    <a:pt x="142" y="97"/>
                    <a:pt x="142" y="115"/>
                  </a:cubicBezTo>
                  <a:cubicBezTo>
                    <a:pt x="142" y="124"/>
                    <a:pt x="142" y="124"/>
                    <a:pt x="142" y="124"/>
                  </a:cubicBezTo>
                  <a:cubicBezTo>
                    <a:pt x="164" y="123"/>
                    <a:pt x="177" y="117"/>
                    <a:pt x="178" y="116"/>
                  </a:cubicBezTo>
                  <a:cubicBezTo>
                    <a:pt x="180" y="116"/>
                    <a:pt x="180" y="116"/>
                    <a:pt x="180" y="116"/>
                  </a:cubicBezTo>
                  <a:cubicBezTo>
                    <a:pt x="180" y="116"/>
                    <a:pt x="180" y="116"/>
                    <a:pt x="180" y="116"/>
                  </a:cubicBezTo>
                  <a:cubicBezTo>
                    <a:pt x="180" y="88"/>
                    <a:pt x="180" y="88"/>
                    <a:pt x="180" y="88"/>
                  </a:cubicBezTo>
                  <a:cubicBezTo>
                    <a:pt x="180" y="70"/>
                    <a:pt x="165" y="54"/>
                    <a:pt x="146" y="54"/>
                  </a:cubicBezTo>
                  <a:moveTo>
                    <a:pt x="45" y="53"/>
                  </a:moveTo>
                  <a:cubicBezTo>
                    <a:pt x="50" y="53"/>
                    <a:pt x="55" y="51"/>
                    <a:pt x="59" y="48"/>
                  </a:cubicBezTo>
                  <a:cubicBezTo>
                    <a:pt x="60" y="40"/>
                    <a:pt x="65" y="33"/>
                    <a:pt x="71" y="28"/>
                  </a:cubicBezTo>
                  <a:cubicBezTo>
                    <a:pt x="71" y="27"/>
                    <a:pt x="71" y="27"/>
                    <a:pt x="71" y="26"/>
                  </a:cubicBezTo>
                  <a:cubicBezTo>
                    <a:pt x="71" y="12"/>
                    <a:pt x="59" y="0"/>
                    <a:pt x="45" y="0"/>
                  </a:cubicBezTo>
                  <a:cubicBezTo>
                    <a:pt x="30" y="0"/>
                    <a:pt x="19" y="12"/>
                    <a:pt x="19" y="26"/>
                  </a:cubicBezTo>
                  <a:cubicBezTo>
                    <a:pt x="19" y="41"/>
                    <a:pt x="30" y="53"/>
                    <a:pt x="45" y="53"/>
                  </a:cubicBezTo>
                  <a:moveTo>
                    <a:pt x="69" y="77"/>
                  </a:moveTo>
                  <a:cubicBezTo>
                    <a:pt x="63" y="71"/>
                    <a:pt x="59" y="63"/>
                    <a:pt x="59" y="54"/>
                  </a:cubicBezTo>
                  <a:cubicBezTo>
                    <a:pt x="58" y="54"/>
                    <a:pt x="57" y="54"/>
                    <a:pt x="56" y="54"/>
                  </a:cubicBezTo>
                  <a:cubicBezTo>
                    <a:pt x="34" y="54"/>
                    <a:pt x="34" y="54"/>
                    <a:pt x="34" y="54"/>
                  </a:cubicBezTo>
                  <a:cubicBezTo>
                    <a:pt x="15" y="54"/>
                    <a:pt x="0" y="70"/>
                    <a:pt x="0" y="88"/>
                  </a:cubicBezTo>
                  <a:cubicBezTo>
                    <a:pt x="0" y="116"/>
                    <a:pt x="0" y="116"/>
                    <a:pt x="0" y="116"/>
                  </a:cubicBezTo>
                  <a:cubicBezTo>
                    <a:pt x="0" y="116"/>
                    <a:pt x="0" y="116"/>
                    <a:pt x="0" y="116"/>
                  </a:cubicBezTo>
                  <a:cubicBezTo>
                    <a:pt x="2" y="117"/>
                    <a:pt x="2" y="117"/>
                    <a:pt x="2" y="117"/>
                  </a:cubicBezTo>
                  <a:cubicBezTo>
                    <a:pt x="16" y="121"/>
                    <a:pt x="29" y="123"/>
                    <a:pt x="40" y="124"/>
                  </a:cubicBezTo>
                  <a:cubicBezTo>
                    <a:pt x="40" y="115"/>
                    <a:pt x="40" y="115"/>
                    <a:pt x="40" y="115"/>
                  </a:cubicBezTo>
                  <a:cubicBezTo>
                    <a:pt x="40" y="97"/>
                    <a:pt x="52" y="82"/>
                    <a:pt x="69" y="7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4" name="Oval 38"/>
            <p:cNvSpPr>
              <a:spLocks noChangeArrowheads="1"/>
            </p:cNvSpPr>
            <p:nvPr/>
          </p:nvSpPr>
          <p:spPr bwMode="auto">
            <a:xfrm>
              <a:off x="2139950" y="773113"/>
              <a:ext cx="598488" cy="595312"/>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75" name="Freeform 39"/>
            <p:cNvSpPr>
              <a:spLocks noEditPoints="1" noChangeArrowheads="1"/>
            </p:cNvSpPr>
            <p:nvPr/>
          </p:nvSpPr>
          <p:spPr bwMode="auto">
            <a:xfrm>
              <a:off x="2238375" y="871538"/>
              <a:ext cx="400050" cy="398462"/>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 name="T10" fmla="*/ 116 w 232"/>
                <a:gd name="T11" fmla="*/ 22 h 232"/>
                <a:gd name="T12" fmla="*/ 210 w 232"/>
                <a:gd name="T13" fmla="*/ 116 h 232"/>
                <a:gd name="T14" fmla="*/ 116 w 232"/>
                <a:gd name="T15" fmla="*/ 210 h 232"/>
                <a:gd name="T16" fmla="*/ 22 w 232"/>
                <a:gd name="T17" fmla="*/ 116 h 232"/>
                <a:gd name="T18" fmla="*/ 116 w 232"/>
                <a:gd name="T19" fmla="*/ 22 h 232"/>
                <a:gd name="T20" fmla="*/ 116 w 232"/>
                <a:gd name="T21" fmla="*/ 136 h 232"/>
                <a:gd name="T22" fmla="*/ 189 w 232"/>
                <a:gd name="T23" fmla="*/ 116 h 232"/>
                <a:gd name="T24" fmla="*/ 116 w 232"/>
                <a:gd name="T25" fmla="*/ 188 h 232"/>
                <a:gd name="T26" fmla="*/ 44 w 232"/>
                <a:gd name="T27" fmla="*/ 116 h 232"/>
                <a:gd name="T28" fmla="*/ 116 w 232"/>
                <a:gd name="T29" fmla="*/ 136 h 232"/>
                <a:gd name="T30" fmla="*/ 58 w 232"/>
                <a:gd name="T31" fmla="*/ 80 h 232"/>
                <a:gd name="T32" fmla="*/ 73 w 232"/>
                <a:gd name="T33" fmla="*/ 101 h 232"/>
                <a:gd name="T34" fmla="*/ 87 w 232"/>
                <a:gd name="T35" fmla="*/ 80 h 232"/>
                <a:gd name="T36" fmla="*/ 73 w 232"/>
                <a:gd name="T37" fmla="*/ 58 h 232"/>
                <a:gd name="T38" fmla="*/ 58 w 232"/>
                <a:gd name="T39" fmla="*/ 80 h 232"/>
                <a:gd name="T40" fmla="*/ 145 w 232"/>
                <a:gd name="T41" fmla="*/ 80 h 232"/>
                <a:gd name="T42" fmla="*/ 160 w 232"/>
                <a:gd name="T43" fmla="*/ 101 h 232"/>
                <a:gd name="T44" fmla="*/ 174 w 232"/>
                <a:gd name="T45" fmla="*/ 80 h 232"/>
                <a:gd name="T46" fmla="*/ 160 w 232"/>
                <a:gd name="T47" fmla="*/ 58 h 232"/>
                <a:gd name="T48" fmla="*/ 145 w 232"/>
                <a:gd name="T49" fmla="*/ 8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80"/>
                    <a:pt x="52" y="232"/>
                    <a:pt x="116" y="232"/>
                  </a:cubicBezTo>
                  <a:moveTo>
                    <a:pt x="116" y="22"/>
                  </a:moveTo>
                  <a:cubicBezTo>
                    <a:pt x="168" y="22"/>
                    <a:pt x="210" y="64"/>
                    <a:pt x="210" y="116"/>
                  </a:cubicBezTo>
                  <a:cubicBezTo>
                    <a:pt x="210" y="168"/>
                    <a:pt x="168" y="210"/>
                    <a:pt x="116" y="210"/>
                  </a:cubicBezTo>
                  <a:cubicBezTo>
                    <a:pt x="64" y="210"/>
                    <a:pt x="22" y="168"/>
                    <a:pt x="22" y="116"/>
                  </a:cubicBezTo>
                  <a:cubicBezTo>
                    <a:pt x="22" y="64"/>
                    <a:pt x="64" y="22"/>
                    <a:pt x="116" y="22"/>
                  </a:cubicBezTo>
                  <a:moveTo>
                    <a:pt x="116" y="136"/>
                  </a:moveTo>
                  <a:cubicBezTo>
                    <a:pt x="143" y="136"/>
                    <a:pt x="168" y="129"/>
                    <a:pt x="189" y="116"/>
                  </a:cubicBezTo>
                  <a:cubicBezTo>
                    <a:pt x="185" y="157"/>
                    <a:pt x="154" y="188"/>
                    <a:pt x="116" y="188"/>
                  </a:cubicBezTo>
                  <a:cubicBezTo>
                    <a:pt x="79" y="188"/>
                    <a:pt x="47" y="157"/>
                    <a:pt x="44" y="116"/>
                  </a:cubicBezTo>
                  <a:cubicBezTo>
                    <a:pt x="65" y="129"/>
                    <a:pt x="90" y="136"/>
                    <a:pt x="116" y="136"/>
                  </a:cubicBezTo>
                  <a:moveTo>
                    <a:pt x="58" y="80"/>
                  </a:moveTo>
                  <a:cubicBezTo>
                    <a:pt x="58" y="92"/>
                    <a:pt x="65" y="101"/>
                    <a:pt x="73" y="101"/>
                  </a:cubicBezTo>
                  <a:cubicBezTo>
                    <a:pt x="81" y="101"/>
                    <a:pt x="87" y="92"/>
                    <a:pt x="87" y="80"/>
                  </a:cubicBezTo>
                  <a:cubicBezTo>
                    <a:pt x="87" y="68"/>
                    <a:pt x="81" y="58"/>
                    <a:pt x="73" y="58"/>
                  </a:cubicBezTo>
                  <a:cubicBezTo>
                    <a:pt x="65" y="58"/>
                    <a:pt x="58" y="68"/>
                    <a:pt x="58" y="80"/>
                  </a:cubicBezTo>
                  <a:moveTo>
                    <a:pt x="145" y="80"/>
                  </a:moveTo>
                  <a:cubicBezTo>
                    <a:pt x="145" y="92"/>
                    <a:pt x="152" y="101"/>
                    <a:pt x="160" y="101"/>
                  </a:cubicBezTo>
                  <a:cubicBezTo>
                    <a:pt x="168" y="101"/>
                    <a:pt x="174" y="92"/>
                    <a:pt x="174" y="80"/>
                  </a:cubicBezTo>
                  <a:cubicBezTo>
                    <a:pt x="174" y="68"/>
                    <a:pt x="168" y="58"/>
                    <a:pt x="160" y="58"/>
                  </a:cubicBezTo>
                  <a:cubicBezTo>
                    <a:pt x="152" y="58"/>
                    <a:pt x="145" y="68"/>
                    <a:pt x="145" y="8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6" name="Freeform 40"/>
            <p:cNvSpPr>
              <a:spLocks noChangeArrowheads="1"/>
            </p:cNvSpPr>
            <p:nvPr/>
          </p:nvSpPr>
          <p:spPr bwMode="auto">
            <a:xfrm>
              <a:off x="3025775" y="3065463"/>
              <a:ext cx="60325" cy="60325"/>
            </a:xfrm>
            <a:custGeom>
              <a:avLst/>
              <a:gdLst>
                <a:gd name="T0" fmla="*/ 12 w 35"/>
                <a:gd name="T1" fmla="*/ 2 h 35"/>
                <a:gd name="T2" fmla="*/ 32 w 35"/>
                <a:gd name="T3" fmla="*/ 12 h 35"/>
                <a:gd name="T4" fmla="*/ 22 w 35"/>
                <a:gd name="T5" fmla="*/ 32 h 35"/>
                <a:gd name="T6" fmla="*/ 3 w 35"/>
                <a:gd name="T7" fmla="*/ 22 h 35"/>
                <a:gd name="T8" fmla="*/ 12 w 35"/>
                <a:gd name="T9" fmla="*/ 2 h 35"/>
              </a:gdLst>
              <a:ahLst/>
              <a:cxnLst>
                <a:cxn ang="0">
                  <a:pos x="T0" y="T1"/>
                </a:cxn>
                <a:cxn ang="0">
                  <a:pos x="T2" y="T3"/>
                </a:cxn>
                <a:cxn ang="0">
                  <a:pos x="T4" y="T5"/>
                </a:cxn>
                <a:cxn ang="0">
                  <a:pos x="T6" y="T7"/>
                </a:cxn>
                <a:cxn ang="0">
                  <a:pos x="T8" y="T9"/>
                </a:cxn>
              </a:cxnLst>
              <a:rect l="0" t="0" r="r" b="b"/>
              <a:pathLst>
                <a:path w="35" h="35">
                  <a:moveTo>
                    <a:pt x="12" y="2"/>
                  </a:moveTo>
                  <a:cubicBezTo>
                    <a:pt x="20" y="0"/>
                    <a:pt x="29" y="4"/>
                    <a:pt x="32" y="12"/>
                  </a:cubicBezTo>
                  <a:cubicBezTo>
                    <a:pt x="35" y="20"/>
                    <a:pt x="31" y="29"/>
                    <a:pt x="22" y="32"/>
                  </a:cubicBezTo>
                  <a:cubicBezTo>
                    <a:pt x="14" y="35"/>
                    <a:pt x="5" y="30"/>
                    <a:pt x="3" y="22"/>
                  </a:cubicBezTo>
                  <a:cubicBezTo>
                    <a:pt x="0" y="14"/>
                    <a:pt x="4" y="5"/>
                    <a:pt x="12" y="2"/>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7" name="Freeform 41"/>
            <p:cNvSpPr>
              <a:spLocks noChangeArrowheads="1"/>
            </p:cNvSpPr>
            <p:nvPr/>
          </p:nvSpPr>
          <p:spPr bwMode="auto">
            <a:xfrm>
              <a:off x="2968625" y="2992438"/>
              <a:ext cx="146050" cy="98425"/>
            </a:xfrm>
            <a:custGeom>
              <a:avLst/>
              <a:gdLst>
                <a:gd name="T0" fmla="*/ 74 w 85"/>
                <a:gd name="T1" fmla="*/ 11 h 57"/>
                <a:gd name="T2" fmla="*/ 73 w 85"/>
                <a:gd name="T3" fmla="*/ 11 h 57"/>
                <a:gd name="T4" fmla="*/ 72 w 85"/>
                <a:gd name="T5" fmla="*/ 11 h 57"/>
                <a:gd name="T6" fmla="*/ 72 w 85"/>
                <a:gd name="T7" fmla="*/ 10 h 57"/>
                <a:gd name="T8" fmla="*/ 6 w 85"/>
                <a:gd name="T9" fmla="*/ 35 h 57"/>
                <a:gd name="T10" fmla="*/ 5 w 85"/>
                <a:gd name="T11" fmla="*/ 38 h 57"/>
                <a:gd name="T12" fmla="*/ 3 w 85"/>
                <a:gd name="T13" fmla="*/ 42 h 57"/>
                <a:gd name="T14" fmla="*/ 7 w 85"/>
                <a:gd name="T15" fmla="*/ 55 h 57"/>
                <a:gd name="T16" fmla="*/ 20 w 85"/>
                <a:gd name="T17" fmla="*/ 50 h 57"/>
                <a:gd name="T18" fmla="*/ 24 w 85"/>
                <a:gd name="T19" fmla="*/ 44 h 57"/>
                <a:gd name="T20" fmla="*/ 66 w 85"/>
                <a:gd name="T21" fmla="*/ 29 h 57"/>
                <a:gd name="T22" fmla="*/ 71 w 85"/>
                <a:gd name="T23" fmla="*/ 31 h 57"/>
                <a:gd name="T24" fmla="*/ 84 w 85"/>
                <a:gd name="T25" fmla="*/ 27 h 57"/>
                <a:gd name="T26" fmla="*/ 84 w 85"/>
                <a:gd name="T27" fmla="*/ 19 h 57"/>
                <a:gd name="T28" fmla="*/ 79 w 85"/>
                <a:gd name="T29" fmla="*/ 14 h 57"/>
                <a:gd name="T30" fmla="*/ 74 w 85"/>
                <a:gd name="T31"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57">
                  <a:moveTo>
                    <a:pt x="74" y="11"/>
                  </a:moveTo>
                  <a:cubicBezTo>
                    <a:pt x="74" y="11"/>
                    <a:pt x="74" y="11"/>
                    <a:pt x="73" y="11"/>
                  </a:cubicBezTo>
                  <a:cubicBezTo>
                    <a:pt x="72" y="11"/>
                    <a:pt x="72" y="11"/>
                    <a:pt x="72" y="11"/>
                  </a:cubicBezTo>
                  <a:cubicBezTo>
                    <a:pt x="72" y="10"/>
                    <a:pt x="72" y="10"/>
                    <a:pt x="72" y="10"/>
                  </a:cubicBezTo>
                  <a:cubicBezTo>
                    <a:pt x="47" y="0"/>
                    <a:pt x="18" y="10"/>
                    <a:pt x="6" y="35"/>
                  </a:cubicBezTo>
                  <a:cubicBezTo>
                    <a:pt x="5" y="38"/>
                    <a:pt x="5" y="38"/>
                    <a:pt x="5" y="38"/>
                  </a:cubicBezTo>
                  <a:cubicBezTo>
                    <a:pt x="3" y="42"/>
                    <a:pt x="3" y="42"/>
                    <a:pt x="3" y="42"/>
                  </a:cubicBezTo>
                  <a:cubicBezTo>
                    <a:pt x="0" y="47"/>
                    <a:pt x="2" y="53"/>
                    <a:pt x="7" y="55"/>
                  </a:cubicBezTo>
                  <a:cubicBezTo>
                    <a:pt x="12" y="57"/>
                    <a:pt x="18" y="55"/>
                    <a:pt x="20" y="50"/>
                  </a:cubicBezTo>
                  <a:cubicBezTo>
                    <a:pt x="24" y="44"/>
                    <a:pt x="24" y="44"/>
                    <a:pt x="24" y="44"/>
                  </a:cubicBezTo>
                  <a:cubicBezTo>
                    <a:pt x="31" y="28"/>
                    <a:pt x="50" y="21"/>
                    <a:pt x="66" y="29"/>
                  </a:cubicBezTo>
                  <a:cubicBezTo>
                    <a:pt x="71" y="31"/>
                    <a:pt x="71" y="31"/>
                    <a:pt x="71" y="31"/>
                  </a:cubicBezTo>
                  <a:cubicBezTo>
                    <a:pt x="75" y="34"/>
                    <a:pt x="81" y="32"/>
                    <a:pt x="84" y="27"/>
                  </a:cubicBezTo>
                  <a:cubicBezTo>
                    <a:pt x="85" y="24"/>
                    <a:pt x="85" y="22"/>
                    <a:pt x="84" y="19"/>
                  </a:cubicBezTo>
                  <a:cubicBezTo>
                    <a:pt x="83" y="17"/>
                    <a:pt x="81" y="15"/>
                    <a:pt x="79" y="14"/>
                  </a:cubicBezTo>
                  <a:lnTo>
                    <a:pt x="74" y="11"/>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8" name="Freeform 42"/>
            <p:cNvSpPr>
              <a:spLocks noChangeArrowheads="1"/>
            </p:cNvSpPr>
            <p:nvPr/>
          </p:nvSpPr>
          <p:spPr bwMode="auto">
            <a:xfrm>
              <a:off x="2916238" y="2930525"/>
              <a:ext cx="222250" cy="134938"/>
            </a:xfrm>
            <a:custGeom>
              <a:avLst/>
              <a:gdLst>
                <a:gd name="T0" fmla="*/ 123 w 129"/>
                <a:gd name="T1" fmla="*/ 20 h 78"/>
                <a:gd name="T2" fmla="*/ 119 w 129"/>
                <a:gd name="T3" fmla="*/ 18 h 78"/>
                <a:gd name="T4" fmla="*/ 119 w 129"/>
                <a:gd name="T5" fmla="*/ 18 h 78"/>
                <a:gd name="T6" fmla="*/ 116 w 129"/>
                <a:gd name="T7" fmla="*/ 17 h 78"/>
                <a:gd name="T8" fmla="*/ 114 w 129"/>
                <a:gd name="T9" fmla="*/ 16 h 78"/>
                <a:gd name="T10" fmla="*/ 6 w 129"/>
                <a:gd name="T11" fmla="*/ 56 h 78"/>
                <a:gd name="T12" fmla="*/ 6 w 129"/>
                <a:gd name="T13" fmla="*/ 57 h 78"/>
                <a:gd name="T14" fmla="*/ 2 w 129"/>
                <a:gd name="T15" fmla="*/ 64 h 78"/>
                <a:gd name="T16" fmla="*/ 6 w 129"/>
                <a:gd name="T17" fmla="*/ 76 h 78"/>
                <a:gd name="T18" fmla="*/ 18 w 129"/>
                <a:gd name="T19" fmla="*/ 72 h 78"/>
                <a:gd name="T20" fmla="*/ 22 w 129"/>
                <a:gd name="T21" fmla="*/ 65 h 78"/>
                <a:gd name="T22" fmla="*/ 22 w 129"/>
                <a:gd name="T23" fmla="*/ 64 h 78"/>
                <a:gd name="T24" fmla="*/ 109 w 129"/>
                <a:gd name="T25" fmla="*/ 34 h 78"/>
                <a:gd name="T26" fmla="*/ 115 w 129"/>
                <a:gd name="T27" fmla="*/ 36 h 78"/>
                <a:gd name="T28" fmla="*/ 127 w 129"/>
                <a:gd name="T29" fmla="*/ 32 h 78"/>
                <a:gd name="T30" fmla="*/ 123 w 129"/>
                <a:gd name="T31"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8">
                  <a:moveTo>
                    <a:pt x="123" y="20"/>
                  </a:moveTo>
                  <a:cubicBezTo>
                    <a:pt x="119" y="18"/>
                    <a:pt x="119" y="18"/>
                    <a:pt x="119" y="18"/>
                  </a:cubicBezTo>
                  <a:cubicBezTo>
                    <a:pt x="119" y="18"/>
                    <a:pt x="119" y="18"/>
                    <a:pt x="119" y="18"/>
                  </a:cubicBezTo>
                  <a:cubicBezTo>
                    <a:pt x="116" y="17"/>
                    <a:pt x="116" y="17"/>
                    <a:pt x="116" y="17"/>
                  </a:cubicBezTo>
                  <a:cubicBezTo>
                    <a:pt x="115" y="17"/>
                    <a:pt x="114" y="16"/>
                    <a:pt x="114" y="16"/>
                  </a:cubicBezTo>
                  <a:cubicBezTo>
                    <a:pt x="73" y="0"/>
                    <a:pt x="26" y="17"/>
                    <a:pt x="6" y="56"/>
                  </a:cubicBezTo>
                  <a:cubicBezTo>
                    <a:pt x="6" y="56"/>
                    <a:pt x="6" y="57"/>
                    <a:pt x="6" y="57"/>
                  </a:cubicBezTo>
                  <a:cubicBezTo>
                    <a:pt x="2" y="64"/>
                    <a:pt x="2" y="64"/>
                    <a:pt x="2" y="64"/>
                  </a:cubicBezTo>
                  <a:cubicBezTo>
                    <a:pt x="0" y="69"/>
                    <a:pt x="2" y="74"/>
                    <a:pt x="6" y="76"/>
                  </a:cubicBezTo>
                  <a:cubicBezTo>
                    <a:pt x="11" y="78"/>
                    <a:pt x="16" y="76"/>
                    <a:pt x="18" y="72"/>
                  </a:cubicBezTo>
                  <a:cubicBezTo>
                    <a:pt x="22" y="65"/>
                    <a:pt x="22" y="65"/>
                    <a:pt x="22" y="65"/>
                  </a:cubicBezTo>
                  <a:cubicBezTo>
                    <a:pt x="22" y="65"/>
                    <a:pt x="22" y="64"/>
                    <a:pt x="22" y="64"/>
                  </a:cubicBezTo>
                  <a:cubicBezTo>
                    <a:pt x="38" y="32"/>
                    <a:pt x="77" y="19"/>
                    <a:pt x="109" y="34"/>
                  </a:cubicBezTo>
                  <a:cubicBezTo>
                    <a:pt x="115" y="36"/>
                    <a:pt x="115" y="36"/>
                    <a:pt x="115" y="36"/>
                  </a:cubicBezTo>
                  <a:cubicBezTo>
                    <a:pt x="120" y="39"/>
                    <a:pt x="125" y="37"/>
                    <a:pt x="127" y="32"/>
                  </a:cubicBezTo>
                  <a:cubicBezTo>
                    <a:pt x="129" y="28"/>
                    <a:pt x="127" y="23"/>
                    <a:pt x="123" y="2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9" name="Oval 43"/>
            <p:cNvSpPr>
              <a:spLocks noChangeArrowheads="1"/>
            </p:cNvSpPr>
            <p:nvPr/>
          </p:nvSpPr>
          <p:spPr bwMode="auto">
            <a:xfrm>
              <a:off x="2576513" y="3576638"/>
              <a:ext cx="606425" cy="606425"/>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80" name="Freeform 44"/>
            <p:cNvSpPr>
              <a:spLocks noEditPoints="1" noChangeArrowheads="1"/>
            </p:cNvSpPr>
            <p:nvPr/>
          </p:nvSpPr>
          <p:spPr bwMode="auto">
            <a:xfrm>
              <a:off x="2667000" y="3676650"/>
              <a:ext cx="420688" cy="411163"/>
            </a:xfrm>
            <a:custGeom>
              <a:avLst/>
              <a:gdLst>
                <a:gd name="T0" fmla="*/ 144 w 245"/>
                <a:gd name="T1" fmla="*/ 2 h 239"/>
                <a:gd name="T2" fmla="*/ 105 w 245"/>
                <a:gd name="T3" fmla="*/ 2 h 239"/>
                <a:gd name="T4" fmla="*/ 136 w 245"/>
                <a:gd name="T5" fmla="*/ 235 h 239"/>
                <a:gd name="T6" fmla="*/ 216 w 245"/>
                <a:gd name="T7" fmla="*/ 164 h 239"/>
                <a:gd name="T8" fmla="*/ 187 w 245"/>
                <a:gd name="T9" fmla="*/ 152 h 239"/>
                <a:gd name="T10" fmla="*/ 183 w 245"/>
                <a:gd name="T11" fmla="*/ 203 h 239"/>
                <a:gd name="T12" fmla="*/ 46 w 245"/>
                <a:gd name="T13" fmla="*/ 57 h 239"/>
                <a:gd name="T14" fmla="*/ 45 w 245"/>
                <a:gd name="T15" fmla="*/ 109 h 239"/>
                <a:gd name="T16" fmla="*/ 53 w 245"/>
                <a:gd name="T17" fmla="*/ 102 h 239"/>
                <a:gd name="T18" fmla="*/ 65 w 245"/>
                <a:gd name="T19" fmla="*/ 107 h 239"/>
                <a:gd name="T20" fmla="*/ 74 w 245"/>
                <a:gd name="T21" fmla="*/ 129 h 239"/>
                <a:gd name="T22" fmla="*/ 87 w 245"/>
                <a:gd name="T23" fmla="*/ 143 h 239"/>
                <a:gd name="T24" fmla="*/ 88 w 245"/>
                <a:gd name="T25" fmla="*/ 172 h 239"/>
                <a:gd name="T26" fmla="*/ 94 w 245"/>
                <a:gd name="T27" fmla="*/ 199 h 239"/>
                <a:gd name="T28" fmla="*/ 106 w 245"/>
                <a:gd name="T29" fmla="*/ 209 h 239"/>
                <a:gd name="T30" fmla="*/ 125 w 245"/>
                <a:gd name="T31" fmla="*/ 177 h 239"/>
                <a:gd name="T32" fmla="*/ 140 w 245"/>
                <a:gd name="T33" fmla="*/ 136 h 239"/>
                <a:gd name="T34" fmla="*/ 114 w 245"/>
                <a:gd name="T35" fmla="*/ 132 h 239"/>
                <a:gd name="T36" fmla="*/ 91 w 245"/>
                <a:gd name="T37" fmla="*/ 129 h 239"/>
                <a:gd name="T38" fmla="*/ 77 w 245"/>
                <a:gd name="T39" fmla="*/ 123 h 239"/>
                <a:gd name="T40" fmla="*/ 86 w 245"/>
                <a:gd name="T41" fmla="*/ 113 h 239"/>
                <a:gd name="T42" fmla="*/ 88 w 245"/>
                <a:gd name="T43" fmla="*/ 107 h 239"/>
                <a:gd name="T44" fmla="*/ 72 w 245"/>
                <a:gd name="T45" fmla="*/ 95 h 239"/>
                <a:gd name="T46" fmla="*/ 119 w 245"/>
                <a:gd name="T47" fmla="*/ 114 h 239"/>
                <a:gd name="T48" fmla="*/ 122 w 245"/>
                <a:gd name="T49" fmla="*/ 104 h 239"/>
                <a:gd name="T50" fmla="*/ 132 w 245"/>
                <a:gd name="T51" fmla="*/ 68 h 239"/>
                <a:gd name="T52" fmla="*/ 137 w 245"/>
                <a:gd name="T53" fmla="*/ 59 h 239"/>
                <a:gd name="T54" fmla="*/ 145 w 245"/>
                <a:gd name="T55" fmla="*/ 50 h 239"/>
                <a:gd name="T56" fmla="*/ 128 w 245"/>
                <a:gd name="T57" fmla="*/ 44 h 239"/>
                <a:gd name="T58" fmla="*/ 111 w 245"/>
                <a:gd name="T59" fmla="*/ 43 h 239"/>
                <a:gd name="T60" fmla="*/ 96 w 245"/>
                <a:gd name="T61" fmla="*/ 47 h 239"/>
                <a:gd name="T62" fmla="*/ 116 w 245"/>
                <a:gd name="T63" fmla="*/ 31 h 239"/>
                <a:gd name="T64" fmla="*/ 108 w 245"/>
                <a:gd name="T65" fmla="*/ 24 h 239"/>
                <a:gd name="T66" fmla="*/ 104 w 245"/>
                <a:gd name="T67" fmla="*/ 20 h 239"/>
                <a:gd name="T68" fmla="*/ 135 w 245"/>
                <a:gd name="T69" fmla="*/ 27 h 239"/>
                <a:gd name="T70" fmla="*/ 165 w 245"/>
                <a:gd name="T71" fmla="*/ 29 h 239"/>
                <a:gd name="T72" fmla="*/ 167 w 245"/>
                <a:gd name="T73" fmla="*/ 44 h 239"/>
                <a:gd name="T74" fmla="*/ 179 w 245"/>
                <a:gd name="T75" fmla="*/ 52 h 239"/>
                <a:gd name="T76" fmla="*/ 194 w 245"/>
                <a:gd name="T77" fmla="*/ 51 h 239"/>
                <a:gd name="T78" fmla="*/ 207 w 245"/>
                <a:gd name="T79" fmla="*/ 59 h 239"/>
                <a:gd name="T80" fmla="*/ 198 w 245"/>
                <a:gd name="T81" fmla="*/ 93 h 239"/>
                <a:gd name="T82" fmla="*/ 221 w 245"/>
                <a:gd name="T83" fmla="*/ 1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5" h="239">
                  <a:moveTo>
                    <a:pt x="241" y="103"/>
                  </a:moveTo>
                  <a:cubicBezTo>
                    <a:pt x="239" y="84"/>
                    <a:pt x="232" y="65"/>
                    <a:pt x="220" y="49"/>
                  </a:cubicBezTo>
                  <a:cubicBezTo>
                    <a:pt x="201" y="23"/>
                    <a:pt x="175" y="8"/>
                    <a:pt x="144" y="2"/>
                  </a:cubicBezTo>
                  <a:cubicBezTo>
                    <a:pt x="137" y="1"/>
                    <a:pt x="131" y="1"/>
                    <a:pt x="124" y="0"/>
                  </a:cubicBezTo>
                  <a:cubicBezTo>
                    <a:pt x="123" y="0"/>
                    <a:pt x="123" y="0"/>
                    <a:pt x="123" y="0"/>
                  </a:cubicBezTo>
                  <a:cubicBezTo>
                    <a:pt x="117" y="1"/>
                    <a:pt x="111" y="1"/>
                    <a:pt x="105" y="2"/>
                  </a:cubicBezTo>
                  <a:cubicBezTo>
                    <a:pt x="44" y="11"/>
                    <a:pt x="0" y="69"/>
                    <a:pt x="7" y="130"/>
                  </a:cubicBezTo>
                  <a:cubicBezTo>
                    <a:pt x="10" y="160"/>
                    <a:pt x="23" y="185"/>
                    <a:pt x="45" y="205"/>
                  </a:cubicBezTo>
                  <a:cubicBezTo>
                    <a:pt x="70" y="228"/>
                    <a:pt x="101" y="239"/>
                    <a:pt x="136" y="235"/>
                  </a:cubicBezTo>
                  <a:cubicBezTo>
                    <a:pt x="163" y="233"/>
                    <a:pt x="186" y="222"/>
                    <a:pt x="206" y="203"/>
                  </a:cubicBezTo>
                  <a:cubicBezTo>
                    <a:pt x="234" y="176"/>
                    <a:pt x="245" y="142"/>
                    <a:pt x="241" y="103"/>
                  </a:cubicBezTo>
                  <a:moveTo>
                    <a:pt x="216" y="164"/>
                  </a:moveTo>
                  <a:cubicBezTo>
                    <a:pt x="213" y="159"/>
                    <a:pt x="209" y="151"/>
                    <a:pt x="208" y="145"/>
                  </a:cubicBezTo>
                  <a:cubicBezTo>
                    <a:pt x="205" y="136"/>
                    <a:pt x="199" y="145"/>
                    <a:pt x="199" y="151"/>
                  </a:cubicBezTo>
                  <a:cubicBezTo>
                    <a:pt x="198" y="157"/>
                    <a:pt x="195" y="161"/>
                    <a:pt x="187" y="152"/>
                  </a:cubicBezTo>
                  <a:cubicBezTo>
                    <a:pt x="179" y="143"/>
                    <a:pt x="177" y="145"/>
                    <a:pt x="175" y="145"/>
                  </a:cubicBezTo>
                  <a:cubicBezTo>
                    <a:pt x="173" y="145"/>
                    <a:pt x="168" y="151"/>
                    <a:pt x="169" y="179"/>
                  </a:cubicBezTo>
                  <a:cubicBezTo>
                    <a:pt x="170" y="198"/>
                    <a:pt x="178" y="201"/>
                    <a:pt x="183" y="203"/>
                  </a:cubicBezTo>
                  <a:cubicBezTo>
                    <a:pt x="173" y="209"/>
                    <a:pt x="162" y="214"/>
                    <a:pt x="150" y="217"/>
                  </a:cubicBezTo>
                  <a:cubicBezTo>
                    <a:pt x="104" y="229"/>
                    <a:pt x="57" y="208"/>
                    <a:pt x="35" y="165"/>
                  </a:cubicBezTo>
                  <a:cubicBezTo>
                    <a:pt x="15" y="126"/>
                    <a:pt x="25" y="82"/>
                    <a:pt x="46" y="57"/>
                  </a:cubicBezTo>
                  <a:cubicBezTo>
                    <a:pt x="46" y="61"/>
                    <a:pt x="47" y="65"/>
                    <a:pt x="47" y="69"/>
                  </a:cubicBezTo>
                  <a:cubicBezTo>
                    <a:pt x="48" y="80"/>
                    <a:pt x="47" y="91"/>
                    <a:pt x="45" y="102"/>
                  </a:cubicBezTo>
                  <a:cubicBezTo>
                    <a:pt x="45" y="104"/>
                    <a:pt x="45" y="106"/>
                    <a:pt x="45" y="109"/>
                  </a:cubicBezTo>
                  <a:cubicBezTo>
                    <a:pt x="46" y="110"/>
                    <a:pt x="48" y="111"/>
                    <a:pt x="49" y="111"/>
                  </a:cubicBezTo>
                  <a:cubicBezTo>
                    <a:pt x="50" y="112"/>
                    <a:pt x="52" y="110"/>
                    <a:pt x="52" y="109"/>
                  </a:cubicBezTo>
                  <a:cubicBezTo>
                    <a:pt x="53" y="107"/>
                    <a:pt x="53" y="104"/>
                    <a:pt x="53" y="102"/>
                  </a:cubicBezTo>
                  <a:cubicBezTo>
                    <a:pt x="53" y="100"/>
                    <a:pt x="53" y="99"/>
                    <a:pt x="53" y="96"/>
                  </a:cubicBezTo>
                  <a:cubicBezTo>
                    <a:pt x="55" y="98"/>
                    <a:pt x="56" y="98"/>
                    <a:pt x="57" y="99"/>
                  </a:cubicBezTo>
                  <a:cubicBezTo>
                    <a:pt x="60" y="102"/>
                    <a:pt x="62" y="105"/>
                    <a:pt x="65" y="107"/>
                  </a:cubicBezTo>
                  <a:cubicBezTo>
                    <a:pt x="66" y="109"/>
                    <a:pt x="67" y="110"/>
                    <a:pt x="67" y="112"/>
                  </a:cubicBezTo>
                  <a:cubicBezTo>
                    <a:pt x="67" y="115"/>
                    <a:pt x="68" y="117"/>
                    <a:pt x="70" y="119"/>
                  </a:cubicBezTo>
                  <a:cubicBezTo>
                    <a:pt x="72" y="122"/>
                    <a:pt x="72" y="126"/>
                    <a:pt x="74" y="129"/>
                  </a:cubicBezTo>
                  <a:cubicBezTo>
                    <a:pt x="74" y="130"/>
                    <a:pt x="74" y="132"/>
                    <a:pt x="75" y="133"/>
                  </a:cubicBezTo>
                  <a:cubicBezTo>
                    <a:pt x="76" y="136"/>
                    <a:pt x="78" y="138"/>
                    <a:pt x="82" y="138"/>
                  </a:cubicBezTo>
                  <a:cubicBezTo>
                    <a:pt x="85" y="138"/>
                    <a:pt x="86" y="140"/>
                    <a:pt x="87" y="143"/>
                  </a:cubicBezTo>
                  <a:cubicBezTo>
                    <a:pt x="86" y="143"/>
                    <a:pt x="85" y="143"/>
                    <a:pt x="84" y="143"/>
                  </a:cubicBezTo>
                  <a:cubicBezTo>
                    <a:pt x="80" y="144"/>
                    <a:pt x="78" y="146"/>
                    <a:pt x="78" y="150"/>
                  </a:cubicBezTo>
                  <a:cubicBezTo>
                    <a:pt x="78" y="159"/>
                    <a:pt x="81" y="166"/>
                    <a:pt x="88" y="172"/>
                  </a:cubicBezTo>
                  <a:cubicBezTo>
                    <a:pt x="90" y="174"/>
                    <a:pt x="91" y="175"/>
                    <a:pt x="93" y="177"/>
                  </a:cubicBezTo>
                  <a:cubicBezTo>
                    <a:pt x="97" y="181"/>
                    <a:pt x="98" y="186"/>
                    <a:pt x="97" y="191"/>
                  </a:cubicBezTo>
                  <a:cubicBezTo>
                    <a:pt x="96" y="193"/>
                    <a:pt x="94" y="196"/>
                    <a:pt x="94" y="199"/>
                  </a:cubicBezTo>
                  <a:cubicBezTo>
                    <a:pt x="94" y="201"/>
                    <a:pt x="94" y="204"/>
                    <a:pt x="94" y="207"/>
                  </a:cubicBezTo>
                  <a:cubicBezTo>
                    <a:pt x="95" y="209"/>
                    <a:pt x="95" y="215"/>
                    <a:pt x="97" y="215"/>
                  </a:cubicBezTo>
                  <a:cubicBezTo>
                    <a:pt x="102" y="214"/>
                    <a:pt x="105" y="215"/>
                    <a:pt x="106" y="209"/>
                  </a:cubicBezTo>
                  <a:cubicBezTo>
                    <a:pt x="106" y="208"/>
                    <a:pt x="106" y="208"/>
                    <a:pt x="105" y="207"/>
                  </a:cubicBezTo>
                  <a:cubicBezTo>
                    <a:pt x="104" y="202"/>
                    <a:pt x="111" y="187"/>
                    <a:pt x="115" y="185"/>
                  </a:cubicBezTo>
                  <a:cubicBezTo>
                    <a:pt x="118" y="182"/>
                    <a:pt x="121" y="180"/>
                    <a:pt x="125" y="177"/>
                  </a:cubicBezTo>
                  <a:cubicBezTo>
                    <a:pt x="129" y="173"/>
                    <a:pt x="131" y="168"/>
                    <a:pt x="129" y="162"/>
                  </a:cubicBezTo>
                  <a:cubicBezTo>
                    <a:pt x="127" y="157"/>
                    <a:pt x="129" y="153"/>
                    <a:pt x="133" y="149"/>
                  </a:cubicBezTo>
                  <a:cubicBezTo>
                    <a:pt x="137" y="146"/>
                    <a:pt x="140" y="141"/>
                    <a:pt x="140" y="136"/>
                  </a:cubicBezTo>
                  <a:cubicBezTo>
                    <a:pt x="139" y="130"/>
                    <a:pt x="136" y="126"/>
                    <a:pt x="131" y="127"/>
                  </a:cubicBezTo>
                  <a:cubicBezTo>
                    <a:pt x="129" y="127"/>
                    <a:pt x="126" y="128"/>
                    <a:pt x="124" y="129"/>
                  </a:cubicBezTo>
                  <a:cubicBezTo>
                    <a:pt x="121" y="130"/>
                    <a:pt x="117" y="132"/>
                    <a:pt x="114" y="132"/>
                  </a:cubicBezTo>
                  <a:cubicBezTo>
                    <a:pt x="109" y="133"/>
                    <a:pt x="106" y="130"/>
                    <a:pt x="104" y="126"/>
                  </a:cubicBezTo>
                  <a:cubicBezTo>
                    <a:pt x="102" y="123"/>
                    <a:pt x="102" y="123"/>
                    <a:pt x="99" y="125"/>
                  </a:cubicBezTo>
                  <a:cubicBezTo>
                    <a:pt x="96" y="126"/>
                    <a:pt x="94" y="128"/>
                    <a:pt x="91" y="129"/>
                  </a:cubicBezTo>
                  <a:cubicBezTo>
                    <a:pt x="89" y="131"/>
                    <a:pt x="87" y="130"/>
                    <a:pt x="85" y="128"/>
                  </a:cubicBezTo>
                  <a:cubicBezTo>
                    <a:pt x="84" y="127"/>
                    <a:pt x="82" y="126"/>
                    <a:pt x="81" y="125"/>
                  </a:cubicBezTo>
                  <a:cubicBezTo>
                    <a:pt x="79" y="124"/>
                    <a:pt x="78" y="124"/>
                    <a:pt x="77" y="123"/>
                  </a:cubicBezTo>
                  <a:cubicBezTo>
                    <a:pt x="76" y="122"/>
                    <a:pt x="74" y="120"/>
                    <a:pt x="74" y="119"/>
                  </a:cubicBezTo>
                  <a:cubicBezTo>
                    <a:pt x="74" y="117"/>
                    <a:pt x="76" y="115"/>
                    <a:pt x="78" y="115"/>
                  </a:cubicBezTo>
                  <a:cubicBezTo>
                    <a:pt x="80" y="114"/>
                    <a:pt x="83" y="114"/>
                    <a:pt x="86" y="113"/>
                  </a:cubicBezTo>
                  <a:cubicBezTo>
                    <a:pt x="88" y="113"/>
                    <a:pt x="89" y="112"/>
                    <a:pt x="90" y="112"/>
                  </a:cubicBezTo>
                  <a:cubicBezTo>
                    <a:pt x="92" y="111"/>
                    <a:pt x="92" y="110"/>
                    <a:pt x="91" y="109"/>
                  </a:cubicBezTo>
                  <a:cubicBezTo>
                    <a:pt x="90" y="108"/>
                    <a:pt x="89" y="108"/>
                    <a:pt x="88" y="107"/>
                  </a:cubicBezTo>
                  <a:cubicBezTo>
                    <a:pt x="84" y="105"/>
                    <a:pt x="80" y="104"/>
                    <a:pt x="75" y="102"/>
                  </a:cubicBezTo>
                  <a:cubicBezTo>
                    <a:pt x="74" y="102"/>
                    <a:pt x="73" y="101"/>
                    <a:pt x="72" y="100"/>
                  </a:cubicBezTo>
                  <a:cubicBezTo>
                    <a:pt x="70" y="99"/>
                    <a:pt x="69" y="97"/>
                    <a:pt x="72" y="95"/>
                  </a:cubicBezTo>
                  <a:cubicBezTo>
                    <a:pt x="81" y="86"/>
                    <a:pt x="93" y="84"/>
                    <a:pt x="103" y="95"/>
                  </a:cubicBezTo>
                  <a:cubicBezTo>
                    <a:pt x="106" y="98"/>
                    <a:pt x="108" y="103"/>
                    <a:pt x="111" y="106"/>
                  </a:cubicBezTo>
                  <a:cubicBezTo>
                    <a:pt x="113" y="109"/>
                    <a:pt x="116" y="112"/>
                    <a:pt x="119" y="114"/>
                  </a:cubicBezTo>
                  <a:cubicBezTo>
                    <a:pt x="120" y="115"/>
                    <a:pt x="123" y="115"/>
                    <a:pt x="124" y="115"/>
                  </a:cubicBezTo>
                  <a:cubicBezTo>
                    <a:pt x="126" y="114"/>
                    <a:pt x="126" y="111"/>
                    <a:pt x="125" y="109"/>
                  </a:cubicBezTo>
                  <a:cubicBezTo>
                    <a:pt x="124" y="107"/>
                    <a:pt x="123" y="105"/>
                    <a:pt x="122" y="104"/>
                  </a:cubicBezTo>
                  <a:cubicBezTo>
                    <a:pt x="116" y="96"/>
                    <a:pt x="117" y="82"/>
                    <a:pt x="128" y="76"/>
                  </a:cubicBezTo>
                  <a:cubicBezTo>
                    <a:pt x="132" y="74"/>
                    <a:pt x="135" y="72"/>
                    <a:pt x="137" y="67"/>
                  </a:cubicBezTo>
                  <a:cubicBezTo>
                    <a:pt x="135" y="67"/>
                    <a:pt x="133" y="68"/>
                    <a:pt x="132" y="68"/>
                  </a:cubicBezTo>
                  <a:cubicBezTo>
                    <a:pt x="123" y="71"/>
                    <a:pt x="129" y="65"/>
                    <a:pt x="133" y="63"/>
                  </a:cubicBezTo>
                  <a:cubicBezTo>
                    <a:pt x="136" y="63"/>
                    <a:pt x="131" y="61"/>
                    <a:pt x="131" y="61"/>
                  </a:cubicBezTo>
                  <a:cubicBezTo>
                    <a:pt x="131" y="61"/>
                    <a:pt x="134" y="60"/>
                    <a:pt x="137" y="59"/>
                  </a:cubicBezTo>
                  <a:cubicBezTo>
                    <a:pt x="139" y="58"/>
                    <a:pt x="142" y="57"/>
                    <a:pt x="143" y="55"/>
                  </a:cubicBezTo>
                  <a:cubicBezTo>
                    <a:pt x="145" y="54"/>
                    <a:pt x="145" y="52"/>
                    <a:pt x="146" y="51"/>
                  </a:cubicBezTo>
                  <a:cubicBezTo>
                    <a:pt x="146" y="51"/>
                    <a:pt x="146" y="50"/>
                    <a:pt x="145" y="50"/>
                  </a:cubicBezTo>
                  <a:cubicBezTo>
                    <a:pt x="143" y="50"/>
                    <a:pt x="141" y="51"/>
                    <a:pt x="139" y="51"/>
                  </a:cubicBezTo>
                  <a:cubicBezTo>
                    <a:pt x="135" y="51"/>
                    <a:pt x="134" y="51"/>
                    <a:pt x="134" y="47"/>
                  </a:cubicBezTo>
                  <a:cubicBezTo>
                    <a:pt x="133" y="44"/>
                    <a:pt x="131" y="43"/>
                    <a:pt x="128" y="44"/>
                  </a:cubicBezTo>
                  <a:cubicBezTo>
                    <a:pt x="127" y="45"/>
                    <a:pt x="125" y="46"/>
                    <a:pt x="123" y="47"/>
                  </a:cubicBezTo>
                  <a:cubicBezTo>
                    <a:pt x="120" y="50"/>
                    <a:pt x="117" y="49"/>
                    <a:pt x="115" y="45"/>
                  </a:cubicBezTo>
                  <a:cubicBezTo>
                    <a:pt x="115" y="42"/>
                    <a:pt x="113" y="42"/>
                    <a:pt x="111" y="43"/>
                  </a:cubicBezTo>
                  <a:cubicBezTo>
                    <a:pt x="110" y="44"/>
                    <a:pt x="109" y="45"/>
                    <a:pt x="108" y="46"/>
                  </a:cubicBezTo>
                  <a:cubicBezTo>
                    <a:pt x="106" y="47"/>
                    <a:pt x="104" y="48"/>
                    <a:pt x="102" y="48"/>
                  </a:cubicBezTo>
                  <a:cubicBezTo>
                    <a:pt x="100" y="49"/>
                    <a:pt x="97" y="50"/>
                    <a:pt x="96" y="47"/>
                  </a:cubicBezTo>
                  <a:cubicBezTo>
                    <a:pt x="95" y="45"/>
                    <a:pt x="96" y="43"/>
                    <a:pt x="98" y="41"/>
                  </a:cubicBezTo>
                  <a:cubicBezTo>
                    <a:pt x="100" y="39"/>
                    <a:pt x="103" y="38"/>
                    <a:pt x="105" y="37"/>
                  </a:cubicBezTo>
                  <a:cubicBezTo>
                    <a:pt x="109" y="35"/>
                    <a:pt x="113" y="33"/>
                    <a:pt x="116" y="31"/>
                  </a:cubicBezTo>
                  <a:cubicBezTo>
                    <a:pt x="119" y="29"/>
                    <a:pt x="120" y="26"/>
                    <a:pt x="119" y="23"/>
                  </a:cubicBezTo>
                  <a:cubicBezTo>
                    <a:pt x="119" y="20"/>
                    <a:pt x="117" y="19"/>
                    <a:pt x="114" y="21"/>
                  </a:cubicBezTo>
                  <a:cubicBezTo>
                    <a:pt x="112" y="22"/>
                    <a:pt x="110" y="23"/>
                    <a:pt x="108" y="24"/>
                  </a:cubicBezTo>
                  <a:cubicBezTo>
                    <a:pt x="107" y="25"/>
                    <a:pt x="105" y="25"/>
                    <a:pt x="103" y="24"/>
                  </a:cubicBezTo>
                  <a:cubicBezTo>
                    <a:pt x="103" y="24"/>
                    <a:pt x="102" y="23"/>
                    <a:pt x="102" y="22"/>
                  </a:cubicBezTo>
                  <a:cubicBezTo>
                    <a:pt x="102" y="21"/>
                    <a:pt x="103" y="20"/>
                    <a:pt x="104" y="20"/>
                  </a:cubicBezTo>
                  <a:cubicBezTo>
                    <a:pt x="109" y="19"/>
                    <a:pt x="114" y="18"/>
                    <a:pt x="119" y="18"/>
                  </a:cubicBezTo>
                  <a:cubicBezTo>
                    <a:pt x="120" y="18"/>
                    <a:pt x="121" y="18"/>
                    <a:pt x="121" y="19"/>
                  </a:cubicBezTo>
                  <a:cubicBezTo>
                    <a:pt x="125" y="23"/>
                    <a:pt x="129" y="25"/>
                    <a:pt x="135" y="27"/>
                  </a:cubicBezTo>
                  <a:cubicBezTo>
                    <a:pt x="139" y="28"/>
                    <a:pt x="139" y="27"/>
                    <a:pt x="140" y="23"/>
                  </a:cubicBezTo>
                  <a:cubicBezTo>
                    <a:pt x="145" y="22"/>
                    <a:pt x="151" y="19"/>
                    <a:pt x="156" y="22"/>
                  </a:cubicBezTo>
                  <a:cubicBezTo>
                    <a:pt x="159" y="24"/>
                    <a:pt x="162" y="27"/>
                    <a:pt x="165" y="29"/>
                  </a:cubicBezTo>
                  <a:cubicBezTo>
                    <a:pt x="165" y="30"/>
                    <a:pt x="165" y="32"/>
                    <a:pt x="165" y="33"/>
                  </a:cubicBezTo>
                  <a:cubicBezTo>
                    <a:pt x="164" y="35"/>
                    <a:pt x="163" y="36"/>
                    <a:pt x="163" y="38"/>
                  </a:cubicBezTo>
                  <a:cubicBezTo>
                    <a:pt x="162" y="41"/>
                    <a:pt x="164" y="44"/>
                    <a:pt x="167" y="44"/>
                  </a:cubicBezTo>
                  <a:cubicBezTo>
                    <a:pt x="168" y="44"/>
                    <a:pt x="169" y="43"/>
                    <a:pt x="171" y="43"/>
                  </a:cubicBezTo>
                  <a:cubicBezTo>
                    <a:pt x="174" y="43"/>
                    <a:pt x="175" y="44"/>
                    <a:pt x="174" y="48"/>
                  </a:cubicBezTo>
                  <a:cubicBezTo>
                    <a:pt x="174" y="52"/>
                    <a:pt x="175" y="53"/>
                    <a:pt x="179" y="52"/>
                  </a:cubicBezTo>
                  <a:cubicBezTo>
                    <a:pt x="181" y="52"/>
                    <a:pt x="182" y="52"/>
                    <a:pt x="183" y="53"/>
                  </a:cubicBezTo>
                  <a:cubicBezTo>
                    <a:pt x="184" y="53"/>
                    <a:pt x="185" y="54"/>
                    <a:pt x="185" y="54"/>
                  </a:cubicBezTo>
                  <a:cubicBezTo>
                    <a:pt x="190" y="57"/>
                    <a:pt x="193" y="56"/>
                    <a:pt x="194" y="51"/>
                  </a:cubicBezTo>
                  <a:cubicBezTo>
                    <a:pt x="194" y="50"/>
                    <a:pt x="194" y="50"/>
                    <a:pt x="194" y="49"/>
                  </a:cubicBezTo>
                  <a:cubicBezTo>
                    <a:pt x="195" y="47"/>
                    <a:pt x="196" y="46"/>
                    <a:pt x="198" y="48"/>
                  </a:cubicBezTo>
                  <a:cubicBezTo>
                    <a:pt x="201" y="51"/>
                    <a:pt x="204" y="55"/>
                    <a:pt x="207" y="59"/>
                  </a:cubicBezTo>
                  <a:cubicBezTo>
                    <a:pt x="204" y="62"/>
                    <a:pt x="204" y="66"/>
                    <a:pt x="204" y="70"/>
                  </a:cubicBezTo>
                  <a:cubicBezTo>
                    <a:pt x="205" y="75"/>
                    <a:pt x="204" y="78"/>
                    <a:pt x="202" y="82"/>
                  </a:cubicBezTo>
                  <a:cubicBezTo>
                    <a:pt x="201" y="86"/>
                    <a:pt x="199" y="90"/>
                    <a:pt x="198" y="93"/>
                  </a:cubicBezTo>
                  <a:cubicBezTo>
                    <a:pt x="196" y="99"/>
                    <a:pt x="198" y="102"/>
                    <a:pt x="204" y="103"/>
                  </a:cubicBezTo>
                  <a:cubicBezTo>
                    <a:pt x="209" y="104"/>
                    <a:pt x="210" y="105"/>
                    <a:pt x="211" y="111"/>
                  </a:cubicBezTo>
                  <a:cubicBezTo>
                    <a:pt x="211" y="118"/>
                    <a:pt x="215" y="124"/>
                    <a:pt x="221" y="127"/>
                  </a:cubicBezTo>
                  <a:cubicBezTo>
                    <a:pt x="223" y="128"/>
                    <a:pt x="224" y="128"/>
                    <a:pt x="226" y="129"/>
                  </a:cubicBezTo>
                  <a:cubicBezTo>
                    <a:pt x="225" y="140"/>
                    <a:pt x="222" y="152"/>
                    <a:pt x="216" y="16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81" name="Oval 45"/>
            <p:cNvSpPr>
              <a:spLocks noChangeArrowheads="1"/>
            </p:cNvSpPr>
            <p:nvPr/>
          </p:nvSpPr>
          <p:spPr bwMode="auto">
            <a:xfrm>
              <a:off x="3413125" y="1670050"/>
              <a:ext cx="615950" cy="614363"/>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nvGrpSpPr>
            <p:cNvPr id="82" name="组合 93"/>
            <p:cNvGrpSpPr/>
            <p:nvPr/>
          </p:nvGrpSpPr>
          <p:grpSpPr bwMode="auto">
            <a:xfrm>
              <a:off x="3516313" y="1787525"/>
              <a:ext cx="406400" cy="352425"/>
              <a:chOff x="4409943" y="2975668"/>
              <a:chExt cx="406691" cy="352028"/>
            </a:xfrm>
          </p:grpSpPr>
          <p:sp>
            <p:nvSpPr>
              <p:cNvPr id="83" name="Freeform 46"/>
              <p:cNvSpPr>
                <a:spLocks noChangeArrowheads="1"/>
              </p:cNvSpPr>
              <p:nvPr/>
            </p:nvSpPr>
            <p:spPr bwMode="auto">
              <a:xfrm>
                <a:off x="4685443" y="2991703"/>
                <a:ext cx="65595" cy="82359"/>
              </a:xfrm>
              <a:custGeom>
                <a:avLst/>
                <a:gdLst>
                  <a:gd name="T0" fmla="*/ 90 w 90"/>
                  <a:gd name="T1" fmla="*/ 0 h 113"/>
                  <a:gd name="T2" fmla="*/ 0 w 90"/>
                  <a:gd name="T3" fmla="*/ 0 h 113"/>
                  <a:gd name="T4" fmla="*/ 0 w 90"/>
                  <a:gd name="T5" fmla="*/ 40 h 113"/>
                  <a:gd name="T6" fmla="*/ 90 w 90"/>
                  <a:gd name="T7" fmla="*/ 113 h 113"/>
                  <a:gd name="T8" fmla="*/ 90 w 90"/>
                  <a:gd name="T9" fmla="*/ 0 h 113"/>
                </a:gdLst>
                <a:ahLst/>
                <a:cxnLst>
                  <a:cxn ang="0">
                    <a:pos x="T0" y="T1"/>
                  </a:cxn>
                  <a:cxn ang="0">
                    <a:pos x="T2" y="T3"/>
                  </a:cxn>
                  <a:cxn ang="0">
                    <a:pos x="T4" y="T5"/>
                  </a:cxn>
                  <a:cxn ang="0">
                    <a:pos x="T6" y="T7"/>
                  </a:cxn>
                  <a:cxn ang="0">
                    <a:pos x="T8" y="T9"/>
                  </a:cxn>
                </a:cxnLst>
                <a:rect l="0" t="0" r="r" b="b"/>
                <a:pathLst>
                  <a:path w="90" h="113">
                    <a:moveTo>
                      <a:pt x="90" y="0"/>
                    </a:moveTo>
                    <a:lnTo>
                      <a:pt x="0" y="0"/>
                    </a:lnTo>
                    <a:lnTo>
                      <a:pt x="0" y="40"/>
                    </a:lnTo>
                    <a:lnTo>
                      <a:pt x="90" y="113"/>
                    </a:lnTo>
                    <a:lnTo>
                      <a:pt x="9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84" name="Freeform 47"/>
              <p:cNvSpPr>
                <a:spLocks noChangeArrowheads="1"/>
              </p:cNvSpPr>
              <p:nvPr/>
            </p:nvSpPr>
            <p:spPr bwMode="auto">
              <a:xfrm>
                <a:off x="4474809" y="3062399"/>
                <a:ext cx="276230" cy="265297"/>
              </a:xfrm>
              <a:custGeom>
                <a:avLst/>
                <a:gdLst>
                  <a:gd name="T0" fmla="*/ 379 w 379"/>
                  <a:gd name="T1" fmla="*/ 193 h 364"/>
                  <a:gd name="T2" fmla="*/ 379 w 379"/>
                  <a:gd name="T3" fmla="*/ 153 h 364"/>
                  <a:gd name="T4" fmla="*/ 289 w 379"/>
                  <a:gd name="T5" fmla="*/ 80 h 364"/>
                  <a:gd name="T6" fmla="*/ 190 w 379"/>
                  <a:gd name="T7" fmla="*/ 0 h 364"/>
                  <a:gd name="T8" fmla="*/ 0 w 379"/>
                  <a:gd name="T9" fmla="*/ 153 h 364"/>
                  <a:gd name="T10" fmla="*/ 0 w 379"/>
                  <a:gd name="T11" fmla="*/ 364 h 364"/>
                  <a:gd name="T12" fmla="*/ 121 w 379"/>
                  <a:gd name="T13" fmla="*/ 364 h 364"/>
                  <a:gd name="T14" fmla="*/ 121 w 379"/>
                  <a:gd name="T15" fmla="*/ 158 h 364"/>
                  <a:gd name="T16" fmla="*/ 261 w 379"/>
                  <a:gd name="T17" fmla="*/ 158 h 364"/>
                  <a:gd name="T18" fmla="*/ 261 w 379"/>
                  <a:gd name="T19" fmla="*/ 364 h 364"/>
                  <a:gd name="T20" fmla="*/ 379 w 379"/>
                  <a:gd name="T21" fmla="*/ 364 h 364"/>
                  <a:gd name="T22" fmla="*/ 379 w 379"/>
                  <a:gd name="T23" fmla="*/ 1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364">
                    <a:moveTo>
                      <a:pt x="379" y="193"/>
                    </a:moveTo>
                    <a:lnTo>
                      <a:pt x="379" y="153"/>
                    </a:lnTo>
                    <a:lnTo>
                      <a:pt x="289" y="80"/>
                    </a:lnTo>
                    <a:lnTo>
                      <a:pt x="190" y="0"/>
                    </a:lnTo>
                    <a:lnTo>
                      <a:pt x="0" y="153"/>
                    </a:lnTo>
                    <a:lnTo>
                      <a:pt x="0" y="364"/>
                    </a:lnTo>
                    <a:lnTo>
                      <a:pt x="121" y="364"/>
                    </a:lnTo>
                    <a:lnTo>
                      <a:pt x="121" y="158"/>
                    </a:lnTo>
                    <a:lnTo>
                      <a:pt x="261" y="158"/>
                    </a:lnTo>
                    <a:lnTo>
                      <a:pt x="261" y="364"/>
                    </a:lnTo>
                    <a:lnTo>
                      <a:pt x="379" y="364"/>
                    </a:lnTo>
                    <a:lnTo>
                      <a:pt x="379" y="1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85" name="Freeform 48"/>
              <p:cNvSpPr>
                <a:spLocks noChangeArrowheads="1"/>
              </p:cNvSpPr>
              <p:nvPr/>
            </p:nvSpPr>
            <p:spPr bwMode="auto">
              <a:xfrm>
                <a:off x="4409943" y="2975668"/>
                <a:ext cx="406691" cy="208447"/>
              </a:xfrm>
              <a:custGeom>
                <a:avLst/>
                <a:gdLst>
                  <a:gd name="T0" fmla="*/ 89 w 558"/>
                  <a:gd name="T1" fmla="*/ 253 h 286"/>
                  <a:gd name="T2" fmla="*/ 279 w 558"/>
                  <a:gd name="T3" fmla="*/ 100 h 286"/>
                  <a:gd name="T4" fmla="*/ 378 w 558"/>
                  <a:gd name="T5" fmla="*/ 178 h 286"/>
                  <a:gd name="T6" fmla="*/ 468 w 558"/>
                  <a:gd name="T7" fmla="*/ 253 h 286"/>
                  <a:gd name="T8" fmla="*/ 510 w 558"/>
                  <a:gd name="T9" fmla="*/ 286 h 286"/>
                  <a:gd name="T10" fmla="*/ 558 w 558"/>
                  <a:gd name="T11" fmla="*/ 227 h 286"/>
                  <a:gd name="T12" fmla="*/ 468 w 558"/>
                  <a:gd name="T13" fmla="*/ 154 h 286"/>
                  <a:gd name="T14" fmla="*/ 378 w 558"/>
                  <a:gd name="T15" fmla="*/ 81 h 286"/>
                  <a:gd name="T16" fmla="*/ 279 w 558"/>
                  <a:gd name="T17" fmla="*/ 0 h 286"/>
                  <a:gd name="T18" fmla="*/ 0 w 558"/>
                  <a:gd name="T19" fmla="*/ 227 h 286"/>
                  <a:gd name="T20" fmla="*/ 49 w 558"/>
                  <a:gd name="T21" fmla="*/ 286 h 286"/>
                  <a:gd name="T22" fmla="*/ 89 w 558"/>
                  <a:gd name="T23" fmla="*/ 25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8" h="286">
                    <a:moveTo>
                      <a:pt x="89" y="253"/>
                    </a:moveTo>
                    <a:lnTo>
                      <a:pt x="279" y="100"/>
                    </a:lnTo>
                    <a:lnTo>
                      <a:pt x="378" y="178"/>
                    </a:lnTo>
                    <a:lnTo>
                      <a:pt x="468" y="253"/>
                    </a:lnTo>
                    <a:lnTo>
                      <a:pt x="510" y="286"/>
                    </a:lnTo>
                    <a:lnTo>
                      <a:pt x="558" y="227"/>
                    </a:lnTo>
                    <a:lnTo>
                      <a:pt x="468" y="154"/>
                    </a:lnTo>
                    <a:lnTo>
                      <a:pt x="378" y="81"/>
                    </a:lnTo>
                    <a:lnTo>
                      <a:pt x="279" y="0"/>
                    </a:lnTo>
                    <a:lnTo>
                      <a:pt x="0" y="227"/>
                    </a:lnTo>
                    <a:lnTo>
                      <a:pt x="49" y="286"/>
                    </a:lnTo>
                    <a:lnTo>
                      <a:pt x="89" y="2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86" name="Oval 49"/>
            <p:cNvSpPr>
              <a:spLocks noChangeArrowheads="1"/>
            </p:cNvSpPr>
            <p:nvPr/>
          </p:nvSpPr>
          <p:spPr bwMode="auto">
            <a:xfrm>
              <a:off x="133350" y="3257550"/>
              <a:ext cx="606425" cy="609600"/>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nvGrpSpPr>
            <p:cNvPr id="87" name="组合 98"/>
            <p:cNvGrpSpPr/>
            <p:nvPr/>
          </p:nvGrpSpPr>
          <p:grpSpPr bwMode="auto">
            <a:xfrm>
              <a:off x="222250" y="3402013"/>
              <a:ext cx="427038" cy="344487"/>
              <a:chOff x="1513542" y="4408563"/>
              <a:chExt cx="425641" cy="344740"/>
            </a:xfrm>
          </p:grpSpPr>
          <p:sp>
            <p:nvSpPr>
              <p:cNvPr id="88" name="Freeform 50"/>
              <p:cNvSpPr>
                <a:spLocks noChangeArrowheads="1"/>
              </p:cNvSpPr>
              <p:nvPr/>
            </p:nvSpPr>
            <p:spPr bwMode="auto">
              <a:xfrm>
                <a:off x="1513542" y="4489464"/>
                <a:ext cx="306840" cy="263839"/>
              </a:xfrm>
              <a:custGeom>
                <a:avLst/>
                <a:gdLst>
                  <a:gd name="T0" fmla="*/ 45 w 421"/>
                  <a:gd name="T1" fmla="*/ 362 h 362"/>
                  <a:gd name="T2" fmla="*/ 118 w 421"/>
                  <a:gd name="T3" fmla="*/ 281 h 362"/>
                  <a:gd name="T4" fmla="*/ 421 w 421"/>
                  <a:gd name="T5" fmla="*/ 281 h 362"/>
                  <a:gd name="T6" fmla="*/ 421 w 421"/>
                  <a:gd name="T7" fmla="*/ 199 h 362"/>
                  <a:gd name="T8" fmla="*/ 146 w 421"/>
                  <a:gd name="T9" fmla="*/ 199 h 362"/>
                  <a:gd name="T10" fmla="*/ 132 w 421"/>
                  <a:gd name="T11" fmla="*/ 199 h 362"/>
                  <a:gd name="T12" fmla="*/ 132 w 421"/>
                  <a:gd name="T13" fmla="*/ 182 h 362"/>
                  <a:gd name="T14" fmla="*/ 132 w 421"/>
                  <a:gd name="T15" fmla="*/ 0 h 362"/>
                  <a:gd name="T16" fmla="*/ 0 w 421"/>
                  <a:gd name="T17" fmla="*/ 0 h 362"/>
                  <a:gd name="T18" fmla="*/ 0 w 421"/>
                  <a:gd name="T19" fmla="*/ 281 h 362"/>
                  <a:gd name="T20" fmla="*/ 45 w 421"/>
                  <a:gd name="T21" fmla="*/ 281 h 362"/>
                  <a:gd name="T22" fmla="*/ 45 w 421"/>
                  <a:gd name="T23"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1" h="362">
                    <a:moveTo>
                      <a:pt x="45" y="362"/>
                    </a:moveTo>
                    <a:lnTo>
                      <a:pt x="118" y="281"/>
                    </a:lnTo>
                    <a:lnTo>
                      <a:pt x="421" y="281"/>
                    </a:lnTo>
                    <a:lnTo>
                      <a:pt x="421" y="199"/>
                    </a:lnTo>
                    <a:lnTo>
                      <a:pt x="146" y="199"/>
                    </a:lnTo>
                    <a:lnTo>
                      <a:pt x="132" y="199"/>
                    </a:lnTo>
                    <a:lnTo>
                      <a:pt x="132" y="182"/>
                    </a:lnTo>
                    <a:lnTo>
                      <a:pt x="132" y="0"/>
                    </a:lnTo>
                    <a:lnTo>
                      <a:pt x="0" y="0"/>
                    </a:lnTo>
                    <a:lnTo>
                      <a:pt x="0" y="281"/>
                    </a:lnTo>
                    <a:lnTo>
                      <a:pt x="45" y="281"/>
                    </a:lnTo>
                    <a:lnTo>
                      <a:pt x="45" y="3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89" name="Freeform 51"/>
              <p:cNvSpPr>
                <a:spLocks noEditPoints="1" noChangeArrowheads="1"/>
              </p:cNvSpPr>
              <p:nvPr/>
            </p:nvSpPr>
            <p:spPr bwMode="auto">
              <a:xfrm>
                <a:off x="1622138" y="4408563"/>
                <a:ext cx="317045" cy="274043"/>
              </a:xfrm>
              <a:custGeom>
                <a:avLst/>
                <a:gdLst>
                  <a:gd name="T0" fmla="*/ 132 w 184"/>
                  <a:gd name="T1" fmla="*/ 124 h 159"/>
                  <a:gd name="T2" fmla="*/ 165 w 184"/>
                  <a:gd name="T3" fmla="*/ 159 h 159"/>
                  <a:gd name="T4" fmla="*/ 165 w 184"/>
                  <a:gd name="T5" fmla="*/ 124 h 159"/>
                  <a:gd name="T6" fmla="*/ 184 w 184"/>
                  <a:gd name="T7" fmla="*/ 124 h 159"/>
                  <a:gd name="T8" fmla="*/ 184 w 184"/>
                  <a:gd name="T9" fmla="*/ 0 h 159"/>
                  <a:gd name="T10" fmla="*/ 0 w 184"/>
                  <a:gd name="T11" fmla="*/ 0 h 159"/>
                  <a:gd name="T12" fmla="*/ 0 w 184"/>
                  <a:gd name="T13" fmla="*/ 47 h 159"/>
                  <a:gd name="T14" fmla="*/ 0 w 184"/>
                  <a:gd name="T15" fmla="*/ 124 h 159"/>
                  <a:gd name="T16" fmla="*/ 115 w 184"/>
                  <a:gd name="T17" fmla="*/ 124 h 159"/>
                  <a:gd name="T18" fmla="*/ 132 w 184"/>
                  <a:gd name="T19" fmla="*/ 124 h 159"/>
                  <a:gd name="T20" fmla="*/ 154 w 184"/>
                  <a:gd name="T21" fmla="*/ 49 h 159"/>
                  <a:gd name="T22" fmla="*/ 168 w 184"/>
                  <a:gd name="T23" fmla="*/ 63 h 159"/>
                  <a:gd name="T24" fmla="*/ 154 w 184"/>
                  <a:gd name="T25" fmla="*/ 77 h 159"/>
                  <a:gd name="T26" fmla="*/ 140 w 184"/>
                  <a:gd name="T27" fmla="*/ 63 h 159"/>
                  <a:gd name="T28" fmla="*/ 154 w 184"/>
                  <a:gd name="T29" fmla="*/ 49 h 159"/>
                  <a:gd name="T30" fmla="*/ 36 w 184"/>
                  <a:gd name="T31" fmla="*/ 77 h 159"/>
                  <a:gd name="T32" fmla="*/ 22 w 184"/>
                  <a:gd name="T33" fmla="*/ 63 h 159"/>
                  <a:gd name="T34" fmla="*/ 36 w 184"/>
                  <a:gd name="T35" fmla="*/ 49 h 159"/>
                  <a:gd name="T36" fmla="*/ 50 w 184"/>
                  <a:gd name="T37" fmla="*/ 63 h 159"/>
                  <a:gd name="T38" fmla="*/ 36 w 184"/>
                  <a:gd name="T39" fmla="*/ 77 h 159"/>
                  <a:gd name="T40" fmla="*/ 75 w 184"/>
                  <a:gd name="T41" fmla="*/ 77 h 159"/>
                  <a:gd name="T42" fmla="*/ 61 w 184"/>
                  <a:gd name="T43" fmla="*/ 63 h 159"/>
                  <a:gd name="T44" fmla="*/ 75 w 184"/>
                  <a:gd name="T45" fmla="*/ 49 h 159"/>
                  <a:gd name="T46" fmla="*/ 89 w 184"/>
                  <a:gd name="T47" fmla="*/ 63 h 159"/>
                  <a:gd name="T48" fmla="*/ 75 w 184"/>
                  <a:gd name="T49" fmla="*/ 77 h 159"/>
                  <a:gd name="T50" fmla="*/ 115 w 184"/>
                  <a:gd name="T51" fmla="*/ 77 h 159"/>
                  <a:gd name="T52" fmla="*/ 100 w 184"/>
                  <a:gd name="T53" fmla="*/ 63 h 159"/>
                  <a:gd name="T54" fmla="*/ 115 w 184"/>
                  <a:gd name="T55" fmla="*/ 49 h 159"/>
                  <a:gd name="T56" fmla="*/ 115 w 184"/>
                  <a:gd name="T57" fmla="*/ 49 h 159"/>
                  <a:gd name="T58" fmla="*/ 129 w 184"/>
                  <a:gd name="T59" fmla="*/ 63 h 159"/>
                  <a:gd name="T60" fmla="*/ 115 w 184"/>
                  <a:gd name="T61" fmla="*/ 77 h 159"/>
                  <a:gd name="T62" fmla="*/ 115 w 184"/>
                  <a:gd name="T63" fmla="*/ 7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132" y="124"/>
                    </a:moveTo>
                    <a:cubicBezTo>
                      <a:pt x="165" y="159"/>
                      <a:pt x="165" y="159"/>
                      <a:pt x="165" y="159"/>
                    </a:cubicBezTo>
                    <a:cubicBezTo>
                      <a:pt x="165" y="124"/>
                      <a:pt x="165" y="124"/>
                      <a:pt x="165" y="124"/>
                    </a:cubicBezTo>
                    <a:cubicBezTo>
                      <a:pt x="184" y="124"/>
                      <a:pt x="184" y="124"/>
                      <a:pt x="184" y="124"/>
                    </a:cubicBezTo>
                    <a:cubicBezTo>
                      <a:pt x="184" y="0"/>
                      <a:pt x="184" y="0"/>
                      <a:pt x="184" y="0"/>
                    </a:cubicBezTo>
                    <a:cubicBezTo>
                      <a:pt x="0" y="0"/>
                      <a:pt x="0" y="0"/>
                      <a:pt x="0" y="0"/>
                    </a:cubicBezTo>
                    <a:cubicBezTo>
                      <a:pt x="0" y="47"/>
                      <a:pt x="0" y="47"/>
                      <a:pt x="0" y="47"/>
                    </a:cubicBezTo>
                    <a:cubicBezTo>
                      <a:pt x="0" y="124"/>
                      <a:pt x="0" y="124"/>
                      <a:pt x="0" y="124"/>
                    </a:cubicBezTo>
                    <a:cubicBezTo>
                      <a:pt x="115" y="124"/>
                      <a:pt x="115" y="124"/>
                      <a:pt x="115" y="124"/>
                    </a:cubicBezTo>
                    <a:lnTo>
                      <a:pt x="132" y="124"/>
                    </a:lnTo>
                    <a:close/>
                    <a:moveTo>
                      <a:pt x="154" y="49"/>
                    </a:moveTo>
                    <a:cubicBezTo>
                      <a:pt x="162" y="49"/>
                      <a:pt x="168" y="56"/>
                      <a:pt x="168" y="63"/>
                    </a:cubicBezTo>
                    <a:cubicBezTo>
                      <a:pt x="168" y="71"/>
                      <a:pt x="162" y="77"/>
                      <a:pt x="154" y="77"/>
                    </a:cubicBezTo>
                    <a:cubicBezTo>
                      <a:pt x="146" y="77"/>
                      <a:pt x="140" y="71"/>
                      <a:pt x="140" y="63"/>
                    </a:cubicBezTo>
                    <a:cubicBezTo>
                      <a:pt x="140" y="56"/>
                      <a:pt x="146" y="49"/>
                      <a:pt x="154" y="49"/>
                    </a:cubicBezTo>
                    <a:moveTo>
                      <a:pt x="36" y="77"/>
                    </a:moveTo>
                    <a:cubicBezTo>
                      <a:pt x="28" y="77"/>
                      <a:pt x="22" y="71"/>
                      <a:pt x="22" y="63"/>
                    </a:cubicBezTo>
                    <a:cubicBezTo>
                      <a:pt x="22" y="56"/>
                      <a:pt x="28" y="49"/>
                      <a:pt x="36" y="49"/>
                    </a:cubicBezTo>
                    <a:cubicBezTo>
                      <a:pt x="44" y="49"/>
                      <a:pt x="50" y="56"/>
                      <a:pt x="50" y="63"/>
                    </a:cubicBezTo>
                    <a:cubicBezTo>
                      <a:pt x="50" y="71"/>
                      <a:pt x="44" y="77"/>
                      <a:pt x="36" y="77"/>
                    </a:cubicBezTo>
                    <a:moveTo>
                      <a:pt x="75" y="77"/>
                    </a:moveTo>
                    <a:cubicBezTo>
                      <a:pt x="67" y="77"/>
                      <a:pt x="61" y="71"/>
                      <a:pt x="61" y="63"/>
                    </a:cubicBezTo>
                    <a:cubicBezTo>
                      <a:pt x="61" y="56"/>
                      <a:pt x="67" y="49"/>
                      <a:pt x="75" y="49"/>
                    </a:cubicBezTo>
                    <a:cubicBezTo>
                      <a:pt x="83" y="49"/>
                      <a:pt x="89" y="56"/>
                      <a:pt x="89" y="63"/>
                    </a:cubicBezTo>
                    <a:cubicBezTo>
                      <a:pt x="89" y="71"/>
                      <a:pt x="83" y="77"/>
                      <a:pt x="75" y="77"/>
                    </a:cubicBezTo>
                    <a:moveTo>
                      <a:pt x="115" y="77"/>
                    </a:moveTo>
                    <a:cubicBezTo>
                      <a:pt x="107" y="77"/>
                      <a:pt x="100" y="71"/>
                      <a:pt x="100" y="63"/>
                    </a:cubicBezTo>
                    <a:cubicBezTo>
                      <a:pt x="100" y="56"/>
                      <a:pt x="107" y="49"/>
                      <a:pt x="115" y="49"/>
                    </a:cubicBezTo>
                    <a:cubicBezTo>
                      <a:pt x="115" y="49"/>
                      <a:pt x="115" y="49"/>
                      <a:pt x="115" y="49"/>
                    </a:cubicBezTo>
                    <a:cubicBezTo>
                      <a:pt x="123" y="50"/>
                      <a:pt x="129" y="56"/>
                      <a:pt x="129" y="63"/>
                    </a:cubicBezTo>
                    <a:cubicBezTo>
                      <a:pt x="129" y="71"/>
                      <a:pt x="123" y="77"/>
                      <a:pt x="115" y="77"/>
                    </a:cubicBezTo>
                    <a:cubicBezTo>
                      <a:pt x="115" y="77"/>
                      <a:pt x="115" y="77"/>
                      <a:pt x="115" y="7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grpSp>
          <p:nvGrpSpPr>
            <p:cNvPr id="90" name="组合 101"/>
            <p:cNvGrpSpPr/>
            <p:nvPr/>
          </p:nvGrpSpPr>
          <p:grpSpPr bwMode="auto">
            <a:xfrm>
              <a:off x="1776413" y="2657475"/>
              <a:ext cx="409575" cy="412750"/>
              <a:chOff x="1824505" y="2549841"/>
              <a:chExt cx="410336" cy="412522"/>
            </a:xfrm>
          </p:grpSpPr>
          <p:sp>
            <p:nvSpPr>
              <p:cNvPr id="91" name="Oval 52"/>
              <p:cNvSpPr>
                <a:spLocks noChangeArrowheads="1"/>
              </p:cNvSpPr>
              <p:nvPr/>
            </p:nvSpPr>
            <p:spPr bwMode="auto">
              <a:xfrm>
                <a:off x="1824505" y="2549841"/>
                <a:ext cx="410336" cy="412522"/>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92" name="Rectangle 53"/>
              <p:cNvSpPr>
                <a:spLocks noChangeArrowheads="1"/>
              </p:cNvSpPr>
              <p:nvPr/>
            </p:nvSpPr>
            <p:spPr bwMode="auto">
              <a:xfrm>
                <a:off x="2064662" y="2664078"/>
                <a:ext cx="46124" cy="206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93" name="Freeform 54"/>
              <p:cNvSpPr>
                <a:spLocks noEditPoints="1" noChangeArrowheads="1"/>
              </p:cNvSpPr>
              <p:nvPr userDrawn="1"/>
            </p:nvSpPr>
            <p:spPr bwMode="auto">
              <a:xfrm>
                <a:off x="1893744" y="2691236"/>
                <a:ext cx="244889" cy="179294"/>
              </a:xfrm>
              <a:custGeom>
                <a:avLst/>
                <a:gdLst>
                  <a:gd name="T0" fmla="*/ 0 w 142"/>
                  <a:gd name="T1" fmla="*/ 104 h 104"/>
                  <a:gd name="T2" fmla="*/ 142 w 142"/>
                  <a:gd name="T3" fmla="*/ 104 h 104"/>
                  <a:gd name="T4" fmla="*/ 142 w 142"/>
                  <a:gd name="T5" fmla="*/ 0 h 104"/>
                  <a:gd name="T6" fmla="*/ 0 w 142"/>
                  <a:gd name="T7" fmla="*/ 0 h 104"/>
                  <a:gd name="T8" fmla="*/ 0 w 142"/>
                  <a:gd name="T9" fmla="*/ 104 h 104"/>
                  <a:gd name="T10" fmla="*/ 98 w 142"/>
                  <a:gd name="T11" fmla="*/ 11 h 104"/>
                  <a:gd name="T12" fmla="*/ 127 w 142"/>
                  <a:gd name="T13" fmla="*/ 11 h 104"/>
                  <a:gd name="T14" fmla="*/ 127 w 142"/>
                  <a:gd name="T15" fmla="*/ 29 h 104"/>
                  <a:gd name="T16" fmla="*/ 98 w 142"/>
                  <a:gd name="T17" fmla="*/ 29 h 104"/>
                  <a:gd name="T18" fmla="*/ 98 w 142"/>
                  <a:gd name="T19" fmla="*/ 11 h 104"/>
                  <a:gd name="T20" fmla="*/ 12 w 142"/>
                  <a:gd name="T21" fmla="*/ 52 h 104"/>
                  <a:gd name="T22" fmla="*/ 13 w 142"/>
                  <a:gd name="T23" fmla="*/ 48 h 104"/>
                  <a:gd name="T24" fmla="*/ 13 w 142"/>
                  <a:gd name="T25" fmla="*/ 44 h 104"/>
                  <a:gd name="T26" fmla="*/ 16 w 142"/>
                  <a:gd name="T27" fmla="*/ 36 h 104"/>
                  <a:gd name="T28" fmla="*/ 17 w 142"/>
                  <a:gd name="T29" fmla="*/ 32 h 104"/>
                  <a:gd name="T30" fmla="*/ 19 w 142"/>
                  <a:gd name="T31" fmla="*/ 29 h 104"/>
                  <a:gd name="T32" fmla="*/ 22 w 142"/>
                  <a:gd name="T33" fmla="*/ 26 h 104"/>
                  <a:gd name="T34" fmla="*/ 24 w 142"/>
                  <a:gd name="T35" fmla="*/ 24 h 104"/>
                  <a:gd name="T36" fmla="*/ 53 w 142"/>
                  <a:gd name="T37" fmla="*/ 11 h 104"/>
                  <a:gd name="T38" fmla="*/ 83 w 142"/>
                  <a:gd name="T39" fmla="*/ 24 h 104"/>
                  <a:gd name="T40" fmla="*/ 87 w 142"/>
                  <a:gd name="T41" fmla="*/ 29 h 104"/>
                  <a:gd name="T42" fmla="*/ 89 w 142"/>
                  <a:gd name="T43" fmla="*/ 32 h 104"/>
                  <a:gd name="T44" fmla="*/ 91 w 142"/>
                  <a:gd name="T45" fmla="*/ 36 h 104"/>
                  <a:gd name="T46" fmla="*/ 93 w 142"/>
                  <a:gd name="T47" fmla="*/ 44 h 104"/>
                  <a:gd name="T48" fmla="*/ 94 w 142"/>
                  <a:gd name="T49" fmla="*/ 48 h 104"/>
                  <a:gd name="T50" fmla="*/ 94 w 142"/>
                  <a:gd name="T51" fmla="*/ 52 h 104"/>
                  <a:gd name="T52" fmla="*/ 91 w 142"/>
                  <a:gd name="T53" fmla="*/ 66 h 104"/>
                  <a:gd name="T54" fmla="*/ 87 w 142"/>
                  <a:gd name="T55" fmla="*/ 75 h 104"/>
                  <a:gd name="T56" fmla="*/ 83 w 142"/>
                  <a:gd name="T57" fmla="*/ 79 h 104"/>
                  <a:gd name="T58" fmla="*/ 53 w 142"/>
                  <a:gd name="T59" fmla="*/ 93 h 104"/>
                  <a:gd name="T60" fmla="*/ 41 w 142"/>
                  <a:gd name="T61" fmla="*/ 91 h 104"/>
                  <a:gd name="T62" fmla="*/ 32 w 142"/>
                  <a:gd name="T63" fmla="*/ 87 h 104"/>
                  <a:gd name="T64" fmla="*/ 29 w 142"/>
                  <a:gd name="T65" fmla="*/ 85 h 104"/>
                  <a:gd name="T66" fmla="*/ 27 w 142"/>
                  <a:gd name="T67" fmla="*/ 83 h 104"/>
                  <a:gd name="T68" fmla="*/ 24 w 142"/>
                  <a:gd name="T69" fmla="*/ 81 h 104"/>
                  <a:gd name="T70" fmla="*/ 22 w 142"/>
                  <a:gd name="T71" fmla="*/ 78 h 104"/>
                  <a:gd name="T72" fmla="*/ 21 w 142"/>
                  <a:gd name="T73" fmla="*/ 77 h 104"/>
                  <a:gd name="T74" fmla="*/ 19 w 142"/>
                  <a:gd name="T75" fmla="*/ 75 h 104"/>
                  <a:gd name="T76" fmla="*/ 17 w 142"/>
                  <a:gd name="T77" fmla="*/ 71 h 104"/>
                  <a:gd name="T78" fmla="*/ 15 w 142"/>
                  <a:gd name="T79" fmla="*/ 66 h 104"/>
                  <a:gd name="T80" fmla="*/ 12 w 142"/>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104">
                    <a:moveTo>
                      <a:pt x="0" y="104"/>
                    </a:moveTo>
                    <a:cubicBezTo>
                      <a:pt x="142" y="104"/>
                      <a:pt x="142" y="104"/>
                      <a:pt x="142" y="104"/>
                    </a:cubicBezTo>
                    <a:cubicBezTo>
                      <a:pt x="142" y="0"/>
                      <a:pt x="142" y="0"/>
                      <a:pt x="142" y="0"/>
                    </a:cubicBezTo>
                    <a:cubicBezTo>
                      <a:pt x="0" y="0"/>
                      <a:pt x="0" y="0"/>
                      <a:pt x="0" y="0"/>
                    </a:cubicBezTo>
                    <a:lnTo>
                      <a:pt x="0" y="104"/>
                    </a:lnTo>
                    <a:close/>
                    <a:moveTo>
                      <a:pt x="98" y="11"/>
                    </a:moveTo>
                    <a:cubicBezTo>
                      <a:pt x="127" y="11"/>
                      <a:pt x="127" y="11"/>
                      <a:pt x="127" y="11"/>
                    </a:cubicBezTo>
                    <a:cubicBezTo>
                      <a:pt x="127" y="29"/>
                      <a:pt x="127" y="29"/>
                      <a:pt x="127" y="29"/>
                    </a:cubicBezTo>
                    <a:cubicBezTo>
                      <a:pt x="98" y="29"/>
                      <a:pt x="98" y="29"/>
                      <a:pt x="98" y="29"/>
                    </a:cubicBezTo>
                    <a:lnTo>
                      <a:pt x="98" y="11"/>
                    </a:lnTo>
                    <a:close/>
                    <a:moveTo>
                      <a:pt x="12" y="52"/>
                    </a:moveTo>
                    <a:cubicBezTo>
                      <a:pt x="12" y="50"/>
                      <a:pt x="13" y="49"/>
                      <a:pt x="13" y="48"/>
                    </a:cubicBezTo>
                    <a:cubicBezTo>
                      <a:pt x="13" y="46"/>
                      <a:pt x="13" y="45"/>
                      <a:pt x="13" y="44"/>
                    </a:cubicBezTo>
                    <a:cubicBezTo>
                      <a:pt x="14" y="41"/>
                      <a:pt x="15" y="38"/>
                      <a:pt x="16" y="36"/>
                    </a:cubicBezTo>
                    <a:cubicBezTo>
                      <a:pt x="16" y="35"/>
                      <a:pt x="17" y="34"/>
                      <a:pt x="17" y="32"/>
                    </a:cubicBezTo>
                    <a:cubicBezTo>
                      <a:pt x="18" y="31"/>
                      <a:pt x="19" y="30"/>
                      <a:pt x="19" y="29"/>
                    </a:cubicBezTo>
                    <a:cubicBezTo>
                      <a:pt x="20" y="28"/>
                      <a:pt x="21" y="27"/>
                      <a:pt x="22" y="26"/>
                    </a:cubicBezTo>
                    <a:cubicBezTo>
                      <a:pt x="22" y="25"/>
                      <a:pt x="23" y="24"/>
                      <a:pt x="24" y="24"/>
                    </a:cubicBezTo>
                    <a:cubicBezTo>
                      <a:pt x="31" y="16"/>
                      <a:pt x="42" y="11"/>
                      <a:pt x="53" y="11"/>
                    </a:cubicBezTo>
                    <a:cubicBezTo>
                      <a:pt x="65" y="11"/>
                      <a:pt x="76" y="16"/>
                      <a:pt x="83" y="24"/>
                    </a:cubicBezTo>
                    <a:cubicBezTo>
                      <a:pt x="85" y="26"/>
                      <a:pt x="86" y="27"/>
                      <a:pt x="87" y="29"/>
                    </a:cubicBezTo>
                    <a:cubicBezTo>
                      <a:pt x="88" y="30"/>
                      <a:pt x="88" y="31"/>
                      <a:pt x="89" y="32"/>
                    </a:cubicBezTo>
                    <a:cubicBezTo>
                      <a:pt x="90" y="34"/>
                      <a:pt x="90" y="35"/>
                      <a:pt x="91" y="36"/>
                    </a:cubicBezTo>
                    <a:cubicBezTo>
                      <a:pt x="92" y="38"/>
                      <a:pt x="93" y="41"/>
                      <a:pt x="93" y="44"/>
                    </a:cubicBezTo>
                    <a:cubicBezTo>
                      <a:pt x="93" y="45"/>
                      <a:pt x="94" y="46"/>
                      <a:pt x="94" y="48"/>
                    </a:cubicBezTo>
                    <a:cubicBezTo>
                      <a:pt x="94" y="49"/>
                      <a:pt x="94" y="50"/>
                      <a:pt x="94" y="52"/>
                    </a:cubicBezTo>
                    <a:cubicBezTo>
                      <a:pt x="94" y="57"/>
                      <a:pt x="93" y="62"/>
                      <a:pt x="91" y="66"/>
                    </a:cubicBezTo>
                    <a:cubicBezTo>
                      <a:pt x="90" y="69"/>
                      <a:pt x="89" y="72"/>
                      <a:pt x="87" y="75"/>
                    </a:cubicBezTo>
                    <a:cubicBezTo>
                      <a:pt x="86" y="76"/>
                      <a:pt x="85" y="78"/>
                      <a:pt x="83" y="79"/>
                    </a:cubicBezTo>
                    <a:cubicBezTo>
                      <a:pt x="76" y="87"/>
                      <a:pt x="65" y="93"/>
                      <a:pt x="53" y="93"/>
                    </a:cubicBezTo>
                    <a:cubicBezTo>
                      <a:pt x="49" y="93"/>
                      <a:pt x="45" y="92"/>
                      <a:pt x="41" y="91"/>
                    </a:cubicBezTo>
                    <a:cubicBezTo>
                      <a:pt x="38" y="90"/>
                      <a:pt x="35" y="88"/>
                      <a:pt x="32" y="87"/>
                    </a:cubicBezTo>
                    <a:cubicBezTo>
                      <a:pt x="31" y="86"/>
                      <a:pt x="30" y="85"/>
                      <a:pt x="29" y="85"/>
                    </a:cubicBezTo>
                    <a:cubicBezTo>
                      <a:pt x="28" y="84"/>
                      <a:pt x="28" y="84"/>
                      <a:pt x="27" y="83"/>
                    </a:cubicBezTo>
                    <a:cubicBezTo>
                      <a:pt x="26" y="82"/>
                      <a:pt x="25" y="82"/>
                      <a:pt x="24" y="81"/>
                    </a:cubicBezTo>
                    <a:cubicBezTo>
                      <a:pt x="24" y="80"/>
                      <a:pt x="23" y="79"/>
                      <a:pt x="22" y="78"/>
                    </a:cubicBezTo>
                    <a:cubicBezTo>
                      <a:pt x="22" y="78"/>
                      <a:pt x="21" y="77"/>
                      <a:pt x="21" y="77"/>
                    </a:cubicBezTo>
                    <a:cubicBezTo>
                      <a:pt x="20" y="76"/>
                      <a:pt x="20" y="75"/>
                      <a:pt x="19" y="75"/>
                    </a:cubicBezTo>
                    <a:cubicBezTo>
                      <a:pt x="19" y="74"/>
                      <a:pt x="18" y="72"/>
                      <a:pt x="17" y="71"/>
                    </a:cubicBezTo>
                    <a:cubicBezTo>
                      <a:pt x="16" y="70"/>
                      <a:pt x="16" y="68"/>
                      <a:pt x="15" y="66"/>
                    </a:cubicBezTo>
                    <a:cubicBezTo>
                      <a:pt x="13" y="62"/>
                      <a:pt x="12" y="57"/>
                      <a:pt x="12" y="5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94" name="Oval 55"/>
              <p:cNvSpPr>
                <a:spLocks noChangeArrowheads="1"/>
              </p:cNvSpPr>
              <p:nvPr/>
            </p:nvSpPr>
            <p:spPr bwMode="auto">
              <a:xfrm>
                <a:off x="1935836" y="2729130"/>
                <a:ext cx="100198" cy="10154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sp>
          <p:nvSpPr>
            <p:cNvPr id="95" name="Oval 56"/>
            <p:cNvSpPr>
              <a:spLocks noChangeArrowheads="1"/>
            </p:cNvSpPr>
            <p:nvPr/>
          </p:nvSpPr>
          <p:spPr bwMode="auto">
            <a:xfrm>
              <a:off x="1323975" y="776288"/>
              <a:ext cx="590550" cy="590550"/>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nvGrpSpPr>
            <p:cNvPr id="96" name="组合 107"/>
            <p:cNvGrpSpPr/>
            <p:nvPr/>
          </p:nvGrpSpPr>
          <p:grpSpPr bwMode="auto">
            <a:xfrm>
              <a:off x="1408113" y="954088"/>
              <a:ext cx="428625" cy="309562"/>
              <a:chOff x="2514964" y="2144793"/>
              <a:chExt cx="429286" cy="310484"/>
            </a:xfrm>
          </p:grpSpPr>
          <p:sp>
            <p:nvSpPr>
              <p:cNvPr id="97" name="Freeform 57"/>
              <p:cNvSpPr>
                <a:spLocks noChangeArrowheads="1"/>
              </p:cNvSpPr>
              <p:nvPr/>
            </p:nvSpPr>
            <p:spPr bwMode="auto">
              <a:xfrm>
                <a:off x="2638867" y="2340121"/>
                <a:ext cx="88189" cy="39357"/>
              </a:xfrm>
              <a:custGeom>
                <a:avLst/>
                <a:gdLst>
                  <a:gd name="T0" fmla="*/ 116 w 121"/>
                  <a:gd name="T1" fmla="*/ 54 h 54"/>
                  <a:gd name="T2" fmla="*/ 121 w 121"/>
                  <a:gd name="T3" fmla="*/ 0 h 54"/>
                  <a:gd name="T4" fmla="*/ 0 w 121"/>
                  <a:gd name="T5" fmla="*/ 0 h 54"/>
                  <a:gd name="T6" fmla="*/ 5 w 121"/>
                  <a:gd name="T7" fmla="*/ 54 h 54"/>
                  <a:gd name="T8" fmla="*/ 116 w 121"/>
                  <a:gd name="T9" fmla="*/ 54 h 54"/>
                </a:gdLst>
                <a:ahLst/>
                <a:cxnLst>
                  <a:cxn ang="0">
                    <a:pos x="T0" y="T1"/>
                  </a:cxn>
                  <a:cxn ang="0">
                    <a:pos x="T2" y="T3"/>
                  </a:cxn>
                  <a:cxn ang="0">
                    <a:pos x="T4" y="T5"/>
                  </a:cxn>
                  <a:cxn ang="0">
                    <a:pos x="T6" y="T7"/>
                  </a:cxn>
                  <a:cxn ang="0">
                    <a:pos x="T8" y="T9"/>
                  </a:cxn>
                </a:cxnLst>
                <a:rect l="0" t="0" r="r" b="b"/>
                <a:pathLst>
                  <a:path w="121" h="54">
                    <a:moveTo>
                      <a:pt x="116" y="54"/>
                    </a:moveTo>
                    <a:lnTo>
                      <a:pt x="121" y="0"/>
                    </a:lnTo>
                    <a:lnTo>
                      <a:pt x="0" y="0"/>
                    </a:lnTo>
                    <a:lnTo>
                      <a:pt x="5" y="54"/>
                    </a:lnTo>
                    <a:lnTo>
                      <a:pt x="116" y="5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98" name="Freeform 58"/>
              <p:cNvSpPr>
                <a:spLocks noChangeArrowheads="1"/>
              </p:cNvSpPr>
              <p:nvPr/>
            </p:nvSpPr>
            <p:spPr bwMode="auto">
              <a:xfrm>
                <a:off x="2740904" y="2262136"/>
                <a:ext cx="96207" cy="65595"/>
              </a:xfrm>
              <a:custGeom>
                <a:avLst/>
                <a:gdLst>
                  <a:gd name="T0" fmla="*/ 0 w 132"/>
                  <a:gd name="T1" fmla="*/ 90 h 90"/>
                  <a:gd name="T2" fmla="*/ 109 w 132"/>
                  <a:gd name="T3" fmla="*/ 90 h 90"/>
                  <a:gd name="T4" fmla="*/ 132 w 132"/>
                  <a:gd name="T5" fmla="*/ 0 h 90"/>
                  <a:gd name="T6" fmla="*/ 7 w 132"/>
                  <a:gd name="T7" fmla="*/ 0 h 90"/>
                  <a:gd name="T8" fmla="*/ 0 w 132"/>
                  <a:gd name="T9" fmla="*/ 90 h 90"/>
                </a:gdLst>
                <a:ahLst/>
                <a:cxnLst>
                  <a:cxn ang="0">
                    <a:pos x="T0" y="T1"/>
                  </a:cxn>
                  <a:cxn ang="0">
                    <a:pos x="T2" y="T3"/>
                  </a:cxn>
                  <a:cxn ang="0">
                    <a:pos x="T4" y="T5"/>
                  </a:cxn>
                  <a:cxn ang="0">
                    <a:pos x="T6" y="T7"/>
                  </a:cxn>
                  <a:cxn ang="0">
                    <a:pos x="T8" y="T9"/>
                  </a:cxn>
                </a:cxnLst>
                <a:rect l="0" t="0" r="r" b="b"/>
                <a:pathLst>
                  <a:path w="132" h="90">
                    <a:moveTo>
                      <a:pt x="0" y="90"/>
                    </a:moveTo>
                    <a:lnTo>
                      <a:pt x="109" y="90"/>
                    </a:lnTo>
                    <a:lnTo>
                      <a:pt x="132" y="0"/>
                    </a:lnTo>
                    <a:lnTo>
                      <a:pt x="7" y="0"/>
                    </a:lnTo>
                    <a:lnTo>
                      <a:pt x="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99" name="Freeform 59"/>
              <p:cNvSpPr>
                <a:spLocks noChangeArrowheads="1"/>
              </p:cNvSpPr>
              <p:nvPr/>
            </p:nvSpPr>
            <p:spPr bwMode="auto">
              <a:xfrm>
                <a:off x="2549219" y="2340121"/>
                <a:ext cx="80901" cy="39357"/>
              </a:xfrm>
              <a:custGeom>
                <a:avLst/>
                <a:gdLst>
                  <a:gd name="T0" fmla="*/ 0 w 111"/>
                  <a:gd name="T1" fmla="*/ 0 h 54"/>
                  <a:gd name="T2" fmla="*/ 12 w 111"/>
                  <a:gd name="T3" fmla="*/ 54 h 54"/>
                  <a:gd name="T4" fmla="*/ 111 w 111"/>
                  <a:gd name="T5" fmla="*/ 54 h 54"/>
                  <a:gd name="T6" fmla="*/ 107 w 111"/>
                  <a:gd name="T7" fmla="*/ 0 h 54"/>
                  <a:gd name="T8" fmla="*/ 0 w 111"/>
                  <a:gd name="T9" fmla="*/ 0 h 54"/>
                </a:gdLst>
                <a:ahLst/>
                <a:cxnLst>
                  <a:cxn ang="0">
                    <a:pos x="T0" y="T1"/>
                  </a:cxn>
                  <a:cxn ang="0">
                    <a:pos x="T2" y="T3"/>
                  </a:cxn>
                  <a:cxn ang="0">
                    <a:pos x="T4" y="T5"/>
                  </a:cxn>
                  <a:cxn ang="0">
                    <a:pos x="T6" y="T7"/>
                  </a:cxn>
                  <a:cxn ang="0">
                    <a:pos x="T8" y="T9"/>
                  </a:cxn>
                </a:cxnLst>
                <a:rect l="0" t="0" r="r" b="b"/>
                <a:pathLst>
                  <a:path w="111" h="54">
                    <a:moveTo>
                      <a:pt x="0" y="0"/>
                    </a:moveTo>
                    <a:lnTo>
                      <a:pt x="12" y="54"/>
                    </a:lnTo>
                    <a:lnTo>
                      <a:pt x="111" y="54"/>
                    </a:lnTo>
                    <a:lnTo>
                      <a:pt x="107"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0" name="Freeform 60"/>
              <p:cNvSpPr>
                <a:spLocks noChangeArrowheads="1"/>
              </p:cNvSpPr>
              <p:nvPr/>
            </p:nvSpPr>
            <p:spPr bwMode="auto">
              <a:xfrm>
                <a:off x="2735802" y="2340121"/>
                <a:ext cx="80901" cy="39357"/>
              </a:xfrm>
              <a:custGeom>
                <a:avLst/>
                <a:gdLst>
                  <a:gd name="T0" fmla="*/ 111 w 111"/>
                  <a:gd name="T1" fmla="*/ 0 h 54"/>
                  <a:gd name="T2" fmla="*/ 4 w 111"/>
                  <a:gd name="T3" fmla="*/ 0 h 54"/>
                  <a:gd name="T4" fmla="*/ 0 w 111"/>
                  <a:gd name="T5" fmla="*/ 54 h 54"/>
                  <a:gd name="T6" fmla="*/ 97 w 111"/>
                  <a:gd name="T7" fmla="*/ 54 h 54"/>
                  <a:gd name="T8" fmla="*/ 111 w 111"/>
                  <a:gd name="T9" fmla="*/ 0 h 54"/>
                </a:gdLst>
                <a:ahLst/>
                <a:cxnLst>
                  <a:cxn ang="0">
                    <a:pos x="T0" y="T1"/>
                  </a:cxn>
                  <a:cxn ang="0">
                    <a:pos x="T2" y="T3"/>
                  </a:cxn>
                  <a:cxn ang="0">
                    <a:pos x="T4" y="T5"/>
                  </a:cxn>
                  <a:cxn ang="0">
                    <a:pos x="T6" y="T7"/>
                  </a:cxn>
                  <a:cxn ang="0">
                    <a:pos x="T8" y="T9"/>
                  </a:cxn>
                </a:cxnLst>
                <a:rect l="0" t="0" r="r" b="b"/>
                <a:pathLst>
                  <a:path w="111" h="54">
                    <a:moveTo>
                      <a:pt x="111" y="0"/>
                    </a:moveTo>
                    <a:lnTo>
                      <a:pt x="4" y="0"/>
                    </a:lnTo>
                    <a:lnTo>
                      <a:pt x="0" y="54"/>
                    </a:lnTo>
                    <a:lnTo>
                      <a:pt x="97" y="54"/>
                    </a:lnTo>
                    <a:lnTo>
                      <a:pt x="1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1" name="Freeform 61"/>
              <p:cNvSpPr>
                <a:spLocks noChangeArrowheads="1"/>
              </p:cNvSpPr>
              <p:nvPr/>
            </p:nvSpPr>
            <p:spPr bwMode="auto">
              <a:xfrm>
                <a:off x="2746006" y="2144793"/>
                <a:ext cx="198244" cy="105681"/>
              </a:xfrm>
              <a:custGeom>
                <a:avLst/>
                <a:gdLst>
                  <a:gd name="T0" fmla="*/ 78 w 115"/>
                  <a:gd name="T1" fmla="*/ 0 h 61"/>
                  <a:gd name="T2" fmla="*/ 72 w 115"/>
                  <a:gd name="T3" fmla="*/ 2 h 61"/>
                  <a:gd name="T4" fmla="*/ 70 w 115"/>
                  <a:gd name="T5" fmla="*/ 4 h 61"/>
                  <a:gd name="T6" fmla="*/ 40 w 115"/>
                  <a:gd name="T7" fmla="*/ 34 h 61"/>
                  <a:gd name="T8" fmla="*/ 38 w 115"/>
                  <a:gd name="T9" fmla="*/ 37 h 61"/>
                  <a:gd name="T10" fmla="*/ 2 w 115"/>
                  <a:gd name="T11" fmla="*/ 37 h 61"/>
                  <a:gd name="T12" fmla="*/ 0 w 115"/>
                  <a:gd name="T13" fmla="*/ 61 h 61"/>
                  <a:gd name="T14" fmla="*/ 55 w 115"/>
                  <a:gd name="T15" fmla="*/ 61 h 61"/>
                  <a:gd name="T16" fmla="*/ 59 w 115"/>
                  <a:gd name="T17" fmla="*/ 46 h 61"/>
                  <a:gd name="T18" fmla="*/ 82 w 115"/>
                  <a:gd name="T19" fmla="*/ 23 h 61"/>
                  <a:gd name="T20" fmla="*/ 101 w 115"/>
                  <a:gd name="T21" fmla="*/ 23 h 61"/>
                  <a:gd name="T22" fmla="*/ 101 w 115"/>
                  <a:gd name="T23" fmla="*/ 0 h 61"/>
                  <a:gd name="T24" fmla="*/ 78 w 115"/>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61">
                    <a:moveTo>
                      <a:pt x="78" y="0"/>
                    </a:moveTo>
                    <a:cubicBezTo>
                      <a:pt x="76" y="0"/>
                      <a:pt x="74" y="1"/>
                      <a:pt x="72" y="2"/>
                    </a:cubicBezTo>
                    <a:cubicBezTo>
                      <a:pt x="71" y="3"/>
                      <a:pt x="71" y="3"/>
                      <a:pt x="70" y="4"/>
                    </a:cubicBezTo>
                    <a:cubicBezTo>
                      <a:pt x="60" y="14"/>
                      <a:pt x="50" y="24"/>
                      <a:pt x="40" y="34"/>
                    </a:cubicBezTo>
                    <a:cubicBezTo>
                      <a:pt x="39" y="35"/>
                      <a:pt x="39" y="36"/>
                      <a:pt x="38" y="37"/>
                    </a:cubicBezTo>
                    <a:cubicBezTo>
                      <a:pt x="2" y="37"/>
                      <a:pt x="2" y="37"/>
                      <a:pt x="2" y="37"/>
                    </a:cubicBezTo>
                    <a:cubicBezTo>
                      <a:pt x="0" y="61"/>
                      <a:pt x="0" y="61"/>
                      <a:pt x="0" y="61"/>
                    </a:cubicBezTo>
                    <a:cubicBezTo>
                      <a:pt x="55" y="61"/>
                      <a:pt x="55" y="61"/>
                      <a:pt x="55" y="61"/>
                    </a:cubicBezTo>
                    <a:cubicBezTo>
                      <a:pt x="59" y="46"/>
                      <a:pt x="59" y="46"/>
                      <a:pt x="59" y="46"/>
                    </a:cubicBezTo>
                    <a:cubicBezTo>
                      <a:pt x="67" y="38"/>
                      <a:pt x="75" y="30"/>
                      <a:pt x="82" y="23"/>
                    </a:cubicBezTo>
                    <a:cubicBezTo>
                      <a:pt x="101" y="23"/>
                      <a:pt x="101" y="23"/>
                      <a:pt x="101" y="23"/>
                    </a:cubicBezTo>
                    <a:cubicBezTo>
                      <a:pt x="115" y="23"/>
                      <a:pt x="115" y="0"/>
                      <a:pt x="101" y="0"/>
                    </a:cubicBezTo>
                    <a:lnTo>
                      <a:pt x="7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2" name="Freeform 62"/>
              <p:cNvSpPr>
                <a:spLocks noChangeArrowheads="1"/>
              </p:cNvSpPr>
              <p:nvPr/>
            </p:nvSpPr>
            <p:spPr bwMode="auto">
              <a:xfrm>
                <a:off x="2628663" y="2208930"/>
                <a:ext cx="108596" cy="41544"/>
              </a:xfrm>
              <a:custGeom>
                <a:avLst/>
                <a:gdLst>
                  <a:gd name="T0" fmla="*/ 5 w 149"/>
                  <a:gd name="T1" fmla="*/ 57 h 57"/>
                  <a:gd name="T2" fmla="*/ 144 w 149"/>
                  <a:gd name="T3" fmla="*/ 57 h 57"/>
                  <a:gd name="T4" fmla="*/ 149 w 149"/>
                  <a:gd name="T5" fmla="*/ 0 h 57"/>
                  <a:gd name="T6" fmla="*/ 0 w 149"/>
                  <a:gd name="T7" fmla="*/ 0 h 57"/>
                  <a:gd name="T8" fmla="*/ 5 w 149"/>
                  <a:gd name="T9" fmla="*/ 57 h 57"/>
                </a:gdLst>
                <a:ahLst/>
                <a:cxnLst>
                  <a:cxn ang="0">
                    <a:pos x="T0" y="T1"/>
                  </a:cxn>
                  <a:cxn ang="0">
                    <a:pos x="T2" y="T3"/>
                  </a:cxn>
                  <a:cxn ang="0">
                    <a:pos x="T4" y="T5"/>
                  </a:cxn>
                  <a:cxn ang="0">
                    <a:pos x="T6" y="T7"/>
                  </a:cxn>
                  <a:cxn ang="0">
                    <a:pos x="T8" y="T9"/>
                  </a:cxn>
                </a:cxnLst>
                <a:rect l="0" t="0" r="r" b="b"/>
                <a:pathLst>
                  <a:path w="149" h="57">
                    <a:moveTo>
                      <a:pt x="5" y="57"/>
                    </a:moveTo>
                    <a:lnTo>
                      <a:pt x="144" y="57"/>
                    </a:lnTo>
                    <a:lnTo>
                      <a:pt x="149" y="0"/>
                    </a:lnTo>
                    <a:lnTo>
                      <a:pt x="0" y="0"/>
                    </a:lnTo>
                    <a:lnTo>
                      <a:pt x="5"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3" name="Freeform 63"/>
              <p:cNvSpPr>
                <a:spLocks noChangeArrowheads="1"/>
              </p:cNvSpPr>
              <p:nvPr/>
            </p:nvSpPr>
            <p:spPr bwMode="auto">
              <a:xfrm>
                <a:off x="2528812" y="2262136"/>
                <a:ext cx="96207" cy="65595"/>
              </a:xfrm>
              <a:custGeom>
                <a:avLst/>
                <a:gdLst>
                  <a:gd name="T0" fmla="*/ 132 w 132"/>
                  <a:gd name="T1" fmla="*/ 90 h 90"/>
                  <a:gd name="T2" fmla="*/ 125 w 132"/>
                  <a:gd name="T3" fmla="*/ 0 h 90"/>
                  <a:gd name="T4" fmla="*/ 0 w 132"/>
                  <a:gd name="T5" fmla="*/ 0 h 90"/>
                  <a:gd name="T6" fmla="*/ 24 w 132"/>
                  <a:gd name="T7" fmla="*/ 90 h 90"/>
                  <a:gd name="T8" fmla="*/ 132 w 132"/>
                  <a:gd name="T9" fmla="*/ 90 h 90"/>
                </a:gdLst>
                <a:ahLst/>
                <a:cxnLst>
                  <a:cxn ang="0">
                    <a:pos x="T0" y="T1"/>
                  </a:cxn>
                  <a:cxn ang="0">
                    <a:pos x="T2" y="T3"/>
                  </a:cxn>
                  <a:cxn ang="0">
                    <a:pos x="T4" y="T5"/>
                  </a:cxn>
                  <a:cxn ang="0">
                    <a:pos x="T6" y="T7"/>
                  </a:cxn>
                  <a:cxn ang="0">
                    <a:pos x="T8" y="T9"/>
                  </a:cxn>
                </a:cxnLst>
                <a:rect l="0" t="0" r="r" b="b"/>
                <a:pathLst>
                  <a:path w="132" h="90">
                    <a:moveTo>
                      <a:pt x="132" y="90"/>
                    </a:moveTo>
                    <a:lnTo>
                      <a:pt x="125" y="0"/>
                    </a:lnTo>
                    <a:lnTo>
                      <a:pt x="0" y="0"/>
                    </a:lnTo>
                    <a:lnTo>
                      <a:pt x="24" y="90"/>
                    </a:lnTo>
                    <a:lnTo>
                      <a:pt x="132"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4" name="Freeform 64"/>
              <p:cNvSpPr>
                <a:spLocks noChangeArrowheads="1"/>
              </p:cNvSpPr>
              <p:nvPr/>
            </p:nvSpPr>
            <p:spPr bwMode="auto">
              <a:xfrm>
                <a:off x="2514964" y="2208930"/>
                <a:ext cx="103495" cy="41544"/>
              </a:xfrm>
              <a:custGeom>
                <a:avLst/>
                <a:gdLst>
                  <a:gd name="T0" fmla="*/ 0 w 142"/>
                  <a:gd name="T1" fmla="*/ 0 h 57"/>
                  <a:gd name="T2" fmla="*/ 14 w 142"/>
                  <a:gd name="T3" fmla="*/ 57 h 57"/>
                  <a:gd name="T4" fmla="*/ 142 w 142"/>
                  <a:gd name="T5" fmla="*/ 57 h 57"/>
                  <a:gd name="T6" fmla="*/ 137 w 142"/>
                  <a:gd name="T7" fmla="*/ 0 h 57"/>
                  <a:gd name="T8" fmla="*/ 0 w 142"/>
                  <a:gd name="T9" fmla="*/ 0 h 57"/>
                </a:gdLst>
                <a:ahLst/>
                <a:cxnLst>
                  <a:cxn ang="0">
                    <a:pos x="T0" y="T1"/>
                  </a:cxn>
                  <a:cxn ang="0">
                    <a:pos x="T2" y="T3"/>
                  </a:cxn>
                  <a:cxn ang="0">
                    <a:pos x="T4" y="T5"/>
                  </a:cxn>
                  <a:cxn ang="0">
                    <a:pos x="T6" y="T7"/>
                  </a:cxn>
                  <a:cxn ang="0">
                    <a:pos x="T8" y="T9"/>
                  </a:cxn>
                </a:cxnLst>
                <a:rect l="0" t="0" r="r" b="b"/>
                <a:pathLst>
                  <a:path w="142" h="57">
                    <a:moveTo>
                      <a:pt x="0" y="0"/>
                    </a:moveTo>
                    <a:lnTo>
                      <a:pt x="14" y="57"/>
                    </a:lnTo>
                    <a:lnTo>
                      <a:pt x="142" y="57"/>
                    </a:lnTo>
                    <a:lnTo>
                      <a:pt x="137"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5" name="Freeform 65"/>
              <p:cNvSpPr>
                <a:spLocks noChangeArrowheads="1"/>
              </p:cNvSpPr>
              <p:nvPr/>
            </p:nvSpPr>
            <p:spPr bwMode="auto">
              <a:xfrm>
                <a:off x="2632307" y="2262136"/>
                <a:ext cx="101308" cy="65595"/>
              </a:xfrm>
              <a:custGeom>
                <a:avLst/>
                <a:gdLst>
                  <a:gd name="T0" fmla="*/ 139 w 139"/>
                  <a:gd name="T1" fmla="*/ 0 h 90"/>
                  <a:gd name="T2" fmla="*/ 0 w 139"/>
                  <a:gd name="T3" fmla="*/ 0 h 90"/>
                  <a:gd name="T4" fmla="*/ 7 w 139"/>
                  <a:gd name="T5" fmla="*/ 90 h 90"/>
                  <a:gd name="T6" fmla="*/ 132 w 139"/>
                  <a:gd name="T7" fmla="*/ 90 h 90"/>
                  <a:gd name="T8" fmla="*/ 139 w 139"/>
                  <a:gd name="T9" fmla="*/ 0 h 90"/>
                </a:gdLst>
                <a:ahLst/>
                <a:cxnLst>
                  <a:cxn ang="0">
                    <a:pos x="T0" y="T1"/>
                  </a:cxn>
                  <a:cxn ang="0">
                    <a:pos x="T2" y="T3"/>
                  </a:cxn>
                  <a:cxn ang="0">
                    <a:pos x="T4" y="T5"/>
                  </a:cxn>
                  <a:cxn ang="0">
                    <a:pos x="T6" y="T7"/>
                  </a:cxn>
                  <a:cxn ang="0">
                    <a:pos x="T8" y="T9"/>
                  </a:cxn>
                </a:cxnLst>
                <a:rect l="0" t="0" r="r" b="b"/>
                <a:pathLst>
                  <a:path w="139" h="90">
                    <a:moveTo>
                      <a:pt x="139" y="0"/>
                    </a:moveTo>
                    <a:lnTo>
                      <a:pt x="0" y="0"/>
                    </a:lnTo>
                    <a:lnTo>
                      <a:pt x="7" y="90"/>
                    </a:lnTo>
                    <a:lnTo>
                      <a:pt x="132" y="90"/>
                    </a:lnTo>
                    <a:lnTo>
                      <a:pt x="13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6" name="Oval 66"/>
              <p:cNvSpPr>
                <a:spLocks noChangeArrowheads="1"/>
              </p:cNvSpPr>
              <p:nvPr/>
            </p:nvSpPr>
            <p:spPr bwMode="auto">
              <a:xfrm>
                <a:off x="2562662" y="2389996"/>
                <a:ext cx="66778" cy="6528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07" name="Oval 67"/>
              <p:cNvSpPr>
                <a:spLocks noChangeArrowheads="1"/>
              </p:cNvSpPr>
              <p:nvPr/>
            </p:nvSpPr>
            <p:spPr bwMode="auto">
              <a:xfrm>
                <a:off x="2737557" y="2389996"/>
                <a:ext cx="65187" cy="6528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sp>
          <p:nvSpPr>
            <p:cNvPr id="108" name="Oval 68"/>
            <p:cNvSpPr>
              <a:spLocks noChangeArrowheads="1"/>
            </p:cNvSpPr>
            <p:nvPr/>
          </p:nvSpPr>
          <p:spPr bwMode="auto">
            <a:xfrm>
              <a:off x="3359150" y="3529013"/>
              <a:ext cx="608013" cy="606425"/>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09" name="Freeform 69"/>
            <p:cNvSpPr>
              <a:spLocks noEditPoints="1" noChangeArrowheads="1"/>
            </p:cNvSpPr>
            <p:nvPr/>
          </p:nvSpPr>
          <p:spPr bwMode="auto">
            <a:xfrm>
              <a:off x="3498850" y="3648075"/>
              <a:ext cx="327025" cy="373063"/>
            </a:xfrm>
            <a:custGeom>
              <a:avLst/>
              <a:gdLst>
                <a:gd name="T0" fmla="*/ 8 w 190"/>
                <a:gd name="T1" fmla="*/ 182 h 216"/>
                <a:gd name="T2" fmla="*/ 1 w 190"/>
                <a:gd name="T3" fmla="*/ 209 h 216"/>
                <a:gd name="T4" fmla="*/ 12 w 190"/>
                <a:gd name="T5" fmla="*/ 209 h 216"/>
                <a:gd name="T6" fmla="*/ 17 w 190"/>
                <a:gd name="T7" fmla="*/ 190 h 216"/>
                <a:gd name="T8" fmla="*/ 26 w 190"/>
                <a:gd name="T9" fmla="*/ 188 h 216"/>
                <a:gd name="T10" fmla="*/ 26 w 190"/>
                <a:gd name="T11" fmla="*/ 211 h 216"/>
                <a:gd name="T12" fmla="*/ 190 w 190"/>
                <a:gd name="T13" fmla="*/ 211 h 216"/>
                <a:gd name="T14" fmla="*/ 190 w 190"/>
                <a:gd name="T15" fmla="*/ 0 h 216"/>
                <a:gd name="T16" fmla="*/ 26 w 190"/>
                <a:gd name="T17" fmla="*/ 0 h 216"/>
                <a:gd name="T18" fmla="*/ 26 w 190"/>
                <a:gd name="T19" fmla="*/ 0 h 216"/>
                <a:gd name="T20" fmla="*/ 8 w 190"/>
                <a:gd name="T21" fmla="*/ 6 h 216"/>
                <a:gd name="T22" fmla="*/ 1 w 190"/>
                <a:gd name="T23" fmla="*/ 33 h 216"/>
                <a:gd name="T24" fmla="*/ 12 w 190"/>
                <a:gd name="T25" fmla="*/ 33 h 216"/>
                <a:gd name="T26" fmla="*/ 17 w 190"/>
                <a:gd name="T27" fmla="*/ 14 h 216"/>
                <a:gd name="T28" fmla="*/ 26 w 190"/>
                <a:gd name="T29" fmla="*/ 11 h 216"/>
                <a:gd name="T30" fmla="*/ 26 w 190"/>
                <a:gd name="T31" fmla="*/ 44 h 216"/>
                <a:gd name="T32" fmla="*/ 8 w 190"/>
                <a:gd name="T33" fmla="*/ 50 h 216"/>
                <a:gd name="T34" fmla="*/ 1 w 190"/>
                <a:gd name="T35" fmla="*/ 77 h 216"/>
                <a:gd name="T36" fmla="*/ 12 w 190"/>
                <a:gd name="T37" fmla="*/ 77 h 216"/>
                <a:gd name="T38" fmla="*/ 17 w 190"/>
                <a:gd name="T39" fmla="*/ 58 h 216"/>
                <a:gd name="T40" fmla="*/ 26 w 190"/>
                <a:gd name="T41" fmla="*/ 55 h 216"/>
                <a:gd name="T42" fmla="*/ 26 w 190"/>
                <a:gd name="T43" fmla="*/ 88 h 216"/>
                <a:gd name="T44" fmla="*/ 8 w 190"/>
                <a:gd name="T45" fmla="*/ 94 h 216"/>
                <a:gd name="T46" fmla="*/ 1 w 190"/>
                <a:gd name="T47" fmla="*/ 121 h 216"/>
                <a:gd name="T48" fmla="*/ 12 w 190"/>
                <a:gd name="T49" fmla="*/ 121 h 216"/>
                <a:gd name="T50" fmla="*/ 17 w 190"/>
                <a:gd name="T51" fmla="*/ 102 h 216"/>
                <a:gd name="T52" fmla="*/ 26 w 190"/>
                <a:gd name="T53" fmla="*/ 99 h 216"/>
                <a:gd name="T54" fmla="*/ 26 w 190"/>
                <a:gd name="T55" fmla="*/ 132 h 216"/>
                <a:gd name="T56" fmla="*/ 8 w 190"/>
                <a:gd name="T57" fmla="*/ 138 h 216"/>
                <a:gd name="T58" fmla="*/ 1 w 190"/>
                <a:gd name="T59" fmla="*/ 165 h 216"/>
                <a:gd name="T60" fmla="*/ 12 w 190"/>
                <a:gd name="T61" fmla="*/ 165 h 216"/>
                <a:gd name="T62" fmla="*/ 17 w 190"/>
                <a:gd name="T63" fmla="*/ 146 h 216"/>
                <a:gd name="T64" fmla="*/ 26 w 190"/>
                <a:gd name="T65" fmla="*/ 143 h 216"/>
                <a:gd name="T66" fmla="*/ 26 w 190"/>
                <a:gd name="T67" fmla="*/ 176 h 216"/>
                <a:gd name="T68" fmla="*/ 8 w 190"/>
                <a:gd name="T69" fmla="*/ 182 h 216"/>
                <a:gd name="T70" fmla="*/ 64 w 190"/>
                <a:gd name="T71" fmla="*/ 22 h 216"/>
                <a:gd name="T72" fmla="*/ 153 w 190"/>
                <a:gd name="T73" fmla="*/ 22 h 216"/>
                <a:gd name="T74" fmla="*/ 153 w 190"/>
                <a:gd name="T75" fmla="*/ 69 h 216"/>
                <a:gd name="T76" fmla="*/ 64 w 190"/>
                <a:gd name="T77" fmla="*/ 69 h 216"/>
                <a:gd name="T78" fmla="*/ 64 w 190"/>
                <a:gd name="T79" fmla="*/ 2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16">
                  <a:moveTo>
                    <a:pt x="8" y="182"/>
                  </a:moveTo>
                  <a:cubicBezTo>
                    <a:pt x="1" y="189"/>
                    <a:pt x="0" y="199"/>
                    <a:pt x="1" y="209"/>
                  </a:cubicBezTo>
                  <a:cubicBezTo>
                    <a:pt x="1" y="216"/>
                    <a:pt x="13" y="216"/>
                    <a:pt x="12" y="209"/>
                  </a:cubicBezTo>
                  <a:cubicBezTo>
                    <a:pt x="12" y="203"/>
                    <a:pt x="11" y="194"/>
                    <a:pt x="17" y="190"/>
                  </a:cubicBezTo>
                  <a:cubicBezTo>
                    <a:pt x="20" y="188"/>
                    <a:pt x="23" y="188"/>
                    <a:pt x="26" y="188"/>
                  </a:cubicBezTo>
                  <a:cubicBezTo>
                    <a:pt x="26" y="211"/>
                    <a:pt x="26" y="211"/>
                    <a:pt x="26" y="211"/>
                  </a:cubicBezTo>
                  <a:cubicBezTo>
                    <a:pt x="190" y="211"/>
                    <a:pt x="190" y="211"/>
                    <a:pt x="190" y="211"/>
                  </a:cubicBezTo>
                  <a:cubicBezTo>
                    <a:pt x="190" y="0"/>
                    <a:pt x="190" y="0"/>
                    <a:pt x="190" y="0"/>
                  </a:cubicBezTo>
                  <a:cubicBezTo>
                    <a:pt x="26" y="0"/>
                    <a:pt x="26" y="0"/>
                    <a:pt x="26" y="0"/>
                  </a:cubicBezTo>
                  <a:cubicBezTo>
                    <a:pt x="26" y="0"/>
                    <a:pt x="26" y="0"/>
                    <a:pt x="26" y="0"/>
                  </a:cubicBezTo>
                  <a:cubicBezTo>
                    <a:pt x="20" y="0"/>
                    <a:pt x="13" y="1"/>
                    <a:pt x="8" y="6"/>
                  </a:cubicBezTo>
                  <a:cubicBezTo>
                    <a:pt x="1" y="13"/>
                    <a:pt x="0" y="23"/>
                    <a:pt x="1" y="33"/>
                  </a:cubicBezTo>
                  <a:cubicBezTo>
                    <a:pt x="1" y="40"/>
                    <a:pt x="13" y="40"/>
                    <a:pt x="12" y="33"/>
                  </a:cubicBezTo>
                  <a:cubicBezTo>
                    <a:pt x="12" y="26"/>
                    <a:pt x="11" y="18"/>
                    <a:pt x="17" y="14"/>
                  </a:cubicBezTo>
                  <a:cubicBezTo>
                    <a:pt x="20" y="12"/>
                    <a:pt x="23" y="11"/>
                    <a:pt x="26" y="11"/>
                  </a:cubicBezTo>
                  <a:cubicBezTo>
                    <a:pt x="26" y="44"/>
                    <a:pt x="26" y="44"/>
                    <a:pt x="26" y="44"/>
                  </a:cubicBezTo>
                  <a:cubicBezTo>
                    <a:pt x="20" y="44"/>
                    <a:pt x="13" y="45"/>
                    <a:pt x="8" y="50"/>
                  </a:cubicBezTo>
                  <a:cubicBezTo>
                    <a:pt x="1" y="57"/>
                    <a:pt x="0" y="67"/>
                    <a:pt x="1" y="77"/>
                  </a:cubicBezTo>
                  <a:cubicBezTo>
                    <a:pt x="1" y="84"/>
                    <a:pt x="13" y="84"/>
                    <a:pt x="12" y="77"/>
                  </a:cubicBezTo>
                  <a:cubicBezTo>
                    <a:pt x="12" y="70"/>
                    <a:pt x="11" y="62"/>
                    <a:pt x="17" y="58"/>
                  </a:cubicBezTo>
                  <a:cubicBezTo>
                    <a:pt x="20" y="56"/>
                    <a:pt x="23" y="55"/>
                    <a:pt x="26" y="55"/>
                  </a:cubicBezTo>
                  <a:cubicBezTo>
                    <a:pt x="26" y="88"/>
                    <a:pt x="26" y="88"/>
                    <a:pt x="26" y="88"/>
                  </a:cubicBezTo>
                  <a:cubicBezTo>
                    <a:pt x="20" y="88"/>
                    <a:pt x="13" y="89"/>
                    <a:pt x="8" y="94"/>
                  </a:cubicBezTo>
                  <a:cubicBezTo>
                    <a:pt x="1" y="101"/>
                    <a:pt x="0" y="111"/>
                    <a:pt x="1" y="121"/>
                  </a:cubicBezTo>
                  <a:cubicBezTo>
                    <a:pt x="1" y="128"/>
                    <a:pt x="13" y="128"/>
                    <a:pt x="12" y="121"/>
                  </a:cubicBezTo>
                  <a:cubicBezTo>
                    <a:pt x="12" y="114"/>
                    <a:pt x="11" y="106"/>
                    <a:pt x="17" y="102"/>
                  </a:cubicBezTo>
                  <a:cubicBezTo>
                    <a:pt x="20" y="100"/>
                    <a:pt x="23" y="99"/>
                    <a:pt x="26" y="99"/>
                  </a:cubicBezTo>
                  <a:cubicBezTo>
                    <a:pt x="26" y="132"/>
                    <a:pt x="26" y="132"/>
                    <a:pt x="26" y="132"/>
                  </a:cubicBezTo>
                  <a:cubicBezTo>
                    <a:pt x="20" y="132"/>
                    <a:pt x="13" y="133"/>
                    <a:pt x="8" y="138"/>
                  </a:cubicBezTo>
                  <a:cubicBezTo>
                    <a:pt x="1" y="145"/>
                    <a:pt x="0" y="155"/>
                    <a:pt x="1" y="165"/>
                  </a:cubicBezTo>
                  <a:cubicBezTo>
                    <a:pt x="1" y="172"/>
                    <a:pt x="13" y="172"/>
                    <a:pt x="12" y="165"/>
                  </a:cubicBezTo>
                  <a:cubicBezTo>
                    <a:pt x="12" y="159"/>
                    <a:pt x="11" y="150"/>
                    <a:pt x="17" y="146"/>
                  </a:cubicBezTo>
                  <a:cubicBezTo>
                    <a:pt x="20" y="144"/>
                    <a:pt x="23" y="144"/>
                    <a:pt x="26" y="143"/>
                  </a:cubicBezTo>
                  <a:cubicBezTo>
                    <a:pt x="26" y="176"/>
                    <a:pt x="26" y="176"/>
                    <a:pt x="26" y="176"/>
                  </a:cubicBezTo>
                  <a:cubicBezTo>
                    <a:pt x="20" y="176"/>
                    <a:pt x="13" y="177"/>
                    <a:pt x="8" y="182"/>
                  </a:cubicBezTo>
                  <a:moveTo>
                    <a:pt x="64" y="22"/>
                  </a:moveTo>
                  <a:cubicBezTo>
                    <a:pt x="153" y="22"/>
                    <a:pt x="153" y="22"/>
                    <a:pt x="153" y="22"/>
                  </a:cubicBezTo>
                  <a:cubicBezTo>
                    <a:pt x="153" y="69"/>
                    <a:pt x="153" y="69"/>
                    <a:pt x="153" y="69"/>
                  </a:cubicBezTo>
                  <a:cubicBezTo>
                    <a:pt x="64" y="69"/>
                    <a:pt x="64" y="69"/>
                    <a:pt x="64" y="69"/>
                  </a:cubicBezTo>
                  <a:lnTo>
                    <a:pt x="64" y="2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0" name="Oval 70"/>
            <p:cNvSpPr>
              <a:spLocks noChangeArrowheads="1"/>
            </p:cNvSpPr>
            <p:nvPr/>
          </p:nvSpPr>
          <p:spPr bwMode="auto">
            <a:xfrm>
              <a:off x="2481263" y="1711325"/>
              <a:ext cx="495300" cy="492125"/>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11" name="Freeform 71"/>
            <p:cNvSpPr>
              <a:spLocks noEditPoints="1" noChangeArrowheads="1"/>
            </p:cNvSpPr>
            <p:nvPr/>
          </p:nvSpPr>
          <p:spPr bwMode="auto">
            <a:xfrm>
              <a:off x="2560638" y="1800225"/>
              <a:ext cx="323850" cy="323850"/>
            </a:xfrm>
            <a:custGeom>
              <a:avLst/>
              <a:gdLst>
                <a:gd name="T0" fmla="*/ 132 w 188"/>
                <a:gd name="T1" fmla="*/ 97 h 188"/>
                <a:gd name="T2" fmla="*/ 140 w 188"/>
                <a:gd name="T3" fmla="*/ 58 h 188"/>
                <a:gd name="T4" fmla="*/ 141 w 188"/>
                <a:gd name="T5" fmla="*/ 51 h 188"/>
                <a:gd name="T6" fmla="*/ 134 w 188"/>
                <a:gd name="T7" fmla="*/ 51 h 188"/>
                <a:gd name="T8" fmla="*/ 124 w 188"/>
                <a:gd name="T9" fmla="*/ 51 h 188"/>
                <a:gd name="T10" fmla="*/ 64 w 188"/>
                <a:gd name="T11" fmla="*/ 68 h 188"/>
                <a:gd name="T12" fmla="*/ 45 w 188"/>
                <a:gd name="T13" fmla="*/ 113 h 188"/>
                <a:gd name="T14" fmla="*/ 79 w 188"/>
                <a:gd name="T15" fmla="*/ 141 h 188"/>
                <a:gd name="T16" fmla="*/ 108 w 188"/>
                <a:gd name="T17" fmla="*/ 132 h 188"/>
                <a:gd name="T18" fmla="*/ 134 w 188"/>
                <a:gd name="T19" fmla="*/ 141 h 188"/>
                <a:gd name="T20" fmla="*/ 176 w 188"/>
                <a:gd name="T21" fmla="*/ 118 h 188"/>
                <a:gd name="T22" fmla="*/ 188 w 188"/>
                <a:gd name="T23" fmla="*/ 77 h 188"/>
                <a:gd name="T24" fmla="*/ 158 w 188"/>
                <a:gd name="T25" fmla="*/ 18 h 188"/>
                <a:gd name="T26" fmla="*/ 102 w 188"/>
                <a:gd name="T27" fmla="*/ 0 h 188"/>
                <a:gd name="T28" fmla="*/ 25 w 188"/>
                <a:gd name="T29" fmla="*/ 36 h 188"/>
                <a:gd name="T30" fmla="*/ 0 w 188"/>
                <a:gd name="T31" fmla="*/ 108 h 188"/>
                <a:gd name="T32" fmla="*/ 28 w 188"/>
                <a:gd name="T33" fmla="*/ 169 h 188"/>
                <a:gd name="T34" fmla="*/ 87 w 188"/>
                <a:gd name="T35" fmla="*/ 188 h 188"/>
                <a:gd name="T36" fmla="*/ 168 w 188"/>
                <a:gd name="T37" fmla="*/ 167 h 188"/>
                <a:gd name="T38" fmla="*/ 172 w 188"/>
                <a:gd name="T39" fmla="*/ 165 h 188"/>
                <a:gd name="T40" fmla="*/ 170 w 188"/>
                <a:gd name="T41" fmla="*/ 160 h 188"/>
                <a:gd name="T42" fmla="*/ 163 w 188"/>
                <a:gd name="T43" fmla="*/ 144 h 188"/>
                <a:gd name="T44" fmla="*/ 160 w 188"/>
                <a:gd name="T45" fmla="*/ 138 h 188"/>
                <a:gd name="T46" fmla="*/ 155 w 188"/>
                <a:gd name="T47" fmla="*/ 141 h 188"/>
                <a:gd name="T48" fmla="*/ 89 w 188"/>
                <a:gd name="T49" fmla="*/ 160 h 188"/>
                <a:gd name="T50" fmla="*/ 48 w 188"/>
                <a:gd name="T51" fmla="*/ 147 h 188"/>
                <a:gd name="T52" fmla="*/ 33 w 188"/>
                <a:gd name="T53" fmla="*/ 109 h 188"/>
                <a:gd name="T54" fmla="*/ 100 w 188"/>
                <a:gd name="T55" fmla="*/ 27 h 188"/>
                <a:gd name="T56" fmla="*/ 140 w 188"/>
                <a:gd name="T57" fmla="*/ 41 h 188"/>
                <a:gd name="T58" fmla="*/ 155 w 188"/>
                <a:gd name="T59" fmla="*/ 79 h 188"/>
                <a:gd name="T60" fmla="*/ 150 w 188"/>
                <a:gd name="T61" fmla="*/ 102 h 188"/>
                <a:gd name="T62" fmla="*/ 135 w 188"/>
                <a:gd name="T63" fmla="*/ 114 h 188"/>
                <a:gd name="T64" fmla="*/ 130 w 188"/>
                <a:gd name="T65" fmla="*/ 109 h 188"/>
                <a:gd name="T66" fmla="*/ 131 w 188"/>
                <a:gd name="T67" fmla="*/ 99 h 188"/>
                <a:gd name="T68" fmla="*/ 132 w 188"/>
                <a:gd name="T69" fmla="*/ 97 h 188"/>
                <a:gd name="T70" fmla="*/ 103 w 188"/>
                <a:gd name="T71" fmla="*/ 79 h 188"/>
                <a:gd name="T72" fmla="*/ 81 w 188"/>
                <a:gd name="T73" fmla="*/ 114 h 188"/>
                <a:gd name="T74" fmla="*/ 78 w 188"/>
                <a:gd name="T75" fmla="*/ 111 h 188"/>
                <a:gd name="T76" fmla="*/ 91 w 188"/>
                <a:gd name="T77" fmla="*/ 84 h 188"/>
                <a:gd name="T78" fmla="*/ 103 w 188"/>
                <a:gd name="T79" fmla="*/ 7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 h="188">
                  <a:moveTo>
                    <a:pt x="132" y="97"/>
                  </a:moveTo>
                  <a:cubicBezTo>
                    <a:pt x="140" y="58"/>
                    <a:pt x="140" y="58"/>
                    <a:pt x="140" y="58"/>
                  </a:cubicBezTo>
                  <a:cubicBezTo>
                    <a:pt x="141" y="51"/>
                    <a:pt x="141" y="51"/>
                    <a:pt x="141" y="51"/>
                  </a:cubicBezTo>
                  <a:cubicBezTo>
                    <a:pt x="134" y="51"/>
                    <a:pt x="134" y="51"/>
                    <a:pt x="134" y="51"/>
                  </a:cubicBezTo>
                  <a:cubicBezTo>
                    <a:pt x="131" y="51"/>
                    <a:pt x="127" y="51"/>
                    <a:pt x="124" y="51"/>
                  </a:cubicBezTo>
                  <a:cubicBezTo>
                    <a:pt x="88" y="51"/>
                    <a:pt x="73" y="58"/>
                    <a:pt x="64" y="68"/>
                  </a:cubicBezTo>
                  <a:cubicBezTo>
                    <a:pt x="53" y="79"/>
                    <a:pt x="45" y="98"/>
                    <a:pt x="45" y="113"/>
                  </a:cubicBezTo>
                  <a:cubicBezTo>
                    <a:pt x="45" y="129"/>
                    <a:pt x="59" y="141"/>
                    <a:pt x="79" y="141"/>
                  </a:cubicBezTo>
                  <a:cubicBezTo>
                    <a:pt x="92" y="141"/>
                    <a:pt x="100" y="138"/>
                    <a:pt x="108" y="132"/>
                  </a:cubicBezTo>
                  <a:cubicBezTo>
                    <a:pt x="115" y="138"/>
                    <a:pt x="121" y="141"/>
                    <a:pt x="134" y="141"/>
                  </a:cubicBezTo>
                  <a:cubicBezTo>
                    <a:pt x="152" y="141"/>
                    <a:pt x="166" y="133"/>
                    <a:pt x="176" y="118"/>
                  </a:cubicBezTo>
                  <a:cubicBezTo>
                    <a:pt x="184" y="107"/>
                    <a:pt x="188" y="92"/>
                    <a:pt x="188" y="77"/>
                  </a:cubicBezTo>
                  <a:cubicBezTo>
                    <a:pt x="188" y="46"/>
                    <a:pt x="172" y="28"/>
                    <a:pt x="158" y="18"/>
                  </a:cubicBezTo>
                  <a:cubicBezTo>
                    <a:pt x="142" y="7"/>
                    <a:pt x="121" y="0"/>
                    <a:pt x="102" y="0"/>
                  </a:cubicBezTo>
                  <a:cubicBezTo>
                    <a:pt x="62" y="0"/>
                    <a:pt x="38" y="20"/>
                    <a:pt x="25" y="36"/>
                  </a:cubicBezTo>
                  <a:cubicBezTo>
                    <a:pt x="9" y="56"/>
                    <a:pt x="0" y="82"/>
                    <a:pt x="0" y="108"/>
                  </a:cubicBezTo>
                  <a:cubicBezTo>
                    <a:pt x="0" y="134"/>
                    <a:pt x="10" y="155"/>
                    <a:pt x="28" y="169"/>
                  </a:cubicBezTo>
                  <a:cubicBezTo>
                    <a:pt x="44" y="181"/>
                    <a:pt x="65" y="188"/>
                    <a:pt x="87" y="188"/>
                  </a:cubicBezTo>
                  <a:cubicBezTo>
                    <a:pt x="115" y="188"/>
                    <a:pt x="143" y="180"/>
                    <a:pt x="168" y="167"/>
                  </a:cubicBezTo>
                  <a:cubicBezTo>
                    <a:pt x="172" y="165"/>
                    <a:pt x="172" y="165"/>
                    <a:pt x="172" y="165"/>
                  </a:cubicBezTo>
                  <a:cubicBezTo>
                    <a:pt x="170" y="160"/>
                    <a:pt x="170" y="160"/>
                    <a:pt x="170" y="160"/>
                  </a:cubicBezTo>
                  <a:cubicBezTo>
                    <a:pt x="163" y="144"/>
                    <a:pt x="163" y="144"/>
                    <a:pt x="163" y="144"/>
                  </a:cubicBezTo>
                  <a:cubicBezTo>
                    <a:pt x="160" y="138"/>
                    <a:pt x="160" y="138"/>
                    <a:pt x="160" y="138"/>
                  </a:cubicBezTo>
                  <a:cubicBezTo>
                    <a:pt x="155" y="141"/>
                    <a:pt x="155" y="141"/>
                    <a:pt x="155" y="141"/>
                  </a:cubicBezTo>
                  <a:cubicBezTo>
                    <a:pt x="136" y="151"/>
                    <a:pt x="115" y="160"/>
                    <a:pt x="89" y="160"/>
                  </a:cubicBezTo>
                  <a:cubicBezTo>
                    <a:pt x="72" y="160"/>
                    <a:pt x="58" y="156"/>
                    <a:pt x="48" y="147"/>
                  </a:cubicBezTo>
                  <a:cubicBezTo>
                    <a:pt x="38" y="137"/>
                    <a:pt x="33" y="124"/>
                    <a:pt x="33" y="109"/>
                  </a:cubicBezTo>
                  <a:cubicBezTo>
                    <a:pt x="33" y="55"/>
                    <a:pt x="66" y="27"/>
                    <a:pt x="100" y="27"/>
                  </a:cubicBezTo>
                  <a:cubicBezTo>
                    <a:pt x="116" y="27"/>
                    <a:pt x="130" y="32"/>
                    <a:pt x="140" y="41"/>
                  </a:cubicBezTo>
                  <a:cubicBezTo>
                    <a:pt x="150" y="51"/>
                    <a:pt x="155" y="63"/>
                    <a:pt x="155" y="79"/>
                  </a:cubicBezTo>
                  <a:cubicBezTo>
                    <a:pt x="155" y="84"/>
                    <a:pt x="154" y="94"/>
                    <a:pt x="150" y="102"/>
                  </a:cubicBezTo>
                  <a:cubicBezTo>
                    <a:pt x="146" y="110"/>
                    <a:pt x="141" y="114"/>
                    <a:pt x="135" y="114"/>
                  </a:cubicBezTo>
                  <a:cubicBezTo>
                    <a:pt x="131" y="114"/>
                    <a:pt x="130" y="113"/>
                    <a:pt x="130" y="109"/>
                  </a:cubicBezTo>
                  <a:cubicBezTo>
                    <a:pt x="130" y="107"/>
                    <a:pt x="131" y="102"/>
                    <a:pt x="131" y="99"/>
                  </a:cubicBezTo>
                  <a:cubicBezTo>
                    <a:pt x="131" y="98"/>
                    <a:pt x="132" y="97"/>
                    <a:pt x="132" y="97"/>
                  </a:cubicBezTo>
                  <a:moveTo>
                    <a:pt x="103" y="79"/>
                  </a:moveTo>
                  <a:cubicBezTo>
                    <a:pt x="96" y="108"/>
                    <a:pt x="87" y="114"/>
                    <a:pt x="81" y="114"/>
                  </a:cubicBezTo>
                  <a:cubicBezTo>
                    <a:pt x="80" y="114"/>
                    <a:pt x="78" y="114"/>
                    <a:pt x="78" y="111"/>
                  </a:cubicBezTo>
                  <a:cubicBezTo>
                    <a:pt x="78" y="103"/>
                    <a:pt x="84" y="91"/>
                    <a:pt x="91" y="84"/>
                  </a:cubicBezTo>
                  <a:cubicBezTo>
                    <a:pt x="93" y="81"/>
                    <a:pt x="98" y="80"/>
                    <a:pt x="103" y="79"/>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2" name="Oval 72"/>
            <p:cNvSpPr>
              <a:spLocks noChangeArrowheads="1"/>
            </p:cNvSpPr>
            <p:nvPr/>
          </p:nvSpPr>
          <p:spPr bwMode="auto">
            <a:xfrm>
              <a:off x="1765300" y="1366838"/>
              <a:ext cx="500063" cy="498475"/>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13" name="Freeform 73"/>
            <p:cNvSpPr>
              <a:spLocks noChangeArrowheads="1"/>
            </p:cNvSpPr>
            <p:nvPr/>
          </p:nvSpPr>
          <p:spPr bwMode="auto">
            <a:xfrm>
              <a:off x="1843088" y="1457325"/>
              <a:ext cx="219075" cy="317500"/>
            </a:xfrm>
            <a:custGeom>
              <a:avLst/>
              <a:gdLst>
                <a:gd name="T0" fmla="*/ 0 w 301"/>
                <a:gd name="T1" fmla="*/ 307 h 435"/>
                <a:gd name="T2" fmla="*/ 81 w 301"/>
                <a:gd name="T3" fmla="*/ 307 h 435"/>
                <a:gd name="T4" fmla="*/ 81 w 301"/>
                <a:gd name="T5" fmla="*/ 343 h 435"/>
                <a:gd name="T6" fmla="*/ 301 w 301"/>
                <a:gd name="T7" fmla="*/ 435 h 435"/>
                <a:gd name="T8" fmla="*/ 301 w 301"/>
                <a:gd name="T9" fmla="*/ 217 h 435"/>
                <a:gd name="T10" fmla="*/ 301 w 301"/>
                <a:gd name="T11" fmla="*/ 0 h 435"/>
                <a:gd name="T12" fmla="*/ 81 w 301"/>
                <a:gd name="T13" fmla="*/ 92 h 435"/>
                <a:gd name="T14" fmla="*/ 81 w 301"/>
                <a:gd name="T15" fmla="*/ 128 h 435"/>
                <a:gd name="T16" fmla="*/ 0 w 301"/>
                <a:gd name="T17" fmla="*/ 128 h 435"/>
                <a:gd name="T18" fmla="*/ 0 w 301"/>
                <a:gd name="T19" fmla="*/ 30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435">
                  <a:moveTo>
                    <a:pt x="0" y="307"/>
                  </a:moveTo>
                  <a:lnTo>
                    <a:pt x="81" y="307"/>
                  </a:lnTo>
                  <a:lnTo>
                    <a:pt x="81" y="343"/>
                  </a:lnTo>
                  <a:lnTo>
                    <a:pt x="301" y="435"/>
                  </a:lnTo>
                  <a:lnTo>
                    <a:pt x="301" y="217"/>
                  </a:lnTo>
                  <a:lnTo>
                    <a:pt x="301" y="0"/>
                  </a:lnTo>
                  <a:lnTo>
                    <a:pt x="81" y="92"/>
                  </a:lnTo>
                  <a:lnTo>
                    <a:pt x="81" y="128"/>
                  </a:lnTo>
                  <a:lnTo>
                    <a:pt x="0" y="128"/>
                  </a:lnTo>
                  <a:lnTo>
                    <a:pt x="0" y="30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4" name="Freeform 74"/>
            <p:cNvSpPr>
              <a:spLocks noChangeArrowheads="1"/>
            </p:cNvSpPr>
            <p:nvPr/>
          </p:nvSpPr>
          <p:spPr bwMode="auto">
            <a:xfrm>
              <a:off x="2078038" y="1512888"/>
              <a:ext cx="50800" cy="206375"/>
            </a:xfrm>
            <a:custGeom>
              <a:avLst/>
              <a:gdLst>
                <a:gd name="T0" fmla="*/ 0 w 29"/>
                <a:gd name="T1" fmla="*/ 8 h 120"/>
                <a:gd name="T2" fmla="*/ 12 w 29"/>
                <a:gd name="T3" fmla="*/ 60 h 120"/>
                <a:gd name="T4" fmla="*/ 0 w 29"/>
                <a:gd name="T5" fmla="*/ 112 h 120"/>
                <a:gd name="T6" fmla="*/ 15 w 29"/>
                <a:gd name="T7" fmla="*/ 120 h 120"/>
                <a:gd name="T8" fmla="*/ 29 w 29"/>
                <a:gd name="T9" fmla="*/ 60 h 120"/>
                <a:gd name="T10" fmla="*/ 15 w 29"/>
                <a:gd name="T11" fmla="*/ 0 h 120"/>
                <a:gd name="T12" fmla="*/ 0 w 29"/>
                <a:gd name="T13" fmla="*/ 8 h 120"/>
              </a:gdLst>
              <a:ahLst/>
              <a:cxnLst>
                <a:cxn ang="0">
                  <a:pos x="T0" y="T1"/>
                </a:cxn>
                <a:cxn ang="0">
                  <a:pos x="T2" y="T3"/>
                </a:cxn>
                <a:cxn ang="0">
                  <a:pos x="T4" y="T5"/>
                </a:cxn>
                <a:cxn ang="0">
                  <a:pos x="T6" y="T7"/>
                </a:cxn>
                <a:cxn ang="0">
                  <a:pos x="T8" y="T9"/>
                </a:cxn>
                <a:cxn ang="0">
                  <a:pos x="T10" y="T11"/>
                </a:cxn>
                <a:cxn ang="0">
                  <a:pos x="T12" y="T13"/>
                </a:cxn>
              </a:cxnLst>
              <a:rect l="0" t="0" r="r" b="b"/>
              <a:pathLst>
                <a:path w="29" h="120">
                  <a:moveTo>
                    <a:pt x="0" y="8"/>
                  </a:moveTo>
                  <a:cubicBezTo>
                    <a:pt x="8" y="23"/>
                    <a:pt x="12" y="41"/>
                    <a:pt x="12" y="60"/>
                  </a:cubicBezTo>
                  <a:cubicBezTo>
                    <a:pt x="12" y="79"/>
                    <a:pt x="8" y="98"/>
                    <a:pt x="0" y="112"/>
                  </a:cubicBezTo>
                  <a:cubicBezTo>
                    <a:pt x="15" y="120"/>
                    <a:pt x="15" y="120"/>
                    <a:pt x="15" y="120"/>
                  </a:cubicBezTo>
                  <a:cubicBezTo>
                    <a:pt x="24" y="103"/>
                    <a:pt x="29" y="82"/>
                    <a:pt x="29" y="60"/>
                  </a:cubicBezTo>
                  <a:cubicBezTo>
                    <a:pt x="29" y="38"/>
                    <a:pt x="24" y="17"/>
                    <a:pt x="15" y="0"/>
                  </a:cubicBez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5" name="Freeform 75"/>
            <p:cNvSpPr>
              <a:spLocks noChangeArrowheads="1"/>
            </p:cNvSpPr>
            <p:nvPr/>
          </p:nvSpPr>
          <p:spPr bwMode="auto">
            <a:xfrm>
              <a:off x="2125663" y="1477963"/>
              <a:ext cx="60325" cy="276225"/>
            </a:xfrm>
            <a:custGeom>
              <a:avLst/>
              <a:gdLst>
                <a:gd name="T0" fmla="*/ 17 w 34"/>
                <a:gd name="T1" fmla="*/ 80 h 160"/>
                <a:gd name="T2" fmla="*/ 0 w 34"/>
                <a:gd name="T3" fmla="*/ 152 h 160"/>
                <a:gd name="T4" fmla="*/ 15 w 34"/>
                <a:gd name="T5" fmla="*/ 160 h 160"/>
                <a:gd name="T6" fmla="*/ 34 w 34"/>
                <a:gd name="T7" fmla="*/ 80 h 160"/>
                <a:gd name="T8" fmla="*/ 15 w 34"/>
                <a:gd name="T9" fmla="*/ 0 h 160"/>
                <a:gd name="T10" fmla="*/ 0 w 34"/>
                <a:gd name="T11" fmla="*/ 8 h 160"/>
                <a:gd name="T12" fmla="*/ 17 w 34"/>
                <a:gd name="T13" fmla="*/ 80 h 160"/>
              </a:gdLst>
              <a:ahLst/>
              <a:cxnLst>
                <a:cxn ang="0">
                  <a:pos x="T0" y="T1"/>
                </a:cxn>
                <a:cxn ang="0">
                  <a:pos x="T2" y="T3"/>
                </a:cxn>
                <a:cxn ang="0">
                  <a:pos x="T4" y="T5"/>
                </a:cxn>
                <a:cxn ang="0">
                  <a:pos x="T6" y="T7"/>
                </a:cxn>
                <a:cxn ang="0">
                  <a:pos x="T8" y="T9"/>
                </a:cxn>
                <a:cxn ang="0">
                  <a:pos x="T10" y="T11"/>
                </a:cxn>
                <a:cxn ang="0">
                  <a:pos x="T12" y="T13"/>
                </a:cxn>
              </a:cxnLst>
              <a:rect l="0" t="0" r="r" b="b"/>
              <a:pathLst>
                <a:path w="34" h="160">
                  <a:moveTo>
                    <a:pt x="17" y="80"/>
                  </a:moveTo>
                  <a:cubicBezTo>
                    <a:pt x="17" y="107"/>
                    <a:pt x="11" y="132"/>
                    <a:pt x="0" y="152"/>
                  </a:cubicBezTo>
                  <a:cubicBezTo>
                    <a:pt x="15" y="160"/>
                    <a:pt x="15" y="160"/>
                    <a:pt x="15" y="160"/>
                  </a:cubicBezTo>
                  <a:cubicBezTo>
                    <a:pt x="27" y="138"/>
                    <a:pt x="34" y="109"/>
                    <a:pt x="34" y="80"/>
                  </a:cubicBezTo>
                  <a:cubicBezTo>
                    <a:pt x="34" y="51"/>
                    <a:pt x="27" y="23"/>
                    <a:pt x="15" y="0"/>
                  </a:cubicBezTo>
                  <a:cubicBezTo>
                    <a:pt x="0" y="8"/>
                    <a:pt x="0" y="8"/>
                    <a:pt x="0" y="8"/>
                  </a:cubicBezTo>
                  <a:cubicBezTo>
                    <a:pt x="11" y="28"/>
                    <a:pt x="17" y="54"/>
                    <a:pt x="17" y="8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6" name="Oval 76"/>
            <p:cNvSpPr>
              <a:spLocks noChangeArrowheads="1"/>
            </p:cNvSpPr>
            <p:nvPr/>
          </p:nvSpPr>
          <p:spPr bwMode="auto">
            <a:xfrm>
              <a:off x="3584575" y="2593975"/>
              <a:ext cx="608013" cy="606425"/>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17" name="Freeform 77"/>
            <p:cNvSpPr>
              <a:spLocks noEditPoints="1" noChangeArrowheads="1"/>
            </p:cNvSpPr>
            <p:nvPr/>
          </p:nvSpPr>
          <p:spPr bwMode="auto">
            <a:xfrm>
              <a:off x="3692525" y="2760663"/>
              <a:ext cx="392113" cy="331787"/>
            </a:xfrm>
            <a:custGeom>
              <a:avLst/>
              <a:gdLst>
                <a:gd name="T0" fmla="*/ 224 w 227"/>
                <a:gd name="T1" fmla="*/ 53 h 192"/>
                <a:gd name="T2" fmla="*/ 196 w 227"/>
                <a:gd name="T3" fmla="*/ 40 h 192"/>
                <a:gd name="T4" fmla="*/ 134 w 227"/>
                <a:gd name="T5" fmla="*/ 0 h 192"/>
                <a:gd name="T6" fmla="*/ 76 w 227"/>
                <a:gd name="T7" fmla="*/ 67 h 192"/>
                <a:gd name="T8" fmla="*/ 77 w 227"/>
                <a:gd name="T9" fmla="*/ 77 h 192"/>
                <a:gd name="T10" fmla="*/ 21 w 227"/>
                <a:gd name="T11" fmla="*/ 105 h 192"/>
                <a:gd name="T12" fmla="*/ 0 w 227"/>
                <a:gd name="T13" fmla="*/ 94 h 192"/>
                <a:gd name="T14" fmla="*/ 98 w 227"/>
                <a:gd name="T15" fmla="*/ 192 h 192"/>
                <a:gd name="T16" fmla="*/ 205 w 227"/>
                <a:gd name="T17" fmla="*/ 85 h 192"/>
                <a:gd name="T18" fmla="*/ 224 w 227"/>
                <a:gd name="T19" fmla="*/ 64 h 192"/>
                <a:gd name="T20" fmla="*/ 227 w 227"/>
                <a:gd name="T21" fmla="*/ 59 h 192"/>
                <a:gd name="T22" fmla="*/ 224 w 227"/>
                <a:gd name="T23" fmla="*/ 53 h 192"/>
                <a:gd name="T24" fmla="*/ 169 w 227"/>
                <a:gd name="T25" fmla="*/ 64 h 192"/>
                <a:gd name="T26" fmla="*/ 159 w 227"/>
                <a:gd name="T27" fmla="*/ 55 h 192"/>
                <a:gd name="T28" fmla="*/ 169 w 227"/>
                <a:gd name="T29" fmla="*/ 46 h 192"/>
                <a:gd name="T30" fmla="*/ 178 w 227"/>
                <a:gd name="T31" fmla="*/ 55 h 192"/>
                <a:gd name="T32" fmla="*/ 169 w 227"/>
                <a:gd name="T33"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192">
                  <a:moveTo>
                    <a:pt x="224" y="53"/>
                  </a:moveTo>
                  <a:cubicBezTo>
                    <a:pt x="196" y="40"/>
                    <a:pt x="196" y="40"/>
                    <a:pt x="196" y="40"/>
                  </a:cubicBezTo>
                  <a:cubicBezTo>
                    <a:pt x="190" y="18"/>
                    <a:pt x="166" y="0"/>
                    <a:pt x="134" y="0"/>
                  </a:cubicBezTo>
                  <a:cubicBezTo>
                    <a:pt x="99" y="0"/>
                    <a:pt x="76" y="31"/>
                    <a:pt x="76" y="67"/>
                  </a:cubicBezTo>
                  <a:cubicBezTo>
                    <a:pt x="76" y="70"/>
                    <a:pt x="77" y="74"/>
                    <a:pt x="77" y="77"/>
                  </a:cubicBezTo>
                  <a:cubicBezTo>
                    <a:pt x="79" y="121"/>
                    <a:pt x="36" y="115"/>
                    <a:pt x="21" y="105"/>
                  </a:cubicBezTo>
                  <a:cubicBezTo>
                    <a:pt x="7" y="96"/>
                    <a:pt x="0" y="76"/>
                    <a:pt x="0" y="94"/>
                  </a:cubicBezTo>
                  <a:cubicBezTo>
                    <a:pt x="0" y="134"/>
                    <a:pt x="43" y="192"/>
                    <a:pt x="98" y="192"/>
                  </a:cubicBezTo>
                  <a:cubicBezTo>
                    <a:pt x="161" y="192"/>
                    <a:pt x="205" y="151"/>
                    <a:pt x="205" y="85"/>
                  </a:cubicBezTo>
                  <a:cubicBezTo>
                    <a:pt x="224" y="64"/>
                    <a:pt x="224" y="64"/>
                    <a:pt x="224" y="64"/>
                  </a:cubicBezTo>
                  <a:cubicBezTo>
                    <a:pt x="226" y="63"/>
                    <a:pt x="227" y="61"/>
                    <a:pt x="227" y="59"/>
                  </a:cubicBezTo>
                  <a:cubicBezTo>
                    <a:pt x="227" y="57"/>
                    <a:pt x="226" y="54"/>
                    <a:pt x="224" y="53"/>
                  </a:cubicBezTo>
                  <a:moveTo>
                    <a:pt x="169" y="64"/>
                  </a:moveTo>
                  <a:cubicBezTo>
                    <a:pt x="164" y="64"/>
                    <a:pt x="159" y="60"/>
                    <a:pt x="159" y="55"/>
                  </a:cubicBezTo>
                  <a:cubicBezTo>
                    <a:pt x="159" y="50"/>
                    <a:pt x="164" y="46"/>
                    <a:pt x="169" y="46"/>
                  </a:cubicBezTo>
                  <a:cubicBezTo>
                    <a:pt x="174" y="46"/>
                    <a:pt x="178" y="50"/>
                    <a:pt x="178" y="55"/>
                  </a:cubicBezTo>
                  <a:cubicBezTo>
                    <a:pt x="178" y="60"/>
                    <a:pt x="174" y="64"/>
                    <a:pt x="169" y="6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8" name="Oval 78"/>
            <p:cNvSpPr>
              <a:spLocks noChangeArrowheads="1"/>
            </p:cNvSpPr>
            <p:nvPr/>
          </p:nvSpPr>
          <p:spPr bwMode="auto">
            <a:xfrm>
              <a:off x="2781300" y="1093788"/>
              <a:ext cx="603250" cy="603250"/>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19" name="Freeform 79"/>
            <p:cNvSpPr>
              <a:spLocks noChangeArrowheads="1"/>
            </p:cNvSpPr>
            <p:nvPr/>
          </p:nvSpPr>
          <p:spPr bwMode="auto">
            <a:xfrm>
              <a:off x="2871788" y="1230313"/>
              <a:ext cx="423862" cy="328612"/>
            </a:xfrm>
            <a:custGeom>
              <a:avLst/>
              <a:gdLst>
                <a:gd name="T0" fmla="*/ 246 w 246"/>
                <a:gd name="T1" fmla="*/ 140 h 191"/>
                <a:gd name="T2" fmla="*/ 227 w 246"/>
                <a:gd name="T3" fmla="*/ 104 h 191"/>
                <a:gd name="T4" fmla="*/ 123 w 246"/>
                <a:gd name="T5" fmla="*/ 0 h 191"/>
                <a:gd name="T6" fmla="*/ 19 w 246"/>
                <a:gd name="T7" fmla="*/ 104 h 191"/>
                <a:gd name="T8" fmla="*/ 0 w 246"/>
                <a:gd name="T9" fmla="*/ 140 h 191"/>
                <a:gd name="T10" fmla="*/ 43 w 246"/>
                <a:gd name="T11" fmla="*/ 185 h 191"/>
                <a:gd name="T12" fmla="*/ 49 w 246"/>
                <a:gd name="T13" fmla="*/ 191 h 191"/>
                <a:gd name="T14" fmla="*/ 68 w 246"/>
                <a:gd name="T15" fmla="*/ 191 h 191"/>
                <a:gd name="T16" fmla="*/ 74 w 246"/>
                <a:gd name="T17" fmla="*/ 185 h 191"/>
                <a:gd name="T18" fmla="*/ 74 w 246"/>
                <a:gd name="T19" fmla="*/ 96 h 191"/>
                <a:gd name="T20" fmla="*/ 68 w 246"/>
                <a:gd name="T21" fmla="*/ 89 h 191"/>
                <a:gd name="T22" fmla="*/ 49 w 246"/>
                <a:gd name="T23" fmla="*/ 89 h 191"/>
                <a:gd name="T24" fmla="*/ 43 w 246"/>
                <a:gd name="T25" fmla="*/ 96 h 191"/>
                <a:gd name="T26" fmla="*/ 36 w 246"/>
                <a:gd name="T27" fmla="*/ 97 h 191"/>
                <a:gd name="T28" fmla="*/ 123 w 246"/>
                <a:gd name="T29" fmla="*/ 17 h 191"/>
                <a:gd name="T30" fmla="*/ 210 w 246"/>
                <a:gd name="T31" fmla="*/ 97 h 191"/>
                <a:gd name="T32" fmla="*/ 203 w 246"/>
                <a:gd name="T33" fmla="*/ 96 h 191"/>
                <a:gd name="T34" fmla="*/ 197 w 246"/>
                <a:gd name="T35" fmla="*/ 89 h 191"/>
                <a:gd name="T36" fmla="*/ 178 w 246"/>
                <a:gd name="T37" fmla="*/ 89 h 191"/>
                <a:gd name="T38" fmla="*/ 171 w 246"/>
                <a:gd name="T39" fmla="*/ 96 h 191"/>
                <a:gd name="T40" fmla="*/ 171 w 246"/>
                <a:gd name="T41" fmla="*/ 185 h 191"/>
                <a:gd name="T42" fmla="*/ 178 w 246"/>
                <a:gd name="T43" fmla="*/ 191 h 191"/>
                <a:gd name="T44" fmla="*/ 197 w 246"/>
                <a:gd name="T45" fmla="*/ 191 h 191"/>
                <a:gd name="T46" fmla="*/ 203 w 246"/>
                <a:gd name="T47" fmla="*/ 185 h 191"/>
                <a:gd name="T48" fmla="*/ 216 w 246"/>
                <a:gd name="T49" fmla="*/ 182 h 191"/>
                <a:gd name="T50" fmla="*/ 225 w 246"/>
                <a:gd name="T51" fmla="*/ 178 h 191"/>
                <a:gd name="T52" fmla="*/ 246 w 246"/>
                <a:gd name="T53" fmla="*/ 1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191">
                  <a:moveTo>
                    <a:pt x="246" y="140"/>
                  </a:moveTo>
                  <a:cubicBezTo>
                    <a:pt x="246" y="125"/>
                    <a:pt x="238" y="112"/>
                    <a:pt x="227" y="104"/>
                  </a:cubicBezTo>
                  <a:cubicBezTo>
                    <a:pt x="227" y="47"/>
                    <a:pt x="180" y="0"/>
                    <a:pt x="123" y="0"/>
                  </a:cubicBezTo>
                  <a:cubicBezTo>
                    <a:pt x="66" y="0"/>
                    <a:pt x="19" y="47"/>
                    <a:pt x="19" y="104"/>
                  </a:cubicBezTo>
                  <a:cubicBezTo>
                    <a:pt x="7" y="112"/>
                    <a:pt x="0" y="125"/>
                    <a:pt x="0" y="140"/>
                  </a:cubicBezTo>
                  <a:cubicBezTo>
                    <a:pt x="0" y="164"/>
                    <a:pt x="19" y="184"/>
                    <a:pt x="43" y="185"/>
                  </a:cubicBezTo>
                  <a:cubicBezTo>
                    <a:pt x="43" y="188"/>
                    <a:pt x="46" y="191"/>
                    <a:pt x="49" y="191"/>
                  </a:cubicBezTo>
                  <a:cubicBezTo>
                    <a:pt x="68" y="191"/>
                    <a:pt x="68" y="191"/>
                    <a:pt x="68" y="191"/>
                  </a:cubicBezTo>
                  <a:cubicBezTo>
                    <a:pt x="71" y="191"/>
                    <a:pt x="74" y="188"/>
                    <a:pt x="74" y="185"/>
                  </a:cubicBezTo>
                  <a:cubicBezTo>
                    <a:pt x="74" y="96"/>
                    <a:pt x="74" y="96"/>
                    <a:pt x="74" y="96"/>
                  </a:cubicBezTo>
                  <a:cubicBezTo>
                    <a:pt x="74" y="92"/>
                    <a:pt x="71" y="89"/>
                    <a:pt x="68" y="89"/>
                  </a:cubicBezTo>
                  <a:cubicBezTo>
                    <a:pt x="49" y="89"/>
                    <a:pt x="49" y="89"/>
                    <a:pt x="49" y="89"/>
                  </a:cubicBezTo>
                  <a:cubicBezTo>
                    <a:pt x="46" y="89"/>
                    <a:pt x="43" y="92"/>
                    <a:pt x="43" y="96"/>
                  </a:cubicBezTo>
                  <a:cubicBezTo>
                    <a:pt x="40" y="96"/>
                    <a:pt x="38" y="96"/>
                    <a:pt x="36" y="97"/>
                  </a:cubicBezTo>
                  <a:cubicBezTo>
                    <a:pt x="40" y="52"/>
                    <a:pt x="77" y="17"/>
                    <a:pt x="123" y="17"/>
                  </a:cubicBezTo>
                  <a:cubicBezTo>
                    <a:pt x="168" y="17"/>
                    <a:pt x="206" y="52"/>
                    <a:pt x="210" y="97"/>
                  </a:cubicBezTo>
                  <a:cubicBezTo>
                    <a:pt x="207" y="96"/>
                    <a:pt x="205" y="96"/>
                    <a:pt x="203" y="96"/>
                  </a:cubicBezTo>
                  <a:cubicBezTo>
                    <a:pt x="203" y="92"/>
                    <a:pt x="200" y="89"/>
                    <a:pt x="197" y="89"/>
                  </a:cubicBezTo>
                  <a:cubicBezTo>
                    <a:pt x="178" y="89"/>
                    <a:pt x="178" y="89"/>
                    <a:pt x="178" y="89"/>
                  </a:cubicBezTo>
                  <a:cubicBezTo>
                    <a:pt x="174" y="89"/>
                    <a:pt x="171" y="92"/>
                    <a:pt x="171" y="96"/>
                  </a:cubicBezTo>
                  <a:cubicBezTo>
                    <a:pt x="171" y="185"/>
                    <a:pt x="171" y="185"/>
                    <a:pt x="171" y="185"/>
                  </a:cubicBezTo>
                  <a:cubicBezTo>
                    <a:pt x="171" y="188"/>
                    <a:pt x="174" y="191"/>
                    <a:pt x="178" y="191"/>
                  </a:cubicBezTo>
                  <a:cubicBezTo>
                    <a:pt x="197" y="191"/>
                    <a:pt x="197" y="191"/>
                    <a:pt x="197" y="191"/>
                  </a:cubicBezTo>
                  <a:cubicBezTo>
                    <a:pt x="200" y="191"/>
                    <a:pt x="203" y="188"/>
                    <a:pt x="203" y="185"/>
                  </a:cubicBezTo>
                  <a:cubicBezTo>
                    <a:pt x="208" y="185"/>
                    <a:pt x="212" y="184"/>
                    <a:pt x="216" y="182"/>
                  </a:cubicBezTo>
                  <a:cubicBezTo>
                    <a:pt x="225" y="178"/>
                    <a:pt x="225" y="178"/>
                    <a:pt x="225" y="178"/>
                  </a:cubicBezTo>
                  <a:cubicBezTo>
                    <a:pt x="238" y="170"/>
                    <a:pt x="246" y="156"/>
                    <a:pt x="246" y="14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0" name="Freeform 80"/>
            <p:cNvSpPr>
              <a:spLocks noChangeArrowheads="1"/>
            </p:cNvSpPr>
            <p:nvPr/>
          </p:nvSpPr>
          <p:spPr bwMode="auto">
            <a:xfrm>
              <a:off x="2997200" y="2062163"/>
              <a:ext cx="195263" cy="182562"/>
            </a:xfrm>
            <a:custGeom>
              <a:avLst/>
              <a:gdLst>
                <a:gd name="T0" fmla="*/ 106 w 113"/>
                <a:gd name="T1" fmla="*/ 55 h 106"/>
                <a:gd name="T2" fmla="*/ 58 w 113"/>
                <a:gd name="T3" fmla="*/ 39 h 106"/>
                <a:gd name="T4" fmla="*/ 56 w 113"/>
                <a:gd name="T5" fmla="*/ 43 h 106"/>
                <a:gd name="T6" fmla="*/ 56 w 113"/>
                <a:gd name="T7" fmla="*/ 38 h 106"/>
                <a:gd name="T8" fmla="*/ 5 w 113"/>
                <a:gd name="T9" fmla="*/ 34 h 106"/>
                <a:gd name="T10" fmla="*/ 43 w 113"/>
                <a:gd name="T11" fmla="*/ 106 h 106"/>
                <a:gd name="T12" fmla="*/ 43 w 113"/>
                <a:gd name="T13" fmla="*/ 106 h 106"/>
                <a:gd name="T14" fmla="*/ 43 w 113"/>
                <a:gd name="T15" fmla="*/ 106 h 106"/>
                <a:gd name="T16" fmla="*/ 43 w 113"/>
                <a:gd name="T17" fmla="*/ 106 h 106"/>
                <a:gd name="T18" fmla="*/ 43 w 113"/>
                <a:gd name="T19" fmla="*/ 106 h 106"/>
                <a:gd name="T20" fmla="*/ 106 w 113"/>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06">
                  <a:moveTo>
                    <a:pt x="106" y="55"/>
                  </a:moveTo>
                  <a:cubicBezTo>
                    <a:pt x="113" y="21"/>
                    <a:pt x="72" y="9"/>
                    <a:pt x="58" y="39"/>
                  </a:cubicBezTo>
                  <a:cubicBezTo>
                    <a:pt x="56" y="43"/>
                    <a:pt x="56" y="43"/>
                    <a:pt x="56" y="43"/>
                  </a:cubicBezTo>
                  <a:cubicBezTo>
                    <a:pt x="56" y="38"/>
                    <a:pt x="56" y="38"/>
                    <a:pt x="56" y="38"/>
                  </a:cubicBezTo>
                  <a:cubicBezTo>
                    <a:pt x="55" y="5"/>
                    <a:pt x="12" y="0"/>
                    <a:pt x="5" y="34"/>
                  </a:cubicBezTo>
                  <a:cubicBezTo>
                    <a:pt x="0" y="61"/>
                    <a:pt x="29" y="87"/>
                    <a:pt x="43" y="106"/>
                  </a:cubicBezTo>
                  <a:cubicBezTo>
                    <a:pt x="43" y="106"/>
                    <a:pt x="43" y="106"/>
                    <a:pt x="43" y="106"/>
                  </a:cubicBezTo>
                  <a:cubicBezTo>
                    <a:pt x="43" y="106"/>
                    <a:pt x="43" y="106"/>
                    <a:pt x="43" y="106"/>
                  </a:cubicBezTo>
                  <a:cubicBezTo>
                    <a:pt x="43" y="106"/>
                    <a:pt x="43" y="106"/>
                    <a:pt x="43" y="106"/>
                  </a:cubicBezTo>
                  <a:cubicBezTo>
                    <a:pt x="43" y="106"/>
                    <a:pt x="43" y="106"/>
                    <a:pt x="43" y="106"/>
                  </a:cubicBezTo>
                  <a:cubicBezTo>
                    <a:pt x="64" y="94"/>
                    <a:pt x="101" y="82"/>
                    <a:pt x="106" y="5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1" name="Freeform 81"/>
            <p:cNvSpPr>
              <a:spLocks noEditPoints="1" noChangeArrowheads="1"/>
            </p:cNvSpPr>
            <p:nvPr/>
          </p:nvSpPr>
          <p:spPr bwMode="auto">
            <a:xfrm>
              <a:off x="954088" y="3319463"/>
              <a:ext cx="234950" cy="196850"/>
            </a:xfrm>
            <a:custGeom>
              <a:avLst/>
              <a:gdLst>
                <a:gd name="T0" fmla="*/ 2 w 136"/>
                <a:gd name="T1" fmla="*/ 32 h 115"/>
                <a:gd name="T2" fmla="*/ 0 w 136"/>
                <a:gd name="T3" fmla="*/ 36 h 115"/>
                <a:gd name="T4" fmla="*/ 2 w 136"/>
                <a:gd name="T5" fmla="*/ 39 h 115"/>
                <a:gd name="T6" fmla="*/ 14 w 136"/>
                <a:gd name="T7" fmla="*/ 51 h 115"/>
                <a:gd name="T8" fmla="*/ 78 w 136"/>
                <a:gd name="T9" fmla="*/ 115 h 115"/>
                <a:gd name="T10" fmla="*/ 136 w 136"/>
                <a:gd name="T11" fmla="*/ 57 h 115"/>
                <a:gd name="T12" fmla="*/ 123 w 136"/>
                <a:gd name="T13" fmla="*/ 63 h 115"/>
                <a:gd name="T14" fmla="*/ 90 w 136"/>
                <a:gd name="T15" fmla="*/ 47 h 115"/>
                <a:gd name="T16" fmla="*/ 91 w 136"/>
                <a:gd name="T17" fmla="*/ 40 h 115"/>
                <a:gd name="T18" fmla="*/ 56 w 136"/>
                <a:gd name="T19" fmla="*/ 0 h 115"/>
                <a:gd name="T20" fmla="*/ 19 w 136"/>
                <a:gd name="T21" fmla="*/ 24 h 115"/>
                <a:gd name="T22" fmla="*/ 2 w 136"/>
                <a:gd name="T23" fmla="*/ 32 h 115"/>
                <a:gd name="T24" fmla="*/ 35 w 136"/>
                <a:gd name="T25" fmla="*/ 39 h 115"/>
                <a:gd name="T26" fmla="*/ 30 w 136"/>
                <a:gd name="T27" fmla="*/ 33 h 115"/>
                <a:gd name="T28" fmla="*/ 35 w 136"/>
                <a:gd name="T29" fmla="*/ 28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6"/>
                  </a:cubicBezTo>
                  <a:cubicBezTo>
                    <a:pt x="0" y="37"/>
                    <a:pt x="1" y="38"/>
                    <a:pt x="2" y="39"/>
                  </a:cubicBezTo>
                  <a:cubicBezTo>
                    <a:pt x="14" y="51"/>
                    <a:pt x="14" y="51"/>
                    <a:pt x="14" y="51"/>
                  </a:cubicBezTo>
                  <a:cubicBezTo>
                    <a:pt x="14" y="91"/>
                    <a:pt x="40" y="115"/>
                    <a:pt x="78" y="115"/>
                  </a:cubicBezTo>
                  <a:cubicBezTo>
                    <a:pt x="111" y="115"/>
                    <a:pt x="136" y="80"/>
                    <a:pt x="136" y="57"/>
                  </a:cubicBezTo>
                  <a:cubicBezTo>
                    <a:pt x="136" y="46"/>
                    <a:pt x="132" y="58"/>
                    <a:pt x="123" y="63"/>
                  </a:cubicBezTo>
                  <a:cubicBezTo>
                    <a:pt x="114" y="69"/>
                    <a:pt x="89" y="72"/>
                    <a:pt x="90" y="47"/>
                  </a:cubicBezTo>
                  <a:cubicBezTo>
                    <a:pt x="90" y="45"/>
                    <a:pt x="91" y="42"/>
                    <a:pt x="91" y="40"/>
                  </a:cubicBezTo>
                  <a:cubicBezTo>
                    <a:pt x="91" y="19"/>
                    <a:pt x="77" y="0"/>
                    <a:pt x="56" y="0"/>
                  </a:cubicBezTo>
                  <a:cubicBezTo>
                    <a:pt x="37" y="0"/>
                    <a:pt x="23" y="12"/>
                    <a:pt x="19" y="24"/>
                  </a:cubicBezTo>
                  <a:cubicBezTo>
                    <a:pt x="2" y="32"/>
                    <a:pt x="2" y="32"/>
                    <a:pt x="2" y="32"/>
                  </a:cubicBezTo>
                  <a:moveTo>
                    <a:pt x="35" y="39"/>
                  </a:moveTo>
                  <a:cubicBezTo>
                    <a:pt x="32" y="39"/>
                    <a:pt x="30" y="36"/>
                    <a:pt x="30" y="33"/>
                  </a:cubicBezTo>
                  <a:cubicBezTo>
                    <a:pt x="30" y="30"/>
                    <a:pt x="32" y="28"/>
                    <a:pt x="35" y="28"/>
                  </a:cubicBezTo>
                  <a:cubicBezTo>
                    <a:pt x="39" y="28"/>
                    <a:pt x="41" y="30"/>
                    <a:pt x="41" y="33"/>
                  </a:cubicBezTo>
                  <a:cubicBezTo>
                    <a:pt x="41" y="36"/>
                    <a:pt x="39" y="39"/>
                    <a:pt x="35" y="39"/>
                  </a:cubicBezTo>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2" name="Freeform 82"/>
            <p:cNvSpPr>
              <a:spLocks noEditPoints="1" noChangeArrowheads="1"/>
            </p:cNvSpPr>
            <p:nvPr/>
          </p:nvSpPr>
          <p:spPr bwMode="auto">
            <a:xfrm>
              <a:off x="1725613" y="3159125"/>
              <a:ext cx="163512" cy="233363"/>
            </a:xfrm>
            <a:custGeom>
              <a:avLst/>
              <a:gdLst>
                <a:gd name="T0" fmla="*/ 48 w 95"/>
                <a:gd name="T1" fmla="*/ 0 h 135"/>
                <a:gd name="T2" fmla="*/ 0 w 95"/>
                <a:gd name="T3" fmla="*/ 47 h 135"/>
                <a:gd name="T4" fmla="*/ 48 w 95"/>
                <a:gd name="T5" fmla="*/ 135 h 135"/>
                <a:gd name="T6" fmla="*/ 95 w 95"/>
                <a:gd name="T7" fmla="*/ 47 h 135"/>
                <a:gd name="T8" fmla="*/ 48 w 95"/>
                <a:gd name="T9" fmla="*/ 0 h 135"/>
                <a:gd name="T10" fmla="*/ 48 w 95"/>
                <a:gd name="T11" fmla="*/ 55 h 135"/>
                <a:gd name="T12" fmla="*/ 33 w 95"/>
                <a:gd name="T13" fmla="*/ 40 h 135"/>
                <a:gd name="T14" fmla="*/ 48 w 95"/>
                <a:gd name="T15" fmla="*/ 26 h 135"/>
                <a:gd name="T16" fmla="*/ 62 w 95"/>
                <a:gd name="T17" fmla="*/ 40 h 135"/>
                <a:gd name="T18" fmla="*/ 48 w 95"/>
                <a:gd name="T19" fmla="*/ 5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5">
                  <a:moveTo>
                    <a:pt x="48" y="0"/>
                  </a:moveTo>
                  <a:cubicBezTo>
                    <a:pt x="21" y="0"/>
                    <a:pt x="0" y="21"/>
                    <a:pt x="0" y="47"/>
                  </a:cubicBezTo>
                  <a:cubicBezTo>
                    <a:pt x="0" y="74"/>
                    <a:pt x="48" y="135"/>
                    <a:pt x="48" y="135"/>
                  </a:cubicBezTo>
                  <a:cubicBezTo>
                    <a:pt x="48" y="135"/>
                    <a:pt x="95" y="74"/>
                    <a:pt x="95" y="47"/>
                  </a:cubicBezTo>
                  <a:cubicBezTo>
                    <a:pt x="95" y="21"/>
                    <a:pt x="74" y="0"/>
                    <a:pt x="48" y="0"/>
                  </a:cubicBezTo>
                  <a:close/>
                  <a:moveTo>
                    <a:pt x="48" y="55"/>
                  </a:moveTo>
                  <a:cubicBezTo>
                    <a:pt x="39" y="55"/>
                    <a:pt x="33" y="49"/>
                    <a:pt x="33" y="40"/>
                  </a:cubicBezTo>
                  <a:cubicBezTo>
                    <a:pt x="33" y="32"/>
                    <a:pt x="39" y="26"/>
                    <a:pt x="48" y="26"/>
                  </a:cubicBezTo>
                  <a:cubicBezTo>
                    <a:pt x="56" y="26"/>
                    <a:pt x="62" y="32"/>
                    <a:pt x="62" y="40"/>
                  </a:cubicBezTo>
                  <a:cubicBezTo>
                    <a:pt x="62" y="49"/>
                    <a:pt x="56" y="55"/>
                    <a:pt x="48" y="55"/>
                  </a:cubicBezTo>
                  <a:close/>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3" name="Freeform 83"/>
            <p:cNvSpPr>
              <a:spLocks noEditPoints="1" noChangeArrowheads="1"/>
            </p:cNvSpPr>
            <p:nvPr/>
          </p:nvSpPr>
          <p:spPr bwMode="auto">
            <a:xfrm>
              <a:off x="2289175" y="1978025"/>
              <a:ext cx="122238" cy="174625"/>
            </a:xfrm>
            <a:custGeom>
              <a:avLst/>
              <a:gdLst>
                <a:gd name="T0" fmla="*/ 35 w 71"/>
                <a:gd name="T1" fmla="*/ 0 h 101"/>
                <a:gd name="T2" fmla="*/ 0 w 71"/>
                <a:gd name="T3" fmla="*/ 36 h 101"/>
                <a:gd name="T4" fmla="*/ 35 w 71"/>
                <a:gd name="T5" fmla="*/ 101 h 101"/>
                <a:gd name="T6" fmla="*/ 71 w 71"/>
                <a:gd name="T7" fmla="*/ 36 h 101"/>
                <a:gd name="T8" fmla="*/ 35 w 71"/>
                <a:gd name="T9" fmla="*/ 0 h 101"/>
                <a:gd name="T10" fmla="*/ 35 w 71"/>
                <a:gd name="T11" fmla="*/ 42 h 101"/>
                <a:gd name="T12" fmla="*/ 24 w 71"/>
                <a:gd name="T13" fmla="*/ 31 h 101"/>
                <a:gd name="T14" fmla="*/ 35 w 71"/>
                <a:gd name="T15" fmla="*/ 20 h 101"/>
                <a:gd name="T16" fmla="*/ 46 w 71"/>
                <a:gd name="T17" fmla="*/ 31 h 101"/>
                <a:gd name="T18" fmla="*/ 35 w 71"/>
                <a:gd name="T19"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5" y="0"/>
                  </a:moveTo>
                  <a:cubicBezTo>
                    <a:pt x="16" y="0"/>
                    <a:pt x="0" y="16"/>
                    <a:pt x="0" y="36"/>
                  </a:cubicBezTo>
                  <a:cubicBezTo>
                    <a:pt x="0" y="56"/>
                    <a:pt x="35" y="101"/>
                    <a:pt x="35" y="101"/>
                  </a:cubicBezTo>
                  <a:cubicBezTo>
                    <a:pt x="35" y="101"/>
                    <a:pt x="71" y="56"/>
                    <a:pt x="71" y="36"/>
                  </a:cubicBezTo>
                  <a:cubicBezTo>
                    <a:pt x="71" y="16"/>
                    <a:pt x="55" y="0"/>
                    <a:pt x="35" y="0"/>
                  </a:cubicBezTo>
                  <a:close/>
                  <a:moveTo>
                    <a:pt x="35" y="42"/>
                  </a:moveTo>
                  <a:cubicBezTo>
                    <a:pt x="29" y="42"/>
                    <a:pt x="24" y="37"/>
                    <a:pt x="24" y="31"/>
                  </a:cubicBezTo>
                  <a:cubicBezTo>
                    <a:pt x="24" y="25"/>
                    <a:pt x="29" y="20"/>
                    <a:pt x="35" y="20"/>
                  </a:cubicBezTo>
                  <a:cubicBezTo>
                    <a:pt x="41" y="20"/>
                    <a:pt x="46" y="25"/>
                    <a:pt x="46" y="31"/>
                  </a:cubicBezTo>
                  <a:cubicBezTo>
                    <a:pt x="46" y="37"/>
                    <a:pt x="41" y="42"/>
                    <a:pt x="35" y="42"/>
                  </a:cubicBezTo>
                  <a:close/>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4" name="Freeform 84"/>
            <p:cNvSpPr>
              <a:spLocks noChangeArrowheads="1"/>
            </p:cNvSpPr>
            <p:nvPr/>
          </p:nvSpPr>
          <p:spPr bwMode="auto">
            <a:xfrm>
              <a:off x="1879600" y="1236663"/>
              <a:ext cx="90488" cy="73025"/>
            </a:xfrm>
            <a:custGeom>
              <a:avLst/>
              <a:gdLst>
                <a:gd name="T0" fmla="*/ 11 w 52"/>
                <a:gd name="T1" fmla="*/ 42 h 42"/>
                <a:gd name="T2" fmla="*/ 0 w 52"/>
                <a:gd name="T3" fmla="*/ 0 h 42"/>
                <a:gd name="T4" fmla="*/ 6 w 52"/>
                <a:gd name="T5" fmla="*/ 0 h 42"/>
                <a:gd name="T6" fmla="*/ 11 w 52"/>
                <a:gd name="T7" fmla="*/ 21 h 42"/>
                <a:gd name="T8" fmla="*/ 14 w 52"/>
                <a:gd name="T9" fmla="*/ 36 h 42"/>
                <a:gd name="T10" fmla="*/ 15 w 52"/>
                <a:gd name="T11" fmla="*/ 36 h 42"/>
                <a:gd name="T12" fmla="*/ 18 w 52"/>
                <a:gd name="T13" fmla="*/ 21 h 42"/>
                <a:gd name="T14" fmla="*/ 24 w 52"/>
                <a:gd name="T15" fmla="*/ 0 h 42"/>
                <a:gd name="T16" fmla="*/ 29 w 52"/>
                <a:gd name="T17" fmla="*/ 0 h 42"/>
                <a:gd name="T18" fmla="*/ 35 w 52"/>
                <a:gd name="T19" fmla="*/ 21 h 42"/>
                <a:gd name="T20" fmla="*/ 38 w 52"/>
                <a:gd name="T21" fmla="*/ 36 h 42"/>
                <a:gd name="T22" fmla="*/ 38 w 52"/>
                <a:gd name="T23" fmla="*/ 36 h 42"/>
                <a:gd name="T24" fmla="*/ 41 w 52"/>
                <a:gd name="T25" fmla="*/ 21 h 42"/>
                <a:gd name="T26" fmla="*/ 47 w 52"/>
                <a:gd name="T27" fmla="*/ 0 h 42"/>
                <a:gd name="T28" fmla="*/ 52 w 52"/>
                <a:gd name="T29" fmla="*/ 0 h 42"/>
                <a:gd name="T30" fmla="*/ 40 w 52"/>
                <a:gd name="T31" fmla="*/ 42 h 42"/>
                <a:gd name="T32" fmla="*/ 35 w 52"/>
                <a:gd name="T33" fmla="*/ 42 h 42"/>
                <a:gd name="T34" fmla="*/ 29 w 52"/>
                <a:gd name="T35" fmla="*/ 20 h 42"/>
                <a:gd name="T36" fmla="*/ 26 w 52"/>
                <a:gd name="T37" fmla="*/ 6 h 42"/>
                <a:gd name="T38" fmla="*/ 26 w 52"/>
                <a:gd name="T39" fmla="*/ 6 h 42"/>
                <a:gd name="T40" fmla="*/ 23 w 52"/>
                <a:gd name="T41" fmla="*/ 20 h 42"/>
                <a:gd name="T42" fmla="*/ 17 w 52"/>
                <a:gd name="T43" fmla="*/ 42 h 42"/>
                <a:gd name="T44" fmla="*/ 11 w 52"/>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2">
                  <a:moveTo>
                    <a:pt x="11" y="42"/>
                  </a:moveTo>
                  <a:cubicBezTo>
                    <a:pt x="0" y="0"/>
                    <a:pt x="0" y="0"/>
                    <a:pt x="0" y="0"/>
                  </a:cubicBezTo>
                  <a:cubicBezTo>
                    <a:pt x="6" y="0"/>
                    <a:pt x="6" y="0"/>
                    <a:pt x="6" y="0"/>
                  </a:cubicBezTo>
                  <a:cubicBezTo>
                    <a:pt x="11" y="21"/>
                    <a:pt x="11" y="21"/>
                    <a:pt x="11" y="21"/>
                  </a:cubicBezTo>
                  <a:cubicBezTo>
                    <a:pt x="13" y="26"/>
                    <a:pt x="14" y="32"/>
                    <a:pt x="14" y="36"/>
                  </a:cubicBezTo>
                  <a:cubicBezTo>
                    <a:pt x="15" y="36"/>
                    <a:pt x="15" y="36"/>
                    <a:pt x="15" y="36"/>
                  </a:cubicBezTo>
                  <a:cubicBezTo>
                    <a:pt x="15" y="32"/>
                    <a:pt x="17" y="27"/>
                    <a:pt x="18" y="21"/>
                  </a:cubicBezTo>
                  <a:cubicBezTo>
                    <a:pt x="24" y="0"/>
                    <a:pt x="24" y="0"/>
                    <a:pt x="24" y="0"/>
                  </a:cubicBezTo>
                  <a:cubicBezTo>
                    <a:pt x="29" y="0"/>
                    <a:pt x="29" y="0"/>
                    <a:pt x="29" y="0"/>
                  </a:cubicBezTo>
                  <a:cubicBezTo>
                    <a:pt x="35" y="21"/>
                    <a:pt x="35" y="21"/>
                    <a:pt x="35" y="21"/>
                  </a:cubicBezTo>
                  <a:cubicBezTo>
                    <a:pt x="36" y="26"/>
                    <a:pt x="37" y="31"/>
                    <a:pt x="38" y="36"/>
                  </a:cubicBezTo>
                  <a:cubicBezTo>
                    <a:pt x="38" y="36"/>
                    <a:pt x="38" y="36"/>
                    <a:pt x="38" y="36"/>
                  </a:cubicBezTo>
                  <a:cubicBezTo>
                    <a:pt x="39" y="31"/>
                    <a:pt x="40" y="26"/>
                    <a:pt x="41" y="21"/>
                  </a:cubicBezTo>
                  <a:cubicBezTo>
                    <a:pt x="47" y="0"/>
                    <a:pt x="47" y="0"/>
                    <a:pt x="47" y="0"/>
                  </a:cubicBezTo>
                  <a:cubicBezTo>
                    <a:pt x="52" y="0"/>
                    <a:pt x="52" y="0"/>
                    <a:pt x="52" y="0"/>
                  </a:cubicBezTo>
                  <a:cubicBezTo>
                    <a:pt x="40" y="42"/>
                    <a:pt x="40" y="42"/>
                    <a:pt x="40" y="42"/>
                  </a:cubicBezTo>
                  <a:cubicBezTo>
                    <a:pt x="35" y="42"/>
                    <a:pt x="35" y="42"/>
                    <a:pt x="35" y="42"/>
                  </a:cubicBezTo>
                  <a:cubicBezTo>
                    <a:pt x="29" y="20"/>
                    <a:pt x="29" y="20"/>
                    <a:pt x="29" y="20"/>
                  </a:cubicBezTo>
                  <a:cubicBezTo>
                    <a:pt x="28" y="15"/>
                    <a:pt x="27" y="10"/>
                    <a:pt x="26" y="6"/>
                  </a:cubicBezTo>
                  <a:cubicBezTo>
                    <a:pt x="26" y="6"/>
                    <a:pt x="26" y="6"/>
                    <a:pt x="26" y="6"/>
                  </a:cubicBezTo>
                  <a:cubicBezTo>
                    <a:pt x="26" y="10"/>
                    <a:pt x="25" y="14"/>
                    <a:pt x="23" y="20"/>
                  </a:cubicBezTo>
                  <a:cubicBezTo>
                    <a:pt x="17" y="42"/>
                    <a:pt x="17" y="42"/>
                    <a:pt x="17" y="42"/>
                  </a:cubicBezTo>
                  <a:lnTo>
                    <a:pt x="11" y="42"/>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5" name="Freeform 85"/>
            <p:cNvSpPr>
              <a:spLocks noChangeArrowheads="1"/>
            </p:cNvSpPr>
            <p:nvPr/>
          </p:nvSpPr>
          <p:spPr bwMode="auto">
            <a:xfrm>
              <a:off x="1974850" y="1236663"/>
              <a:ext cx="88900" cy="73025"/>
            </a:xfrm>
            <a:custGeom>
              <a:avLst/>
              <a:gdLst>
                <a:gd name="T0" fmla="*/ 11 w 52"/>
                <a:gd name="T1" fmla="*/ 42 h 42"/>
                <a:gd name="T2" fmla="*/ 0 w 52"/>
                <a:gd name="T3" fmla="*/ 0 h 42"/>
                <a:gd name="T4" fmla="*/ 6 w 52"/>
                <a:gd name="T5" fmla="*/ 0 h 42"/>
                <a:gd name="T6" fmla="*/ 11 w 52"/>
                <a:gd name="T7" fmla="*/ 21 h 42"/>
                <a:gd name="T8" fmla="*/ 14 w 52"/>
                <a:gd name="T9" fmla="*/ 36 h 42"/>
                <a:gd name="T10" fmla="*/ 14 w 52"/>
                <a:gd name="T11" fmla="*/ 36 h 42"/>
                <a:gd name="T12" fmla="*/ 18 w 52"/>
                <a:gd name="T13" fmla="*/ 21 h 42"/>
                <a:gd name="T14" fmla="*/ 23 w 52"/>
                <a:gd name="T15" fmla="*/ 0 h 42"/>
                <a:gd name="T16" fmla="*/ 29 w 52"/>
                <a:gd name="T17" fmla="*/ 0 h 42"/>
                <a:gd name="T18" fmla="*/ 34 w 52"/>
                <a:gd name="T19" fmla="*/ 21 h 42"/>
                <a:gd name="T20" fmla="*/ 37 w 52"/>
                <a:gd name="T21" fmla="*/ 36 h 42"/>
                <a:gd name="T22" fmla="*/ 37 w 52"/>
                <a:gd name="T23" fmla="*/ 36 h 42"/>
                <a:gd name="T24" fmla="*/ 41 w 52"/>
                <a:gd name="T25" fmla="*/ 21 h 42"/>
                <a:gd name="T26" fmla="*/ 46 w 52"/>
                <a:gd name="T27" fmla="*/ 0 h 42"/>
                <a:gd name="T28" fmla="*/ 52 w 52"/>
                <a:gd name="T29" fmla="*/ 0 h 42"/>
                <a:gd name="T30" fmla="*/ 40 w 52"/>
                <a:gd name="T31" fmla="*/ 42 h 42"/>
                <a:gd name="T32" fmla="*/ 34 w 52"/>
                <a:gd name="T33" fmla="*/ 42 h 42"/>
                <a:gd name="T34" fmla="*/ 29 w 52"/>
                <a:gd name="T35" fmla="*/ 20 h 42"/>
                <a:gd name="T36" fmla="*/ 26 w 52"/>
                <a:gd name="T37" fmla="*/ 6 h 42"/>
                <a:gd name="T38" fmla="*/ 26 w 52"/>
                <a:gd name="T39" fmla="*/ 6 h 42"/>
                <a:gd name="T40" fmla="*/ 23 w 52"/>
                <a:gd name="T41" fmla="*/ 20 h 42"/>
                <a:gd name="T42" fmla="*/ 16 w 52"/>
                <a:gd name="T43" fmla="*/ 42 h 42"/>
                <a:gd name="T44" fmla="*/ 11 w 52"/>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2">
                  <a:moveTo>
                    <a:pt x="11" y="42"/>
                  </a:moveTo>
                  <a:cubicBezTo>
                    <a:pt x="0" y="0"/>
                    <a:pt x="0" y="0"/>
                    <a:pt x="0" y="0"/>
                  </a:cubicBezTo>
                  <a:cubicBezTo>
                    <a:pt x="6" y="0"/>
                    <a:pt x="6" y="0"/>
                    <a:pt x="6" y="0"/>
                  </a:cubicBezTo>
                  <a:cubicBezTo>
                    <a:pt x="11" y="21"/>
                    <a:pt x="11" y="21"/>
                    <a:pt x="11" y="21"/>
                  </a:cubicBezTo>
                  <a:cubicBezTo>
                    <a:pt x="12" y="26"/>
                    <a:pt x="13" y="32"/>
                    <a:pt x="14" y="36"/>
                  </a:cubicBezTo>
                  <a:cubicBezTo>
                    <a:pt x="14" y="36"/>
                    <a:pt x="14" y="36"/>
                    <a:pt x="14" y="36"/>
                  </a:cubicBezTo>
                  <a:cubicBezTo>
                    <a:pt x="15" y="32"/>
                    <a:pt x="16" y="27"/>
                    <a:pt x="18" y="21"/>
                  </a:cubicBezTo>
                  <a:cubicBezTo>
                    <a:pt x="23" y="0"/>
                    <a:pt x="23" y="0"/>
                    <a:pt x="23" y="0"/>
                  </a:cubicBezTo>
                  <a:cubicBezTo>
                    <a:pt x="29" y="0"/>
                    <a:pt x="29" y="0"/>
                    <a:pt x="29" y="0"/>
                  </a:cubicBezTo>
                  <a:cubicBezTo>
                    <a:pt x="34" y="21"/>
                    <a:pt x="34" y="21"/>
                    <a:pt x="34" y="21"/>
                  </a:cubicBezTo>
                  <a:cubicBezTo>
                    <a:pt x="35" y="26"/>
                    <a:pt x="37" y="31"/>
                    <a:pt x="37" y="36"/>
                  </a:cubicBezTo>
                  <a:cubicBezTo>
                    <a:pt x="37" y="36"/>
                    <a:pt x="37" y="36"/>
                    <a:pt x="37" y="36"/>
                  </a:cubicBezTo>
                  <a:cubicBezTo>
                    <a:pt x="38" y="31"/>
                    <a:pt x="39" y="26"/>
                    <a:pt x="41" y="21"/>
                  </a:cubicBezTo>
                  <a:cubicBezTo>
                    <a:pt x="46" y="0"/>
                    <a:pt x="46" y="0"/>
                    <a:pt x="46" y="0"/>
                  </a:cubicBezTo>
                  <a:cubicBezTo>
                    <a:pt x="52" y="0"/>
                    <a:pt x="52" y="0"/>
                    <a:pt x="52" y="0"/>
                  </a:cubicBezTo>
                  <a:cubicBezTo>
                    <a:pt x="40" y="42"/>
                    <a:pt x="40" y="42"/>
                    <a:pt x="40" y="42"/>
                  </a:cubicBezTo>
                  <a:cubicBezTo>
                    <a:pt x="34" y="42"/>
                    <a:pt x="34" y="42"/>
                    <a:pt x="34" y="42"/>
                  </a:cubicBezTo>
                  <a:cubicBezTo>
                    <a:pt x="29" y="20"/>
                    <a:pt x="29" y="20"/>
                    <a:pt x="29" y="20"/>
                  </a:cubicBezTo>
                  <a:cubicBezTo>
                    <a:pt x="27" y="15"/>
                    <a:pt x="27" y="10"/>
                    <a:pt x="26" y="6"/>
                  </a:cubicBezTo>
                  <a:cubicBezTo>
                    <a:pt x="26" y="6"/>
                    <a:pt x="26" y="6"/>
                    <a:pt x="26" y="6"/>
                  </a:cubicBezTo>
                  <a:cubicBezTo>
                    <a:pt x="25" y="10"/>
                    <a:pt x="24" y="14"/>
                    <a:pt x="23" y="20"/>
                  </a:cubicBezTo>
                  <a:cubicBezTo>
                    <a:pt x="16" y="42"/>
                    <a:pt x="16" y="42"/>
                    <a:pt x="16" y="42"/>
                  </a:cubicBezTo>
                  <a:lnTo>
                    <a:pt x="11" y="42"/>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6" name="Freeform 86"/>
            <p:cNvSpPr>
              <a:spLocks noChangeArrowheads="1"/>
            </p:cNvSpPr>
            <p:nvPr/>
          </p:nvSpPr>
          <p:spPr bwMode="auto">
            <a:xfrm>
              <a:off x="2068513" y="1236663"/>
              <a:ext cx="90487" cy="73025"/>
            </a:xfrm>
            <a:custGeom>
              <a:avLst/>
              <a:gdLst>
                <a:gd name="T0" fmla="*/ 11 w 53"/>
                <a:gd name="T1" fmla="*/ 42 h 42"/>
                <a:gd name="T2" fmla="*/ 0 w 53"/>
                <a:gd name="T3" fmla="*/ 0 h 42"/>
                <a:gd name="T4" fmla="*/ 6 w 53"/>
                <a:gd name="T5" fmla="*/ 0 h 42"/>
                <a:gd name="T6" fmla="*/ 11 w 53"/>
                <a:gd name="T7" fmla="*/ 21 h 42"/>
                <a:gd name="T8" fmla="*/ 14 w 53"/>
                <a:gd name="T9" fmla="*/ 36 h 42"/>
                <a:gd name="T10" fmla="*/ 15 w 53"/>
                <a:gd name="T11" fmla="*/ 36 h 42"/>
                <a:gd name="T12" fmla="*/ 18 w 53"/>
                <a:gd name="T13" fmla="*/ 21 h 42"/>
                <a:gd name="T14" fmla="*/ 24 w 53"/>
                <a:gd name="T15" fmla="*/ 0 h 42"/>
                <a:gd name="T16" fmla="*/ 30 w 53"/>
                <a:gd name="T17" fmla="*/ 0 h 42"/>
                <a:gd name="T18" fmla="*/ 35 w 53"/>
                <a:gd name="T19" fmla="*/ 21 h 42"/>
                <a:gd name="T20" fmla="*/ 38 w 53"/>
                <a:gd name="T21" fmla="*/ 36 h 42"/>
                <a:gd name="T22" fmla="*/ 38 w 53"/>
                <a:gd name="T23" fmla="*/ 36 h 42"/>
                <a:gd name="T24" fmla="*/ 41 w 53"/>
                <a:gd name="T25" fmla="*/ 21 h 42"/>
                <a:gd name="T26" fmla="*/ 47 w 53"/>
                <a:gd name="T27" fmla="*/ 0 h 42"/>
                <a:gd name="T28" fmla="*/ 53 w 53"/>
                <a:gd name="T29" fmla="*/ 0 h 42"/>
                <a:gd name="T30" fmla="*/ 40 w 53"/>
                <a:gd name="T31" fmla="*/ 42 h 42"/>
                <a:gd name="T32" fmla="*/ 35 w 53"/>
                <a:gd name="T33" fmla="*/ 42 h 42"/>
                <a:gd name="T34" fmla="*/ 29 w 53"/>
                <a:gd name="T35" fmla="*/ 20 h 42"/>
                <a:gd name="T36" fmla="*/ 27 w 53"/>
                <a:gd name="T37" fmla="*/ 6 h 42"/>
                <a:gd name="T38" fmla="*/ 26 w 53"/>
                <a:gd name="T39" fmla="*/ 6 h 42"/>
                <a:gd name="T40" fmla="*/ 23 w 53"/>
                <a:gd name="T41" fmla="*/ 20 h 42"/>
                <a:gd name="T42" fmla="*/ 17 w 53"/>
                <a:gd name="T43" fmla="*/ 42 h 42"/>
                <a:gd name="T44" fmla="*/ 11 w 53"/>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42">
                  <a:moveTo>
                    <a:pt x="11" y="42"/>
                  </a:moveTo>
                  <a:cubicBezTo>
                    <a:pt x="0" y="0"/>
                    <a:pt x="0" y="0"/>
                    <a:pt x="0" y="0"/>
                  </a:cubicBezTo>
                  <a:cubicBezTo>
                    <a:pt x="6" y="0"/>
                    <a:pt x="6" y="0"/>
                    <a:pt x="6" y="0"/>
                  </a:cubicBezTo>
                  <a:cubicBezTo>
                    <a:pt x="11" y="21"/>
                    <a:pt x="11" y="21"/>
                    <a:pt x="11" y="21"/>
                  </a:cubicBezTo>
                  <a:cubicBezTo>
                    <a:pt x="13" y="26"/>
                    <a:pt x="14" y="32"/>
                    <a:pt x="14" y="36"/>
                  </a:cubicBezTo>
                  <a:cubicBezTo>
                    <a:pt x="15" y="36"/>
                    <a:pt x="15" y="36"/>
                    <a:pt x="15" y="36"/>
                  </a:cubicBezTo>
                  <a:cubicBezTo>
                    <a:pt x="15" y="32"/>
                    <a:pt x="17" y="27"/>
                    <a:pt x="18" y="21"/>
                  </a:cubicBezTo>
                  <a:cubicBezTo>
                    <a:pt x="24" y="0"/>
                    <a:pt x="24" y="0"/>
                    <a:pt x="24" y="0"/>
                  </a:cubicBezTo>
                  <a:cubicBezTo>
                    <a:pt x="30" y="0"/>
                    <a:pt x="30" y="0"/>
                    <a:pt x="30" y="0"/>
                  </a:cubicBezTo>
                  <a:cubicBezTo>
                    <a:pt x="35" y="21"/>
                    <a:pt x="35" y="21"/>
                    <a:pt x="35" y="21"/>
                  </a:cubicBezTo>
                  <a:cubicBezTo>
                    <a:pt x="36" y="26"/>
                    <a:pt x="37" y="31"/>
                    <a:pt x="38" y="36"/>
                  </a:cubicBezTo>
                  <a:cubicBezTo>
                    <a:pt x="38" y="36"/>
                    <a:pt x="38" y="36"/>
                    <a:pt x="38" y="36"/>
                  </a:cubicBezTo>
                  <a:cubicBezTo>
                    <a:pt x="39" y="31"/>
                    <a:pt x="40" y="26"/>
                    <a:pt x="41" y="21"/>
                  </a:cubicBezTo>
                  <a:cubicBezTo>
                    <a:pt x="47" y="0"/>
                    <a:pt x="47" y="0"/>
                    <a:pt x="47" y="0"/>
                  </a:cubicBezTo>
                  <a:cubicBezTo>
                    <a:pt x="53" y="0"/>
                    <a:pt x="53" y="0"/>
                    <a:pt x="53" y="0"/>
                  </a:cubicBezTo>
                  <a:cubicBezTo>
                    <a:pt x="40" y="42"/>
                    <a:pt x="40" y="42"/>
                    <a:pt x="40" y="42"/>
                  </a:cubicBezTo>
                  <a:cubicBezTo>
                    <a:pt x="35" y="42"/>
                    <a:pt x="35" y="42"/>
                    <a:pt x="35" y="42"/>
                  </a:cubicBezTo>
                  <a:cubicBezTo>
                    <a:pt x="29" y="20"/>
                    <a:pt x="29" y="20"/>
                    <a:pt x="29" y="20"/>
                  </a:cubicBezTo>
                  <a:cubicBezTo>
                    <a:pt x="28" y="15"/>
                    <a:pt x="27" y="10"/>
                    <a:pt x="27" y="6"/>
                  </a:cubicBezTo>
                  <a:cubicBezTo>
                    <a:pt x="26" y="6"/>
                    <a:pt x="26" y="6"/>
                    <a:pt x="26" y="6"/>
                  </a:cubicBezTo>
                  <a:cubicBezTo>
                    <a:pt x="26" y="10"/>
                    <a:pt x="25" y="14"/>
                    <a:pt x="23" y="20"/>
                  </a:cubicBezTo>
                  <a:cubicBezTo>
                    <a:pt x="17" y="42"/>
                    <a:pt x="17" y="42"/>
                    <a:pt x="17" y="42"/>
                  </a:cubicBezTo>
                  <a:lnTo>
                    <a:pt x="11" y="42"/>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7" name="Freeform 87"/>
            <p:cNvSpPr>
              <a:spLocks noChangeArrowheads="1"/>
            </p:cNvSpPr>
            <p:nvPr/>
          </p:nvSpPr>
          <p:spPr bwMode="auto">
            <a:xfrm>
              <a:off x="1555750" y="3562350"/>
              <a:ext cx="20638" cy="38100"/>
            </a:xfrm>
            <a:custGeom>
              <a:avLst/>
              <a:gdLst>
                <a:gd name="T0" fmla="*/ 5 w 12"/>
                <a:gd name="T1" fmla="*/ 17 h 22"/>
                <a:gd name="T2" fmla="*/ 0 w 12"/>
                <a:gd name="T3" fmla="*/ 9 h 22"/>
                <a:gd name="T4" fmla="*/ 0 w 12"/>
                <a:gd name="T5" fmla="*/ 15 h 22"/>
                <a:gd name="T6" fmla="*/ 2 w 12"/>
                <a:gd name="T7" fmla="*/ 22 h 22"/>
                <a:gd name="T8" fmla="*/ 5 w 12"/>
                <a:gd name="T9" fmla="*/ 17 h 22"/>
              </a:gdLst>
              <a:ahLst/>
              <a:cxnLst>
                <a:cxn ang="0">
                  <a:pos x="T0" y="T1"/>
                </a:cxn>
                <a:cxn ang="0">
                  <a:pos x="T2" y="T3"/>
                </a:cxn>
                <a:cxn ang="0">
                  <a:pos x="T4" y="T5"/>
                </a:cxn>
                <a:cxn ang="0">
                  <a:pos x="T6" y="T7"/>
                </a:cxn>
                <a:cxn ang="0">
                  <a:pos x="T8" y="T9"/>
                </a:cxn>
              </a:cxnLst>
              <a:rect l="0" t="0" r="r" b="b"/>
              <a:pathLst>
                <a:path w="12" h="22">
                  <a:moveTo>
                    <a:pt x="5" y="17"/>
                  </a:moveTo>
                  <a:cubicBezTo>
                    <a:pt x="12" y="4"/>
                    <a:pt x="1" y="0"/>
                    <a:pt x="0" y="9"/>
                  </a:cubicBezTo>
                  <a:cubicBezTo>
                    <a:pt x="0" y="11"/>
                    <a:pt x="0" y="13"/>
                    <a:pt x="0" y="15"/>
                  </a:cubicBezTo>
                  <a:cubicBezTo>
                    <a:pt x="0" y="18"/>
                    <a:pt x="1" y="20"/>
                    <a:pt x="2" y="22"/>
                  </a:cubicBezTo>
                  <a:cubicBezTo>
                    <a:pt x="3" y="21"/>
                    <a:pt x="4" y="19"/>
                    <a:pt x="5" y="1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8" name="Freeform 88"/>
            <p:cNvSpPr>
              <a:spLocks noChangeArrowheads="1"/>
            </p:cNvSpPr>
            <p:nvPr/>
          </p:nvSpPr>
          <p:spPr bwMode="auto">
            <a:xfrm>
              <a:off x="1508125" y="3586163"/>
              <a:ext cx="12700" cy="19050"/>
            </a:xfrm>
            <a:custGeom>
              <a:avLst/>
              <a:gdLst>
                <a:gd name="T0" fmla="*/ 4 w 8"/>
                <a:gd name="T1" fmla="*/ 8 h 11"/>
                <a:gd name="T2" fmla="*/ 8 w 8"/>
                <a:gd name="T3" fmla="*/ 11 h 11"/>
                <a:gd name="T4" fmla="*/ 2 w 8"/>
                <a:gd name="T5" fmla="*/ 0 h 11"/>
                <a:gd name="T6" fmla="*/ 4 w 8"/>
                <a:gd name="T7" fmla="*/ 8 h 11"/>
              </a:gdLst>
              <a:ahLst/>
              <a:cxnLst>
                <a:cxn ang="0">
                  <a:pos x="T0" y="T1"/>
                </a:cxn>
                <a:cxn ang="0">
                  <a:pos x="T2" y="T3"/>
                </a:cxn>
                <a:cxn ang="0">
                  <a:pos x="T4" y="T5"/>
                </a:cxn>
                <a:cxn ang="0">
                  <a:pos x="T6" y="T7"/>
                </a:cxn>
              </a:cxnLst>
              <a:rect l="0" t="0" r="r" b="b"/>
              <a:pathLst>
                <a:path w="8" h="11">
                  <a:moveTo>
                    <a:pt x="4" y="8"/>
                  </a:moveTo>
                  <a:cubicBezTo>
                    <a:pt x="5" y="9"/>
                    <a:pt x="7" y="10"/>
                    <a:pt x="8" y="11"/>
                  </a:cubicBezTo>
                  <a:cubicBezTo>
                    <a:pt x="6" y="6"/>
                    <a:pt x="4" y="3"/>
                    <a:pt x="2" y="0"/>
                  </a:cubicBezTo>
                  <a:cubicBezTo>
                    <a:pt x="0" y="4"/>
                    <a:pt x="1" y="7"/>
                    <a:pt x="4"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9" name="Freeform 89"/>
            <p:cNvSpPr>
              <a:spLocks noChangeArrowheads="1"/>
            </p:cNvSpPr>
            <p:nvPr/>
          </p:nvSpPr>
          <p:spPr bwMode="auto">
            <a:xfrm>
              <a:off x="1587500" y="3608388"/>
              <a:ext cx="31750" cy="23812"/>
            </a:xfrm>
            <a:custGeom>
              <a:avLst/>
              <a:gdLst>
                <a:gd name="T0" fmla="*/ 5 w 19"/>
                <a:gd name="T1" fmla="*/ 14 h 14"/>
                <a:gd name="T2" fmla="*/ 12 w 19"/>
                <a:gd name="T3" fmla="*/ 13 h 14"/>
                <a:gd name="T4" fmla="*/ 13 w 19"/>
                <a:gd name="T5" fmla="*/ 1 h 14"/>
                <a:gd name="T6" fmla="*/ 0 w 19"/>
                <a:gd name="T7" fmla="*/ 13 h 14"/>
                <a:gd name="T8" fmla="*/ 5 w 19"/>
                <a:gd name="T9" fmla="*/ 14 h 14"/>
              </a:gdLst>
              <a:ahLst/>
              <a:cxnLst>
                <a:cxn ang="0">
                  <a:pos x="T0" y="T1"/>
                </a:cxn>
                <a:cxn ang="0">
                  <a:pos x="T2" y="T3"/>
                </a:cxn>
                <a:cxn ang="0">
                  <a:pos x="T4" y="T5"/>
                </a:cxn>
                <a:cxn ang="0">
                  <a:pos x="T6" y="T7"/>
                </a:cxn>
                <a:cxn ang="0">
                  <a:pos x="T8" y="T9"/>
                </a:cxn>
              </a:cxnLst>
              <a:rect l="0" t="0" r="r" b="b"/>
              <a:pathLst>
                <a:path w="19" h="14">
                  <a:moveTo>
                    <a:pt x="5" y="14"/>
                  </a:moveTo>
                  <a:cubicBezTo>
                    <a:pt x="7" y="14"/>
                    <a:pt x="9" y="13"/>
                    <a:pt x="12" y="13"/>
                  </a:cubicBezTo>
                  <a:cubicBezTo>
                    <a:pt x="18" y="8"/>
                    <a:pt x="19" y="5"/>
                    <a:pt x="13" y="1"/>
                  </a:cubicBezTo>
                  <a:cubicBezTo>
                    <a:pt x="8" y="0"/>
                    <a:pt x="3" y="7"/>
                    <a:pt x="0" y="13"/>
                  </a:cubicBezTo>
                  <a:cubicBezTo>
                    <a:pt x="2" y="14"/>
                    <a:pt x="3" y="14"/>
                    <a:pt x="5" y="1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0" name="Freeform 90"/>
            <p:cNvSpPr>
              <a:spLocks noChangeArrowheads="1"/>
            </p:cNvSpPr>
            <p:nvPr/>
          </p:nvSpPr>
          <p:spPr bwMode="auto">
            <a:xfrm>
              <a:off x="1536700" y="3614738"/>
              <a:ext cx="39688" cy="96837"/>
            </a:xfrm>
            <a:custGeom>
              <a:avLst/>
              <a:gdLst>
                <a:gd name="T0" fmla="*/ 23 w 23"/>
                <a:gd name="T1" fmla="*/ 14 h 57"/>
                <a:gd name="T2" fmla="*/ 13 w 23"/>
                <a:gd name="T3" fmla="*/ 7 h 57"/>
                <a:gd name="T4" fmla="*/ 9 w 23"/>
                <a:gd name="T5" fmla="*/ 0 h 57"/>
                <a:gd name="T6" fmla="*/ 0 w 23"/>
                <a:gd name="T7" fmla="*/ 3 h 57"/>
                <a:gd name="T8" fmla="*/ 8 w 23"/>
                <a:gd name="T9" fmla="*/ 55 h 57"/>
                <a:gd name="T10" fmla="*/ 7 w 23"/>
                <a:gd name="T11" fmla="*/ 57 h 57"/>
                <a:gd name="T12" fmla="*/ 14 w 23"/>
                <a:gd name="T13" fmla="*/ 57 h 57"/>
                <a:gd name="T14" fmla="*/ 23 w 23"/>
                <a:gd name="T15" fmla="*/ 57 h 57"/>
                <a:gd name="T16" fmla="*/ 23 w 23"/>
                <a:gd name="T17"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4"/>
                  </a:moveTo>
                  <a:cubicBezTo>
                    <a:pt x="19" y="12"/>
                    <a:pt x="16" y="10"/>
                    <a:pt x="13" y="7"/>
                  </a:cubicBezTo>
                  <a:cubicBezTo>
                    <a:pt x="12" y="6"/>
                    <a:pt x="11" y="3"/>
                    <a:pt x="9" y="0"/>
                  </a:cubicBezTo>
                  <a:cubicBezTo>
                    <a:pt x="6" y="1"/>
                    <a:pt x="3" y="2"/>
                    <a:pt x="0" y="3"/>
                  </a:cubicBezTo>
                  <a:cubicBezTo>
                    <a:pt x="5" y="19"/>
                    <a:pt x="7" y="38"/>
                    <a:pt x="8" y="55"/>
                  </a:cubicBezTo>
                  <a:cubicBezTo>
                    <a:pt x="8" y="56"/>
                    <a:pt x="8" y="56"/>
                    <a:pt x="7" y="57"/>
                  </a:cubicBezTo>
                  <a:cubicBezTo>
                    <a:pt x="14" y="57"/>
                    <a:pt x="14" y="57"/>
                    <a:pt x="14" y="57"/>
                  </a:cubicBezTo>
                  <a:cubicBezTo>
                    <a:pt x="23" y="57"/>
                    <a:pt x="23" y="57"/>
                    <a:pt x="23" y="57"/>
                  </a:cubicBezTo>
                  <a:cubicBezTo>
                    <a:pt x="19" y="43"/>
                    <a:pt x="18" y="27"/>
                    <a:pt x="23" y="1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1" name="Freeform 91"/>
            <p:cNvSpPr>
              <a:spLocks noChangeArrowheads="1"/>
            </p:cNvSpPr>
            <p:nvPr/>
          </p:nvSpPr>
          <p:spPr bwMode="auto">
            <a:xfrm>
              <a:off x="1425575" y="3473450"/>
              <a:ext cx="273050" cy="239713"/>
            </a:xfrm>
            <a:custGeom>
              <a:avLst/>
              <a:gdLst>
                <a:gd name="T0" fmla="*/ 121 w 159"/>
                <a:gd name="T1" fmla="*/ 16 h 139"/>
                <a:gd name="T2" fmla="*/ 79 w 159"/>
                <a:gd name="T3" fmla="*/ 0 h 139"/>
                <a:gd name="T4" fmla="*/ 38 w 159"/>
                <a:gd name="T5" fmla="*/ 16 h 139"/>
                <a:gd name="T6" fmla="*/ 32 w 159"/>
                <a:gd name="T7" fmla="*/ 99 h 139"/>
                <a:gd name="T8" fmla="*/ 42 w 159"/>
                <a:gd name="T9" fmla="*/ 129 h 139"/>
                <a:gd name="T10" fmla="*/ 48 w 159"/>
                <a:gd name="T11" fmla="*/ 138 h 139"/>
                <a:gd name="T12" fmla="*/ 68 w 159"/>
                <a:gd name="T13" fmla="*/ 138 h 139"/>
                <a:gd name="T14" fmla="*/ 59 w 159"/>
                <a:gd name="T15" fmla="*/ 85 h 139"/>
                <a:gd name="T16" fmla="*/ 59 w 159"/>
                <a:gd name="T17" fmla="*/ 83 h 139"/>
                <a:gd name="T18" fmla="*/ 51 w 159"/>
                <a:gd name="T19" fmla="*/ 80 h 139"/>
                <a:gd name="T20" fmla="*/ 42 w 159"/>
                <a:gd name="T21" fmla="*/ 66 h 139"/>
                <a:gd name="T22" fmla="*/ 62 w 159"/>
                <a:gd name="T23" fmla="*/ 74 h 139"/>
                <a:gd name="T24" fmla="*/ 63 w 159"/>
                <a:gd name="T25" fmla="*/ 78 h 139"/>
                <a:gd name="T26" fmla="*/ 73 w 159"/>
                <a:gd name="T27" fmla="*/ 76 h 139"/>
                <a:gd name="T28" fmla="*/ 77 w 159"/>
                <a:gd name="T29" fmla="*/ 49 h 139"/>
                <a:gd name="T30" fmla="*/ 88 w 159"/>
                <a:gd name="T31" fmla="*/ 60 h 139"/>
                <a:gd name="T32" fmla="*/ 79 w 159"/>
                <a:gd name="T33" fmla="*/ 78 h 139"/>
                <a:gd name="T34" fmla="*/ 81 w 159"/>
                <a:gd name="T35" fmla="*/ 81 h 139"/>
                <a:gd name="T36" fmla="*/ 90 w 159"/>
                <a:gd name="T37" fmla="*/ 90 h 139"/>
                <a:gd name="T38" fmla="*/ 94 w 159"/>
                <a:gd name="T39" fmla="*/ 83 h 139"/>
                <a:gd name="T40" fmla="*/ 108 w 159"/>
                <a:gd name="T41" fmla="*/ 73 h 139"/>
                <a:gd name="T42" fmla="*/ 117 w 159"/>
                <a:gd name="T43" fmla="*/ 85 h 139"/>
                <a:gd name="T44" fmla="*/ 92 w 159"/>
                <a:gd name="T45" fmla="*/ 96 h 139"/>
                <a:gd name="T46" fmla="*/ 91 w 159"/>
                <a:gd name="T47" fmla="*/ 102 h 139"/>
                <a:gd name="T48" fmla="*/ 94 w 159"/>
                <a:gd name="T49" fmla="*/ 136 h 139"/>
                <a:gd name="T50" fmla="*/ 94 w 159"/>
                <a:gd name="T51" fmla="*/ 138 h 139"/>
                <a:gd name="T52" fmla="*/ 111 w 159"/>
                <a:gd name="T53" fmla="*/ 138 h 139"/>
                <a:gd name="T54" fmla="*/ 117 w 159"/>
                <a:gd name="T55" fmla="*/ 129 h 139"/>
                <a:gd name="T56" fmla="*/ 127 w 159"/>
                <a:gd name="T57" fmla="*/ 99 h 139"/>
                <a:gd name="T58" fmla="*/ 121 w 159"/>
                <a:gd name="T59"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39">
                  <a:moveTo>
                    <a:pt x="121" y="16"/>
                  </a:moveTo>
                  <a:cubicBezTo>
                    <a:pt x="113" y="8"/>
                    <a:pt x="103" y="0"/>
                    <a:pt x="79" y="0"/>
                  </a:cubicBezTo>
                  <a:cubicBezTo>
                    <a:pt x="56" y="0"/>
                    <a:pt x="46" y="8"/>
                    <a:pt x="38" y="16"/>
                  </a:cubicBezTo>
                  <a:cubicBezTo>
                    <a:pt x="0" y="54"/>
                    <a:pt x="29" y="94"/>
                    <a:pt x="32" y="99"/>
                  </a:cubicBezTo>
                  <a:cubicBezTo>
                    <a:pt x="35" y="104"/>
                    <a:pt x="41" y="119"/>
                    <a:pt x="42" y="129"/>
                  </a:cubicBezTo>
                  <a:cubicBezTo>
                    <a:pt x="43" y="139"/>
                    <a:pt x="48" y="138"/>
                    <a:pt x="48" y="138"/>
                  </a:cubicBezTo>
                  <a:cubicBezTo>
                    <a:pt x="68" y="138"/>
                    <a:pt x="68" y="138"/>
                    <a:pt x="68" y="138"/>
                  </a:cubicBezTo>
                  <a:cubicBezTo>
                    <a:pt x="66" y="121"/>
                    <a:pt x="66" y="101"/>
                    <a:pt x="59" y="85"/>
                  </a:cubicBezTo>
                  <a:cubicBezTo>
                    <a:pt x="59" y="84"/>
                    <a:pt x="59" y="84"/>
                    <a:pt x="59" y="83"/>
                  </a:cubicBezTo>
                  <a:cubicBezTo>
                    <a:pt x="56" y="82"/>
                    <a:pt x="54" y="81"/>
                    <a:pt x="51" y="80"/>
                  </a:cubicBezTo>
                  <a:cubicBezTo>
                    <a:pt x="46" y="78"/>
                    <a:pt x="40" y="72"/>
                    <a:pt x="42" y="66"/>
                  </a:cubicBezTo>
                  <a:cubicBezTo>
                    <a:pt x="47" y="49"/>
                    <a:pt x="58" y="65"/>
                    <a:pt x="62" y="74"/>
                  </a:cubicBezTo>
                  <a:cubicBezTo>
                    <a:pt x="62" y="75"/>
                    <a:pt x="63" y="77"/>
                    <a:pt x="63" y="78"/>
                  </a:cubicBezTo>
                  <a:cubicBezTo>
                    <a:pt x="66" y="78"/>
                    <a:pt x="70" y="78"/>
                    <a:pt x="73" y="76"/>
                  </a:cubicBezTo>
                  <a:cubicBezTo>
                    <a:pt x="69" y="66"/>
                    <a:pt x="68" y="52"/>
                    <a:pt x="77" y="49"/>
                  </a:cubicBezTo>
                  <a:cubicBezTo>
                    <a:pt x="83" y="46"/>
                    <a:pt x="88" y="54"/>
                    <a:pt x="88" y="60"/>
                  </a:cubicBezTo>
                  <a:cubicBezTo>
                    <a:pt x="88" y="67"/>
                    <a:pt x="85" y="73"/>
                    <a:pt x="79" y="78"/>
                  </a:cubicBezTo>
                  <a:cubicBezTo>
                    <a:pt x="80" y="79"/>
                    <a:pt x="80" y="80"/>
                    <a:pt x="81" y="81"/>
                  </a:cubicBezTo>
                  <a:cubicBezTo>
                    <a:pt x="83" y="84"/>
                    <a:pt x="86" y="87"/>
                    <a:pt x="90" y="90"/>
                  </a:cubicBezTo>
                  <a:cubicBezTo>
                    <a:pt x="91" y="87"/>
                    <a:pt x="92" y="85"/>
                    <a:pt x="94" y="83"/>
                  </a:cubicBezTo>
                  <a:cubicBezTo>
                    <a:pt x="97" y="79"/>
                    <a:pt x="102" y="72"/>
                    <a:pt x="108" y="73"/>
                  </a:cubicBezTo>
                  <a:cubicBezTo>
                    <a:pt x="113" y="74"/>
                    <a:pt x="118" y="80"/>
                    <a:pt x="117" y="85"/>
                  </a:cubicBezTo>
                  <a:cubicBezTo>
                    <a:pt x="114" y="97"/>
                    <a:pt x="102" y="99"/>
                    <a:pt x="92" y="96"/>
                  </a:cubicBezTo>
                  <a:cubicBezTo>
                    <a:pt x="91" y="98"/>
                    <a:pt x="91" y="100"/>
                    <a:pt x="91" y="102"/>
                  </a:cubicBezTo>
                  <a:cubicBezTo>
                    <a:pt x="90" y="113"/>
                    <a:pt x="90" y="125"/>
                    <a:pt x="94" y="136"/>
                  </a:cubicBezTo>
                  <a:cubicBezTo>
                    <a:pt x="94" y="137"/>
                    <a:pt x="94" y="137"/>
                    <a:pt x="94" y="138"/>
                  </a:cubicBezTo>
                  <a:cubicBezTo>
                    <a:pt x="111" y="138"/>
                    <a:pt x="111" y="138"/>
                    <a:pt x="111" y="138"/>
                  </a:cubicBezTo>
                  <a:cubicBezTo>
                    <a:pt x="111" y="138"/>
                    <a:pt x="115" y="139"/>
                    <a:pt x="117" y="129"/>
                  </a:cubicBezTo>
                  <a:cubicBezTo>
                    <a:pt x="118" y="119"/>
                    <a:pt x="124" y="104"/>
                    <a:pt x="127" y="99"/>
                  </a:cubicBezTo>
                  <a:cubicBezTo>
                    <a:pt x="130" y="94"/>
                    <a:pt x="159" y="54"/>
                    <a:pt x="121" y="1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2" name="Freeform 92"/>
            <p:cNvSpPr>
              <a:spLocks noChangeArrowheads="1"/>
            </p:cNvSpPr>
            <p:nvPr/>
          </p:nvSpPr>
          <p:spPr bwMode="auto">
            <a:xfrm>
              <a:off x="1503363" y="3724275"/>
              <a:ext cx="120650" cy="20638"/>
            </a:xfrm>
            <a:custGeom>
              <a:avLst/>
              <a:gdLst>
                <a:gd name="T0" fmla="*/ 63 w 69"/>
                <a:gd name="T1" fmla="*/ 0 h 12"/>
                <a:gd name="T2" fmla="*/ 6 w 69"/>
                <a:gd name="T3" fmla="*/ 0 h 12"/>
                <a:gd name="T4" fmla="*/ 0 w 69"/>
                <a:gd name="T5" fmla="*/ 6 h 12"/>
                <a:gd name="T6" fmla="*/ 6 w 69"/>
                <a:gd name="T7" fmla="*/ 12 h 12"/>
                <a:gd name="T8" fmla="*/ 63 w 69"/>
                <a:gd name="T9" fmla="*/ 12 h 12"/>
                <a:gd name="T10" fmla="*/ 69 w 69"/>
                <a:gd name="T11" fmla="*/ 6 h 12"/>
                <a:gd name="T12" fmla="*/ 63 w 6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9" h="12">
                  <a:moveTo>
                    <a:pt x="63" y="0"/>
                  </a:moveTo>
                  <a:cubicBezTo>
                    <a:pt x="6" y="0"/>
                    <a:pt x="6" y="0"/>
                    <a:pt x="6" y="0"/>
                  </a:cubicBezTo>
                  <a:cubicBezTo>
                    <a:pt x="2" y="0"/>
                    <a:pt x="0" y="2"/>
                    <a:pt x="0" y="6"/>
                  </a:cubicBezTo>
                  <a:cubicBezTo>
                    <a:pt x="0" y="9"/>
                    <a:pt x="2" y="12"/>
                    <a:pt x="6" y="12"/>
                  </a:cubicBezTo>
                  <a:cubicBezTo>
                    <a:pt x="63" y="12"/>
                    <a:pt x="63" y="12"/>
                    <a:pt x="63" y="12"/>
                  </a:cubicBezTo>
                  <a:cubicBezTo>
                    <a:pt x="67" y="12"/>
                    <a:pt x="69" y="9"/>
                    <a:pt x="69" y="6"/>
                  </a:cubicBezTo>
                  <a:cubicBezTo>
                    <a:pt x="69" y="2"/>
                    <a:pt x="67" y="0"/>
                    <a:pt x="63" y="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3" name="Freeform 93"/>
            <p:cNvSpPr>
              <a:spLocks noChangeArrowheads="1"/>
            </p:cNvSpPr>
            <p:nvPr/>
          </p:nvSpPr>
          <p:spPr bwMode="auto">
            <a:xfrm>
              <a:off x="1506538" y="3749675"/>
              <a:ext cx="114300" cy="19050"/>
            </a:xfrm>
            <a:custGeom>
              <a:avLst/>
              <a:gdLst>
                <a:gd name="T0" fmla="*/ 61 w 67"/>
                <a:gd name="T1" fmla="*/ 0 h 11"/>
                <a:gd name="T2" fmla="*/ 6 w 67"/>
                <a:gd name="T3" fmla="*/ 0 h 11"/>
                <a:gd name="T4" fmla="*/ 0 w 67"/>
                <a:gd name="T5" fmla="*/ 5 h 11"/>
                <a:gd name="T6" fmla="*/ 6 w 67"/>
                <a:gd name="T7" fmla="*/ 11 h 11"/>
                <a:gd name="T8" fmla="*/ 61 w 67"/>
                <a:gd name="T9" fmla="*/ 11 h 11"/>
                <a:gd name="T10" fmla="*/ 67 w 67"/>
                <a:gd name="T11" fmla="*/ 5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6" y="0"/>
                    <a:pt x="6" y="0"/>
                    <a:pt x="6" y="0"/>
                  </a:cubicBezTo>
                  <a:cubicBezTo>
                    <a:pt x="3" y="0"/>
                    <a:pt x="0" y="2"/>
                    <a:pt x="0" y="5"/>
                  </a:cubicBezTo>
                  <a:cubicBezTo>
                    <a:pt x="0" y="8"/>
                    <a:pt x="3" y="11"/>
                    <a:pt x="6" y="11"/>
                  </a:cubicBezTo>
                  <a:cubicBezTo>
                    <a:pt x="61" y="11"/>
                    <a:pt x="61" y="11"/>
                    <a:pt x="61" y="11"/>
                  </a:cubicBezTo>
                  <a:cubicBezTo>
                    <a:pt x="64" y="11"/>
                    <a:pt x="67" y="8"/>
                    <a:pt x="67" y="5"/>
                  </a:cubicBezTo>
                  <a:cubicBezTo>
                    <a:pt x="67" y="2"/>
                    <a:pt x="64" y="0"/>
                    <a:pt x="61" y="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4" name="Freeform 94"/>
            <p:cNvSpPr>
              <a:spLocks noChangeArrowheads="1"/>
            </p:cNvSpPr>
            <p:nvPr/>
          </p:nvSpPr>
          <p:spPr bwMode="auto">
            <a:xfrm>
              <a:off x="1531938" y="3771900"/>
              <a:ext cx="63500" cy="15875"/>
            </a:xfrm>
            <a:custGeom>
              <a:avLst/>
              <a:gdLst>
                <a:gd name="T0" fmla="*/ 32 w 37"/>
                <a:gd name="T1" fmla="*/ 0 h 9"/>
                <a:gd name="T2" fmla="*/ 5 w 37"/>
                <a:gd name="T3" fmla="*/ 0 h 9"/>
                <a:gd name="T4" fmla="*/ 0 w 37"/>
                <a:gd name="T5" fmla="*/ 5 h 9"/>
                <a:gd name="T6" fmla="*/ 5 w 37"/>
                <a:gd name="T7" fmla="*/ 9 h 9"/>
                <a:gd name="T8" fmla="*/ 32 w 37"/>
                <a:gd name="T9" fmla="*/ 9 h 9"/>
                <a:gd name="T10" fmla="*/ 37 w 37"/>
                <a:gd name="T11" fmla="*/ 5 h 9"/>
                <a:gd name="T12" fmla="*/ 32 w 3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32" y="0"/>
                  </a:moveTo>
                  <a:cubicBezTo>
                    <a:pt x="5" y="0"/>
                    <a:pt x="5" y="0"/>
                    <a:pt x="5" y="0"/>
                  </a:cubicBezTo>
                  <a:cubicBezTo>
                    <a:pt x="2" y="0"/>
                    <a:pt x="0" y="2"/>
                    <a:pt x="0" y="5"/>
                  </a:cubicBezTo>
                  <a:cubicBezTo>
                    <a:pt x="0" y="7"/>
                    <a:pt x="2" y="9"/>
                    <a:pt x="5" y="9"/>
                  </a:cubicBezTo>
                  <a:cubicBezTo>
                    <a:pt x="32" y="9"/>
                    <a:pt x="32" y="9"/>
                    <a:pt x="32" y="9"/>
                  </a:cubicBezTo>
                  <a:cubicBezTo>
                    <a:pt x="35" y="9"/>
                    <a:pt x="37" y="7"/>
                    <a:pt x="37" y="5"/>
                  </a:cubicBezTo>
                  <a:cubicBezTo>
                    <a:pt x="37" y="2"/>
                    <a:pt x="35" y="0"/>
                    <a:pt x="32" y="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5" name="Freeform 95"/>
            <p:cNvSpPr>
              <a:spLocks noEditPoints="1"/>
            </p:cNvSpPr>
            <p:nvPr/>
          </p:nvSpPr>
          <p:spPr bwMode="auto">
            <a:xfrm>
              <a:off x="1509713" y="1524000"/>
              <a:ext cx="187325" cy="244475"/>
            </a:xfrm>
            <a:custGeom>
              <a:avLst/>
              <a:gdLst>
                <a:gd name="T0" fmla="*/ 250 w 257"/>
                <a:gd name="T1" fmla="*/ 303 h 336"/>
                <a:gd name="T2" fmla="*/ 139 w 257"/>
                <a:gd name="T3" fmla="*/ 253 h 336"/>
                <a:gd name="T4" fmla="*/ 229 w 257"/>
                <a:gd name="T5" fmla="*/ 45 h 336"/>
                <a:gd name="T6" fmla="*/ 94 w 257"/>
                <a:gd name="T7" fmla="*/ 234 h 336"/>
                <a:gd name="T8" fmla="*/ 0 w 257"/>
                <a:gd name="T9" fmla="*/ 192 h 336"/>
                <a:gd name="T10" fmla="*/ 257 w 257"/>
                <a:gd name="T11" fmla="*/ 0 h 336"/>
                <a:gd name="T12" fmla="*/ 250 w 257"/>
                <a:gd name="T13" fmla="*/ 303 h 336"/>
                <a:gd name="T14" fmla="*/ 106 w 257"/>
                <a:gd name="T15" fmla="*/ 336 h 336"/>
                <a:gd name="T16" fmla="*/ 89 w 257"/>
                <a:gd name="T17" fmla="*/ 265 h 336"/>
                <a:gd name="T18" fmla="*/ 153 w 257"/>
                <a:gd name="T19" fmla="*/ 289 h 336"/>
                <a:gd name="T20" fmla="*/ 106 w 257"/>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336">
                  <a:moveTo>
                    <a:pt x="250" y="303"/>
                  </a:moveTo>
                  <a:lnTo>
                    <a:pt x="139" y="253"/>
                  </a:lnTo>
                  <a:lnTo>
                    <a:pt x="229" y="45"/>
                  </a:lnTo>
                  <a:lnTo>
                    <a:pt x="94" y="234"/>
                  </a:lnTo>
                  <a:lnTo>
                    <a:pt x="0" y="192"/>
                  </a:lnTo>
                  <a:lnTo>
                    <a:pt x="257" y="0"/>
                  </a:lnTo>
                  <a:lnTo>
                    <a:pt x="250" y="303"/>
                  </a:lnTo>
                  <a:close/>
                  <a:moveTo>
                    <a:pt x="106" y="336"/>
                  </a:moveTo>
                  <a:lnTo>
                    <a:pt x="89" y="265"/>
                  </a:lnTo>
                  <a:lnTo>
                    <a:pt x="153" y="289"/>
                  </a:lnTo>
                  <a:lnTo>
                    <a:pt x="106" y="336"/>
                  </a:lnTo>
                  <a:close/>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36" name="Freeform 96"/>
            <p:cNvSpPr>
              <a:spLocks noEditPoints="1" noChangeArrowheads="1"/>
            </p:cNvSpPr>
            <p:nvPr/>
          </p:nvSpPr>
          <p:spPr bwMode="auto">
            <a:xfrm>
              <a:off x="2500313" y="1441450"/>
              <a:ext cx="174625" cy="174625"/>
            </a:xfrm>
            <a:custGeom>
              <a:avLst/>
              <a:gdLst>
                <a:gd name="T0" fmla="*/ 15 w 101"/>
                <a:gd name="T1" fmla="*/ 76 h 101"/>
                <a:gd name="T2" fmla="*/ 10 w 101"/>
                <a:gd name="T3" fmla="*/ 81 h 101"/>
                <a:gd name="T4" fmla="*/ 21 w 101"/>
                <a:gd name="T5" fmla="*/ 93 h 101"/>
                <a:gd name="T6" fmla="*/ 26 w 101"/>
                <a:gd name="T7" fmla="*/ 87 h 101"/>
                <a:gd name="T8" fmla="*/ 43 w 101"/>
                <a:gd name="T9" fmla="*/ 94 h 101"/>
                <a:gd name="T10" fmla="*/ 43 w 101"/>
                <a:gd name="T11" fmla="*/ 101 h 101"/>
                <a:gd name="T12" fmla="*/ 59 w 101"/>
                <a:gd name="T13" fmla="*/ 101 h 101"/>
                <a:gd name="T14" fmla="*/ 59 w 101"/>
                <a:gd name="T15" fmla="*/ 94 h 101"/>
                <a:gd name="T16" fmla="*/ 76 w 101"/>
                <a:gd name="T17" fmla="*/ 86 h 101"/>
                <a:gd name="T18" fmla="*/ 81 w 101"/>
                <a:gd name="T19" fmla="*/ 92 h 101"/>
                <a:gd name="T20" fmla="*/ 92 w 101"/>
                <a:gd name="T21" fmla="*/ 80 h 101"/>
                <a:gd name="T22" fmla="*/ 87 w 101"/>
                <a:gd name="T23" fmla="*/ 75 h 101"/>
                <a:gd name="T24" fmla="*/ 94 w 101"/>
                <a:gd name="T25" fmla="*/ 58 h 101"/>
                <a:gd name="T26" fmla="*/ 101 w 101"/>
                <a:gd name="T27" fmla="*/ 58 h 101"/>
                <a:gd name="T28" fmla="*/ 101 w 101"/>
                <a:gd name="T29" fmla="*/ 42 h 101"/>
                <a:gd name="T30" fmla="*/ 93 w 101"/>
                <a:gd name="T31" fmla="*/ 42 h 101"/>
                <a:gd name="T32" fmla="*/ 86 w 101"/>
                <a:gd name="T33" fmla="*/ 26 h 101"/>
                <a:gd name="T34" fmla="*/ 92 w 101"/>
                <a:gd name="T35" fmla="*/ 20 h 101"/>
                <a:gd name="T36" fmla="*/ 80 w 101"/>
                <a:gd name="T37" fmla="*/ 9 h 101"/>
                <a:gd name="T38" fmla="*/ 75 w 101"/>
                <a:gd name="T39" fmla="*/ 14 h 101"/>
                <a:gd name="T40" fmla="*/ 58 w 101"/>
                <a:gd name="T41" fmla="*/ 8 h 101"/>
                <a:gd name="T42" fmla="*/ 58 w 101"/>
                <a:gd name="T43" fmla="*/ 0 h 101"/>
                <a:gd name="T44" fmla="*/ 42 w 101"/>
                <a:gd name="T45" fmla="*/ 0 h 101"/>
                <a:gd name="T46" fmla="*/ 42 w 101"/>
                <a:gd name="T47" fmla="*/ 8 h 101"/>
                <a:gd name="T48" fmla="*/ 25 w 101"/>
                <a:gd name="T49" fmla="*/ 15 h 101"/>
                <a:gd name="T50" fmla="*/ 20 w 101"/>
                <a:gd name="T51" fmla="*/ 10 h 101"/>
                <a:gd name="T52" fmla="*/ 9 w 101"/>
                <a:gd name="T53" fmla="*/ 21 h 101"/>
                <a:gd name="T54" fmla="*/ 14 w 101"/>
                <a:gd name="T55" fmla="*/ 27 h 101"/>
                <a:gd name="T56" fmla="*/ 8 w 101"/>
                <a:gd name="T57" fmla="*/ 43 h 101"/>
                <a:gd name="T58" fmla="*/ 0 w 101"/>
                <a:gd name="T59" fmla="*/ 44 h 101"/>
                <a:gd name="T60" fmla="*/ 0 w 101"/>
                <a:gd name="T61" fmla="*/ 59 h 101"/>
                <a:gd name="T62" fmla="*/ 8 w 101"/>
                <a:gd name="T63" fmla="*/ 59 h 101"/>
                <a:gd name="T64" fmla="*/ 15 w 101"/>
                <a:gd name="T65" fmla="*/ 76 h 101"/>
                <a:gd name="T66" fmla="*/ 50 w 101"/>
                <a:gd name="T67" fmla="*/ 19 h 101"/>
                <a:gd name="T68" fmla="*/ 83 w 101"/>
                <a:gd name="T69" fmla="*/ 50 h 101"/>
                <a:gd name="T70" fmla="*/ 51 w 101"/>
                <a:gd name="T71" fmla="*/ 83 h 101"/>
                <a:gd name="T72" fmla="*/ 18 w 101"/>
                <a:gd name="T73" fmla="*/ 51 h 101"/>
                <a:gd name="T74" fmla="*/ 50 w 101"/>
                <a:gd name="T75"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10" y="81"/>
                    <a:pt x="10" y="81"/>
                    <a:pt x="10" y="81"/>
                  </a:cubicBezTo>
                  <a:cubicBezTo>
                    <a:pt x="21" y="93"/>
                    <a:pt x="21" y="93"/>
                    <a:pt x="21" y="93"/>
                  </a:cubicBezTo>
                  <a:cubicBezTo>
                    <a:pt x="26" y="87"/>
                    <a:pt x="26" y="87"/>
                    <a:pt x="26" y="87"/>
                  </a:cubicBezTo>
                  <a:cubicBezTo>
                    <a:pt x="31" y="90"/>
                    <a:pt x="37" y="93"/>
                    <a:pt x="43" y="94"/>
                  </a:cubicBezTo>
                  <a:cubicBezTo>
                    <a:pt x="43" y="101"/>
                    <a:pt x="43" y="101"/>
                    <a:pt x="43" y="101"/>
                  </a:cubicBezTo>
                  <a:cubicBezTo>
                    <a:pt x="59" y="101"/>
                    <a:pt x="59" y="101"/>
                    <a:pt x="59" y="101"/>
                  </a:cubicBezTo>
                  <a:cubicBezTo>
                    <a:pt x="59" y="94"/>
                    <a:pt x="59" y="94"/>
                    <a:pt x="59" y="94"/>
                  </a:cubicBezTo>
                  <a:cubicBezTo>
                    <a:pt x="65" y="92"/>
                    <a:pt x="71" y="90"/>
                    <a:pt x="76" y="86"/>
                  </a:cubicBezTo>
                  <a:cubicBezTo>
                    <a:pt x="81" y="92"/>
                    <a:pt x="81" y="92"/>
                    <a:pt x="81" y="92"/>
                  </a:cubicBezTo>
                  <a:cubicBezTo>
                    <a:pt x="92" y="80"/>
                    <a:pt x="92" y="80"/>
                    <a:pt x="92" y="80"/>
                  </a:cubicBezTo>
                  <a:cubicBezTo>
                    <a:pt x="87" y="75"/>
                    <a:pt x="87" y="75"/>
                    <a:pt x="87" y="75"/>
                  </a:cubicBezTo>
                  <a:cubicBezTo>
                    <a:pt x="90" y="70"/>
                    <a:pt x="93" y="64"/>
                    <a:pt x="94" y="58"/>
                  </a:cubicBezTo>
                  <a:cubicBezTo>
                    <a:pt x="101" y="58"/>
                    <a:pt x="101" y="58"/>
                    <a:pt x="101" y="58"/>
                  </a:cubicBezTo>
                  <a:cubicBezTo>
                    <a:pt x="101" y="42"/>
                    <a:pt x="101" y="42"/>
                    <a:pt x="101" y="42"/>
                  </a:cubicBezTo>
                  <a:cubicBezTo>
                    <a:pt x="93" y="42"/>
                    <a:pt x="93" y="42"/>
                    <a:pt x="93" y="42"/>
                  </a:cubicBezTo>
                  <a:cubicBezTo>
                    <a:pt x="92" y="36"/>
                    <a:pt x="90" y="30"/>
                    <a:pt x="86" y="26"/>
                  </a:cubicBezTo>
                  <a:cubicBezTo>
                    <a:pt x="92" y="20"/>
                    <a:pt x="92" y="20"/>
                    <a:pt x="92" y="20"/>
                  </a:cubicBezTo>
                  <a:cubicBezTo>
                    <a:pt x="80" y="9"/>
                    <a:pt x="80" y="9"/>
                    <a:pt x="80" y="9"/>
                  </a:cubicBezTo>
                  <a:cubicBezTo>
                    <a:pt x="75" y="14"/>
                    <a:pt x="75" y="14"/>
                    <a:pt x="75" y="14"/>
                  </a:cubicBezTo>
                  <a:cubicBezTo>
                    <a:pt x="70" y="11"/>
                    <a:pt x="64" y="9"/>
                    <a:pt x="58" y="8"/>
                  </a:cubicBezTo>
                  <a:cubicBezTo>
                    <a:pt x="58" y="0"/>
                    <a:pt x="58" y="0"/>
                    <a:pt x="58" y="0"/>
                  </a:cubicBezTo>
                  <a:cubicBezTo>
                    <a:pt x="42" y="0"/>
                    <a:pt x="42" y="0"/>
                    <a:pt x="42" y="0"/>
                  </a:cubicBezTo>
                  <a:cubicBezTo>
                    <a:pt x="42" y="8"/>
                    <a:pt x="42" y="8"/>
                    <a:pt x="42" y="8"/>
                  </a:cubicBezTo>
                  <a:cubicBezTo>
                    <a:pt x="36" y="9"/>
                    <a:pt x="30" y="12"/>
                    <a:pt x="25" y="15"/>
                  </a:cubicBezTo>
                  <a:cubicBezTo>
                    <a:pt x="20" y="10"/>
                    <a:pt x="20" y="10"/>
                    <a:pt x="20" y="10"/>
                  </a:cubicBezTo>
                  <a:cubicBezTo>
                    <a:pt x="9" y="21"/>
                    <a:pt x="9" y="21"/>
                    <a:pt x="9" y="21"/>
                  </a:cubicBezTo>
                  <a:cubicBezTo>
                    <a:pt x="14" y="27"/>
                    <a:pt x="14" y="27"/>
                    <a:pt x="14" y="27"/>
                  </a:cubicBezTo>
                  <a:cubicBezTo>
                    <a:pt x="11" y="32"/>
                    <a:pt x="9" y="37"/>
                    <a:pt x="8" y="43"/>
                  </a:cubicBezTo>
                  <a:cubicBezTo>
                    <a:pt x="0" y="44"/>
                    <a:pt x="0" y="44"/>
                    <a:pt x="0" y="44"/>
                  </a:cubicBezTo>
                  <a:cubicBezTo>
                    <a:pt x="0" y="59"/>
                    <a:pt x="0" y="59"/>
                    <a:pt x="0" y="59"/>
                  </a:cubicBezTo>
                  <a:cubicBezTo>
                    <a:pt x="8" y="59"/>
                    <a:pt x="8" y="59"/>
                    <a:pt x="8" y="59"/>
                  </a:cubicBezTo>
                  <a:cubicBezTo>
                    <a:pt x="9" y="65"/>
                    <a:pt x="11" y="71"/>
                    <a:pt x="15" y="76"/>
                  </a:cubicBezTo>
                  <a:moveTo>
                    <a:pt x="50" y="19"/>
                  </a:moveTo>
                  <a:cubicBezTo>
                    <a:pt x="68" y="18"/>
                    <a:pt x="83" y="32"/>
                    <a:pt x="83" y="50"/>
                  </a:cubicBezTo>
                  <a:cubicBezTo>
                    <a:pt x="83" y="68"/>
                    <a:pt x="69" y="83"/>
                    <a:pt x="51" y="83"/>
                  </a:cubicBezTo>
                  <a:cubicBezTo>
                    <a:pt x="33" y="83"/>
                    <a:pt x="19" y="69"/>
                    <a:pt x="18" y="51"/>
                  </a:cubicBezTo>
                  <a:cubicBezTo>
                    <a:pt x="18" y="33"/>
                    <a:pt x="32" y="19"/>
                    <a:pt x="50" y="19"/>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7" name="Freeform 97"/>
            <p:cNvSpPr>
              <a:spLocks noEditPoints="1" noChangeArrowheads="1"/>
            </p:cNvSpPr>
            <p:nvPr/>
          </p:nvSpPr>
          <p:spPr bwMode="auto">
            <a:xfrm>
              <a:off x="2633663" y="1362075"/>
              <a:ext cx="117475" cy="117475"/>
            </a:xfrm>
            <a:custGeom>
              <a:avLst/>
              <a:gdLst>
                <a:gd name="T0" fmla="*/ 63 w 68"/>
                <a:gd name="T1" fmla="*/ 28 h 68"/>
                <a:gd name="T2" fmla="*/ 68 w 68"/>
                <a:gd name="T3" fmla="*/ 26 h 68"/>
                <a:gd name="T4" fmla="*/ 63 w 68"/>
                <a:gd name="T5" fmla="*/ 14 h 68"/>
                <a:gd name="T6" fmla="*/ 58 w 68"/>
                <a:gd name="T7" fmla="*/ 16 h 68"/>
                <a:gd name="T8" fmla="*/ 50 w 68"/>
                <a:gd name="T9" fmla="*/ 9 h 68"/>
                <a:gd name="T10" fmla="*/ 52 w 68"/>
                <a:gd name="T11" fmla="*/ 4 h 68"/>
                <a:gd name="T12" fmla="*/ 40 w 68"/>
                <a:gd name="T13" fmla="*/ 0 h 68"/>
                <a:gd name="T14" fmla="*/ 38 w 68"/>
                <a:gd name="T15" fmla="*/ 4 h 68"/>
                <a:gd name="T16" fmla="*/ 28 w 68"/>
                <a:gd name="T17" fmla="*/ 5 h 68"/>
                <a:gd name="T18" fmla="*/ 26 w 68"/>
                <a:gd name="T19" fmla="*/ 0 h 68"/>
                <a:gd name="T20" fmla="*/ 14 w 68"/>
                <a:gd name="T21" fmla="*/ 5 h 68"/>
                <a:gd name="T22" fmla="*/ 16 w 68"/>
                <a:gd name="T23" fmla="*/ 10 h 68"/>
                <a:gd name="T24" fmla="*/ 9 w 68"/>
                <a:gd name="T25" fmla="*/ 17 h 68"/>
                <a:gd name="T26" fmla="*/ 4 w 68"/>
                <a:gd name="T27" fmla="*/ 16 h 68"/>
                <a:gd name="T28" fmla="*/ 0 w 68"/>
                <a:gd name="T29" fmla="*/ 27 h 68"/>
                <a:gd name="T30" fmla="*/ 4 w 68"/>
                <a:gd name="T31" fmla="*/ 29 h 68"/>
                <a:gd name="T32" fmla="*/ 5 w 68"/>
                <a:gd name="T33" fmla="*/ 40 h 68"/>
                <a:gd name="T34" fmla="*/ 0 w 68"/>
                <a:gd name="T35" fmla="*/ 42 h 68"/>
                <a:gd name="T36" fmla="*/ 5 w 68"/>
                <a:gd name="T37" fmla="*/ 54 h 68"/>
                <a:gd name="T38" fmla="*/ 10 w 68"/>
                <a:gd name="T39" fmla="*/ 51 h 68"/>
                <a:gd name="T40" fmla="*/ 18 w 68"/>
                <a:gd name="T41" fmla="*/ 59 h 68"/>
                <a:gd name="T42" fmla="*/ 16 w 68"/>
                <a:gd name="T43" fmla="*/ 64 h 68"/>
                <a:gd name="T44" fmla="*/ 28 w 68"/>
                <a:gd name="T45" fmla="*/ 68 h 68"/>
                <a:gd name="T46" fmla="*/ 29 w 68"/>
                <a:gd name="T47" fmla="*/ 63 h 68"/>
                <a:gd name="T48" fmla="*/ 40 w 68"/>
                <a:gd name="T49" fmla="*/ 63 h 68"/>
                <a:gd name="T50" fmla="*/ 42 w 68"/>
                <a:gd name="T51" fmla="*/ 68 h 68"/>
                <a:gd name="T52" fmla="*/ 54 w 68"/>
                <a:gd name="T53" fmla="*/ 63 h 68"/>
                <a:gd name="T54" fmla="*/ 52 w 68"/>
                <a:gd name="T55" fmla="*/ 58 h 68"/>
                <a:gd name="T56" fmla="*/ 59 w 68"/>
                <a:gd name="T57" fmla="*/ 50 h 68"/>
                <a:gd name="T58" fmla="*/ 64 w 68"/>
                <a:gd name="T59" fmla="*/ 52 h 68"/>
                <a:gd name="T60" fmla="*/ 68 w 68"/>
                <a:gd name="T61" fmla="*/ 40 h 68"/>
                <a:gd name="T62" fmla="*/ 63 w 68"/>
                <a:gd name="T63" fmla="*/ 38 h 68"/>
                <a:gd name="T64" fmla="*/ 63 w 68"/>
                <a:gd name="T65" fmla="*/ 28 h 68"/>
                <a:gd name="T66" fmla="*/ 42 w 68"/>
                <a:gd name="T67" fmla="*/ 52 h 68"/>
                <a:gd name="T68" fmla="*/ 34 w 68"/>
                <a:gd name="T69" fmla="*/ 54 h 68"/>
                <a:gd name="T70" fmla="*/ 16 w 68"/>
                <a:gd name="T71" fmla="*/ 42 h 68"/>
                <a:gd name="T72" fmla="*/ 26 w 68"/>
                <a:gd name="T73" fmla="*/ 16 h 68"/>
                <a:gd name="T74" fmla="*/ 34 w 68"/>
                <a:gd name="T75" fmla="*/ 14 h 68"/>
                <a:gd name="T76" fmla="*/ 52 w 68"/>
                <a:gd name="T77" fmla="*/ 26 h 68"/>
                <a:gd name="T78" fmla="*/ 42 w 68"/>
                <a:gd name="T79"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8">
                  <a:moveTo>
                    <a:pt x="63" y="28"/>
                  </a:moveTo>
                  <a:cubicBezTo>
                    <a:pt x="68" y="26"/>
                    <a:pt x="68" y="26"/>
                    <a:pt x="68" y="26"/>
                  </a:cubicBezTo>
                  <a:cubicBezTo>
                    <a:pt x="63" y="14"/>
                    <a:pt x="63" y="14"/>
                    <a:pt x="63" y="14"/>
                  </a:cubicBezTo>
                  <a:cubicBezTo>
                    <a:pt x="58" y="16"/>
                    <a:pt x="58" y="16"/>
                    <a:pt x="58" y="16"/>
                  </a:cubicBezTo>
                  <a:cubicBezTo>
                    <a:pt x="56" y="13"/>
                    <a:pt x="53" y="11"/>
                    <a:pt x="50" y="9"/>
                  </a:cubicBezTo>
                  <a:cubicBezTo>
                    <a:pt x="52" y="4"/>
                    <a:pt x="52" y="4"/>
                    <a:pt x="52" y="4"/>
                  </a:cubicBezTo>
                  <a:cubicBezTo>
                    <a:pt x="40" y="0"/>
                    <a:pt x="40" y="0"/>
                    <a:pt x="40" y="0"/>
                  </a:cubicBezTo>
                  <a:cubicBezTo>
                    <a:pt x="38" y="4"/>
                    <a:pt x="38" y="4"/>
                    <a:pt x="38" y="4"/>
                  </a:cubicBezTo>
                  <a:cubicBezTo>
                    <a:pt x="35" y="4"/>
                    <a:pt x="31" y="4"/>
                    <a:pt x="28" y="5"/>
                  </a:cubicBezTo>
                  <a:cubicBezTo>
                    <a:pt x="26" y="0"/>
                    <a:pt x="26" y="0"/>
                    <a:pt x="26" y="0"/>
                  </a:cubicBezTo>
                  <a:cubicBezTo>
                    <a:pt x="14" y="5"/>
                    <a:pt x="14" y="5"/>
                    <a:pt x="14" y="5"/>
                  </a:cubicBezTo>
                  <a:cubicBezTo>
                    <a:pt x="16" y="10"/>
                    <a:pt x="16" y="10"/>
                    <a:pt x="16" y="10"/>
                  </a:cubicBezTo>
                  <a:cubicBezTo>
                    <a:pt x="13" y="12"/>
                    <a:pt x="11" y="14"/>
                    <a:pt x="9" y="17"/>
                  </a:cubicBezTo>
                  <a:cubicBezTo>
                    <a:pt x="4" y="16"/>
                    <a:pt x="4" y="16"/>
                    <a:pt x="4" y="16"/>
                  </a:cubicBezTo>
                  <a:cubicBezTo>
                    <a:pt x="0" y="27"/>
                    <a:pt x="0" y="27"/>
                    <a:pt x="0" y="27"/>
                  </a:cubicBezTo>
                  <a:cubicBezTo>
                    <a:pt x="4" y="29"/>
                    <a:pt x="4" y="29"/>
                    <a:pt x="4" y="29"/>
                  </a:cubicBezTo>
                  <a:cubicBezTo>
                    <a:pt x="4" y="33"/>
                    <a:pt x="4" y="36"/>
                    <a:pt x="5" y="40"/>
                  </a:cubicBezTo>
                  <a:cubicBezTo>
                    <a:pt x="0" y="42"/>
                    <a:pt x="0" y="42"/>
                    <a:pt x="0" y="42"/>
                  </a:cubicBezTo>
                  <a:cubicBezTo>
                    <a:pt x="5" y="54"/>
                    <a:pt x="5" y="54"/>
                    <a:pt x="5" y="54"/>
                  </a:cubicBezTo>
                  <a:cubicBezTo>
                    <a:pt x="10" y="51"/>
                    <a:pt x="10" y="51"/>
                    <a:pt x="10" y="51"/>
                  </a:cubicBezTo>
                  <a:cubicBezTo>
                    <a:pt x="12" y="54"/>
                    <a:pt x="15" y="57"/>
                    <a:pt x="18" y="59"/>
                  </a:cubicBezTo>
                  <a:cubicBezTo>
                    <a:pt x="16" y="64"/>
                    <a:pt x="16" y="64"/>
                    <a:pt x="16" y="64"/>
                  </a:cubicBezTo>
                  <a:cubicBezTo>
                    <a:pt x="28" y="68"/>
                    <a:pt x="28" y="68"/>
                    <a:pt x="28" y="68"/>
                  </a:cubicBezTo>
                  <a:cubicBezTo>
                    <a:pt x="29" y="63"/>
                    <a:pt x="29" y="63"/>
                    <a:pt x="29" y="63"/>
                  </a:cubicBezTo>
                  <a:cubicBezTo>
                    <a:pt x="33" y="64"/>
                    <a:pt x="37" y="64"/>
                    <a:pt x="40" y="63"/>
                  </a:cubicBezTo>
                  <a:cubicBezTo>
                    <a:pt x="42" y="68"/>
                    <a:pt x="42" y="68"/>
                    <a:pt x="42" y="68"/>
                  </a:cubicBezTo>
                  <a:cubicBezTo>
                    <a:pt x="54" y="63"/>
                    <a:pt x="54" y="63"/>
                    <a:pt x="54" y="63"/>
                  </a:cubicBezTo>
                  <a:cubicBezTo>
                    <a:pt x="52" y="58"/>
                    <a:pt x="52" y="58"/>
                    <a:pt x="52" y="58"/>
                  </a:cubicBezTo>
                  <a:cubicBezTo>
                    <a:pt x="54" y="56"/>
                    <a:pt x="57" y="53"/>
                    <a:pt x="59" y="50"/>
                  </a:cubicBezTo>
                  <a:cubicBezTo>
                    <a:pt x="64" y="52"/>
                    <a:pt x="64" y="52"/>
                    <a:pt x="64" y="52"/>
                  </a:cubicBezTo>
                  <a:cubicBezTo>
                    <a:pt x="68" y="40"/>
                    <a:pt x="68" y="40"/>
                    <a:pt x="68" y="40"/>
                  </a:cubicBezTo>
                  <a:cubicBezTo>
                    <a:pt x="63" y="38"/>
                    <a:pt x="63" y="38"/>
                    <a:pt x="63" y="38"/>
                  </a:cubicBezTo>
                  <a:cubicBezTo>
                    <a:pt x="64" y="35"/>
                    <a:pt x="64" y="31"/>
                    <a:pt x="63" y="28"/>
                  </a:cubicBezTo>
                  <a:moveTo>
                    <a:pt x="42" y="52"/>
                  </a:moveTo>
                  <a:cubicBezTo>
                    <a:pt x="40" y="53"/>
                    <a:pt x="37" y="54"/>
                    <a:pt x="34" y="54"/>
                  </a:cubicBezTo>
                  <a:cubicBezTo>
                    <a:pt x="26" y="54"/>
                    <a:pt x="19" y="49"/>
                    <a:pt x="16" y="42"/>
                  </a:cubicBezTo>
                  <a:cubicBezTo>
                    <a:pt x="11" y="32"/>
                    <a:pt x="16" y="20"/>
                    <a:pt x="26" y="16"/>
                  </a:cubicBezTo>
                  <a:cubicBezTo>
                    <a:pt x="28" y="14"/>
                    <a:pt x="31" y="14"/>
                    <a:pt x="34" y="14"/>
                  </a:cubicBezTo>
                  <a:cubicBezTo>
                    <a:pt x="42" y="14"/>
                    <a:pt x="49" y="18"/>
                    <a:pt x="52" y="26"/>
                  </a:cubicBezTo>
                  <a:cubicBezTo>
                    <a:pt x="57" y="36"/>
                    <a:pt x="52" y="48"/>
                    <a:pt x="42" y="52"/>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8" name="Freeform 98"/>
            <p:cNvSpPr>
              <a:spLocks noChangeArrowheads="1"/>
            </p:cNvSpPr>
            <p:nvPr/>
          </p:nvSpPr>
          <p:spPr bwMode="auto">
            <a:xfrm>
              <a:off x="2228850" y="3543300"/>
              <a:ext cx="190500" cy="223838"/>
            </a:xfrm>
            <a:custGeom>
              <a:avLst/>
              <a:gdLst>
                <a:gd name="T0" fmla="*/ 71 w 111"/>
                <a:gd name="T1" fmla="*/ 113 h 130"/>
                <a:gd name="T2" fmla="*/ 102 w 111"/>
                <a:gd name="T3" fmla="*/ 55 h 130"/>
                <a:gd name="T4" fmla="*/ 92 w 111"/>
                <a:gd name="T5" fmla="*/ 14 h 130"/>
                <a:gd name="T6" fmla="*/ 81 w 111"/>
                <a:gd name="T7" fmla="*/ 8 h 130"/>
                <a:gd name="T8" fmla="*/ 41 w 111"/>
                <a:gd name="T9" fmla="*/ 23 h 130"/>
                <a:gd name="T10" fmla="*/ 7 w 111"/>
                <a:gd name="T11" fmla="*/ 87 h 130"/>
                <a:gd name="T12" fmla="*/ 18 w 111"/>
                <a:gd name="T13" fmla="*/ 123 h 130"/>
                <a:gd name="T14" fmla="*/ 18 w 111"/>
                <a:gd name="T15" fmla="*/ 123 h 130"/>
                <a:gd name="T16" fmla="*/ 54 w 111"/>
                <a:gd name="T17" fmla="*/ 113 h 130"/>
                <a:gd name="T18" fmla="*/ 78 w 111"/>
                <a:gd name="T19" fmla="*/ 68 h 130"/>
                <a:gd name="T20" fmla="*/ 71 w 111"/>
                <a:gd name="T21" fmla="*/ 42 h 130"/>
                <a:gd name="T22" fmla="*/ 69 w 111"/>
                <a:gd name="T23" fmla="*/ 42 h 130"/>
                <a:gd name="T24" fmla="*/ 44 w 111"/>
                <a:gd name="T25" fmla="*/ 50 h 130"/>
                <a:gd name="T26" fmla="*/ 25 w 111"/>
                <a:gd name="T27" fmla="*/ 87 h 130"/>
                <a:gd name="T28" fmla="*/ 33 w 111"/>
                <a:gd name="T29" fmla="*/ 92 h 130"/>
                <a:gd name="T30" fmla="*/ 53 w 111"/>
                <a:gd name="T31" fmla="*/ 55 h 130"/>
                <a:gd name="T32" fmla="*/ 64 w 111"/>
                <a:gd name="T33" fmla="*/ 50 h 130"/>
                <a:gd name="T34" fmla="*/ 66 w 111"/>
                <a:gd name="T35" fmla="*/ 51 h 130"/>
                <a:gd name="T36" fmla="*/ 69 w 111"/>
                <a:gd name="T37" fmla="*/ 63 h 130"/>
                <a:gd name="T38" fmla="*/ 46 w 111"/>
                <a:gd name="T39" fmla="*/ 108 h 130"/>
                <a:gd name="T40" fmla="*/ 23 w 111"/>
                <a:gd name="T41" fmla="*/ 115 h 130"/>
                <a:gd name="T42" fmla="*/ 14 w 111"/>
                <a:gd name="T43" fmla="*/ 104 h 130"/>
                <a:gd name="T44" fmla="*/ 18 w 111"/>
                <a:gd name="T45" fmla="*/ 88 h 130"/>
                <a:gd name="T46" fmla="*/ 50 w 111"/>
                <a:gd name="T47" fmla="*/ 27 h 130"/>
                <a:gd name="T48" fmla="*/ 76 w 111"/>
                <a:gd name="T49" fmla="*/ 17 h 130"/>
                <a:gd name="T50" fmla="*/ 87 w 111"/>
                <a:gd name="T51" fmla="*/ 23 h 130"/>
                <a:gd name="T52" fmla="*/ 93 w 111"/>
                <a:gd name="T53" fmla="*/ 50 h 130"/>
                <a:gd name="T54" fmla="*/ 62 w 111"/>
                <a:gd name="T55" fmla="*/ 108 h 130"/>
                <a:gd name="T56" fmla="*/ 71 w 111"/>
                <a:gd name="T57" fmla="*/ 11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130">
                  <a:moveTo>
                    <a:pt x="71" y="113"/>
                  </a:moveTo>
                  <a:cubicBezTo>
                    <a:pt x="102" y="55"/>
                    <a:pt x="102" y="55"/>
                    <a:pt x="102" y="55"/>
                  </a:cubicBezTo>
                  <a:cubicBezTo>
                    <a:pt x="111" y="39"/>
                    <a:pt x="107" y="22"/>
                    <a:pt x="92" y="14"/>
                  </a:cubicBezTo>
                  <a:cubicBezTo>
                    <a:pt x="81" y="8"/>
                    <a:pt x="81" y="8"/>
                    <a:pt x="81" y="8"/>
                  </a:cubicBezTo>
                  <a:cubicBezTo>
                    <a:pt x="66" y="0"/>
                    <a:pt x="50" y="6"/>
                    <a:pt x="41" y="23"/>
                  </a:cubicBezTo>
                  <a:cubicBezTo>
                    <a:pt x="7" y="87"/>
                    <a:pt x="7" y="87"/>
                    <a:pt x="7" y="87"/>
                  </a:cubicBezTo>
                  <a:cubicBezTo>
                    <a:pt x="0" y="100"/>
                    <a:pt x="5" y="116"/>
                    <a:pt x="18" y="123"/>
                  </a:cubicBezTo>
                  <a:cubicBezTo>
                    <a:pt x="18" y="123"/>
                    <a:pt x="18" y="123"/>
                    <a:pt x="18" y="123"/>
                  </a:cubicBezTo>
                  <a:cubicBezTo>
                    <a:pt x="31" y="130"/>
                    <a:pt x="47" y="125"/>
                    <a:pt x="54" y="113"/>
                  </a:cubicBezTo>
                  <a:cubicBezTo>
                    <a:pt x="78" y="68"/>
                    <a:pt x="78" y="68"/>
                    <a:pt x="78" y="68"/>
                  </a:cubicBezTo>
                  <a:cubicBezTo>
                    <a:pt x="83" y="58"/>
                    <a:pt x="80" y="47"/>
                    <a:pt x="71" y="42"/>
                  </a:cubicBezTo>
                  <a:cubicBezTo>
                    <a:pt x="69" y="42"/>
                    <a:pt x="69" y="42"/>
                    <a:pt x="69" y="42"/>
                  </a:cubicBezTo>
                  <a:cubicBezTo>
                    <a:pt x="60" y="37"/>
                    <a:pt x="50" y="40"/>
                    <a:pt x="44" y="50"/>
                  </a:cubicBezTo>
                  <a:cubicBezTo>
                    <a:pt x="25" y="87"/>
                    <a:pt x="25" y="87"/>
                    <a:pt x="25" y="87"/>
                  </a:cubicBezTo>
                  <a:cubicBezTo>
                    <a:pt x="33" y="92"/>
                    <a:pt x="33" y="92"/>
                    <a:pt x="33" y="92"/>
                  </a:cubicBezTo>
                  <a:cubicBezTo>
                    <a:pt x="53" y="55"/>
                    <a:pt x="53" y="55"/>
                    <a:pt x="53" y="55"/>
                  </a:cubicBezTo>
                  <a:cubicBezTo>
                    <a:pt x="55" y="51"/>
                    <a:pt x="60" y="48"/>
                    <a:pt x="64" y="50"/>
                  </a:cubicBezTo>
                  <a:cubicBezTo>
                    <a:pt x="66" y="51"/>
                    <a:pt x="66" y="51"/>
                    <a:pt x="66" y="51"/>
                  </a:cubicBezTo>
                  <a:cubicBezTo>
                    <a:pt x="70" y="54"/>
                    <a:pt x="72" y="59"/>
                    <a:pt x="69" y="63"/>
                  </a:cubicBezTo>
                  <a:cubicBezTo>
                    <a:pt x="46" y="108"/>
                    <a:pt x="46" y="108"/>
                    <a:pt x="46" y="108"/>
                  </a:cubicBezTo>
                  <a:cubicBezTo>
                    <a:pt x="41" y="116"/>
                    <a:pt x="31" y="119"/>
                    <a:pt x="23" y="115"/>
                  </a:cubicBezTo>
                  <a:cubicBezTo>
                    <a:pt x="19" y="112"/>
                    <a:pt x="16" y="108"/>
                    <a:pt x="14" y="104"/>
                  </a:cubicBezTo>
                  <a:cubicBezTo>
                    <a:pt x="14" y="100"/>
                    <a:pt x="15" y="94"/>
                    <a:pt x="18" y="88"/>
                  </a:cubicBezTo>
                  <a:cubicBezTo>
                    <a:pt x="50" y="27"/>
                    <a:pt x="50" y="27"/>
                    <a:pt x="50" y="27"/>
                  </a:cubicBezTo>
                  <a:cubicBezTo>
                    <a:pt x="58" y="13"/>
                    <a:pt x="68" y="13"/>
                    <a:pt x="76" y="17"/>
                  </a:cubicBezTo>
                  <a:cubicBezTo>
                    <a:pt x="87" y="23"/>
                    <a:pt x="87" y="23"/>
                    <a:pt x="87" y="23"/>
                  </a:cubicBezTo>
                  <a:cubicBezTo>
                    <a:pt x="98" y="29"/>
                    <a:pt x="98" y="41"/>
                    <a:pt x="93" y="50"/>
                  </a:cubicBezTo>
                  <a:cubicBezTo>
                    <a:pt x="62" y="108"/>
                    <a:pt x="62" y="108"/>
                    <a:pt x="62" y="108"/>
                  </a:cubicBezTo>
                  <a:lnTo>
                    <a:pt x="71" y="113"/>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9" name="Oval 99"/>
            <p:cNvSpPr>
              <a:spLocks noChangeArrowheads="1"/>
            </p:cNvSpPr>
            <p:nvPr/>
          </p:nvSpPr>
          <p:spPr bwMode="auto">
            <a:xfrm>
              <a:off x="1057275" y="1693863"/>
              <a:ext cx="500063" cy="496887"/>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40" name="Oval 100"/>
            <p:cNvSpPr>
              <a:spLocks noChangeArrowheads="1"/>
            </p:cNvSpPr>
            <p:nvPr/>
          </p:nvSpPr>
          <p:spPr bwMode="auto">
            <a:xfrm>
              <a:off x="1266825" y="2003425"/>
              <a:ext cx="80963" cy="809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41" name="Freeform 101"/>
            <p:cNvSpPr>
              <a:spLocks noChangeArrowheads="1"/>
            </p:cNvSpPr>
            <p:nvPr/>
          </p:nvSpPr>
          <p:spPr bwMode="auto">
            <a:xfrm>
              <a:off x="1193800" y="1897063"/>
              <a:ext cx="225425" cy="109537"/>
            </a:xfrm>
            <a:custGeom>
              <a:avLst/>
              <a:gdLst>
                <a:gd name="T0" fmla="*/ 121 w 131"/>
                <a:gd name="T1" fmla="*/ 30 h 64"/>
                <a:gd name="T2" fmla="*/ 120 w 131"/>
                <a:gd name="T3" fmla="*/ 29 h 64"/>
                <a:gd name="T4" fmla="*/ 119 w 131"/>
                <a:gd name="T5" fmla="*/ 28 h 64"/>
                <a:gd name="T6" fmla="*/ 119 w 131"/>
                <a:gd name="T7" fmla="*/ 27 h 64"/>
                <a:gd name="T8" fmla="*/ 14 w 131"/>
                <a:gd name="T9" fmla="*/ 30 h 64"/>
                <a:gd name="T10" fmla="*/ 10 w 131"/>
                <a:gd name="T11" fmla="*/ 33 h 64"/>
                <a:gd name="T12" fmla="*/ 6 w 131"/>
                <a:gd name="T13" fmla="*/ 38 h 64"/>
                <a:gd name="T14" fmla="*/ 6 w 131"/>
                <a:gd name="T15" fmla="*/ 58 h 64"/>
                <a:gd name="T16" fmla="*/ 26 w 131"/>
                <a:gd name="T17" fmla="*/ 58 h 64"/>
                <a:gd name="T18" fmla="*/ 34 w 131"/>
                <a:gd name="T19" fmla="*/ 50 h 64"/>
                <a:gd name="T20" fmla="*/ 101 w 131"/>
                <a:gd name="T21" fmla="*/ 50 h 64"/>
                <a:gd name="T22" fmla="*/ 107 w 131"/>
                <a:gd name="T23" fmla="*/ 56 h 64"/>
                <a:gd name="T24" fmla="*/ 127 w 131"/>
                <a:gd name="T25" fmla="*/ 56 h 64"/>
                <a:gd name="T26" fmla="*/ 131 w 131"/>
                <a:gd name="T27" fmla="*/ 46 h 64"/>
                <a:gd name="T28" fmla="*/ 127 w 131"/>
                <a:gd name="T29" fmla="*/ 35 h 64"/>
                <a:gd name="T30" fmla="*/ 121 w 131"/>
                <a:gd name="T31"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64">
                  <a:moveTo>
                    <a:pt x="121" y="30"/>
                  </a:moveTo>
                  <a:cubicBezTo>
                    <a:pt x="121" y="29"/>
                    <a:pt x="121" y="29"/>
                    <a:pt x="120" y="29"/>
                  </a:cubicBezTo>
                  <a:cubicBezTo>
                    <a:pt x="119" y="28"/>
                    <a:pt x="119" y="28"/>
                    <a:pt x="119" y="28"/>
                  </a:cubicBezTo>
                  <a:cubicBezTo>
                    <a:pt x="119" y="27"/>
                    <a:pt x="119" y="27"/>
                    <a:pt x="119" y="27"/>
                  </a:cubicBezTo>
                  <a:cubicBezTo>
                    <a:pt x="89" y="0"/>
                    <a:pt x="43" y="1"/>
                    <a:pt x="14" y="30"/>
                  </a:cubicBezTo>
                  <a:cubicBezTo>
                    <a:pt x="10" y="33"/>
                    <a:pt x="10" y="33"/>
                    <a:pt x="10" y="33"/>
                  </a:cubicBezTo>
                  <a:cubicBezTo>
                    <a:pt x="6" y="38"/>
                    <a:pt x="6" y="38"/>
                    <a:pt x="6" y="38"/>
                  </a:cubicBezTo>
                  <a:cubicBezTo>
                    <a:pt x="0" y="43"/>
                    <a:pt x="0" y="53"/>
                    <a:pt x="6" y="58"/>
                  </a:cubicBezTo>
                  <a:cubicBezTo>
                    <a:pt x="12" y="64"/>
                    <a:pt x="21" y="64"/>
                    <a:pt x="26" y="58"/>
                  </a:cubicBezTo>
                  <a:cubicBezTo>
                    <a:pt x="34" y="50"/>
                    <a:pt x="34" y="50"/>
                    <a:pt x="34" y="50"/>
                  </a:cubicBezTo>
                  <a:cubicBezTo>
                    <a:pt x="53" y="32"/>
                    <a:pt x="82" y="32"/>
                    <a:pt x="101" y="50"/>
                  </a:cubicBezTo>
                  <a:cubicBezTo>
                    <a:pt x="107" y="56"/>
                    <a:pt x="107" y="56"/>
                    <a:pt x="107" y="56"/>
                  </a:cubicBezTo>
                  <a:cubicBezTo>
                    <a:pt x="112" y="61"/>
                    <a:pt x="121" y="61"/>
                    <a:pt x="127" y="56"/>
                  </a:cubicBezTo>
                  <a:cubicBezTo>
                    <a:pt x="130" y="53"/>
                    <a:pt x="131" y="49"/>
                    <a:pt x="131" y="46"/>
                  </a:cubicBezTo>
                  <a:cubicBezTo>
                    <a:pt x="131" y="42"/>
                    <a:pt x="130" y="38"/>
                    <a:pt x="127" y="35"/>
                  </a:cubicBezTo>
                  <a:lnTo>
                    <a:pt x="121" y="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2" name="Freeform 102"/>
            <p:cNvSpPr>
              <a:spLocks noChangeArrowheads="1"/>
            </p:cNvSpPr>
            <p:nvPr/>
          </p:nvSpPr>
          <p:spPr bwMode="auto">
            <a:xfrm>
              <a:off x="1131888" y="1804988"/>
              <a:ext cx="347662" cy="139700"/>
            </a:xfrm>
            <a:custGeom>
              <a:avLst/>
              <a:gdLst>
                <a:gd name="T0" fmla="*/ 197 w 202"/>
                <a:gd name="T1" fmla="*/ 54 h 81"/>
                <a:gd name="T2" fmla="*/ 192 w 202"/>
                <a:gd name="T3" fmla="*/ 49 h 81"/>
                <a:gd name="T4" fmla="*/ 192 w 202"/>
                <a:gd name="T5" fmla="*/ 49 h 81"/>
                <a:gd name="T6" fmla="*/ 188 w 202"/>
                <a:gd name="T7" fmla="*/ 45 h 81"/>
                <a:gd name="T8" fmla="*/ 186 w 202"/>
                <a:gd name="T9" fmla="*/ 43 h 81"/>
                <a:gd name="T10" fmla="*/ 15 w 202"/>
                <a:gd name="T11" fmla="*/ 47 h 81"/>
                <a:gd name="T12" fmla="*/ 14 w 202"/>
                <a:gd name="T13" fmla="*/ 48 h 81"/>
                <a:gd name="T14" fmla="*/ 6 w 202"/>
                <a:gd name="T15" fmla="*/ 57 h 81"/>
                <a:gd name="T16" fmla="*/ 6 w 202"/>
                <a:gd name="T17" fmla="*/ 75 h 81"/>
                <a:gd name="T18" fmla="*/ 24 w 202"/>
                <a:gd name="T19" fmla="*/ 75 h 81"/>
                <a:gd name="T20" fmla="*/ 33 w 202"/>
                <a:gd name="T21" fmla="*/ 67 h 81"/>
                <a:gd name="T22" fmla="*/ 33 w 202"/>
                <a:gd name="T23" fmla="*/ 67 h 81"/>
                <a:gd name="T24" fmla="*/ 171 w 202"/>
                <a:gd name="T25" fmla="*/ 66 h 81"/>
                <a:gd name="T26" fmla="*/ 178 w 202"/>
                <a:gd name="T27" fmla="*/ 73 h 81"/>
                <a:gd name="T28" fmla="*/ 197 w 202"/>
                <a:gd name="T29" fmla="*/ 73 h 81"/>
                <a:gd name="T30" fmla="*/ 197 w 202"/>
                <a:gd name="T31"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81">
                  <a:moveTo>
                    <a:pt x="197" y="54"/>
                  </a:moveTo>
                  <a:cubicBezTo>
                    <a:pt x="192" y="49"/>
                    <a:pt x="192" y="49"/>
                    <a:pt x="192" y="49"/>
                  </a:cubicBezTo>
                  <a:cubicBezTo>
                    <a:pt x="192" y="49"/>
                    <a:pt x="192" y="49"/>
                    <a:pt x="192" y="49"/>
                  </a:cubicBezTo>
                  <a:cubicBezTo>
                    <a:pt x="188" y="45"/>
                    <a:pt x="188" y="45"/>
                    <a:pt x="188" y="45"/>
                  </a:cubicBezTo>
                  <a:cubicBezTo>
                    <a:pt x="188" y="44"/>
                    <a:pt x="187" y="44"/>
                    <a:pt x="186" y="43"/>
                  </a:cubicBezTo>
                  <a:cubicBezTo>
                    <a:pt x="137" y="0"/>
                    <a:pt x="62" y="2"/>
                    <a:pt x="15" y="47"/>
                  </a:cubicBezTo>
                  <a:cubicBezTo>
                    <a:pt x="15" y="48"/>
                    <a:pt x="15" y="48"/>
                    <a:pt x="14" y="48"/>
                  </a:cubicBezTo>
                  <a:cubicBezTo>
                    <a:pt x="6" y="57"/>
                    <a:pt x="6" y="57"/>
                    <a:pt x="6" y="57"/>
                  </a:cubicBezTo>
                  <a:cubicBezTo>
                    <a:pt x="0" y="62"/>
                    <a:pt x="0" y="70"/>
                    <a:pt x="6" y="75"/>
                  </a:cubicBezTo>
                  <a:cubicBezTo>
                    <a:pt x="11" y="81"/>
                    <a:pt x="19" y="81"/>
                    <a:pt x="24" y="75"/>
                  </a:cubicBezTo>
                  <a:cubicBezTo>
                    <a:pt x="33" y="67"/>
                    <a:pt x="33" y="67"/>
                    <a:pt x="33" y="67"/>
                  </a:cubicBezTo>
                  <a:cubicBezTo>
                    <a:pt x="33" y="67"/>
                    <a:pt x="33" y="67"/>
                    <a:pt x="33" y="67"/>
                  </a:cubicBezTo>
                  <a:cubicBezTo>
                    <a:pt x="72" y="29"/>
                    <a:pt x="133" y="29"/>
                    <a:pt x="171" y="66"/>
                  </a:cubicBezTo>
                  <a:cubicBezTo>
                    <a:pt x="178" y="73"/>
                    <a:pt x="178" y="73"/>
                    <a:pt x="178" y="73"/>
                  </a:cubicBezTo>
                  <a:cubicBezTo>
                    <a:pt x="183" y="78"/>
                    <a:pt x="192" y="78"/>
                    <a:pt x="197" y="73"/>
                  </a:cubicBezTo>
                  <a:cubicBezTo>
                    <a:pt x="202" y="67"/>
                    <a:pt x="202" y="59"/>
                    <a:pt x="197" y="5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3" name="Oval 103"/>
            <p:cNvSpPr>
              <a:spLocks noChangeArrowheads="1"/>
            </p:cNvSpPr>
            <p:nvPr/>
          </p:nvSpPr>
          <p:spPr bwMode="auto">
            <a:xfrm>
              <a:off x="2667000" y="2301875"/>
              <a:ext cx="531813" cy="533400"/>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44" name="Freeform 104"/>
            <p:cNvSpPr>
              <a:spLocks noEditPoints="1" noChangeArrowheads="1"/>
            </p:cNvSpPr>
            <p:nvPr/>
          </p:nvSpPr>
          <p:spPr bwMode="auto">
            <a:xfrm>
              <a:off x="2765425" y="2398713"/>
              <a:ext cx="336550" cy="339725"/>
            </a:xfrm>
            <a:custGeom>
              <a:avLst/>
              <a:gdLst>
                <a:gd name="T0" fmla="*/ 98 w 196"/>
                <a:gd name="T1" fmla="*/ 197 h 197"/>
                <a:gd name="T2" fmla="*/ 196 w 196"/>
                <a:gd name="T3" fmla="*/ 99 h 197"/>
                <a:gd name="T4" fmla="*/ 98 w 196"/>
                <a:gd name="T5" fmla="*/ 0 h 197"/>
                <a:gd name="T6" fmla="*/ 0 w 196"/>
                <a:gd name="T7" fmla="*/ 99 h 197"/>
                <a:gd name="T8" fmla="*/ 98 w 196"/>
                <a:gd name="T9" fmla="*/ 197 h 197"/>
                <a:gd name="T10" fmla="*/ 38 w 196"/>
                <a:gd name="T11" fmla="*/ 166 h 197"/>
                <a:gd name="T12" fmla="*/ 30 w 196"/>
                <a:gd name="T13" fmla="*/ 158 h 197"/>
                <a:gd name="T14" fmla="*/ 49 w 196"/>
                <a:gd name="T15" fmla="*/ 140 h 197"/>
                <a:gd name="T16" fmla="*/ 57 w 196"/>
                <a:gd name="T17" fmla="*/ 148 h 197"/>
                <a:gd name="T18" fmla="*/ 38 w 196"/>
                <a:gd name="T19" fmla="*/ 166 h 197"/>
                <a:gd name="T20" fmla="*/ 103 w 196"/>
                <a:gd name="T21" fmla="*/ 188 h 197"/>
                <a:gd name="T22" fmla="*/ 92 w 196"/>
                <a:gd name="T23" fmla="*/ 188 h 197"/>
                <a:gd name="T24" fmla="*/ 92 w 196"/>
                <a:gd name="T25" fmla="*/ 162 h 197"/>
                <a:gd name="T26" fmla="*/ 103 w 196"/>
                <a:gd name="T27" fmla="*/ 162 h 197"/>
                <a:gd name="T28" fmla="*/ 103 w 196"/>
                <a:gd name="T29" fmla="*/ 188 h 197"/>
                <a:gd name="T30" fmla="*/ 188 w 196"/>
                <a:gd name="T31" fmla="*/ 104 h 197"/>
                <a:gd name="T32" fmla="*/ 161 w 196"/>
                <a:gd name="T33" fmla="*/ 104 h 197"/>
                <a:gd name="T34" fmla="*/ 161 w 196"/>
                <a:gd name="T35" fmla="*/ 93 h 197"/>
                <a:gd name="T36" fmla="*/ 188 w 196"/>
                <a:gd name="T37" fmla="*/ 93 h 197"/>
                <a:gd name="T38" fmla="*/ 188 w 196"/>
                <a:gd name="T39" fmla="*/ 104 h 197"/>
                <a:gd name="T40" fmla="*/ 157 w 196"/>
                <a:gd name="T41" fmla="*/ 31 h 197"/>
                <a:gd name="T42" fmla="*/ 165 w 196"/>
                <a:gd name="T43" fmla="*/ 39 h 197"/>
                <a:gd name="T44" fmla="*/ 147 w 196"/>
                <a:gd name="T45" fmla="*/ 58 h 197"/>
                <a:gd name="T46" fmla="*/ 139 w 196"/>
                <a:gd name="T47" fmla="*/ 50 h 197"/>
                <a:gd name="T48" fmla="*/ 157 w 196"/>
                <a:gd name="T49" fmla="*/ 31 h 197"/>
                <a:gd name="T50" fmla="*/ 147 w 196"/>
                <a:gd name="T51" fmla="*/ 140 h 197"/>
                <a:gd name="T52" fmla="*/ 165 w 196"/>
                <a:gd name="T53" fmla="*/ 158 h 197"/>
                <a:gd name="T54" fmla="*/ 157 w 196"/>
                <a:gd name="T55" fmla="*/ 166 h 197"/>
                <a:gd name="T56" fmla="*/ 139 w 196"/>
                <a:gd name="T57" fmla="*/ 148 h 197"/>
                <a:gd name="T58" fmla="*/ 147 w 196"/>
                <a:gd name="T59" fmla="*/ 140 h 197"/>
                <a:gd name="T60" fmla="*/ 92 w 196"/>
                <a:gd name="T61" fmla="*/ 9 h 197"/>
                <a:gd name="T62" fmla="*/ 103 w 196"/>
                <a:gd name="T63" fmla="*/ 9 h 197"/>
                <a:gd name="T64" fmla="*/ 103 w 196"/>
                <a:gd name="T65" fmla="*/ 35 h 197"/>
                <a:gd name="T66" fmla="*/ 92 w 196"/>
                <a:gd name="T67" fmla="*/ 35 h 197"/>
                <a:gd name="T68" fmla="*/ 92 w 196"/>
                <a:gd name="T69" fmla="*/ 9 h 197"/>
                <a:gd name="T70" fmla="*/ 82 w 196"/>
                <a:gd name="T71" fmla="*/ 76 h 197"/>
                <a:gd name="T72" fmla="*/ 99 w 196"/>
                <a:gd name="T73" fmla="*/ 92 h 197"/>
                <a:gd name="T74" fmla="*/ 130 w 196"/>
                <a:gd name="T75" fmla="*/ 62 h 197"/>
                <a:gd name="T76" fmla="*/ 137 w 196"/>
                <a:gd name="T77" fmla="*/ 70 h 197"/>
                <a:gd name="T78" fmla="*/ 99 w 196"/>
                <a:gd name="T79" fmla="*/ 108 h 197"/>
                <a:gd name="T80" fmla="*/ 74 w 196"/>
                <a:gd name="T81" fmla="*/ 84 h 197"/>
                <a:gd name="T82" fmla="*/ 82 w 196"/>
                <a:gd name="T83" fmla="*/ 76 h 197"/>
                <a:gd name="T84" fmla="*/ 38 w 196"/>
                <a:gd name="T85" fmla="*/ 31 h 197"/>
                <a:gd name="T86" fmla="*/ 57 w 196"/>
                <a:gd name="T87" fmla="*/ 50 h 197"/>
                <a:gd name="T88" fmla="*/ 49 w 196"/>
                <a:gd name="T89" fmla="*/ 58 h 197"/>
                <a:gd name="T90" fmla="*/ 30 w 196"/>
                <a:gd name="T91" fmla="*/ 39 h 197"/>
                <a:gd name="T92" fmla="*/ 38 w 196"/>
                <a:gd name="T93" fmla="*/ 31 h 197"/>
                <a:gd name="T94" fmla="*/ 34 w 196"/>
                <a:gd name="T95" fmla="*/ 104 h 197"/>
                <a:gd name="T96" fmla="*/ 8 w 196"/>
                <a:gd name="T97" fmla="*/ 104 h 197"/>
                <a:gd name="T98" fmla="*/ 8 w 196"/>
                <a:gd name="T99" fmla="*/ 93 h 197"/>
                <a:gd name="T100" fmla="*/ 34 w 196"/>
                <a:gd name="T101" fmla="*/ 93 h 197"/>
                <a:gd name="T102" fmla="*/ 34 w 196"/>
                <a:gd name="T103" fmla="*/ 10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197">
                  <a:moveTo>
                    <a:pt x="98" y="197"/>
                  </a:moveTo>
                  <a:cubicBezTo>
                    <a:pt x="152" y="197"/>
                    <a:pt x="196" y="153"/>
                    <a:pt x="196" y="99"/>
                  </a:cubicBezTo>
                  <a:cubicBezTo>
                    <a:pt x="196" y="44"/>
                    <a:pt x="152" y="0"/>
                    <a:pt x="98" y="0"/>
                  </a:cubicBezTo>
                  <a:cubicBezTo>
                    <a:pt x="43" y="0"/>
                    <a:pt x="0" y="44"/>
                    <a:pt x="0" y="99"/>
                  </a:cubicBezTo>
                  <a:cubicBezTo>
                    <a:pt x="0" y="153"/>
                    <a:pt x="43" y="197"/>
                    <a:pt x="98" y="197"/>
                  </a:cubicBezTo>
                  <a:moveTo>
                    <a:pt x="38" y="166"/>
                  </a:moveTo>
                  <a:cubicBezTo>
                    <a:pt x="30" y="158"/>
                    <a:pt x="30" y="158"/>
                    <a:pt x="30" y="158"/>
                  </a:cubicBezTo>
                  <a:cubicBezTo>
                    <a:pt x="49" y="140"/>
                    <a:pt x="49" y="140"/>
                    <a:pt x="49" y="140"/>
                  </a:cubicBezTo>
                  <a:cubicBezTo>
                    <a:pt x="57" y="148"/>
                    <a:pt x="57" y="148"/>
                    <a:pt x="57" y="148"/>
                  </a:cubicBezTo>
                  <a:lnTo>
                    <a:pt x="38" y="166"/>
                  </a:lnTo>
                  <a:close/>
                  <a:moveTo>
                    <a:pt x="103" y="188"/>
                  </a:moveTo>
                  <a:cubicBezTo>
                    <a:pt x="92" y="188"/>
                    <a:pt x="92" y="188"/>
                    <a:pt x="92" y="188"/>
                  </a:cubicBezTo>
                  <a:cubicBezTo>
                    <a:pt x="92" y="162"/>
                    <a:pt x="92" y="162"/>
                    <a:pt x="92" y="162"/>
                  </a:cubicBezTo>
                  <a:cubicBezTo>
                    <a:pt x="103" y="162"/>
                    <a:pt x="103" y="162"/>
                    <a:pt x="103" y="162"/>
                  </a:cubicBezTo>
                  <a:lnTo>
                    <a:pt x="103" y="188"/>
                  </a:lnTo>
                  <a:close/>
                  <a:moveTo>
                    <a:pt x="188" y="104"/>
                  </a:moveTo>
                  <a:cubicBezTo>
                    <a:pt x="161" y="104"/>
                    <a:pt x="161" y="104"/>
                    <a:pt x="161" y="104"/>
                  </a:cubicBezTo>
                  <a:cubicBezTo>
                    <a:pt x="161" y="93"/>
                    <a:pt x="161" y="93"/>
                    <a:pt x="161" y="93"/>
                  </a:cubicBezTo>
                  <a:cubicBezTo>
                    <a:pt x="188" y="93"/>
                    <a:pt x="188" y="93"/>
                    <a:pt x="188" y="93"/>
                  </a:cubicBezTo>
                  <a:lnTo>
                    <a:pt x="188" y="104"/>
                  </a:lnTo>
                  <a:close/>
                  <a:moveTo>
                    <a:pt x="157" y="31"/>
                  </a:moveTo>
                  <a:cubicBezTo>
                    <a:pt x="165" y="39"/>
                    <a:pt x="165" y="39"/>
                    <a:pt x="165" y="39"/>
                  </a:cubicBezTo>
                  <a:cubicBezTo>
                    <a:pt x="147" y="58"/>
                    <a:pt x="147" y="58"/>
                    <a:pt x="147" y="58"/>
                  </a:cubicBezTo>
                  <a:cubicBezTo>
                    <a:pt x="139" y="50"/>
                    <a:pt x="139" y="50"/>
                    <a:pt x="139" y="50"/>
                  </a:cubicBezTo>
                  <a:lnTo>
                    <a:pt x="157" y="31"/>
                  </a:lnTo>
                  <a:close/>
                  <a:moveTo>
                    <a:pt x="147" y="140"/>
                  </a:moveTo>
                  <a:cubicBezTo>
                    <a:pt x="165" y="158"/>
                    <a:pt x="165" y="158"/>
                    <a:pt x="165" y="158"/>
                  </a:cubicBezTo>
                  <a:cubicBezTo>
                    <a:pt x="157" y="166"/>
                    <a:pt x="157" y="166"/>
                    <a:pt x="157" y="166"/>
                  </a:cubicBezTo>
                  <a:cubicBezTo>
                    <a:pt x="139" y="148"/>
                    <a:pt x="139" y="148"/>
                    <a:pt x="139" y="148"/>
                  </a:cubicBezTo>
                  <a:lnTo>
                    <a:pt x="147" y="140"/>
                  </a:lnTo>
                  <a:close/>
                  <a:moveTo>
                    <a:pt x="92" y="9"/>
                  </a:moveTo>
                  <a:cubicBezTo>
                    <a:pt x="103" y="9"/>
                    <a:pt x="103" y="9"/>
                    <a:pt x="103" y="9"/>
                  </a:cubicBezTo>
                  <a:cubicBezTo>
                    <a:pt x="103" y="35"/>
                    <a:pt x="103" y="35"/>
                    <a:pt x="103" y="35"/>
                  </a:cubicBezTo>
                  <a:cubicBezTo>
                    <a:pt x="92" y="35"/>
                    <a:pt x="92" y="35"/>
                    <a:pt x="92" y="35"/>
                  </a:cubicBezTo>
                  <a:lnTo>
                    <a:pt x="92" y="9"/>
                  </a:lnTo>
                  <a:close/>
                  <a:moveTo>
                    <a:pt x="82" y="76"/>
                  </a:moveTo>
                  <a:cubicBezTo>
                    <a:pt x="99" y="92"/>
                    <a:pt x="99" y="92"/>
                    <a:pt x="99" y="92"/>
                  </a:cubicBezTo>
                  <a:cubicBezTo>
                    <a:pt x="130" y="62"/>
                    <a:pt x="130" y="62"/>
                    <a:pt x="130" y="62"/>
                  </a:cubicBezTo>
                  <a:cubicBezTo>
                    <a:pt x="137" y="70"/>
                    <a:pt x="137" y="70"/>
                    <a:pt x="137" y="70"/>
                  </a:cubicBezTo>
                  <a:cubicBezTo>
                    <a:pt x="99" y="108"/>
                    <a:pt x="99" y="108"/>
                    <a:pt x="99" y="108"/>
                  </a:cubicBezTo>
                  <a:cubicBezTo>
                    <a:pt x="74" y="84"/>
                    <a:pt x="74" y="84"/>
                    <a:pt x="74" y="84"/>
                  </a:cubicBezTo>
                  <a:lnTo>
                    <a:pt x="82" y="76"/>
                  </a:lnTo>
                  <a:close/>
                  <a:moveTo>
                    <a:pt x="38" y="31"/>
                  </a:moveTo>
                  <a:cubicBezTo>
                    <a:pt x="57" y="50"/>
                    <a:pt x="57" y="50"/>
                    <a:pt x="57" y="50"/>
                  </a:cubicBezTo>
                  <a:cubicBezTo>
                    <a:pt x="49" y="58"/>
                    <a:pt x="49" y="58"/>
                    <a:pt x="49" y="58"/>
                  </a:cubicBezTo>
                  <a:cubicBezTo>
                    <a:pt x="30" y="39"/>
                    <a:pt x="30" y="39"/>
                    <a:pt x="30" y="39"/>
                  </a:cubicBezTo>
                  <a:lnTo>
                    <a:pt x="38" y="31"/>
                  </a:lnTo>
                  <a:close/>
                  <a:moveTo>
                    <a:pt x="34" y="104"/>
                  </a:moveTo>
                  <a:cubicBezTo>
                    <a:pt x="8" y="104"/>
                    <a:pt x="8" y="104"/>
                    <a:pt x="8" y="104"/>
                  </a:cubicBezTo>
                  <a:cubicBezTo>
                    <a:pt x="8" y="93"/>
                    <a:pt x="8" y="93"/>
                    <a:pt x="8" y="93"/>
                  </a:cubicBezTo>
                  <a:cubicBezTo>
                    <a:pt x="34" y="93"/>
                    <a:pt x="34" y="93"/>
                    <a:pt x="34" y="93"/>
                  </a:cubicBezTo>
                  <a:lnTo>
                    <a:pt x="34"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5" name="Oval 105"/>
            <p:cNvSpPr>
              <a:spLocks noChangeArrowheads="1"/>
            </p:cNvSpPr>
            <p:nvPr/>
          </p:nvSpPr>
          <p:spPr bwMode="auto">
            <a:xfrm>
              <a:off x="2384425" y="2900363"/>
              <a:ext cx="530225" cy="528637"/>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46" name="Freeform 106"/>
            <p:cNvSpPr>
              <a:spLocks noEditPoints="1" noChangeArrowheads="1"/>
            </p:cNvSpPr>
            <p:nvPr/>
          </p:nvSpPr>
          <p:spPr bwMode="auto">
            <a:xfrm>
              <a:off x="2489200" y="3149600"/>
              <a:ext cx="352425" cy="176213"/>
            </a:xfrm>
            <a:custGeom>
              <a:avLst/>
              <a:gdLst>
                <a:gd name="T0" fmla="*/ 86 w 204"/>
                <a:gd name="T1" fmla="*/ 102 h 102"/>
                <a:gd name="T2" fmla="*/ 153 w 204"/>
                <a:gd name="T3" fmla="*/ 70 h 102"/>
                <a:gd name="T4" fmla="*/ 168 w 204"/>
                <a:gd name="T5" fmla="*/ 73 h 102"/>
                <a:gd name="T6" fmla="*/ 204 w 204"/>
                <a:gd name="T7" fmla="*/ 37 h 102"/>
                <a:gd name="T8" fmla="*/ 170 w 204"/>
                <a:gd name="T9" fmla="*/ 1 h 102"/>
                <a:gd name="T10" fmla="*/ 170 w 204"/>
                <a:gd name="T11" fmla="*/ 0 h 102"/>
                <a:gd name="T12" fmla="*/ 1 w 204"/>
                <a:gd name="T13" fmla="*/ 0 h 102"/>
                <a:gd name="T14" fmla="*/ 0 w 204"/>
                <a:gd name="T15" fmla="*/ 17 h 102"/>
                <a:gd name="T16" fmla="*/ 86 w 204"/>
                <a:gd name="T17" fmla="*/ 102 h 102"/>
                <a:gd name="T18" fmla="*/ 171 w 204"/>
                <a:gd name="T19" fmla="*/ 17 h 102"/>
                <a:gd name="T20" fmla="*/ 171 w 204"/>
                <a:gd name="T21" fmla="*/ 16 h 102"/>
                <a:gd name="T22" fmla="*/ 189 w 204"/>
                <a:gd name="T23" fmla="*/ 37 h 102"/>
                <a:gd name="T24" fmla="*/ 168 w 204"/>
                <a:gd name="T25" fmla="*/ 57 h 102"/>
                <a:gd name="T26" fmla="*/ 162 w 204"/>
                <a:gd name="T27" fmla="*/ 56 h 102"/>
                <a:gd name="T28" fmla="*/ 171 w 204"/>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102">
                  <a:moveTo>
                    <a:pt x="86" y="102"/>
                  </a:moveTo>
                  <a:cubicBezTo>
                    <a:pt x="113" y="102"/>
                    <a:pt x="137" y="89"/>
                    <a:pt x="153" y="70"/>
                  </a:cubicBezTo>
                  <a:cubicBezTo>
                    <a:pt x="158" y="72"/>
                    <a:pt x="163" y="73"/>
                    <a:pt x="168" y="73"/>
                  </a:cubicBezTo>
                  <a:cubicBezTo>
                    <a:pt x="188" y="73"/>
                    <a:pt x="204" y="57"/>
                    <a:pt x="204" y="37"/>
                  </a:cubicBezTo>
                  <a:cubicBezTo>
                    <a:pt x="204" y="17"/>
                    <a:pt x="189" y="1"/>
                    <a:pt x="170" y="1"/>
                  </a:cubicBezTo>
                  <a:cubicBezTo>
                    <a:pt x="170" y="1"/>
                    <a:pt x="170" y="1"/>
                    <a:pt x="170" y="0"/>
                  </a:cubicBezTo>
                  <a:cubicBezTo>
                    <a:pt x="1" y="0"/>
                    <a:pt x="1" y="0"/>
                    <a:pt x="1" y="0"/>
                  </a:cubicBezTo>
                  <a:cubicBezTo>
                    <a:pt x="0" y="6"/>
                    <a:pt x="0" y="11"/>
                    <a:pt x="0" y="17"/>
                  </a:cubicBezTo>
                  <a:cubicBezTo>
                    <a:pt x="0" y="64"/>
                    <a:pt x="38" y="102"/>
                    <a:pt x="86" y="102"/>
                  </a:cubicBezTo>
                  <a:moveTo>
                    <a:pt x="171" y="17"/>
                  </a:moveTo>
                  <a:cubicBezTo>
                    <a:pt x="171" y="17"/>
                    <a:pt x="171" y="17"/>
                    <a:pt x="171" y="16"/>
                  </a:cubicBezTo>
                  <a:cubicBezTo>
                    <a:pt x="181" y="18"/>
                    <a:pt x="189" y="26"/>
                    <a:pt x="189" y="37"/>
                  </a:cubicBezTo>
                  <a:cubicBezTo>
                    <a:pt x="189" y="48"/>
                    <a:pt x="179" y="57"/>
                    <a:pt x="168" y="57"/>
                  </a:cubicBezTo>
                  <a:cubicBezTo>
                    <a:pt x="166" y="57"/>
                    <a:pt x="164" y="57"/>
                    <a:pt x="162" y="56"/>
                  </a:cubicBezTo>
                  <a:cubicBezTo>
                    <a:pt x="168" y="44"/>
                    <a:pt x="171" y="31"/>
                    <a:pt x="171"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7" name="Freeform 107"/>
            <p:cNvSpPr>
              <a:spLocks noChangeArrowheads="1"/>
            </p:cNvSpPr>
            <p:nvPr/>
          </p:nvSpPr>
          <p:spPr bwMode="auto">
            <a:xfrm>
              <a:off x="2562225" y="2995613"/>
              <a:ext cx="57150" cy="146050"/>
            </a:xfrm>
            <a:custGeom>
              <a:avLst/>
              <a:gdLst>
                <a:gd name="T0" fmla="*/ 12 w 33"/>
                <a:gd name="T1" fmla="*/ 64 h 85"/>
                <a:gd name="T2" fmla="*/ 16 w 33"/>
                <a:gd name="T3" fmla="*/ 81 h 85"/>
                <a:gd name="T4" fmla="*/ 30 w 33"/>
                <a:gd name="T5" fmla="*/ 52 h 85"/>
                <a:gd name="T6" fmla="*/ 22 w 33"/>
                <a:gd name="T7" fmla="*/ 35 h 85"/>
                <a:gd name="T8" fmla="*/ 22 w 33"/>
                <a:gd name="T9" fmla="*/ 22 h 85"/>
                <a:gd name="T10" fmla="*/ 13 w 33"/>
                <a:gd name="T11" fmla="*/ 6 h 85"/>
                <a:gd name="T12" fmla="*/ 4 w 33"/>
                <a:gd name="T13" fmla="*/ 36 h 85"/>
                <a:gd name="T14" fmla="*/ 12 w 33"/>
                <a:gd name="T15" fmla="*/ 64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5">
                  <a:moveTo>
                    <a:pt x="12" y="64"/>
                  </a:moveTo>
                  <a:cubicBezTo>
                    <a:pt x="1" y="68"/>
                    <a:pt x="6" y="85"/>
                    <a:pt x="16" y="81"/>
                  </a:cubicBezTo>
                  <a:cubicBezTo>
                    <a:pt x="29" y="77"/>
                    <a:pt x="33" y="64"/>
                    <a:pt x="30" y="52"/>
                  </a:cubicBezTo>
                  <a:cubicBezTo>
                    <a:pt x="29" y="46"/>
                    <a:pt x="25" y="40"/>
                    <a:pt x="22" y="35"/>
                  </a:cubicBezTo>
                  <a:cubicBezTo>
                    <a:pt x="20" y="31"/>
                    <a:pt x="17" y="24"/>
                    <a:pt x="22" y="22"/>
                  </a:cubicBezTo>
                  <a:cubicBezTo>
                    <a:pt x="31" y="16"/>
                    <a:pt x="22" y="0"/>
                    <a:pt x="13" y="6"/>
                  </a:cubicBezTo>
                  <a:cubicBezTo>
                    <a:pt x="2" y="13"/>
                    <a:pt x="0" y="25"/>
                    <a:pt x="4" y="36"/>
                  </a:cubicBezTo>
                  <a:cubicBezTo>
                    <a:pt x="5" y="40"/>
                    <a:pt x="20" y="62"/>
                    <a:pt x="12" y="6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8" name="Freeform 108"/>
            <p:cNvSpPr>
              <a:spLocks noChangeArrowheads="1"/>
            </p:cNvSpPr>
            <p:nvPr/>
          </p:nvSpPr>
          <p:spPr bwMode="auto">
            <a:xfrm>
              <a:off x="2644775" y="2995613"/>
              <a:ext cx="57150" cy="146050"/>
            </a:xfrm>
            <a:custGeom>
              <a:avLst/>
              <a:gdLst>
                <a:gd name="T0" fmla="*/ 12 w 33"/>
                <a:gd name="T1" fmla="*/ 64 h 85"/>
                <a:gd name="T2" fmla="*/ 17 w 33"/>
                <a:gd name="T3" fmla="*/ 81 h 85"/>
                <a:gd name="T4" fmla="*/ 30 w 33"/>
                <a:gd name="T5" fmla="*/ 52 h 85"/>
                <a:gd name="T6" fmla="*/ 22 w 33"/>
                <a:gd name="T7" fmla="*/ 35 h 85"/>
                <a:gd name="T8" fmla="*/ 22 w 33"/>
                <a:gd name="T9" fmla="*/ 22 h 85"/>
                <a:gd name="T10" fmla="*/ 13 w 33"/>
                <a:gd name="T11" fmla="*/ 6 h 85"/>
                <a:gd name="T12" fmla="*/ 4 w 33"/>
                <a:gd name="T13" fmla="*/ 36 h 85"/>
                <a:gd name="T14" fmla="*/ 12 w 33"/>
                <a:gd name="T15" fmla="*/ 64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5">
                  <a:moveTo>
                    <a:pt x="12" y="64"/>
                  </a:moveTo>
                  <a:cubicBezTo>
                    <a:pt x="1" y="68"/>
                    <a:pt x="6" y="85"/>
                    <a:pt x="17" y="81"/>
                  </a:cubicBezTo>
                  <a:cubicBezTo>
                    <a:pt x="29" y="77"/>
                    <a:pt x="33" y="64"/>
                    <a:pt x="30" y="52"/>
                  </a:cubicBezTo>
                  <a:cubicBezTo>
                    <a:pt x="29" y="46"/>
                    <a:pt x="25" y="40"/>
                    <a:pt x="22" y="35"/>
                  </a:cubicBezTo>
                  <a:cubicBezTo>
                    <a:pt x="21" y="31"/>
                    <a:pt x="17" y="24"/>
                    <a:pt x="22" y="22"/>
                  </a:cubicBezTo>
                  <a:cubicBezTo>
                    <a:pt x="31" y="16"/>
                    <a:pt x="22" y="0"/>
                    <a:pt x="13" y="6"/>
                  </a:cubicBezTo>
                  <a:cubicBezTo>
                    <a:pt x="2" y="13"/>
                    <a:pt x="0" y="25"/>
                    <a:pt x="4" y="36"/>
                  </a:cubicBezTo>
                  <a:cubicBezTo>
                    <a:pt x="5" y="40"/>
                    <a:pt x="20" y="62"/>
                    <a:pt x="12" y="6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9" name="Oval 109"/>
            <p:cNvSpPr>
              <a:spLocks noChangeArrowheads="1"/>
            </p:cNvSpPr>
            <p:nvPr/>
          </p:nvSpPr>
          <p:spPr bwMode="auto">
            <a:xfrm>
              <a:off x="1096963" y="2882900"/>
              <a:ext cx="536575" cy="534988"/>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50" name="Freeform 110"/>
            <p:cNvSpPr>
              <a:spLocks noChangeArrowheads="1"/>
            </p:cNvSpPr>
            <p:nvPr/>
          </p:nvSpPr>
          <p:spPr bwMode="auto">
            <a:xfrm>
              <a:off x="1352550" y="3024188"/>
              <a:ext cx="25400" cy="46037"/>
            </a:xfrm>
            <a:custGeom>
              <a:avLst/>
              <a:gdLst>
                <a:gd name="T0" fmla="*/ 15 w 15"/>
                <a:gd name="T1" fmla="*/ 10 h 27"/>
                <a:gd name="T2" fmla="*/ 0 w 15"/>
                <a:gd name="T3" fmla="*/ 10 h 27"/>
                <a:gd name="T4" fmla="*/ 0 w 15"/>
                <a:gd name="T5" fmla="*/ 27 h 27"/>
                <a:gd name="T6" fmla="*/ 15 w 15"/>
                <a:gd name="T7" fmla="*/ 27 h 27"/>
                <a:gd name="T8" fmla="*/ 15 w 15"/>
                <a:gd name="T9" fmla="*/ 10 h 27"/>
              </a:gdLst>
              <a:ahLst/>
              <a:cxnLst>
                <a:cxn ang="0">
                  <a:pos x="T0" y="T1"/>
                </a:cxn>
                <a:cxn ang="0">
                  <a:pos x="T2" y="T3"/>
                </a:cxn>
                <a:cxn ang="0">
                  <a:pos x="T4" y="T5"/>
                </a:cxn>
                <a:cxn ang="0">
                  <a:pos x="T6" y="T7"/>
                </a:cxn>
                <a:cxn ang="0">
                  <a:pos x="T8" y="T9"/>
                </a:cxn>
              </a:cxnLst>
              <a:rect l="0" t="0" r="r" b="b"/>
              <a:pathLst>
                <a:path w="15" h="27">
                  <a:moveTo>
                    <a:pt x="15" y="10"/>
                  </a:moveTo>
                  <a:cubicBezTo>
                    <a:pt x="15" y="0"/>
                    <a:pt x="0" y="0"/>
                    <a:pt x="0" y="10"/>
                  </a:cubicBezTo>
                  <a:cubicBezTo>
                    <a:pt x="0" y="27"/>
                    <a:pt x="0" y="27"/>
                    <a:pt x="0" y="27"/>
                  </a:cubicBezTo>
                  <a:cubicBezTo>
                    <a:pt x="15" y="27"/>
                    <a:pt x="15" y="27"/>
                    <a:pt x="15" y="27"/>
                  </a:cubicBezTo>
                  <a:lnTo>
                    <a:pt x="15" y="10"/>
                  </a:lnTo>
                  <a:close/>
                </a:path>
              </a:pathLst>
            </a:custGeom>
            <a:solidFill>
              <a:srgbClr val="2980B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1" name="Freeform 111"/>
            <p:cNvSpPr>
              <a:spLocks noEditPoints="1" noChangeArrowheads="1"/>
            </p:cNvSpPr>
            <p:nvPr/>
          </p:nvSpPr>
          <p:spPr bwMode="auto">
            <a:xfrm>
              <a:off x="1384300" y="2995613"/>
              <a:ext cx="131763" cy="74612"/>
            </a:xfrm>
            <a:custGeom>
              <a:avLst/>
              <a:gdLst>
                <a:gd name="T0" fmla="*/ 60 w 76"/>
                <a:gd name="T1" fmla="*/ 3 h 44"/>
                <a:gd name="T2" fmla="*/ 41 w 76"/>
                <a:gd name="T3" fmla="*/ 1 h 44"/>
                <a:gd name="T4" fmla="*/ 20 w 76"/>
                <a:gd name="T5" fmla="*/ 8 h 44"/>
                <a:gd name="T6" fmla="*/ 0 w 76"/>
                <a:gd name="T7" fmla="*/ 44 h 44"/>
                <a:gd name="T8" fmla="*/ 41 w 76"/>
                <a:gd name="T9" fmla="*/ 44 h 44"/>
                <a:gd name="T10" fmla="*/ 50 w 76"/>
                <a:gd name="T11" fmla="*/ 38 h 44"/>
                <a:gd name="T12" fmla="*/ 60 w 76"/>
                <a:gd name="T13" fmla="*/ 3 h 44"/>
                <a:gd name="T14" fmla="*/ 48 w 76"/>
                <a:gd name="T15" fmla="*/ 20 h 44"/>
                <a:gd name="T16" fmla="*/ 38 w 76"/>
                <a:gd name="T17" fmla="*/ 29 h 44"/>
                <a:gd name="T18" fmla="*/ 16 w 76"/>
                <a:gd name="T19" fmla="*/ 37 h 44"/>
                <a:gd name="T20" fmla="*/ 50 w 76"/>
                <a:gd name="T21" fmla="*/ 15 h 44"/>
                <a:gd name="T22" fmla="*/ 52 w 76"/>
                <a:gd name="T23" fmla="*/ 16 h 44"/>
                <a:gd name="T24" fmla="*/ 48 w 76"/>
                <a:gd name="T2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4">
                  <a:moveTo>
                    <a:pt x="60" y="3"/>
                  </a:moveTo>
                  <a:cubicBezTo>
                    <a:pt x="55" y="0"/>
                    <a:pt x="47" y="0"/>
                    <a:pt x="41" y="1"/>
                  </a:cubicBezTo>
                  <a:cubicBezTo>
                    <a:pt x="34" y="2"/>
                    <a:pt x="27" y="4"/>
                    <a:pt x="20" y="8"/>
                  </a:cubicBezTo>
                  <a:cubicBezTo>
                    <a:pt x="8" y="16"/>
                    <a:pt x="1" y="30"/>
                    <a:pt x="0" y="44"/>
                  </a:cubicBezTo>
                  <a:cubicBezTo>
                    <a:pt x="41" y="44"/>
                    <a:pt x="41" y="44"/>
                    <a:pt x="41" y="44"/>
                  </a:cubicBezTo>
                  <a:cubicBezTo>
                    <a:pt x="44" y="42"/>
                    <a:pt x="47" y="40"/>
                    <a:pt x="50" y="38"/>
                  </a:cubicBezTo>
                  <a:cubicBezTo>
                    <a:pt x="61" y="30"/>
                    <a:pt x="76" y="13"/>
                    <a:pt x="60" y="3"/>
                  </a:cubicBezTo>
                  <a:moveTo>
                    <a:pt x="48" y="20"/>
                  </a:moveTo>
                  <a:cubicBezTo>
                    <a:pt x="45" y="23"/>
                    <a:pt x="41" y="26"/>
                    <a:pt x="38" y="29"/>
                  </a:cubicBezTo>
                  <a:cubicBezTo>
                    <a:pt x="31" y="33"/>
                    <a:pt x="24" y="36"/>
                    <a:pt x="16" y="37"/>
                  </a:cubicBezTo>
                  <a:cubicBezTo>
                    <a:pt x="21" y="23"/>
                    <a:pt x="35" y="14"/>
                    <a:pt x="50" y="15"/>
                  </a:cubicBezTo>
                  <a:cubicBezTo>
                    <a:pt x="51" y="15"/>
                    <a:pt x="51" y="16"/>
                    <a:pt x="52" y="16"/>
                  </a:cubicBezTo>
                  <a:cubicBezTo>
                    <a:pt x="51" y="16"/>
                    <a:pt x="49" y="19"/>
                    <a:pt x="48" y="2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2" name="Freeform 112"/>
            <p:cNvSpPr>
              <a:spLocks noEditPoints="1" noChangeArrowheads="1"/>
            </p:cNvSpPr>
            <p:nvPr/>
          </p:nvSpPr>
          <p:spPr bwMode="auto">
            <a:xfrm>
              <a:off x="1214438" y="2995613"/>
              <a:ext cx="128587" cy="74612"/>
            </a:xfrm>
            <a:custGeom>
              <a:avLst/>
              <a:gdLst>
                <a:gd name="T0" fmla="*/ 34 w 75"/>
                <a:gd name="T1" fmla="*/ 44 h 44"/>
                <a:gd name="T2" fmla="*/ 75 w 75"/>
                <a:gd name="T3" fmla="*/ 44 h 44"/>
                <a:gd name="T4" fmla="*/ 55 w 75"/>
                <a:gd name="T5" fmla="*/ 8 h 44"/>
                <a:gd name="T6" fmla="*/ 34 w 75"/>
                <a:gd name="T7" fmla="*/ 1 h 44"/>
                <a:gd name="T8" fmla="*/ 15 w 75"/>
                <a:gd name="T9" fmla="*/ 3 h 44"/>
                <a:gd name="T10" fmla="*/ 25 w 75"/>
                <a:gd name="T11" fmla="*/ 38 h 44"/>
                <a:gd name="T12" fmla="*/ 34 w 75"/>
                <a:gd name="T13" fmla="*/ 44 h 44"/>
                <a:gd name="T14" fmla="*/ 23 w 75"/>
                <a:gd name="T15" fmla="*/ 16 h 44"/>
                <a:gd name="T16" fmla="*/ 25 w 75"/>
                <a:gd name="T17" fmla="*/ 15 h 44"/>
                <a:gd name="T18" fmla="*/ 59 w 75"/>
                <a:gd name="T19" fmla="*/ 37 h 44"/>
                <a:gd name="T20" fmla="*/ 37 w 75"/>
                <a:gd name="T21" fmla="*/ 29 h 44"/>
                <a:gd name="T22" fmla="*/ 27 w 75"/>
                <a:gd name="T23" fmla="*/ 20 h 44"/>
                <a:gd name="T24" fmla="*/ 23 w 75"/>
                <a:gd name="T25"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44">
                  <a:moveTo>
                    <a:pt x="34" y="44"/>
                  </a:moveTo>
                  <a:cubicBezTo>
                    <a:pt x="75" y="44"/>
                    <a:pt x="75" y="44"/>
                    <a:pt x="75" y="44"/>
                  </a:cubicBezTo>
                  <a:cubicBezTo>
                    <a:pt x="74" y="30"/>
                    <a:pt x="67" y="16"/>
                    <a:pt x="55" y="8"/>
                  </a:cubicBezTo>
                  <a:cubicBezTo>
                    <a:pt x="49" y="4"/>
                    <a:pt x="41" y="2"/>
                    <a:pt x="34" y="1"/>
                  </a:cubicBezTo>
                  <a:cubicBezTo>
                    <a:pt x="28" y="0"/>
                    <a:pt x="20" y="0"/>
                    <a:pt x="15" y="3"/>
                  </a:cubicBezTo>
                  <a:cubicBezTo>
                    <a:pt x="0" y="13"/>
                    <a:pt x="14" y="30"/>
                    <a:pt x="25" y="38"/>
                  </a:cubicBezTo>
                  <a:cubicBezTo>
                    <a:pt x="28" y="40"/>
                    <a:pt x="31" y="42"/>
                    <a:pt x="34" y="44"/>
                  </a:cubicBezTo>
                  <a:moveTo>
                    <a:pt x="23" y="16"/>
                  </a:moveTo>
                  <a:cubicBezTo>
                    <a:pt x="24" y="16"/>
                    <a:pt x="24" y="15"/>
                    <a:pt x="25" y="15"/>
                  </a:cubicBezTo>
                  <a:cubicBezTo>
                    <a:pt x="40" y="14"/>
                    <a:pt x="54" y="23"/>
                    <a:pt x="59" y="37"/>
                  </a:cubicBezTo>
                  <a:cubicBezTo>
                    <a:pt x="51" y="36"/>
                    <a:pt x="44" y="33"/>
                    <a:pt x="37" y="29"/>
                  </a:cubicBezTo>
                  <a:cubicBezTo>
                    <a:pt x="34" y="26"/>
                    <a:pt x="30" y="23"/>
                    <a:pt x="27" y="20"/>
                  </a:cubicBezTo>
                  <a:cubicBezTo>
                    <a:pt x="26" y="19"/>
                    <a:pt x="24" y="16"/>
                    <a:pt x="23" y="1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3" name="Freeform 113"/>
            <p:cNvSpPr>
              <a:spLocks noChangeArrowheads="1"/>
            </p:cNvSpPr>
            <p:nvPr/>
          </p:nvSpPr>
          <p:spPr bwMode="auto">
            <a:xfrm>
              <a:off x="1223963" y="3081338"/>
              <a:ext cx="284162" cy="225425"/>
            </a:xfrm>
            <a:custGeom>
              <a:avLst/>
              <a:gdLst>
                <a:gd name="T0" fmla="*/ 241 w 390"/>
                <a:gd name="T1" fmla="*/ 0 h 310"/>
                <a:gd name="T2" fmla="*/ 241 w 390"/>
                <a:gd name="T3" fmla="*/ 7 h 310"/>
                <a:gd name="T4" fmla="*/ 241 w 390"/>
                <a:gd name="T5" fmla="*/ 163 h 310"/>
                <a:gd name="T6" fmla="*/ 196 w 390"/>
                <a:gd name="T7" fmla="*/ 125 h 310"/>
                <a:gd name="T8" fmla="*/ 151 w 390"/>
                <a:gd name="T9" fmla="*/ 163 h 310"/>
                <a:gd name="T10" fmla="*/ 151 w 390"/>
                <a:gd name="T11" fmla="*/ 7 h 310"/>
                <a:gd name="T12" fmla="*/ 151 w 390"/>
                <a:gd name="T13" fmla="*/ 0 h 310"/>
                <a:gd name="T14" fmla="*/ 102 w 390"/>
                <a:gd name="T15" fmla="*/ 0 h 310"/>
                <a:gd name="T16" fmla="*/ 0 w 390"/>
                <a:gd name="T17" fmla="*/ 0 h 310"/>
                <a:gd name="T18" fmla="*/ 0 w 390"/>
                <a:gd name="T19" fmla="*/ 310 h 310"/>
                <a:gd name="T20" fmla="*/ 390 w 390"/>
                <a:gd name="T21" fmla="*/ 310 h 310"/>
                <a:gd name="T22" fmla="*/ 390 w 390"/>
                <a:gd name="T23" fmla="*/ 0 h 310"/>
                <a:gd name="T24" fmla="*/ 286 w 390"/>
                <a:gd name="T25" fmla="*/ 0 h 310"/>
                <a:gd name="T26" fmla="*/ 241 w 390"/>
                <a:gd name="T2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0" h="310">
                  <a:moveTo>
                    <a:pt x="241" y="0"/>
                  </a:moveTo>
                  <a:lnTo>
                    <a:pt x="241" y="7"/>
                  </a:lnTo>
                  <a:lnTo>
                    <a:pt x="241" y="163"/>
                  </a:lnTo>
                  <a:lnTo>
                    <a:pt x="196" y="125"/>
                  </a:lnTo>
                  <a:lnTo>
                    <a:pt x="151" y="163"/>
                  </a:lnTo>
                  <a:lnTo>
                    <a:pt x="151" y="7"/>
                  </a:lnTo>
                  <a:lnTo>
                    <a:pt x="151" y="0"/>
                  </a:lnTo>
                  <a:lnTo>
                    <a:pt x="102" y="0"/>
                  </a:lnTo>
                  <a:lnTo>
                    <a:pt x="0" y="0"/>
                  </a:lnTo>
                  <a:lnTo>
                    <a:pt x="0" y="310"/>
                  </a:lnTo>
                  <a:lnTo>
                    <a:pt x="390" y="310"/>
                  </a:lnTo>
                  <a:lnTo>
                    <a:pt x="390" y="0"/>
                  </a:lnTo>
                  <a:lnTo>
                    <a:pt x="286" y="0"/>
                  </a:lnTo>
                  <a:lnTo>
                    <a:pt x="2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4" name="Freeform 114"/>
            <p:cNvSpPr>
              <a:spLocks noChangeArrowheads="1"/>
            </p:cNvSpPr>
            <p:nvPr/>
          </p:nvSpPr>
          <p:spPr bwMode="auto">
            <a:xfrm>
              <a:off x="868363" y="2044700"/>
              <a:ext cx="82550" cy="236538"/>
            </a:xfrm>
            <a:custGeom>
              <a:avLst/>
              <a:gdLst>
                <a:gd name="T0" fmla="*/ 6 w 48"/>
                <a:gd name="T1" fmla="*/ 16 h 137"/>
                <a:gd name="T2" fmla="*/ 1 w 48"/>
                <a:gd name="T3" fmla="*/ 33 h 137"/>
                <a:gd name="T4" fmla="*/ 4 w 48"/>
                <a:gd name="T5" fmla="*/ 47 h 137"/>
                <a:gd name="T6" fmla="*/ 18 w 48"/>
                <a:gd name="T7" fmla="*/ 62 h 137"/>
                <a:gd name="T8" fmla="*/ 18 w 48"/>
                <a:gd name="T9" fmla="*/ 137 h 137"/>
                <a:gd name="T10" fmla="*/ 31 w 48"/>
                <a:gd name="T11" fmla="*/ 137 h 137"/>
                <a:gd name="T12" fmla="*/ 31 w 48"/>
                <a:gd name="T13" fmla="*/ 62 h 137"/>
                <a:gd name="T14" fmla="*/ 44 w 48"/>
                <a:gd name="T15" fmla="*/ 47 h 137"/>
                <a:gd name="T16" fmla="*/ 47 w 48"/>
                <a:gd name="T17" fmla="*/ 33 h 137"/>
                <a:gd name="T18" fmla="*/ 42 w 48"/>
                <a:gd name="T19" fmla="*/ 16 h 137"/>
                <a:gd name="T20" fmla="*/ 32 w 48"/>
                <a:gd name="T21" fmla="*/ 0 h 137"/>
                <a:gd name="T22" fmla="*/ 35 w 48"/>
                <a:gd name="T23" fmla="*/ 32 h 137"/>
                <a:gd name="T24" fmla="*/ 31 w 48"/>
                <a:gd name="T25" fmla="*/ 32 h 137"/>
                <a:gd name="T26" fmla="*/ 28 w 48"/>
                <a:gd name="T27" fmla="*/ 0 h 137"/>
                <a:gd name="T28" fmla="*/ 24 w 48"/>
                <a:gd name="T29" fmla="*/ 0 h 137"/>
                <a:gd name="T30" fmla="*/ 21 w 48"/>
                <a:gd name="T31" fmla="*/ 0 h 137"/>
                <a:gd name="T32" fmla="*/ 17 w 48"/>
                <a:gd name="T33" fmla="*/ 32 h 137"/>
                <a:gd name="T34" fmla="*/ 13 w 48"/>
                <a:gd name="T35" fmla="*/ 32 h 137"/>
                <a:gd name="T36" fmla="*/ 16 w 48"/>
                <a:gd name="T37" fmla="*/ 0 h 137"/>
                <a:gd name="T38" fmla="*/ 6 w 48"/>
                <a:gd name="T39" fmla="*/ 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7">
                  <a:moveTo>
                    <a:pt x="6" y="16"/>
                  </a:moveTo>
                  <a:cubicBezTo>
                    <a:pt x="4" y="21"/>
                    <a:pt x="2" y="27"/>
                    <a:pt x="1" y="33"/>
                  </a:cubicBezTo>
                  <a:cubicBezTo>
                    <a:pt x="0" y="39"/>
                    <a:pt x="2" y="43"/>
                    <a:pt x="4" y="47"/>
                  </a:cubicBezTo>
                  <a:cubicBezTo>
                    <a:pt x="7" y="52"/>
                    <a:pt x="12" y="59"/>
                    <a:pt x="18" y="62"/>
                  </a:cubicBezTo>
                  <a:cubicBezTo>
                    <a:pt x="18" y="137"/>
                    <a:pt x="18" y="137"/>
                    <a:pt x="18" y="137"/>
                  </a:cubicBezTo>
                  <a:cubicBezTo>
                    <a:pt x="31" y="137"/>
                    <a:pt x="31" y="137"/>
                    <a:pt x="31" y="137"/>
                  </a:cubicBezTo>
                  <a:cubicBezTo>
                    <a:pt x="31" y="62"/>
                    <a:pt x="31" y="62"/>
                    <a:pt x="31" y="62"/>
                  </a:cubicBezTo>
                  <a:cubicBezTo>
                    <a:pt x="37" y="59"/>
                    <a:pt x="41" y="52"/>
                    <a:pt x="44" y="47"/>
                  </a:cubicBezTo>
                  <a:cubicBezTo>
                    <a:pt x="47" y="43"/>
                    <a:pt x="48" y="39"/>
                    <a:pt x="47" y="33"/>
                  </a:cubicBezTo>
                  <a:cubicBezTo>
                    <a:pt x="47" y="27"/>
                    <a:pt x="44" y="21"/>
                    <a:pt x="42" y="16"/>
                  </a:cubicBezTo>
                  <a:cubicBezTo>
                    <a:pt x="41" y="11"/>
                    <a:pt x="38" y="1"/>
                    <a:pt x="32" y="0"/>
                  </a:cubicBezTo>
                  <a:cubicBezTo>
                    <a:pt x="35" y="32"/>
                    <a:pt x="35" y="32"/>
                    <a:pt x="35" y="32"/>
                  </a:cubicBezTo>
                  <a:cubicBezTo>
                    <a:pt x="31" y="32"/>
                    <a:pt x="31" y="32"/>
                    <a:pt x="31" y="32"/>
                  </a:cubicBezTo>
                  <a:cubicBezTo>
                    <a:pt x="28" y="0"/>
                    <a:pt x="28" y="0"/>
                    <a:pt x="28" y="0"/>
                  </a:cubicBezTo>
                  <a:cubicBezTo>
                    <a:pt x="24" y="0"/>
                    <a:pt x="24" y="0"/>
                    <a:pt x="24" y="0"/>
                  </a:cubicBezTo>
                  <a:cubicBezTo>
                    <a:pt x="21" y="0"/>
                    <a:pt x="21" y="0"/>
                    <a:pt x="21" y="0"/>
                  </a:cubicBezTo>
                  <a:cubicBezTo>
                    <a:pt x="17" y="32"/>
                    <a:pt x="17" y="32"/>
                    <a:pt x="17" y="32"/>
                  </a:cubicBezTo>
                  <a:cubicBezTo>
                    <a:pt x="13" y="32"/>
                    <a:pt x="13" y="32"/>
                    <a:pt x="13" y="32"/>
                  </a:cubicBezTo>
                  <a:cubicBezTo>
                    <a:pt x="16" y="0"/>
                    <a:pt x="16" y="0"/>
                    <a:pt x="16" y="0"/>
                  </a:cubicBezTo>
                  <a:cubicBezTo>
                    <a:pt x="11" y="1"/>
                    <a:pt x="8" y="11"/>
                    <a:pt x="6" y="16"/>
                  </a:cubicBezTo>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5" name="Freeform 115"/>
            <p:cNvSpPr>
              <a:spLocks noChangeArrowheads="1"/>
            </p:cNvSpPr>
            <p:nvPr/>
          </p:nvSpPr>
          <p:spPr bwMode="auto">
            <a:xfrm>
              <a:off x="987425" y="2044700"/>
              <a:ext cx="52388" cy="236538"/>
            </a:xfrm>
            <a:custGeom>
              <a:avLst/>
              <a:gdLst>
                <a:gd name="T0" fmla="*/ 0 w 31"/>
                <a:gd name="T1" fmla="*/ 38 h 137"/>
                <a:gd name="T2" fmla="*/ 18 w 31"/>
                <a:gd name="T3" fmla="*/ 77 h 137"/>
                <a:gd name="T4" fmla="*/ 18 w 31"/>
                <a:gd name="T5" fmla="*/ 137 h 137"/>
                <a:gd name="T6" fmla="*/ 31 w 31"/>
                <a:gd name="T7" fmla="*/ 137 h 137"/>
                <a:gd name="T8" fmla="*/ 31 w 31"/>
                <a:gd name="T9" fmla="*/ 0 h 137"/>
                <a:gd name="T10" fmla="*/ 18 w 31"/>
                <a:gd name="T11" fmla="*/ 0 h 137"/>
                <a:gd name="T12" fmla="*/ 0 w 31"/>
                <a:gd name="T13" fmla="*/ 38 h 137"/>
              </a:gdLst>
              <a:ahLst/>
              <a:cxnLst>
                <a:cxn ang="0">
                  <a:pos x="T0" y="T1"/>
                </a:cxn>
                <a:cxn ang="0">
                  <a:pos x="T2" y="T3"/>
                </a:cxn>
                <a:cxn ang="0">
                  <a:pos x="T4" y="T5"/>
                </a:cxn>
                <a:cxn ang="0">
                  <a:pos x="T6" y="T7"/>
                </a:cxn>
                <a:cxn ang="0">
                  <a:pos x="T8" y="T9"/>
                </a:cxn>
                <a:cxn ang="0">
                  <a:pos x="T10" y="T11"/>
                </a:cxn>
                <a:cxn ang="0">
                  <a:pos x="T12" y="T13"/>
                </a:cxn>
              </a:cxnLst>
              <a:rect l="0" t="0" r="r" b="b"/>
              <a:pathLst>
                <a:path w="31" h="137">
                  <a:moveTo>
                    <a:pt x="0" y="38"/>
                  </a:moveTo>
                  <a:cubicBezTo>
                    <a:pt x="0" y="73"/>
                    <a:pt x="15" y="76"/>
                    <a:pt x="18" y="77"/>
                  </a:cubicBezTo>
                  <a:cubicBezTo>
                    <a:pt x="18" y="137"/>
                    <a:pt x="18" y="137"/>
                    <a:pt x="18" y="137"/>
                  </a:cubicBezTo>
                  <a:cubicBezTo>
                    <a:pt x="31" y="137"/>
                    <a:pt x="31" y="137"/>
                    <a:pt x="31" y="137"/>
                  </a:cubicBezTo>
                  <a:cubicBezTo>
                    <a:pt x="31" y="0"/>
                    <a:pt x="31" y="0"/>
                    <a:pt x="31" y="0"/>
                  </a:cubicBezTo>
                  <a:cubicBezTo>
                    <a:pt x="18" y="0"/>
                    <a:pt x="18" y="0"/>
                    <a:pt x="18" y="0"/>
                  </a:cubicBezTo>
                  <a:cubicBezTo>
                    <a:pt x="18" y="0"/>
                    <a:pt x="0" y="0"/>
                    <a:pt x="0" y="38"/>
                  </a:cubicBezTo>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6" name="Freeform 116"/>
            <p:cNvSpPr/>
            <p:nvPr/>
          </p:nvSpPr>
          <p:spPr bwMode="auto">
            <a:xfrm>
              <a:off x="2279650" y="1627188"/>
              <a:ext cx="227013" cy="138112"/>
            </a:xfrm>
            <a:custGeom>
              <a:avLst/>
              <a:gdLst>
                <a:gd name="T0" fmla="*/ 131 w 131"/>
                <a:gd name="T1" fmla="*/ 67 h 81"/>
                <a:gd name="T2" fmla="*/ 117 w 131"/>
                <a:gd name="T3" fmla="*/ 52 h 81"/>
                <a:gd name="T4" fmla="*/ 119 w 131"/>
                <a:gd name="T5" fmla="*/ 41 h 81"/>
                <a:gd name="T6" fmla="*/ 78 w 131"/>
                <a:gd name="T7" fmla="*/ 0 h 81"/>
                <a:gd name="T8" fmla="*/ 38 w 131"/>
                <a:gd name="T9" fmla="*/ 40 h 81"/>
                <a:gd name="T10" fmla="*/ 24 w 131"/>
                <a:gd name="T11" fmla="*/ 34 h 81"/>
                <a:gd name="T12" fmla="*/ 0 w 131"/>
                <a:gd name="T13" fmla="*/ 58 h 81"/>
                <a:gd name="T14" fmla="*/ 24 w 131"/>
                <a:gd name="T15" fmla="*/ 81 h 81"/>
                <a:gd name="T16" fmla="*/ 77 w 131"/>
                <a:gd name="T17" fmla="*/ 81 h 81"/>
                <a:gd name="T18" fmla="*/ 78 w 131"/>
                <a:gd name="T19" fmla="*/ 81 h 81"/>
                <a:gd name="T20" fmla="*/ 117 w 131"/>
                <a:gd name="T21" fmla="*/ 81 h 81"/>
                <a:gd name="T22" fmla="*/ 131 w 131"/>
                <a:gd name="T23" fmla="*/ 6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81">
                  <a:moveTo>
                    <a:pt x="131" y="67"/>
                  </a:moveTo>
                  <a:cubicBezTo>
                    <a:pt x="131" y="59"/>
                    <a:pt x="125" y="53"/>
                    <a:pt x="117" y="52"/>
                  </a:cubicBezTo>
                  <a:cubicBezTo>
                    <a:pt x="118" y="49"/>
                    <a:pt x="119" y="45"/>
                    <a:pt x="119" y="41"/>
                  </a:cubicBezTo>
                  <a:cubicBezTo>
                    <a:pt x="119" y="18"/>
                    <a:pt x="101" y="0"/>
                    <a:pt x="78" y="0"/>
                  </a:cubicBezTo>
                  <a:cubicBezTo>
                    <a:pt x="57" y="0"/>
                    <a:pt x="39" y="18"/>
                    <a:pt x="38" y="40"/>
                  </a:cubicBezTo>
                  <a:cubicBezTo>
                    <a:pt x="34" y="36"/>
                    <a:pt x="29" y="34"/>
                    <a:pt x="24" y="34"/>
                  </a:cubicBezTo>
                  <a:cubicBezTo>
                    <a:pt x="11" y="34"/>
                    <a:pt x="0" y="45"/>
                    <a:pt x="0" y="58"/>
                  </a:cubicBezTo>
                  <a:cubicBezTo>
                    <a:pt x="0" y="70"/>
                    <a:pt x="11" y="81"/>
                    <a:pt x="24" y="81"/>
                  </a:cubicBezTo>
                  <a:cubicBezTo>
                    <a:pt x="77" y="81"/>
                    <a:pt x="77" y="81"/>
                    <a:pt x="77" y="81"/>
                  </a:cubicBezTo>
                  <a:cubicBezTo>
                    <a:pt x="78" y="81"/>
                    <a:pt x="78" y="81"/>
                    <a:pt x="78" y="81"/>
                  </a:cubicBezTo>
                  <a:cubicBezTo>
                    <a:pt x="117" y="81"/>
                    <a:pt x="117" y="81"/>
                    <a:pt x="117" y="81"/>
                  </a:cubicBezTo>
                  <a:cubicBezTo>
                    <a:pt x="124" y="81"/>
                    <a:pt x="131" y="74"/>
                    <a:pt x="131" y="67"/>
                  </a:cubicBezTo>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57" name="Rectangle 117"/>
            <p:cNvSpPr>
              <a:spLocks noChangeArrowheads="1"/>
            </p:cNvSpPr>
            <p:nvPr/>
          </p:nvSpPr>
          <p:spPr bwMode="auto">
            <a:xfrm>
              <a:off x="2312988" y="1778000"/>
              <a:ext cx="19050" cy="42863"/>
            </a:xfrm>
            <a:prstGeom prst="rect">
              <a:avLst/>
            </a:prstGeom>
            <a:solidFill>
              <a:srgbClr val="00B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58" name="Rectangle 118"/>
            <p:cNvSpPr>
              <a:spLocks noChangeArrowheads="1"/>
            </p:cNvSpPr>
            <p:nvPr/>
          </p:nvSpPr>
          <p:spPr bwMode="auto">
            <a:xfrm>
              <a:off x="2359025" y="1800225"/>
              <a:ext cx="19050" cy="42863"/>
            </a:xfrm>
            <a:prstGeom prst="rect">
              <a:avLst/>
            </a:prstGeom>
            <a:solidFill>
              <a:srgbClr val="00B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59" name="Rectangle 119"/>
            <p:cNvSpPr>
              <a:spLocks noChangeArrowheads="1"/>
            </p:cNvSpPr>
            <p:nvPr/>
          </p:nvSpPr>
          <p:spPr bwMode="auto">
            <a:xfrm>
              <a:off x="2408238" y="1778000"/>
              <a:ext cx="19050" cy="42863"/>
            </a:xfrm>
            <a:prstGeom prst="rect">
              <a:avLst/>
            </a:prstGeom>
            <a:solidFill>
              <a:srgbClr val="00B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60" name="Rectangle 120"/>
            <p:cNvSpPr>
              <a:spLocks noChangeArrowheads="1"/>
            </p:cNvSpPr>
            <p:nvPr/>
          </p:nvSpPr>
          <p:spPr bwMode="auto">
            <a:xfrm>
              <a:off x="2454275" y="1800225"/>
              <a:ext cx="19050" cy="42863"/>
            </a:xfrm>
            <a:prstGeom prst="rect">
              <a:avLst/>
            </a:prstGeom>
            <a:solidFill>
              <a:srgbClr val="00B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61" name="Freeform 121"/>
            <p:cNvSpPr/>
            <p:nvPr/>
          </p:nvSpPr>
          <p:spPr bwMode="auto">
            <a:xfrm>
              <a:off x="3027363" y="1768475"/>
              <a:ext cx="177800" cy="146050"/>
            </a:xfrm>
            <a:custGeom>
              <a:avLst/>
              <a:gdLst>
                <a:gd name="T0" fmla="*/ 199 w 244"/>
                <a:gd name="T1" fmla="*/ 0 h 201"/>
                <a:gd name="T2" fmla="*/ 86 w 244"/>
                <a:gd name="T3" fmla="*/ 111 h 201"/>
                <a:gd name="T4" fmla="*/ 43 w 244"/>
                <a:gd name="T5" fmla="*/ 68 h 201"/>
                <a:gd name="T6" fmla="*/ 0 w 244"/>
                <a:gd name="T7" fmla="*/ 113 h 201"/>
                <a:gd name="T8" fmla="*/ 43 w 244"/>
                <a:gd name="T9" fmla="*/ 156 h 201"/>
                <a:gd name="T10" fmla="*/ 86 w 244"/>
                <a:gd name="T11" fmla="*/ 201 h 201"/>
                <a:gd name="T12" fmla="*/ 131 w 244"/>
                <a:gd name="T13" fmla="*/ 156 h 201"/>
                <a:gd name="T14" fmla="*/ 244 w 244"/>
                <a:gd name="T15" fmla="*/ 42 h 201"/>
                <a:gd name="T16" fmla="*/ 199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199" y="0"/>
                  </a:moveTo>
                  <a:lnTo>
                    <a:pt x="86" y="111"/>
                  </a:lnTo>
                  <a:lnTo>
                    <a:pt x="43" y="68"/>
                  </a:lnTo>
                  <a:lnTo>
                    <a:pt x="0" y="113"/>
                  </a:lnTo>
                  <a:lnTo>
                    <a:pt x="43" y="156"/>
                  </a:lnTo>
                  <a:lnTo>
                    <a:pt x="86" y="201"/>
                  </a:lnTo>
                  <a:lnTo>
                    <a:pt x="131" y="156"/>
                  </a:lnTo>
                  <a:lnTo>
                    <a:pt x="244" y="42"/>
                  </a:lnTo>
                  <a:lnTo>
                    <a:pt x="199" y="0"/>
                  </a:lnTo>
                  <a:close/>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62" name="Freeform 122"/>
            <p:cNvSpPr>
              <a:spLocks noChangeArrowheads="1"/>
            </p:cNvSpPr>
            <p:nvPr/>
          </p:nvSpPr>
          <p:spPr bwMode="auto">
            <a:xfrm>
              <a:off x="3136900" y="2782888"/>
              <a:ext cx="158750" cy="153987"/>
            </a:xfrm>
            <a:custGeom>
              <a:avLst/>
              <a:gdLst>
                <a:gd name="T0" fmla="*/ 46 w 92"/>
                <a:gd name="T1" fmla="*/ 89 h 89"/>
                <a:gd name="T2" fmla="*/ 92 w 92"/>
                <a:gd name="T3" fmla="*/ 43 h 89"/>
                <a:gd name="T4" fmla="*/ 64 w 92"/>
                <a:gd name="T5" fmla="*/ 0 h 89"/>
                <a:gd name="T6" fmla="*/ 58 w 92"/>
                <a:gd name="T7" fmla="*/ 9 h 89"/>
                <a:gd name="T8" fmla="*/ 82 w 92"/>
                <a:gd name="T9" fmla="*/ 43 h 89"/>
                <a:gd name="T10" fmla="*/ 46 w 92"/>
                <a:gd name="T11" fmla="*/ 79 h 89"/>
                <a:gd name="T12" fmla="*/ 10 w 92"/>
                <a:gd name="T13" fmla="*/ 43 h 89"/>
                <a:gd name="T14" fmla="*/ 35 w 92"/>
                <a:gd name="T15" fmla="*/ 9 h 89"/>
                <a:gd name="T16" fmla="*/ 29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2" y="89"/>
                    <a:pt x="92" y="69"/>
                    <a:pt x="92" y="43"/>
                  </a:cubicBezTo>
                  <a:cubicBezTo>
                    <a:pt x="92" y="24"/>
                    <a:pt x="81" y="7"/>
                    <a:pt x="64" y="0"/>
                  </a:cubicBezTo>
                  <a:cubicBezTo>
                    <a:pt x="58" y="9"/>
                    <a:pt x="58" y="9"/>
                    <a:pt x="58" y="9"/>
                  </a:cubicBezTo>
                  <a:cubicBezTo>
                    <a:pt x="72" y="14"/>
                    <a:pt x="82" y="27"/>
                    <a:pt x="82" y="43"/>
                  </a:cubicBezTo>
                  <a:cubicBezTo>
                    <a:pt x="82" y="63"/>
                    <a:pt x="66" y="79"/>
                    <a:pt x="46" y="79"/>
                  </a:cubicBezTo>
                  <a:cubicBezTo>
                    <a:pt x="26" y="79"/>
                    <a:pt x="10" y="63"/>
                    <a:pt x="10" y="43"/>
                  </a:cubicBezTo>
                  <a:cubicBezTo>
                    <a:pt x="10" y="27"/>
                    <a:pt x="21" y="14"/>
                    <a:pt x="35" y="9"/>
                  </a:cubicBezTo>
                  <a:cubicBezTo>
                    <a:pt x="29" y="0"/>
                    <a:pt x="29" y="0"/>
                    <a:pt x="29" y="0"/>
                  </a:cubicBezTo>
                  <a:cubicBezTo>
                    <a:pt x="12" y="7"/>
                    <a:pt x="0" y="24"/>
                    <a:pt x="0" y="43"/>
                  </a:cubicBezTo>
                  <a:cubicBezTo>
                    <a:pt x="0" y="69"/>
                    <a:pt x="21" y="89"/>
                    <a:pt x="46" y="89"/>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3" name="Freeform 123"/>
            <p:cNvSpPr>
              <a:spLocks noChangeArrowheads="1"/>
            </p:cNvSpPr>
            <p:nvPr/>
          </p:nvSpPr>
          <p:spPr bwMode="auto">
            <a:xfrm>
              <a:off x="3179763" y="2747963"/>
              <a:ext cx="74612" cy="57150"/>
            </a:xfrm>
            <a:custGeom>
              <a:avLst/>
              <a:gdLst>
                <a:gd name="T0" fmla="*/ 30 w 101"/>
                <a:gd name="T1" fmla="*/ 67 h 78"/>
                <a:gd name="T2" fmla="*/ 40 w 101"/>
                <a:gd name="T3" fmla="*/ 78 h 78"/>
                <a:gd name="T4" fmla="*/ 49 w 101"/>
                <a:gd name="T5" fmla="*/ 76 h 78"/>
                <a:gd name="T6" fmla="*/ 61 w 101"/>
                <a:gd name="T7" fmla="*/ 78 h 78"/>
                <a:gd name="T8" fmla="*/ 68 w 101"/>
                <a:gd name="T9" fmla="*/ 67 h 78"/>
                <a:gd name="T10" fmla="*/ 82 w 101"/>
                <a:gd name="T11" fmla="*/ 45 h 78"/>
                <a:gd name="T12" fmla="*/ 101 w 101"/>
                <a:gd name="T13" fmla="*/ 22 h 78"/>
                <a:gd name="T14" fmla="*/ 85 w 101"/>
                <a:gd name="T15" fmla="*/ 0 h 78"/>
                <a:gd name="T16" fmla="*/ 49 w 101"/>
                <a:gd name="T17" fmla="*/ 0 h 78"/>
                <a:gd name="T18" fmla="*/ 16 w 101"/>
                <a:gd name="T19" fmla="*/ 0 h 78"/>
                <a:gd name="T20" fmla="*/ 0 w 101"/>
                <a:gd name="T21" fmla="*/ 22 h 78"/>
                <a:gd name="T22" fmla="*/ 16 w 101"/>
                <a:gd name="T23" fmla="*/ 45 h 78"/>
                <a:gd name="T24" fmla="*/ 30 w 101"/>
                <a:gd name="T25"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8">
                  <a:moveTo>
                    <a:pt x="30" y="67"/>
                  </a:moveTo>
                  <a:lnTo>
                    <a:pt x="40" y="78"/>
                  </a:lnTo>
                  <a:lnTo>
                    <a:pt x="49" y="76"/>
                  </a:lnTo>
                  <a:lnTo>
                    <a:pt x="61" y="78"/>
                  </a:lnTo>
                  <a:lnTo>
                    <a:pt x="68" y="67"/>
                  </a:lnTo>
                  <a:lnTo>
                    <a:pt x="82" y="45"/>
                  </a:lnTo>
                  <a:lnTo>
                    <a:pt x="101" y="22"/>
                  </a:lnTo>
                  <a:lnTo>
                    <a:pt x="85" y="0"/>
                  </a:lnTo>
                  <a:lnTo>
                    <a:pt x="49" y="0"/>
                  </a:lnTo>
                  <a:lnTo>
                    <a:pt x="16" y="0"/>
                  </a:lnTo>
                  <a:lnTo>
                    <a:pt x="0" y="22"/>
                  </a:lnTo>
                  <a:lnTo>
                    <a:pt x="16" y="45"/>
                  </a:lnTo>
                  <a:lnTo>
                    <a:pt x="30" y="67"/>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4" name="Freeform 124"/>
            <p:cNvSpPr>
              <a:spLocks noChangeArrowheads="1"/>
            </p:cNvSpPr>
            <p:nvPr/>
          </p:nvSpPr>
          <p:spPr bwMode="auto">
            <a:xfrm>
              <a:off x="936625" y="1758950"/>
              <a:ext cx="117475" cy="193675"/>
            </a:xfrm>
            <a:custGeom>
              <a:avLst/>
              <a:gdLst>
                <a:gd name="T0" fmla="*/ 3 w 161"/>
                <a:gd name="T1" fmla="*/ 265 h 265"/>
                <a:gd name="T2" fmla="*/ 45 w 161"/>
                <a:gd name="T3" fmla="*/ 236 h 265"/>
                <a:gd name="T4" fmla="*/ 133 w 161"/>
                <a:gd name="T5" fmla="*/ 73 h 265"/>
                <a:gd name="T6" fmla="*/ 161 w 161"/>
                <a:gd name="T7" fmla="*/ 19 h 265"/>
                <a:gd name="T8" fmla="*/ 154 w 161"/>
                <a:gd name="T9" fmla="*/ 16 h 265"/>
                <a:gd name="T10" fmla="*/ 145 w 161"/>
                <a:gd name="T11" fmla="*/ 12 h 265"/>
                <a:gd name="T12" fmla="*/ 135 w 161"/>
                <a:gd name="T13" fmla="*/ 9 h 265"/>
                <a:gd name="T14" fmla="*/ 116 w 161"/>
                <a:gd name="T15" fmla="*/ 0 h 265"/>
                <a:gd name="T16" fmla="*/ 107 w 161"/>
                <a:gd name="T17" fmla="*/ 19 h 265"/>
                <a:gd name="T18" fmla="*/ 102 w 161"/>
                <a:gd name="T19" fmla="*/ 26 h 265"/>
                <a:gd name="T20" fmla="*/ 97 w 161"/>
                <a:gd name="T21" fmla="*/ 35 h 265"/>
                <a:gd name="T22" fmla="*/ 64 w 161"/>
                <a:gd name="T23" fmla="*/ 97 h 265"/>
                <a:gd name="T24" fmla="*/ 0 w 161"/>
                <a:gd name="T25" fmla="*/ 215 h 265"/>
                <a:gd name="T26" fmla="*/ 3 w 161"/>
                <a:gd name="T2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5">
                  <a:moveTo>
                    <a:pt x="3" y="265"/>
                  </a:moveTo>
                  <a:lnTo>
                    <a:pt x="45" y="236"/>
                  </a:lnTo>
                  <a:lnTo>
                    <a:pt x="133" y="73"/>
                  </a:lnTo>
                  <a:lnTo>
                    <a:pt x="161" y="19"/>
                  </a:lnTo>
                  <a:lnTo>
                    <a:pt x="154" y="16"/>
                  </a:lnTo>
                  <a:lnTo>
                    <a:pt x="145" y="12"/>
                  </a:lnTo>
                  <a:lnTo>
                    <a:pt x="135" y="9"/>
                  </a:lnTo>
                  <a:lnTo>
                    <a:pt x="116" y="0"/>
                  </a:lnTo>
                  <a:lnTo>
                    <a:pt x="107" y="19"/>
                  </a:lnTo>
                  <a:lnTo>
                    <a:pt x="102" y="26"/>
                  </a:lnTo>
                  <a:lnTo>
                    <a:pt x="97" y="35"/>
                  </a:lnTo>
                  <a:lnTo>
                    <a:pt x="64" y="97"/>
                  </a:lnTo>
                  <a:lnTo>
                    <a:pt x="0" y="215"/>
                  </a:lnTo>
                  <a:lnTo>
                    <a:pt x="3" y="265"/>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5" name="Freeform 125"/>
            <p:cNvSpPr>
              <a:spLocks noChangeArrowheads="1"/>
            </p:cNvSpPr>
            <p:nvPr/>
          </p:nvSpPr>
          <p:spPr bwMode="auto">
            <a:xfrm>
              <a:off x="1027113" y="1724025"/>
              <a:ext cx="46037" cy="38100"/>
            </a:xfrm>
            <a:custGeom>
              <a:avLst/>
              <a:gdLst>
                <a:gd name="T0" fmla="*/ 19 w 64"/>
                <a:gd name="T1" fmla="*/ 0 h 52"/>
                <a:gd name="T2" fmla="*/ 0 w 64"/>
                <a:gd name="T3" fmla="*/ 33 h 52"/>
                <a:gd name="T4" fmla="*/ 36 w 64"/>
                <a:gd name="T5" fmla="*/ 47 h 52"/>
                <a:gd name="T6" fmla="*/ 43 w 64"/>
                <a:gd name="T7" fmla="*/ 52 h 52"/>
                <a:gd name="T8" fmla="*/ 45 w 64"/>
                <a:gd name="T9" fmla="*/ 52 h 52"/>
                <a:gd name="T10" fmla="*/ 48 w 64"/>
                <a:gd name="T11" fmla="*/ 49 h 52"/>
                <a:gd name="T12" fmla="*/ 52 w 64"/>
                <a:gd name="T13" fmla="*/ 42 h 52"/>
                <a:gd name="T14" fmla="*/ 64 w 64"/>
                <a:gd name="T15" fmla="*/ 18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6" y="47"/>
                  </a:lnTo>
                  <a:lnTo>
                    <a:pt x="43" y="52"/>
                  </a:lnTo>
                  <a:lnTo>
                    <a:pt x="45" y="52"/>
                  </a:lnTo>
                  <a:lnTo>
                    <a:pt x="48" y="49"/>
                  </a:lnTo>
                  <a:lnTo>
                    <a:pt x="52" y="42"/>
                  </a:lnTo>
                  <a:lnTo>
                    <a:pt x="64" y="18"/>
                  </a:lnTo>
                  <a:lnTo>
                    <a:pt x="19" y="0"/>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6" name="Freeform 126"/>
            <p:cNvSpPr>
              <a:spLocks noEditPoints="1" noChangeArrowheads="1"/>
            </p:cNvSpPr>
            <p:nvPr/>
          </p:nvSpPr>
          <p:spPr bwMode="auto">
            <a:xfrm>
              <a:off x="2835275" y="3294063"/>
              <a:ext cx="188913" cy="188912"/>
            </a:xfrm>
            <a:custGeom>
              <a:avLst/>
              <a:gdLst>
                <a:gd name="T0" fmla="*/ 75 w 110"/>
                <a:gd name="T1" fmla="*/ 0 h 109"/>
                <a:gd name="T2" fmla="*/ 80 w 110"/>
                <a:gd name="T3" fmla="*/ 0 h 109"/>
                <a:gd name="T4" fmla="*/ 96 w 110"/>
                <a:gd name="T5" fmla="*/ 43 h 109"/>
                <a:gd name="T6" fmla="*/ 65 w 110"/>
                <a:gd name="T7" fmla="*/ 48 h 109"/>
                <a:gd name="T8" fmla="*/ 59 w 110"/>
                <a:gd name="T9" fmla="*/ 54 h 109"/>
                <a:gd name="T10" fmla="*/ 38 w 110"/>
                <a:gd name="T11" fmla="*/ 74 h 109"/>
                <a:gd name="T12" fmla="*/ 47 w 110"/>
                <a:gd name="T13" fmla="*/ 85 h 109"/>
                <a:gd name="T14" fmla="*/ 43 w 110"/>
                <a:gd name="T15" fmla="*/ 90 h 109"/>
                <a:gd name="T16" fmla="*/ 38 w 110"/>
                <a:gd name="T17" fmla="*/ 94 h 109"/>
                <a:gd name="T18" fmla="*/ 28 w 110"/>
                <a:gd name="T19" fmla="*/ 85 h 109"/>
                <a:gd name="T20" fmla="*/ 23 w 110"/>
                <a:gd name="T21" fmla="*/ 90 h 109"/>
                <a:gd name="T22" fmla="*/ 31 w 110"/>
                <a:gd name="T23" fmla="*/ 100 h 109"/>
                <a:gd name="T24" fmla="*/ 28 w 110"/>
                <a:gd name="T25" fmla="*/ 105 h 109"/>
                <a:gd name="T26" fmla="*/ 23 w 110"/>
                <a:gd name="T27" fmla="*/ 109 h 109"/>
                <a:gd name="T28" fmla="*/ 15 w 110"/>
                <a:gd name="T29" fmla="*/ 103 h 109"/>
                <a:gd name="T30" fmla="*/ 12 w 110"/>
                <a:gd name="T31" fmla="*/ 100 h 109"/>
                <a:gd name="T32" fmla="*/ 9 w 110"/>
                <a:gd name="T33" fmla="*/ 102 h 109"/>
                <a:gd name="T34" fmla="*/ 0 w 110"/>
                <a:gd name="T35" fmla="*/ 96 h 109"/>
                <a:gd name="T36" fmla="*/ 0 w 110"/>
                <a:gd name="T37" fmla="*/ 94 h 109"/>
                <a:gd name="T38" fmla="*/ 8 w 110"/>
                <a:gd name="T39" fmla="*/ 84 h 109"/>
                <a:gd name="T40" fmla="*/ 55 w 110"/>
                <a:gd name="T41" fmla="*/ 37 h 109"/>
                <a:gd name="T42" fmla="*/ 52 w 110"/>
                <a:gd name="T43" fmla="*/ 28 h 109"/>
                <a:gd name="T44" fmla="*/ 75 w 110"/>
                <a:gd name="T45" fmla="*/ 0 h 109"/>
                <a:gd name="T46" fmla="*/ 66 w 110"/>
                <a:gd name="T47" fmla="*/ 25 h 109"/>
                <a:gd name="T48" fmla="*/ 87 w 110"/>
                <a:gd name="T49" fmla="*/ 30 h 109"/>
                <a:gd name="T50" fmla="*/ 75 w 110"/>
                <a:gd name="T51" fmla="*/ 14 h 109"/>
                <a:gd name="T52" fmla="*/ 66 w 110"/>
                <a:gd name="T53" fmla="*/ 2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09">
                  <a:moveTo>
                    <a:pt x="75" y="0"/>
                  </a:moveTo>
                  <a:cubicBezTo>
                    <a:pt x="76" y="0"/>
                    <a:pt x="78" y="0"/>
                    <a:pt x="80" y="0"/>
                  </a:cubicBezTo>
                  <a:cubicBezTo>
                    <a:pt x="100" y="1"/>
                    <a:pt x="110" y="27"/>
                    <a:pt x="96" y="43"/>
                  </a:cubicBezTo>
                  <a:cubicBezTo>
                    <a:pt x="90" y="49"/>
                    <a:pt x="76" y="54"/>
                    <a:pt x="65" y="48"/>
                  </a:cubicBezTo>
                  <a:cubicBezTo>
                    <a:pt x="63" y="49"/>
                    <a:pt x="61" y="52"/>
                    <a:pt x="59" y="54"/>
                  </a:cubicBezTo>
                  <a:cubicBezTo>
                    <a:pt x="52" y="61"/>
                    <a:pt x="45" y="68"/>
                    <a:pt x="38" y="74"/>
                  </a:cubicBezTo>
                  <a:cubicBezTo>
                    <a:pt x="40" y="78"/>
                    <a:pt x="47" y="80"/>
                    <a:pt x="47" y="85"/>
                  </a:cubicBezTo>
                  <a:cubicBezTo>
                    <a:pt x="47" y="87"/>
                    <a:pt x="43" y="90"/>
                    <a:pt x="43" y="90"/>
                  </a:cubicBezTo>
                  <a:cubicBezTo>
                    <a:pt x="43" y="90"/>
                    <a:pt x="41" y="94"/>
                    <a:pt x="38" y="94"/>
                  </a:cubicBezTo>
                  <a:cubicBezTo>
                    <a:pt x="34" y="94"/>
                    <a:pt x="31" y="86"/>
                    <a:pt x="28" y="85"/>
                  </a:cubicBezTo>
                  <a:cubicBezTo>
                    <a:pt x="26" y="86"/>
                    <a:pt x="25" y="88"/>
                    <a:pt x="23" y="90"/>
                  </a:cubicBezTo>
                  <a:cubicBezTo>
                    <a:pt x="24" y="93"/>
                    <a:pt x="32" y="96"/>
                    <a:pt x="31" y="100"/>
                  </a:cubicBezTo>
                  <a:cubicBezTo>
                    <a:pt x="31" y="103"/>
                    <a:pt x="28" y="105"/>
                    <a:pt x="28" y="105"/>
                  </a:cubicBezTo>
                  <a:cubicBezTo>
                    <a:pt x="28" y="105"/>
                    <a:pt x="25" y="109"/>
                    <a:pt x="23" y="109"/>
                  </a:cubicBezTo>
                  <a:cubicBezTo>
                    <a:pt x="20" y="109"/>
                    <a:pt x="15" y="103"/>
                    <a:pt x="15" y="103"/>
                  </a:cubicBezTo>
                  <a:cubicBezTo>
                    <a:pt x="12" y="100"/>
                    <a:pt x="12" y="100"/>
                    <a:pt x="12" y="100"/>
                  </a:cubicBezTo>
                  <a:cubicBezTo>
                    <a:pt x="12" y="100"/>
                    <a:pt x="9" y="102"/>
                    <a:pt x="9" y="102"/>
                  </a:cubicBezTo>
                  <a:cubicBezTo>
                    <a:pt x="3" y="103"/>
                    <a:pt x="1" y="100"/>
                    <a:pt x="0" y="96"/>
                  </a:cubicBezTo>
                  <a:cubicBezTo>
                    <a:pt x="0" y="95"/>
                    <a:pt x="0" y="95"/>
                    <a:pt x="0" y="94"/>
                  </a:cubicBezTo>
                  <a:cubicBezTo>
                    <a:pt x="1" y="90"/>
                    <a:pt x="5" y="87"/>
                    <a:pt x="8" y="84"/>
                  </a:cubicBezTo>
                  <a:cubicBezTo>
                    <a:pt x="23" y="69"/>
                    <a:pt x="40" y="52"/>
                    <a:pt x="55" y="37"/>
                  </a:cubicBezTo>
                  <a:cubicBezTo>
                    <a:pt x="53" y="34"/>
                    <a:pt x="52" y="31"/>
                    <a:pt x="52" y="28"/>
                  </a:cubicBezTo>
                  <a:cubicBezTo>
                    <a:pt x="50" y="11"/>
                    <a:pt x="61" y="2"/>
                    <a:pt x="75" y="0"/>
                  </a:cubicBezTo>
                  <a:close/>
                  <a:moveTo>
                    <a:pt x="66" y="25"/>
                  </a:moveTo>
                  <a:cubicBezTo>
                    <a:pt x="66" y="37"/>
                    <a:pt x="83" y="40"/>
                    <a:pt x="87" y="30"/>
                  </a:cubicBezTo>
                  <a:cubicBezTo>
                    <a:pt x="91" y="21"/>
                    <a:pt x="84" y="13"/>
                    <a:pt x="75" y="14"/>
                  </a:cubicBezTo>
                  <a:cubicBezTo>
                    <a:pt x="70" y="15"/>
                    <a:pt x="66" y="19"/>
                    <a:pt x="66" y="2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7" name="Freeform 127"/>
            <p:cNvSpPr>
              <a:spLocks noEditPoints="1" noChangeArrowheads="1"/>
            </p:cNvSpPr>
            <p:nvPr/>
          </p:nvSpPr>
          <p:spPr bwMode="auto">
            <a:xfrm>
              <a:off x="661988" y="2327275"/>
              <a:ext cx="220662" cy="173038"/>
            </a:xfrm>
            <a:custGeom>
              <a:avLst/>
              <a:gdLst>
                <a:gd name="T0" fmla="*/ 111 w 127"/>
                <a:gd name="T1" fmla="*/ 8 h 100"/>
                <a:gd name="T2" fmla="*/ 107 w 127"/>
                <a:gd name="T3" fmla="*/ 7 h 100"/>
                <a:gd name="T4" fmla="*/ 57 w 127"/>
                <a:gd name="T5" fmla="*/ 0 h 100"/>
                <a:gd name="T6" fmla="*/ 19 w 127"/>
                <a:gd name="T7" fmla="*/ 14 h 100"/>
                <a:gd name="T8" fmla="*/ 18 w 127"/>
                <a:gd name="T9" fmla="*/ 14 h 100"/>
                <a:gd name="T10" fmla="*/ 17 w 127"/>
                <a:gd name="T11" fmla="*/ 15 h 100"/>
                <a:gd name="T12" fmla="*/ 1 w 127"/>
                <a:gd name="T13" fmla="*/ 37 h 100"/>
                <a:gd name="T14" fmla="*/ 3 w 127"/>
                <a:gd name="T15" fmla="*/ 42 h 100"/>
                <a:gd name="T16" fmla="*/ 17 w 127"/>
                <a:gd name="T17" fmla="*/ 81 h 100"/>
                <a:gd name="T18" fmla="*/ 71 w 127"/>
                <a:gd name="T19" fmla="*/ 100 h 100"/>
                <a:gd name="T20" fmla="*/ 72 w 127"/>
                <a:gd name="T21" fmla="*/ 100 h 100"/>
                <a:gd name="T22" fmla="*/ 73 w 127"/>
                <a:gd name="T23" fmla="*/ 100 h 100"/>
                <a:gd name="T24" fmla="*/ 74 w 127"/>
                <a:gd name="T25" fmla="*/ 100 h 100"/>
                <a:gd name="T26" fmla="*/ 112 w 127"/>
                <a:gd name="T27" fmla="*/ 76 h 100"/>
                <a:gd name="T28" fmla="*/ 125 w 127"/>
                <a:gd name="T29" fmla="*/ 35 h 100"/>
                <a:gd name="T30" fmla="*/ 126 w 127"/>
                <a:gd name="T31" fmla="*/ 31 h 100"/>
                <a:gd name="T32" fmla="*/ 21 w 127"/>
                <a:gd name="T33" fmla="*/ 21 h 100"/>
                <a:gd name="T34" fmla="*/ 53 w 127"/>
                <a:gd name="T35" fmla="*/ 49 h 100"/>
                <a:gd name="T36" fmla="*/ 69 w 127"/>
                <a:gd name="T37" fmla="*/ 93 h 100"/>
                <a:gd name="T38" fmla="*/ 23 w 127"/>
                <a:gd name="T39" fmla="*/ 48 h 100"/>
                <a:gd name="T40" fmla="*/ 55 w 127"/>
                <a:gd name="T41" fmla="*/ 56 h 100"/>
                <a:gd name="T42" fmla="*/ 69 w 127"/>
                <a:gd name="T43" fmla="*/ 37 h 100"/>
                <a:gd name="T44" fmla="*/ 72 w 127"/>
                <a:gd name="T45" fmla="*/ 23 h 100"/>
                <a:gd name="T46" fmla="*/ 59 w 127"/>
                <a:gd name="T47" fmla="*/ 6 h 100"/>
                <a:gd name="T48" fmla="*/ 72 w 127"/>
                <a:gd name="T49" fmla="*/ 23 h 100"/>
                <a:gd name="T50" fmla="*/ 75 w 127"/>
                <a:gd name="T51" fmla="*/ 41 h 100"/>
                <a:gd name="T52" fmla="*/ 83 w 127"/>
                <a:gd name="T53" fmla="*/ 55 h 100"/>
                <a:gd name="T54" fmla="*/ 85 w 127"/>
                <a:gd name="T55" fmla="*/ 54 h 100"/>
                <a:gd name="T56" fmla="*/ 106 w 127"/>
                <a:gd name="T57" fmla="*/ 75 h 100"/>
                <a:gd name="T58" fmla="*/ 75 w 127"/>
                <a:gd name="T59" fmla="*/ 92 h 100"/>
                <a:gd name="T60" fmla="*/ 76 w 127"/>
                <a:gd name="T61" fmla="*/ 28 h 100"/>
                <a:gd name="T62" fmla="*/ 119 w 127"/>
                <a:gd name="T63"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0">
                  <a:moveTo>
                    <a:pt x="126" y="31"/>
                  </a:moveTo>
                  <a:cubicBezTo>
                    <a:pt x="111" y="8"/>
                    <a:pt x="111" y="8"/>
                    <a:pt x="111" y="8"/>
                  </a:cubicBezTo>
                  <a:cubicBezTo>
                    <a:pt x="110" y="7"/>
                    <a:pt x="109" y="7"/>
                    <a:pt x="107" y="7"/>
                  </a:cubicBezTo>
                  <a:cubicBezTo>
                    <a:pt x="107" y="7"/>
                    <a:pt x="107" y="7"/>
                    <a:pt x="107" y="7"/>
                  </a:cubicBezTo>
                  <a:cubicBezTo>
                    <a:pt x="59" y="0"/>
                    <a:pt x="59" y="0"/>
                    <a:pt x="59" y="0"/>
                  </a:cubicBezTo>
                  <a:cubicBezTo>
                    <a:pt x="58" y="0"/>
                    <a:pt x="58" y="0"/>
                    <a:pt x="57" y="0"/>
                  </a:cubicBezTo>
                  <a:cubicBezTo>
                    <a:pt x="19" y="14"/>
                    <a:pt x="19" y="14"/>
                    <a:pt x="19" y="14"/>
                  </a:cubicBezTo>
                  <a:cubicBezTo>
                    <a:pt x="19" y="14"/>
                    <a:pt x="19" y="14"/>
                    <a:pt x="19" y="14"/>
                  </a:cubicBezTo>
                  <a:cubicBezTo>
                    <a:pt x="19" y="14"/>
                    <a:pt x="19" y="14"/>
                    <a:pt x="18" y="14"/>
                  </a:cubicBezTo>
                  <a:cubicBezTo>
                    <a:pt x="18" y="14"/>
                    <a:pt x="18" y="14"/>
                    <a:pt x="18" y="14"/>
                  </a:cubicBezTo>
                  <a:cubicBezTo>
                    <a:pt x="18" y="14"/>
                    <a:pt x="18" y="14"/>
                    <a:pt x="18" y="15"/>
                  </a:cubicBezTo>
                  <a:cubicBezTo>
                    <a:pt x="18" y="15"/>
                    <a:pt x="17" y="15"/>
                    <a:pt x="17" y="15"/>
                  </a:cubicBezTo>
                  <a:cubicBezTo>
                    <a:pt x="17" y="15"/>
                    <a:pt x="17" y="15"/>
                    <a:pt x="17" y="15"/>
                  </a:cubicBezTo>
                  <a:cubicBezTo>
                    <a:pt x="1" y="37"/>
                    <a:pt x="1" y="37"/>
                    <a:pt x="1" y="37"/>
                  </a:cubicBezTo>
                  <a:cubicBezTo>
                    <a:pt x="0" y="38"/>
                    <a:pt x="0" y="39"/>
                    <a:pt x="0" y="40"/>
                  </a:cubicBezTo>
                  <a:cubicBezTo>
                    <a:pt x="1" y="41"/>
                    <a:pt x="2" y="42"/>
                    <a:pt x="3" y="42"/>
                  </a:cubicBezTo>
                  <a:cubicBezTo>
                    <a:pt x="17" y="46"/>
                    <a:pt x="17" y="46"/>
                    <a:pt x="17" y="46"/>
                  </a:cubicBezTo>
                  <a:cubicBezTo>
                    <a:pt x="17" y="81"/>
                    <a:pt x="17" y="81"/>
                    <a:pt x="17" y="81"/>
                  </a:cubicBezTo>
                  <a:cubicBezTo>
                    <a:pt x="17" y="83"/>
                    <a:pt x="18" y="84"/>
                    <a:pt x="19" y="84"/>
                  </a:cubicBezTo>
                  <a:cubicBezTo>
                    <a:pt x="71" y="100"/>
                    <a:pt x="71" y="100"/>
                    <a:pt x="71" y="100"/>
                  </a:cubicBezTo>
                  <a:cubicBezTo>
                    <a:pt x="71" y="100"/>
                    <a:pt x="71" y="100"/>
                    <a:pt x="71" y="100"/>
                  </a:cubicBezTo>
                  <a:cubicBezTo>
                    <a:pt x="71" y="100"/>
                    <a:pt x="72" y="100"/>
                    <a:pt x="72" y="100"/>
                  </a:cubicBezTo>
                  <a:cubicBezTo>
                    <a:pt x="72" y="100"/>
                    <a:pt x="72" y="100"/>
                    <a:pt x="72" y="100"/>
                  </a:cubicBezTo>
                  <a:cubicBezTo>
                    <a:pt x="72" y="100"/>
                    <a:pt x="73" y="100"/>
                    <a:pt x="73" y="100"/>
                  </a:cubicBezTo>
                  <a:cubicBezTo>
                    <a:pt x="73" y="100"/>
                    <a:pt x="73" y="100"/>
                    <a:pt x="73" y="100"/>
                  </a:cubicBezTo>
                  <a:cubicBezTo>
                    <a:pt x="73" y="100"/>
                    <a:pt x="73" y="100"/>
                    <a:pt x="74" y="100"/>
                  </a:cubicBezTo>
                  <a:cubicBezTo>
                    <a:pt x="111" y="79"/>
                    <a:pt x="111" y="79"/>
                    <a:pt x="111" y="79"/>
                  </a:cubicBezTo>
                  <a:cubicBezTo>
                    <a:pt x="112" y="79"/>
                    <a:pt x="112" y="78"/>
                    <a:pt x="112" y="76"/>
                  </a:cubicBezTo>
                  <a:cubicBezTo>
                    <a:pt x="112" y="41"/>
                    <a:pt x="112" y="41"/>
                    <a:pt x="112" y="41"/>
                  </a:cubicBezTo>
                  <a:cubicBezTo>
                    <a:pt x="125" y="35"/>
                    <a:pt x="125" y="35"/>
                    <a:pt x="125" y="35"/>
                  </a:cubicBezTo>
                  <a:cubicBezTo>
                    <a:pt x="126" y="35"/>
                    <a:pt x="127" y="34"/>
                    <a:pt x="127" y="33"/>
                  </a:cubicBezTo>
                  <a:cubicBezTo>
                    <a:pt x="127" y="32"/>
                    <a:pt x="127" y="31"/>
                    <a:pt x="126" y="31"/>
                  </a:cubicBezTo>
                  <a:close/>
                  <a:moveTo>
                    <a:pt x="9" y="37"/>
                  </a:moveTo>
                  <a:cubicBezTo>
                    <a:pt x="21" y="21"/>
                    <a:pt x="21" y="21"/>
                    <a:pt x="21" y="21"/>
                  </a:cubicBezTo>
                  <a:cubicBezTo>
                    <a:pt x="67" y="29"/>
                    <a:pt x="67" y="29"/>
                    <a:pt x="67" y="29"/>
                  </a:cubicBezTo>
                  <a:cubicBezTo>
                    <a:pt x="53" y="49"/>
                    <a:pt x="53" y="49"/>
                    <a:pt x="53" y="49"/>
                  </a:cubicBezTo>
                  <a:lnTo>
                    <a:pt x="9" y="37"/>
                  </a:lnTo>
                  <a:close/>
                  <a:moveTo>
                    <a:pt x="69" y="93"/>
                  </a:moveTo>
                  <a:cubicBezTo>
                    <a:pt x="23" y="79"/>
                    <a:pt x="23" y="79"/>
                    <a:pt x="23" y="79"/>
                  </a:cubicBezTo>
                  <a:cubicBezTo>
                    <a:pt x="23" y="48"/>
                    <a:pt x="23" y="48"/>
                    <a:pt x="23" y="48"/>
                  </a:cubicBezTo>
                  <a:cubicBezTo>
                    <a:pt x="54" y="56"/>
                    <a:pt x="54" y="56"/>
                    <a:pt x="54" y="56"/>
                  </a:cubicBezTo>
                  <a:cubicBezTo>
                    <a:pt x="54" y="56"/>
                    <a:pt x="54" y="56"/>
                    <a:pt x="55" y="56"/>
                  </a:cubicBezTo>
                  <a:cubicBezTo>
                    <a:pt x="56" y="56"/>
                    <a:pt x="57" y="55"/>
                    <a:pt x="57" y="54"/>
                  </a:cubicBezTo>
                  <a:cubicBezTo>
                    <a:pt x="69" y="37"/>
                    <a:pt x="69" y="37"/>
                    <a:pt x="69" y="37"/>
                  </a:cubicBezTo>
                  <a:lnTo>
                    <a:pt x="69" y="93"/>
                  </a:lnTo>
                  <a:close/>
                  <a:moveTo>
                    <a:pt x="72" y="23"/>
                  </a:moveTo>
                  <a:cubicBezTo>
                    <a:pt x="32" y="16"/>
                    <a:pt x="32" y="16"/>
                    <a:pt x="32" y="16"/>
                  </a:cubicBezTo>
                  <a:cubicBezTo>
                    <a:pt x="59" y="6"/>
                    <a:pt x="59" y="6"/>
                    <a:pt x="59" y="6"/>
                  </a:cubicBezTo>
                  <a:cubicBezTo>
                    <a:pt x="97" y="12"/>
                    <a:pt x="97" y="12"/>
                    <a:pt x="97" y="12"/>
                  </a:cubicBezTo>
                  <a:lnTo>
                    <a:pt x="72" y="23"/>
                  </a:lnTo>
                  <a:close/>
                  <a:moveTo>
                    <a:pt x="75" y="92"/>
                  </a:moveTo>
                  <a:cubicBezTo>
                    <a:pt x="75" y="41"/>
                    <a:pt x="75" y="41"/>
                    <a:pt x="75" y="41"/>
                  </a:cubicBezTo>
                  <a:cubicBezTo>
                    <a:pt x="81" y="53"/>
                    <a:pt x="81" y="53"/>
                    <a:pt x="81" y="53"/>
                  </a:cubicBezTo>
                  <a:cubicBezTo>
                    <a:pt x="81" y="54"/>
                    <a:pt x="82" y="54"/>
                    <a:pt x="83" y="55"/>
                  </a:cubicBezTo>
                  <a:cubicBezTo>
                    <a:pt x="83" y="55"/>
                    <a:pt x="83" y="55"/>
                    <a:pt x="84" y="55"/>
                  </a:cubicBezTo>
                  <a:cubicBezTo>
                    <a:pt x="84" y="55"/>
                    <a:pt x="85" y="55"/>
                    <a:pt x="85" y="54"/>
                  </a:cubicBezTo>
                  <a:cubicBezTo>
                    <a:pt x="106" y="44"/>
                    <a:pt x="106" y="44"/>
                    <a:pt x="106" y="44"/>
                  </a:cubicBezTo>
                  <a:cubicBezTo>
                    <a:pt x="106" y="75"/>
                    <a:pt x="106" y="75"/>
                    <a:pt x="106" y="75"/>
                  </a:cubicBezTo>
                  <a:cubicBezTo>
                    <a:pt x="106" y="75"/>
                    <a:pt x="106" y="75"/>
                    <a:pt x="106" y="75"/>
                  </a:cubicBezTo>
                  <a:lnTo>
                    <a:pt x="75" y="92"/>
                  </a:lnTo>
                  <a:close/>
                  <a:moveTo>
                    <a:pt x="85" y="47"/>
                  </a:moveTo>
                  <a:cubicBezTo>
                    <a:pt x="76" y="28"/>
                    <a:pt x="76" y="28"/>
                    <a:pt x="76" y="28"/>
                  </a:cubicBezTo>
                  <a:cubicBezTo>
                    <a:pt x="107" y="14"/>
                    <a:pt x="107" y="14"/>
                    <a:pt x="107" y="14"/>
                  </a:cubicBezTo>
                  <a:cubicBezTo>
                    <a:pt x="119" y="31"/>
                    <a:pt x="119" y="31"/>
                    <a:pt x="119" y="31"/>
                  </a:cubicBezTo>
                  <a:lnTo>
                    <a:pt x="85" y="47"/>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8" name="Oval 128"/>
            <p:cNvSpPr>
              <a:spLocks noChangeArrowheads="1"/>
            </p:cNvSpPr>
            <p:nvPr/>
          </p:nvSpPr>
          <p:spPr bwMode="auto">
            <a:xfrm>
              <a:off x="1311275" y="1416050"/>
              <a:ext cx="146050" cy="147638"/>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69" name="Rectangle 129"/>
            <p:cNvSpPr>
              <a:spLocks noChangeArrowheads="1"/>
            </p:cNvSpPr>
            <p:nvPr/>
          </p:nvSpPr>
          <p:spPr bwMode="auto">
            <a:xfrm>
              <a:off x="1374775" y="1379538"/>
              <a:ext cx="19050" cy="25400"/>
            </a:xfrm>
            <a:prstGeom prst="rect">
              <a:avLst/>
            </a:pr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70" name="Rectangle 130"/>
            <p:cNvSpPr>
              <a:spLocks noChangeArrowheads="1"/>
            </p:cNvSpPr>
            <p:nvPr/>
          </p:nvSpPr>
          <p:spPr bwMode="auto">
            <a:xfrm>
              <a:off x="1468438" y="1479550"/>
              <a:ext cx="26987" cy="19050"/>
            </a:xfrm>
            <a:prstGeom prst="rect">
              <a:avLst/>
            </a:pr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71" name="Rectangle 131"/>
            <p:cNvSpPr>
              <a:spLocks noChangeArrowheads="1"/>
            </p:cNvSpPr>
            <p:nvPr/>
          </p:nvSpPr>
          <p:spPr bwMode="auto">
            <a:xfrm>
              <a:off x="1374775" y="1574800"/>
              <a:ext cx="19050" cy="25400"/>
            </a:xfrm>
            <a:prstGeom prst="rect">
              <a:avLst/>
            </a:pr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72" name="Rectangle 132"/>
            <p:cNvSpPr>
              <a:spLocks noChangeArrowheads="1"/>
            </p:cNvSpPr>
            <p:nvPr/>
          </p:nvSpPr>
          <p:spPr bwMode="auto">
            <a:xfrm>
              <a:off x="1274763" y="1479550"/>
              <a:ext cx="25400" cy="19050"/>
            </a:xfrm>
            <a:prstGeom prst="rect">
              <a:avLst/>
            </a:pr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73" name="Freeform 133"/>
            <p:cNvSpPr>
              <a:spLocks noChangeArrowheads="1"/>
            </p:cNvSpPr>
            <p:nvPr/>
          </p:nvSpPr>
          <p:spPr bwMode="auto">
            <a:xfrm>
              <a:off x="1436688" y="1404938"/>
              <a:ext cx="33337" cy="31750"/>
            </a:xfrm>
            <a:custGeom>
              <a:avLst/>
              <a:gdLst>
                <a:gd name="T0" fmla="*/ 45 w 45"/>
                <a:gd name="T1" fmla="*/ 17 h 43"/>
                <a:gd name="T2" fmla="*/ 19 w 45"/>
                <a:gd name="T3" fmla="*/ 43 h 43"/>
                <a:gd name="T4" fmla="*/ 0 w 45"/>
                <a:gd name="T5" fmla="*/ 24 h 43"/>
                <a:gd name="T6" fmla="*/ 26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9" y="43"/>
                  </a:lnTo>
                  <a:lnTo>
                    <a:pt x="0" y="24"/>
                  </a:lnTo>
                  <a:lnTo>
                    <a:pt x="26" y="0"/>
                  </a:lnTo>
                  <a:lnTo>
                    <a:pt x="45" y="17"/>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4" name="Freeform 134"/>
            <p:cNvSpPr>
              <a:spLocks noChangeArrowheads="1"/>
            </p:cNvSpPr>
            <p:nvPr/>
          </p:nvSpPr>
          <p:spPr bwMode="auto">
            <a:xfrm>
              <a:off x="1436688" y="1543050"/>
              <a:ext cx="33337" cy="31750"/>
            </a:xfrm>
            <a:custGeom>
              <a:avLst/>
              <a:gdLst>
                <a:gd name="T0" fmla="*/ 19 w 45"/>
                <a:gd name="T1" fmla="*/ 0 h 43"/>
                <a:gd name="T2" fmla="*/ 45 w 45"/>
                <a:gd name="T3" fmla="*/ 24 h 43"/>
                <a:gd name="T4" fmla="*/ 26 w 45"/>
                <a:gd name="T5" fmla="*/ 43 h 43"/>
                <a:gd name="T6" fmla="*/ 0 w 45"/>
                <a:gd name="T7" fmla="*/ 17 h 43"/>
                <a:gd name="T8" fmla="*/ 19 w 45"/>
                <a:gd name="T9" fmla="*/ 0 h 43"/>
              </a:gdLst>
              <a:ahLst/>
              <a:cxnLst>
                <a:cxn ang="0">
                  <a:pos x="T0" y="T1"/>
                </a:cxn>
                <a:cxn ang="0">
                  <a:pos x="T2" y="T3"/>
                </a:cxn>
                <a:cxn ang="0">
                  <a:pos x="T4" y="T5"/>
                </a:cxn>
                <a:cxn ang="0">
                  <a:pos x="T6" y="T7"/>
                </a:cxn>
                <a:cxn ang="0">
                  <a:pos x="T8" y="T9"/>
                </a:cxn>
              </a:cxnLst>
              <a:rect l="0" t="0" r="r" b="b"/>
              <a:pathLst>
                <a:path w="45" h="43">
                  <a:moveTo>
                    <a:pt x="19" y="0"/>
                  </a:moveTo>
                  <a:lnTo>
                    <a:pt x="45" y="24"/>
                  </a:lnTo>
                  <a:lnTo>
                    <a:pt x="26" y="43"/>
                  </a:lnTo>
                  <a:lnTo>
                    <a:pt x="0" y="17"/>
                  </a:lnTo>
                  <a:lnTo>
                    <a:pt x="19" y="0"/>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5" name="Freeform 135"/>
            <p:cNvSpPr>
              <a:spLocks noChangeArrowheads="1"/>
            </p:cNvSpPr>
            <p:nvPr/>
          </p:nvSpPr>
          <p:spPr bwMode="auto">
            <a:xfrm>
              <a:off x="1298575" y="1543050"/>
              <a:ext cx="33338" cy="31750"/>
            </a:xfrm>
            <a:custGeom>
              <a:avLst/>
              <a:gdLst>
                <a:gd name="T0" fmla="*/ 26 w 45"/>
                <a:gd name="T1" fmla="*/ 0 h 43"/>
                <a:gd name="T2" fmla="*/ 45 w 45"/>
                <a:gd name="T3" fmla="*/ 17 h 43"/>
                <a:gd name="T4" fmla="*/ 19 w 45"/>
                <a:gd name="T5" fmla="*/ 43 h 43"/>
                <a:gd name="T6" fmla="*/ 0 w 45"/>
                <a:gd name="T7" fmla="*/ 24 h 43"/>
                <a:gd name="T8" fmla="*/ 26 w 45"/>
                <a:gd name="T9" fmla="*/ 0 h 43"/>
              </a:gdLst>
              <a:ahLst/>
              <a:cxnLst>
                <a:cxn ang="0">
                  <a:pos x="T0" y="T1"/>
                </a:cxn>
                <a:cxn ang="0">
                  <a:pos x="T2" y="T3"/>
                </a:cxn>
                <a:cxn ang="0">
                  <a:pos x="T4" y="T5"/>
                </a:cxn>
                <a:cxn ang="0">
                  <a:pos x="T6" y="T7"/>
                </a:cxn>
                <a:cxn ang="0">
                  <a:pos x="T8" y="T9"/>
                </a:cxn>
              </a:cxnLst>
              <a:rect l="0" t="0" r="r" b="b"/>
              <a:pathLst>
                <a:path w="45" h="43">
                  <a:moveTo>
                    <a:pt x="26" y="0"/>
                  </a:moveTo>
                  <a:lnTo>
                    <a:pt x="45" y="17"/>
                  </a:lnTo>
                  <a:lnTo>
                    <a:pt x="19" y="43"/>
                  </a:lnTo>
                  <a:lnTo>
                    <a:pt x="0" y="24"/>
                  </a:lnTo>
                  <a:lnTo>
                    <a:pt x="26" y="0"/>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6" name="Freeform 136"/>
            <p:cNvSpPr>
              <a:spLocks noChangeArrowheads="1"/>
            </p:cNvSpPr>
            <p:nvPr/>
          </p:nvSpPr>
          <p:spPr bwMode="auto">
            <a:xfrm>
              <a:off x="1298575" y="1404938"/>
              <a:ext cx="33338" cy="31750"/>
            </a:xfrm>
            <a:custGeom>
              <a:avLst/>
              <a:gdLst>
                <a:gd name="T0" fmla="*/ 45 w 45"/>
                <a:gd name="T1" fmla="*/ 24 h 43"/>
                <a:gd name="T2" fmla="*/ 26 w 45"/>
                <a:gd name="T3" fmla="*/ 43 h 43"/>
                <a:gd name="T4" fmla="*/ 0 w 45"/>
                <a:gd name="T5" fmla="*/ 17 h 43"/>
                <a:gd name="T6" fmla="*/ 19 w 45"/>
                <a:gd name="T7" fmla="*/ 0 h 43"/>
                <a:gd name="T8" fmla="*/ 45 w 45"/>
                <a:gd name="T9" fmla="*/ 24 h 43"/>
              </a:gdLst>
              <a:ahLst/>
              <a:cxnLst>
                <a:cxn ang="0">
                  <a:pos x="T0" y="T1"/>
                </a:cxn>
                <a:cxn ang="0">
                  <a:pos x="T2" y="T3"/>
                </a:cxn>
                <a:cxn ang="0">
                  <a:pos x="T4" y="T5"/>
                </a:cxn>
                <a:cxn ang="0">
                  <a:pos x="T6" y="T7"/>
                </a:cxn>
                <a:cxn ang="0">
                  <a:pos x="T8" y="T9"/>
                </a:cxn>
              </a:cxnLst>
              <a:rect l="0" t="0" r="r" b="b"/>
              <a:pathLst>
                <a:path w="45" h="43">
                  <a:moveTo>
                    <a:pt x="45" y="24"/>
                  </a:moveTo>
                  <a:lnTo>
                    <a:pt x="26" y="43"/>
                  </a:lnTo>
                  <a:lnTo>
                    <a:pt x="0" y="17"/>
                  </a:lnTo>
                  <a:lnTo>
                    <a:pt x="19" y="0"/>
                  </a:lnTo>
                  <a:lnTo>
                    <a:pt x="45" y="24"/>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7" name="Freeform 137"/>
            <p:cNvSpPr>
              <a:spLocks noChangeArrowheads="1"/>
            </p:cNvSpPr>
            <p:nvPr/>
          </p:nvSpPr>
          <p:spPr bwMode="auto">
            <a:xfrm>
              <a:off x="1408113" y="1382713"/>
              <a:ext cx="26987" cy="33337"/>
            </a:xfrm>
            <a:custGeom>
              <a:avLst/>
              <a:gdLst>
                <a:gd name="T0" fmla="*/ 38 w 38"/>
                <a:gd name="T1" fmla="*/ 12 h 45"/>
                <a:gd name="T2" fmla="*/ 24 w 38"/>
                <a:gd name="T3" fmla="*/ 45 h 45"/>
                <a:gd name="T4" fmla="*/ 0 w 38"/>
                <a:gd name="T5" fmla="*/ 36 h 45"/>
                <a:gd name="T6" fmla="*/ 14 w 38"/>
                <a:gd name="T7" fmla="*/ 0 h 45"/>
                <a:gd name="T8" fmla="*/ 38 w 38"/>
                <a:gd name="T9" fmla="*/ 12 h 45"/>
              </a:gdLst>
              <a:ahLst/>
              <a:cxnLst>
                <a:cxn ang="0">
                  <a:pos x="T0" y="T1"/>
                </a:cxn>
                <a:cxn ang="0">
                  <a:pos x="T2" y="T3"/>
                </a:cxn>
                <a:cxn ang="0">
                  <a:pos x="T4" y="T5"/>
                </a:cxn>
                <a:cxn ang="0">
                  <a:pos x="T6" y="T7"/>
                </a:cxn>
                <a:cxn ang="0">
                  <a:pos x="T8" y="T9"/>
                </a:cxn>
              </a:cxnLst>
              <a:rect l="0" t="0" r="r" b="b"/>
              <a:pathLst>
                <a:path w="38" h="45">
                  <a:moveTo>
                    <a:pt x="38" y="12"/>
                  </a:moveTo>
                  <a:lnTo>
                    <a:pt x="24" y="45"/>
                  </a:lnTo>
                  <a:lnTo>
                    <a:pt x="0" y="36"/>
                  </a:lnTo>
                  <a:lnTo>
                    <a:pt x="14" y="0"/>
                  </a:lnTo>
                  <a:lnTo>
                    <a:pt x="38" y="12"/>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8" name="Freeform 138"/>
            <p:cNvSpPr>
              <a:spLocks noChangeArrowheads="1"/>
            </p:cNvSpPr>
            <p:nvPr/>
          </p:nvSpPr>
          <p:spPr bwMode="auto">
            <a:xfrm>
              <a:off x="1458913" y="1512888"/>
              <a:ext cx="31750" cy="26987"/>
            </a:xfrm>
            <a:custGeom>
              <a:avLst/>
              <a:gdLst>
                <a:gd name="T0" fmla="*/ 9 w 43"/>
                <a:gd name="T1" fmla="*/ 0 h 37"/>
                <a:gd name="T2" fmla="*/ 43 w 43"/>
                <a:gd name="T3" fmla="*/ 14 h 37"/>
                <a:gd name="T4" fmla="*/ 33 w 43"/>
                <a:gd name="T5" fmla="*/ 37 h 37"/>
                <a:gd name="T6" fmla="*/ 0 w 43"/>
                <a:gd name="T7" fmla="*/ 23 h 37"/>
                <a:gd name="T8" fmla="*/ 9 w 43"/>
                <a:gd name="T9" fmla="*/ 0 h 37"/>
              </a:gdLst>
              <a:ahLst/>
              <a:cxnLst>
                <a:cxn ang="0">
                  <a:pos x="T0" y="T1"/>
                </a:cxn>
                <a:cxn ang="0">
                  <a:pos x="T2" y="T3"/>
                </a:cxn>
                <a:cxn ang="0">
                  <a:pos x="T4" y="T5"/>
                </a:cxn>
                <a:cxn ang="0">
                  <a:pos x="T6" y="T7"/>
                </a:cxn>
                <a:cxn ang="0">
                  <a:pos x="T8" y="T9"/>
                </a:cxn>
              </a:cxnLst>
              <a:rect l="0" t="0" r="r" b="b"/>
              <a:pathLst>
                <a:path w="43" h="37">
                  <a:moveTo>
                    <a:pt x="9" y="0"/>
                  </a:moveTo>
                  <a:lnTo>
                    <a:pt x="43" y="14"/>
                  </a:lnTo>
                  <a:lnTo>
                    <a:pt x="33" y="37"/>
                  </a:lnTo>
                  <a:lnTo>
                    <a:pt x="0" y="23"/>
                  </a:lnTo>
                  <a:lnTo>
                    <a:pt x="9" y="0"/>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9" name="Freeform 139"/>
            <p:cNvSpPr>
              <a:spLocks noChangeArrowheads="1"/>
            </p:cNvSpPr>
            <p:nvPr/>
          </p:nvSpPr>
          <p:spPr bwMode="auto">
            <a:xfrm>
              <a:off x="1333500" y="1563688"/>
              <a:ext cx="26988" cy="31750"/>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0" name="Freeform 140"/>
            <p:cNvSpPr>
              <a:spLocks noChangeArrowheads="1"/>
            </p:cNvSpPr>
            <p:nvPr/>
          </p:nvSpPr>
          <p:spPr bwMode="auto">
            <a:xfrm>
              <a:off x="1277938" y="1438275"/>
              <a:ext cx="31750" cy="28575"/>
            </a:xfrm>
            <a:custGeom>
              <a:avLst/>
              <a:gdLst>
                <a:gd name="T0" fmla="*/ 33 w 42"/>
                <a:gd name="T1" fmla="*/ 38 h 38"/>
                <a:gd name="T2" fmla="*/ 0 w 42"/>
                <a:gd name="T3" fmla="*/ 26 h 38"/>
                <a:gd name="T4" fmla="*/ 9 w 42"/>
                <a:gd name="T5" fmla="*/ 0 h 38"/>
                <a:gd name="T6" fmla="*/ 42 w 42"/>
                <a:gd name="T7" fmla="*/ 14 h 38"/>
                <a:gd name="T8" fmla="*/ 33 w 42"/>
                <a:gd name="T9" fmla="*/ 38 h 38"/>
              </a:gdLst>
              <a:ahLst/>
              <a:cxnLst>
                <a:cxn ang="0">
                  <a:pos x="T0" y="T1"/>
                </a:cxn>
                <a:cxn ang="0">
                  <a:pos x="T2" y="T3"/>
                </a:cxn>
                <a:cxn ang="0">
                  <a:pos x="T4" y="T5"/>
                </a:cxn>
                <a:cxn ang="0">
                  <a:pos x="T6" y="T7"/>
                </a:cxn>
                <a:cxn ang="0">
                  <a:pos x="T8" y="T9"/>
                </a:cxn>
              </a:cxnLst>
              <a:rect l="0" t="0" r="r" b="b"/>
              <a:pathLst>
                <a:path w="42" h="38">
                  <a:moveTo>
                    <a:pt x="33" y="38"/>
                  </a:moveTo>
                  <a:lnTo>
                    <a:pt x="0" y="26"/>
                  </a:lnTo>
                  <a:lnTo>
                    <a:pt x="9" y="0"/>
                  </a:lnTo>
                  <a:lnTo>
                    <a:pt x="42" y="14"/>
                  </a:lnTo>
                  <a:lnTo>
                    <a:pt x="33" y="38"/>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1" name="Freeform 141"/>
            <p:cNvSpPr>
              <a:spLocks noChangeArrowheads="1"/>
            </p:cNvSpPr>
            <p:nvPr/>
          </p:nvSpPr>
          <p:spPr bwMode="auto">
            <a:xfrm>
              <a:off x="1458913" y="1438275"/>
              <a:ext cx="31750" cy="28575"/>
            </a:xfrm>
            <a:custGeom>
              <a:avLst/>
              <a:gdLst>
                <a:gd name="T0" fmla="*/ 0 w 43"/>
                <a:gd name="T1" fmla="*/ 14 h 38"/>
                <a:gd name="T2" fmla="*/ 33 w 43"/>
                <a:gd name="T3" fmla="*/ 0 h 38"/>
                <a:gd name="T4" fmla="*/ 43 w 43"/>
                <a:gd name="T5" fmla="*/ 24 h 38"/>
                <a:gd name="T6" fmla="*/ 9 w 43"/>
                <a:gd name="T7" fmla="*/ 38 h 38"/>
                <a:gd name="T8" fmla="*/ 0 w 43"/>
                <a:gd name="T9" fmla="*/ 14 h 38"/>
              </a:gdLst>
              <a:ahLst/>
              <a:cxnLst>
                <a:cxn ang="0">
                  <a:pos x="T0" y="T1"/>
                </a:cxn>
                <a:cxn ang="0">
                  <a:pos x="T2" y="T3"/>
                </a:cxn>
                <a:cxn ang="0">
                  <a:pos x="T4" y="T5"/>
                </a:cxn>
                <a:cxn ang="0">
                  <a:pos x="T6" y="T7"/>
                </a:cxn>
                <a:cxn ang="0">
                  <a:pos x="T8" y="T9"/>
                </a:cxn>
              </a:cxnLst>
              <a:rect l="0" t="0" r="r" b="b"/>
              <a:pathLst>
                <a:path w="43" h="38">
                  <a:moveTo>
                    <a:pt x="0" y="14"/>
                  </a:moveTo>
                  <a:lnTo>
                    <a:pt x="33" y="0"/>
                  </a:lnTo>
                  <a:lnTo>
                    <a:pt x="43" y="24"/>
                  </a:lnTo>
                  <a:lnTo>
                    <a:pt x="9" y="38"/>
                  </a:lnTo>
                  <a:lnTo>
                    <a:pt x="0" y="14"/>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2" name="Freeform 142"/>
            <p:cNvSpPr>
              <a:spLocks noChangeArrowheads="1"/>
            </p:cNvSpPr>
            <p:nvPr/>
          </p:nvSpPr>
          <p:spPr bwMode="auto">
            <a:xfrm>
              <a:off x="1408113" y="1563688"/>
              <a:ext cx="26987" cy="31750"/>
            </a:xfrm>
            <a:custGeom>
              <a:avLst/>
              <a:gdLst>
                <a:gd name="T0" fmla="*/ 38 w 38"/>
                <a:gd name="T1" fmla="*/ 33 h 42"/>
                <a:gd name="T2" fmla="*/ 14 w 38"/>
                <a:gd name="T3" fmla="*/ 42 h 42"/>
                <a:gd name="T4" fmla="*/ 0 w 38"/>
                <a:gd name="T5" fmla="*/ 9 h 42"/>
                <a:gd name="T6" fmla="*/ 24 w 38"/>
                <a:gd name="T7" fmla="*/ 0 h 42"/>
                <a:gd name="T8" fmla="*/ 38 w 38"/>
                <a:gd name="T9" fmla="*/ 33 h 42"/>
              </a:gdLst>
              <a:ahLst/>
              <a:cxnLst>
                <a:cxn ang="0">
                  <a:pos x="T0" y="T1"/>
                </a:cxn>
                <a:cxn ang="0">
                  <a:pos x="T2" y="T3"/>
                </a:cxn>
                <a:cxn ang="0">
                  <a:pos x="T4" y="T5"/>
                </a:cxn>
                <a:cxn ang="0">
                  <a:pos x="T6" y="T7"/>
                </a:cxn>
                <a:cxn ang="0">
                  <a:pos x="T8" y="T9"/>
                </a:cxn>
              </a:cxnLst>
              <a:rect l="0" t="0" r="r" b="b"/>
              <a:pathLst>
                <a:path w="38" h="42">
                  <a:moveTo>
                    <a:pt x="38" y="33"/>
                  </a:moveTo>
                  <a:lnTo>
                    <a:pt x="14" y="42"/>
                  </a:lnTo>
                  <a:lnTo>
                    <a:pt x="0" y="9"/>
                  </a:lnTo>
                  <a:lnTo>
                    <a:pt x="24" y="0"/>
                  </a:lnTo>
                  <a:lnTo>
                    <a:pt x="38" y="33"/>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3" name="Freeform 143"/>
            <p:cNvSpPr>
              <a:spLocks noChangeArrowheads="1"/>
            </p:cNvSpPr>
            <p:nvPr/>
          </p:nvSpPr>
          <p:spPr bwMode="auto">
            <a:xfrm>
              <a:off x="1277938" y="1514475"/>
              <a:ext cx="33337" cy="26988"/>
            </a:xfrm>
            <a:custGeom>
              <a:avLst/>
              <a:gdLst>
                <a:gd name="T0" fmla="*/ 45 w 45"/>
                <a:gd name="T1" fmla="*/ 24 h 38"/>
                <a:gd name="T2" fmla="*/ 11 w 45"/>
                <a:gd name="T3" fmla="*/ 38 h 38"/>
                <a:gd name="T4" fmla="*/ 0 w 45"/>
                <a:gd name="T5" fmla="*/ 14 h 38"/>
                <a:gd name="T6" fmla="*/ 33 w 45"/>
                <a:gd name="T7" fmla="*/ 0 h 38"/>
                <a:gd name="T8" fmla="*/ 45 w 45"/>
                <a:gd name="T9" fmla="*/ 24 h 38"/>
              </a:gdLst>
              <a:ahLst/>
              <a:cxnLst>
                <a:cxn ang="0">
                  <a:pos x="T0" y="T1"/>
                </a:cxn>
                <a:cxn ang="0">
                  <a:pos x="T2" y="T3"/>
                </a:cxn>
                <a:cxn ang="0">
                  <a:pos x="T4" y="T5"/>
                </a:cxn>
                <a:cxn ang="0">
                  <a:pos x="T6" y="T7"/>
                </a:cxn>
                <a:cxn ang="0">
                  <a:pos x="T8" y="T9"/>
                </a:cxn>
              </a:cxnLst>
              <a:rect l="0" t="0" r="r" b="b"/>
              <a:pathLst>
                <a:path w="45" h="38">
                  <a:moveTo>
                    <a:pt x="45" y="24"/>
                  </a:moveTo>
                  <a:lnTo>
                    <a:pt x="11" y="38"/>
                  </a:lnTo>
                  <a:lnTo>
                    <a:pt x="0" y="14"/>
                  </a:lnTo>
                  <a:lnTo>
                    <a:pt x="33" y="0"/>
                  </a:lnTo>
                  <a:lnTo>
                    <a:pt x="45" y="24"/>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 name="Freeform 144"/>
            <p:cNvSpPr>
              <a:spLocks noChangeArrowheads="1"/>
            </p:cNvSpPr>
            <p:nvPr/>
          </p:nvSpPr>
          <p:spPr bwMode="auto">
            <a:xfrm>
              <a:off x="1333500" y="1385888"/>
              <a:ext cx="26988" cy="30162"/>
            </a:xfrm>
            <a:custGeom>
              <a:avLst/>
              <a:gdLst>
                <a:gd name="T0" fmla="*/ 38 w 38"/>
                <a:gd name="T1" fmla="*/ 33 h 42"/>
                <a:gd name="T2" fmla="*/ 14 w 38"/>
                <a:gd name="T3" fmla="*/ 42 h 42"/>
                <a:gd name="T4" fmla="*/ 0 w 38"/>
                <a:gd name="T5" fmla="*/ 9 h 42"/>
                <a:gd name="T6" fmla="*/ 24 w 38"/>
                <a:gd name="T7" fmla="*/ 0 h 42"/>
                <a:gd name="T8" fmla="*/ 38 w 38"/>
                <a:gd name="T9" fmla="*/ 33 h 42"/>
              </a:gdLst>
              <a:ahLst/>
              <a:cxnLst>
                <a:cxn ang="0">
                  <a:pos x="T0" y="T1"/>
                </a:cxn>
                <a:cxn ang="0">
                  <a:pos x="T2" y="T3"/>
                </a:cxn>
                <a:cxn ang="0">
                  <a:pos x="T4" y="T5"/>
                </a:cxn>
                <a:cxn ang="0">
                  <a:pos x="T6" y="T7"/>
                </a:cxn>
                <a:cxn ang="0">
                  <a:pos x="T8" y="T9"/>
                </a:cxn>
              </a:cxnLst>
              <a:rect l="0" t="0" r="r" b="b"/>
              <a:pathLst>
                <a:path w="38" h="42">
                  <a:moveTo>
                    <a:pt x="38" y="33"/>
                  </a:moveTo>
                  <a:lnTo>
                    <a:pt x="14" y="42"/>
                  </a:lnTo>
                  <a:lnTo>
                    <a:pt x="0" y="9"/>
                  </a:lnTo>
                  <a:lnTo>
                    <a:pt x="24" y="0"/>
                  </a:lnTo>
                  <a:lnTo>
                    <a:pt x="38" y="33"/>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5" name="Freeform 145"/>
            <p:cNvSpPr>
              <a:spLocks noChangeArrowheads="1"/>
            </p:cNvSpPr>
            <p:nvPr/>
          </p:nvSpPr>
          <p:spPr bwMode="auto">
            <a:xfrm>
              <a:off x="3262313" y="2259013"/>
              <a:ext cx="52387" cy="53975"/>
            </a:xfrm>
            <a:custGeom>
              <a:avLst/>
              <a:gdLst>
                <a:gd name="T0" fmla="*/ 28 w 30"/>
                <a:gd name="T1" fmla="*/ 25 h 32"/>
                <a:gd name="T2" fmla="*/ 7 w 30"/>
                <a:gd name="T3" fmla="*/ 2 h 32"/>
                <a:gd name="T4" fmla="*/ 7 w 30"/>
                <a:gd name="T5" fmla="*/ 12 h 32"/>
                <a:gd name="T6" fmla="*/ 18 w 30"/>
                <a:gd name="T7" fmla="*/ 23 h 32"/>
                <a:gd name="T8" fmla="*/ 28 w 30"/>
                <a:gd name="T9" fmla="*/ 25 h 32"/>
              </a:gdLst>
              <a:ahLst/>
              <a:cxnLst>
                <a:cxn ang="0">
                  <a:pos x="T0" y="T1"/>
                </a:cxn>
                <a:cxn ang="0">
                  <a:pos x="T2" y="T3"/>
                </a:cxn>
                <a:cxn ang="0">
                  <a:pos x="T4" y="T5"/>
                </a:cxn>
                <a:cxn ang="0">
                  <a:pos x="T6" y="T7"/>
                </a:cxn>
                <a:cxn ang="0">
                  <a:pos x="T8" y="T9"/>
                </a:cxn>
              </a:cxnLst>
              <a:rect l="0" t="0" r="r" b="b"/>
              <a:pathLst>
                <a:path w="30" h="32">
                  <a:moveTo>
                    <a:pt x="28" y="25"/>
                  </a:moveTo>
                  <a:cubicBezTo>
                    <a:pt x="30" y="13"/>
                    <a:pt x="20" y="0"/>
                    <a:pt x="7" y="2"/>
                  </a:cubicBezTo>
                  <a:cubicBezTo>
                    <a:pt x="0" y="2"/>
                    <a:pt x="0" y="13"/>
                    <a:pt x="7" y="12"/>
                  </a:cubicBezTo>
                  <a:cubicBezTo>
                    <a:pt x="13" y="11"/>
                    <a:pt x="19" y="16"/>
                    <a:pt x="18" y="23"/>
                  </a:cubicBezTo>
                  <a:cubicBezTo>
                    <a:pt x="16" y="29"/>
                    <a:pt x="26" y="32"/>
                    <a:pt x="28" y="25"/>
                  </a:cubicBezTo>
                </a:path>
              </a:pathLst>
            </a:custGeom>
            <a:solidFill>
              <a:srgbClr val="2980B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6" name="Freeform 146"/>
            <p:cNvSpPr/>
            <p:nvPr/>
          </p:nvSpPr>
          <p:spPr bwMode="auto">
            <a:xfrm>
              <a:off x="3371850" y="2541588"/>
              <a:ext cx="187325" cy="152400"/>
            </a:xfrm>
            <a:custGeom>
              <a:avLst/>
              <a:gdLst>
                <a:gd name="T0" fmla="*/ 3 w 108"/>
                <a:gd name="T1" fmla="*/ 15 h 88"/>
                <a:gd name="T2" fmla="*/ 3 w 108"/>
                <a:gd name="T3" fmla="*/ 42 h 88"/>
                <a:gd name="T4" fmla="*/ 31 w 108"/>
                <a:gd name="T5" fmla="*/ 87 h 88"/>
                <a:gd name="T6" fmla="*/ 36 w 108"/>
                <a:gd name="T7" fmla="*/ 88 h 88"/>
                <a:gd name="T8" fmla="*/ 50 w 108"/>
                <a:gd name="T9" fmla="*/ 82 h 88"/>
                <a:gd name="T10" fmla="*/ 64 w 108"/>
                <a:gd name="T11" fmla="*/ 88 h 88"/>
                <a:gd name="T12" fmla="*/ 94 w 108"/>
                <a:gd name="T13" fmla="*/ 10 h 88"/>
                <a:gd name="T14" fmla="*/ 92 w 108"/>
                <a:gd name="T15" fmla="*/ 8 h 88"/>
                <a:gd name="T16" fmla="*/ 70 w 108"/>
                <a:gd name="T17" fmla="*/ 0 h 88"/>
                <a:gd name="T18" fmla="*/ 50 w 108"/>
                <a:gd name="T19" fmla="*/ 5 h 88"/>
                <a:gd name="T20" fmla="*/ 50 w 108"/>
                <a:gd name="T21" fmla="*/ 5 h 88"/>
                <a:gd name="T22" fmla="*/ 45 w 108"/>
                <a:gd name="T23" fmla="*/ 3 h 88"/>
                <a:gd name="T24" fmla="*/ 32 w 108"/>
                <a:gd name="T25" fmla="*/ 0 h 88"/>
                <a:gd name="T26" fmla="*/ 30 w 108"/>
                <a:gd name="T27" fmla="*/ 0 h 88"/>
                <a:gd name="T28" fmla="*/ 3 w 108"/>
                <a:gd name="T29"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8">
                  <a:moveTo>
                    <a:pt x="3" y="15"/>
                  </a:moveTo>
                  <a:cubicBezTo>
                    <a:pt x="0" y="23"/>
                    <a:pt x="1" y="33"/>
                    <a:pt x="3" y="42"/>
                  </a:cubicBezTo>
                  <a:cubicBezTo>
                    <a:pt x="6" y="57"/>
                    <a:pt x="13" y="82"/>
                    <a:pt x="31" y="87"/>
                  </a:cubicBezTo>
                  <a:cubicBezTo>
                    <a:pt x="33" y="88"/>
                    <a:pt x="34" y="88"/>
                    <a:pt x="36" y="88"/>
                  </a:cubicBezTo>
                  <a:cubicBezTo>
                    <a:pt x="41" y="88"/>
                    <a:pt x="46" y="86"/>
                    <a:pt x="50" y="82"/>
                  </a:cubicBezTo>
                  <a:cubicBezTo>
                    <a:pt x="55" y="86"/>
                    <a:pt x="59" y="88"/>
                    <a:pt x="64" y="88"/>
                  </a:cubicBezTo>
                  <a:cubicBezTo>
                    <a:pt x="90" y="88"/>
                    <a:pt x="108" y="29"/>
                    <a:pt x="94" y="10"/>
                  </a:cubicBezTo>
                  <a:cubicBezTo>
                    <a:pt x="93" y="9"/>
                    <a:pt x="93" y="8"/>
                    <a:pt x="92" y="8"/>
                  </a:cubicBezTo>
                  <a:cubicBezTo>
                    <a:pt x="86" y="2"/>
                    <a:pt x="78" y="0"/>
                    <a:pt x="70" y="0"/>
                  </a:cubicBezTo>
                  <a:cubicBezTo>
                    <a:pt x="63" y="0"/>
                    <a:pt x="56" y="2"/>
                    <a:pt x="50" y="5"/>
                  </a:cubicBezTo>
                  <a:cubicBezTo>
                    <a:pt x="50" y="5"/>
                    <a:pt x="50" y="5"/>
                    <a:pt x="50" y="5"/>
                  </a:cubicBezTo>
                  <a:cubicBezTo>
                    <a:pt x="49" y="5"/>
                    <a:pt x="46" y="3"/>
                    <a:pt x="45" y="3"/>
                  </a:cubicBezTo>
                  <a:cubicBezTo>
                    <a:pt x="41" y="1"/>
                    <a:pt x="36" y="0"/>
                    <a:pt x="32" y="0"/>
                  </a:cubicBezTo>
                  <a:cubicBezTo>
                    <a:pt x="31" y="0"/>
                    <a:pt x="31" y="0"/>
                    <a:pt x="30" y="0"/>
                  </a:cubicBezTo>
                  <a:cubicBezTo>
                    <a:pt x="20" y="0"/>
                    <a:pt x="7" y="4"/>
                    <a:pt x="3" y="15"/>
                  </a:cubicBezTo>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87" name="Freeform 10"/>
            <p:cNvSpPr>
              <a:spLocks noEditPoints="1"/>
            </p:cNvSpPr>
            <p:nvPr/>
          </p:nvSpPr>
          <p:spPr bwMode="auto">
            <a:xfrm>
              <a:off x="1438275" y="4343400"/>
              <a:ext cx="1292225" cy="973138"/>
            </a:xfrm>
            <a:custGeom>
              <a:avLst/>
              <a:gdLst>
                <a:gd name="T0" fmla="*/ 222 w 434"/>
                <a:gd name="T1" fmla="*/ 75 h 328"/>
                <a:gd name="T2" fmla="*/ 251 w 434"/>
                <a:gd name="T3" fmla="*/ 10 h 328"/>
                <a:gd name="T4" fmla="*/ 198 w 434"/>
                <a:gd name="T5" fmla="*/ 21 h 328"/>
                <a:gd name="T6" fmla="*/ 147 w 434"/>
                <a:gd name="T7" fmla="*/ 13 h 328"/>
                <a:gd name="T8" fmla="*/ 179 w 434"/>
                <a:gd name="T9" fmla="*/ 76 h 328"/>
                <a:gd name="T10" fmla="*/ 182 w 434"/>
                <a:gd name="T11" fmla="*/ 309 h 328"/>
                <a:gd name="T12" fmla="*/ 222 w 434"/>
                <a:gd name="T13" fmla="*/ 75 h 328"/>
                <a:gd name="T14" fmla="*/ 243 w 434"/>
                <a:gd name="T15" fmla="*/ 219 h 328"/>
                <a:gd name="T16" fmla="*/ 233 w 434"/>
                <a:gd name="T17" fmla="*/ 237 h 328"/>
                <a:gd name="T18" fmla="*/ 212 w 434"/>
                <a:gd name="T19" fmla="*/ 245 h 328"/>
                <a:gd name="T20" fmla="*/ 212 w 434"/>
                <a:gd name="T21" fmla="*/ 252 h 328"/>
                <a:gd name="T22" fmla="*/ 210 w 434"/>
                <a:gd name="T23" fmla="*/ 258 h 328"/>
                <a:gd name="T24" fmla="*/ 202 w 434"/>
                <a:gd name="T25" fmla="*/ 259 h 328"/>
                <a:gd name="T26" fmla="*/ 197 w 434"/>
                <a:gd name="T27" fmla="*/ 252 h 328"/>
                <a:gd name="T28" fmla="*/ 197 w 434"/>
                <a:gd name="T29" fmla="*/ 244 h 328"/>
                <a:gd name="T30" fmla="*/ 194 w 434"/>
                <a:gd name="T31" fmla="*/ 243 h 328"/>
                <a:gd name="T32" fmla="*/ 176 w 434"/>
                <a:gd name="T33" fmla="*/ 232 h 328"/>
                <a:gd name="T34" fmla="*/ 170 w 434"/>
                <a:gd name="T35" fmla="*/ 223 h 328"/>
                <a:gd name="T36" fmla="*/ 169 w 434"/>
                <a:gd name="T37" fmla="*/ 220 h 328"/>
                <a:gd name="T38" fmla="*/ 168 w 434"/>
                <a:gd name="T39" fmla="*/ 217 h 328"/>
                <a:gd name="T40" fmla="*/ 169 w 434"/>
                <a:gd name="T41" fmla="*/ 213 h 328"/>
                <a:gd name="T42" fmla="*/ 176 w 434"/>
                <a:gd name="T43" fmla="*/ 209 h 328"/>
                <a:gd name="T44" fmla="*/ 183 w 434"/>
                <a:gd name="T45" fmla="*/ 214 h 328"/>
                <a:gd name="T46" fmla="*/ 184 w 434"/>
                <a:gd name="T47" fmla="*/ 217 h 328"/>
                <a:gd name="T48" fmla="*/ 185 w 434"/>
                <a:gd name="T49" fmla="*/ 219 h 328"/>
                <a:gd name="T50" fmla="*/ 188 w 434"/>
                <a:gd name="T51" fmla="*/ 223 h 328"/>
                <a:gd name="T52" fmla="*/ 197 w 434"/>
                <a:gd name="T53" fmla="*/ 229 h 328"/>
                <a:gd name="T54" fmla="*/ 197 w 434"/>
                <a:gd name="T55" fmla="*/ 199 h 328"/>
                <a:gd name="T56" fmla="*/ 178 w 434"/>
                <a:gd name="T57" fmla="*/ 191 h 328"/>
                <a:gd name="T58" fmla="*/ 171 w 434"/>
                <a:gd name="T59" fmla="*/ 183 h 328"/>
                <a:gd name="T60" fmla="*/ 169 w 434"/>
                <a:gd name="T61" fmla="*/ 172 h 328"/>
                <a:gd name="T62" fmla="*/ 171 w 434"/>
                <a:gd name="T63" fmla="*/ 162 h 328"/>
                <a:gd name="T64" fmla="*/ 177 w 434"/>
                <a:gd name="T65" fmla="*/ 153 h 328"/>
                <a:gd name="T66" fmla="*/ 197 w 434"/>
                <a:gd name="T67" fmla="*/ 144 h 328"/>
                <a:gd name="T68" fmla="*/ 197 w 434"/>
                <a:gd name="T69" fmla="*/ 144 h 328"/>
                <a:gd name="T70" fmla="*/ 197 w 434"/>
                <a:gd name="T71" fmla="*/ 136 h 328"/>
                <a:gd name="T72" fmla="*/ 200 w 434"/>
                <a:gd name="T73" fmla="*/ 131 h 328"/>
                <a:gd name="T74" fmla="*/ 208 w 434"/>
                <a:gd name="T75" fmla="*/ 129 h 328"/>
                <a:gd name="T76" fmla="*/ 212 w 434"/>
                <a:gd name="T77" fmla="*/ 136 h 328"/>
                <a:gd name="T78" fmla="*/ 212 w 434"/>
                <a:gd name="T79" fmla="*/ 144 h 328"/>
                <a:gd name="T80" fmla="*/ 212 w 434"/>
                <a:gd name="T81" fmla="*/ 144 h 328"/>
                <a:gd name="T82" fmla="*/ 215 w 434"/>
                <a:gd name="T83" fmla="*/ 145 h 328"/>
                <a:gd name="T84" fmla="*/ 235 w 434"/>
                <a:gd name="T85" fmla="*/ 154 h 328"/>
                <a:gd name="T86" fmla="*/ 240 w 434"/>
                <a:gd name="T87" fmla="*/ 163 h 328"/>
                <a:gd name="T88" fmla="*/ 242 w 434"/>
                <a:gd name="T89" fmla="*/ 165 h 328"/>
                <a:gd name="T90" fmla="*/ 242 w 434"/>
                <a:gd name="T91" fmla="*/ 168 h 328"/>
                <a:gd name="T92" fmla="*/ 242 w 434"/>
                <a:gd name="T93" fmla="*/ 172 h 328"/>
                <a:gd name="T94" fmla="*/ 235 w 434"/>
                <a:gd name="T95" fmla="*/ 177 h 328"/>
                <a:gd name="T96" fmla="*/ 228 w 434"/>
                <a:gd name="T97" fmla="*/ 172 h 328"/>
                <a:gd name="T98" fmla="*/ 227 w 434"/>
                <a:gd name="T99" fmla="*/ 169 h 328"/>
                <a:gd name="T100" fmla="*/ 226 w 434"/>
                <a:gd name="T101" fmla="*/ 167 h 328"/>
                <a:gd name="T102" fmla="*/ 222 w 434"/>
                <a:gd name="T103" fmla="*/ 163 h 328"/>
                <a:gd name="T104" fmla="*/ 212 w 434"/>
                <a:gd name="T105" fmla="*/ 159 h 328"/>
                <a:gd name="T106" fmla="*/ 212 w 434"/>
                <a:gd name="T107" fmla="*/ 187 h 328"/>
                <a:gd name="T108" fmla="*/ 225 w 434"/>
                <a:gd name="T109" fmla="*/ 191 h 328"/>
                <a:gd name="T110" fmla="*/ 240 w 434"/>
                <a:gd name="T111" fmla="*/ 203 h 328"/>
                <a:gd name="T112" fmla="*/ 240 w 434"/>
                <a:gd name="T113" fmla="*/ 203 h 328"/>
                <a:gd name="T114" fmla="*/ 240 w 434"/>
                <a:gd name="T115" fmla="*/ 203 h 328"/>
                <a:gd name="T116" fmla="*/ 243 w 434"/>
                <a:gd name="T117" fmla="*/ 21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328">
                  <a:moveTo>
                    <a:pt x="222" y="75"/>
                  </a:moveTo>
                  <a:cubicBezTo>
                    <a:pt x="245" y="55"/>
                    <a:pt x="260" y="12"/>
                    <a:pt x="251" y="10"/>
                  </a:cubicBezTo>
                  <a:cubicBezTo>
                    <a:pt x="238" y="8"/>
                    <a:pt x="211" y="19"/>
                    <a:pt x="198" y="21"/>
                  </a:cubicBezTo>
                  <a:cubicBezTo>
                    <a:pt x="179" y="23"/>
                    <a:pt x="159" y="0"/>
                    <a:pt x="147" y="13"/>
                  </a:cubicBezTo>
                  <a:cubicBezTo>
                    <a:pt x="138" y="23"/>
                    <a:pt x="154" y="60"/>
                    <a:pt x="179" y="76"/>
                  </a:cubicBezTo>
                  <a:cubicBezTo>
                    <a:pt x="105" y="113"/>
                    <a:pt x="0" y="296"/>
                    <a:pt x="182" y="309"/>
                  </a:cubicBezTo>
                  <a:cubicBezTo>
                    <a:pt x="434" y="328"/>
                    <a:pt x="308" y="110"/>
                    <a:pt x="222" y="75"/>
                  </a:cubicBezTo>
                  <a:close/>
                  <a:moveTo>
                    <a:pt x="243" y="219"/>
                  </a:moveTo>
                  <a:cubicBezTo>
                    <a:pt x="243" y="226"/>
                    <a:pt x="239" y="233"/>
                    <a:pt x="233" y="237"/>
                  </a:cubicBezTo>
                  <a:cubicBezTo>
                    <a:pt x="227" y="242"/>
                    <a:pt x="220" y="244"/>
                    <a:pt x="212" y="245"/>
                  </a:cubicBezTo>
                  <a:cubicBezTo>
                    <a:pt x="212" y="252"/>
                    <a:pt x="212" y="252"/>
                    <a:pt x="212" y="252"/>
                  </a:cubicBezTo>
                  <a:cubicBezTo>
                    <a:pt x="212" y="255"/>
                    <a:pt x="211" y="257"/>
                    <a:pt x="210" y="258"/>
                  </a:cubicBezTo>
                  <a:cubicBezTo>
                    <a:pt x="208" y="260"/>
                    <a:pt x="204" y="260"/>
                    <a:pt x="202" y="259"/>
                  </a:cubicBezTo>
                  <a:cubicBezTo>
                    <a:pt x="199" y="258"/>
                    <a:pt x="197" y="255"/>
                    <a:pt x="197" y="252"/>
                  </a:cubicBezTo>
                  <a:cubicBezTo>
                    <a:pt x="197" y="244"/>
                    <a:pt x="197" y="244"/>
                    <a:pt x="197" y="244"/>
                  </a:cubicBezTo>
                  <a:cubicBezTo>
                    <a:pt x="196" y="244"/>
                    <a:pt x="195" y="243"/>
                    <a:pt x="194" y="243"/>
                  </a:cubicBezTo>
                  <a:cubicBezTo>
                    <a:pt x="187" y="241"/>
                    <a:pt x="180" y="237"/>
                    <a:pt x="176" y="232"/>
                  </a:cubicBezTo>
                  <a:cubicBezTo>
                    <a:pt x="173" y="229"/>
                    <a:pt x="171" y="226"/>
                    <a:pt x="170" y="223"/>
                  </a:cubicBezTo>
                  <a:cubicBezTo>
                    <a:pt x="170" y="222"/>
                    <a:pt x="169" y="221"/>
                    <a:pt x="169" y="220"/>
                  </a:cubicBezTo>
                  <a:cubicBezTo>
                    <a:pt x="169" y="219"/>
                    <a:pt x="169" y="218"/>
                    <a:pt x="168" y="217"/>
                  </a:cubicBezTo>
                  <a:cubicBezTo>
                    <a:pt x="168" y="216"/>
                    <a:pt x="169" y="214"/>
                    <a:pt x="169" y="213"/>
                  </a:cubicBezTo>
                  <a:cubicBezTo>
                    <a:pt x="171" y="211"/>
                    <a:pt x="174" y="209"/>
                    <a:pt x="176" y="209"/>
                  </a:cubicBezTo>
                  <a:cubicBezTo>
                    <a:pt x="179" y="210"/>
                    <a:pt x="182" y="212"/>
                    <a:pt x="183" y="214"/>
                  </a:cubicBezTo>
                  <a:cubicBezTo>
                    <a:pt x="183" y="215"/>
                    <a:pt x="183" y="216"/>
                    <a:pt x="184" y="217"/>
                  </a:cubicBezTo>
                  <a:cubicBezTo>
                    <a:pt x="184" y="218"/>
                    <a:pt x="184" y="219"/>
                    <a:pt x="185" y="219"/>
                  </a:cubicBezTo>
                  <a:cubicBezTo>
                    <a:pt x="186" y="221"/>
                    <a:pt x="187" y="222"/>
                    <a:pt x="188" y="223"/>
                  </a:cubicBezTo>
                  <a:cubicBezTo>
                    <a:pt x="191" y="226"/>
                    <a:pt x="194" y="228"/>
                    <a:pt x="197" y="229"/>
                  </a:cubicBezTo>
                  <a:cubicBezTo>
                    <a:pt x="197" y="199"/>
                    <a:pt x="197" y="199"/>
                    <a:pt x="197" y="199"/>
                  </a:cubicBezTo>
                  <a:cubicBezTo>
                    <a:pt x="191" y="198"/>
                    <a:pt x="184" y="195"/>
                    <a:pt x="178" y="191"/>
                  </a:cubicBezTo>
                  <a:cubicBezTo>
                    <a:pt x="175" y="189"/>
                    <a:pt x="173" y="186"/>
                    <a:pt x="171" y="183"/>
                  </a:cubicBezTo>
                  <a:cubicBezTo>
                    <a:pt x="170" y="180"/>
                    <a:pt x="169" y="176"/>
                    <a:pt x="169" y="172"/>
                  </a:cubicBezTo>
                  <a:cubicBezTo>
                    <a:pt x="169" y="169"/>
                    <a:pt x="170" y="165"/>
                    <a:pt x="171" y="162"/>
                  </a:cubicBezTo>
                  <a:cubicBezTo>
                    <a:pt x="173" y="158"/>
                    <a:pt x="175" y="156"/>
                    <a:pt x="177" y="153"/>
                  </a:cubicBezTo>
                  <a:cubicBezTo>
                    <a:pt x="183" y="148"/>
                    <a:pt x="190" y="145"/>
                    <a:pt x="197" y="144"/>
                  </a:cubicBezTo>
                  <a:cubicBezTo>
                    <a:pt x="197" y="144"/>
                    <a:pt x="197" y="144"/>
                    <a:pt x="197" y="144"/>
                  </a:cubicBezTo>
                  <a:cubicBezTo>
                    <a:pt x="197" y="136"/>
                    <a:pt x="197" y="136"/>
                    <a:pt x="197" y="136"/>
                  </a:cubicBezTo>
                  <a:cubicBezTo>
                    <a:pt x="197" y="134"/>
                    <a:pt x="198" y="132"/>
                    <a:pt x="200" y="131"/>
                  </a:cubicBezTo>
                  <a:cubicBezTo>
                    <a:pt x="202" y="129"/>
                    <a:pt x="205" y="128"/>
                    <a:pt x="208" y="129"/>
                  </a:cubicBezTo>
                  <a:cubicBezTo>
                    <a:pt x="211" y="131"/>
                    <a:pt x="212" y="133"/>
                    <a:pt x="212" y="136"/>
                  </a:cubicBezTo>
                  <a:cubicBezTo>
                    <a:pt x="212" y="144"/>
                    <a:pt x="212" y="144"/>
                    <a:pt x="212" y="144"/>
                  </a:cubicBezTo>
                  <a:cubicBezTo>
                    <a:pt x="212" y="144"/>
                    <a:pt x="212" y="144"/>
                    <a:pt x="212" y="144"/>
                  </a:cubicBezTo>
                  <a:cubicBezTo>
                    <a:pt x="213" y="145"/>
                    <a:pt x="214" y="145"/>
                    <a:pt x="215" y="145"/>
                  </a:cubicBezTo>
                  <a:cubicBezTo>
                    <a:pt x="222" y="146"/>
                    <a:pt x="229" y="149"/>
                    <a:pt x="235" y="154"/>
                  </a:cubicBezTo>
                  <a:cubicBezTo>
                    <a:pt x="237" y="157"/>
                    <a:pt x="239" y="160"/>
                    <a:pt x="240" y="163"/>
                  </a:cubicBezTo>
                  <a:cubicBezTo>
                    <a:pt x="241" y="164"/>
                    <a:pt x="241" y="165"/>
                    <a:pt x="242" y="165"/>
                  </a:cubicBezTo>
                  <a:cubicBezTo>
                    <a:pt x="242" y="166"/>
                    <a:pt x="242" y="167"/>
                    <a:pt x="242" y="168"/>
                  </a:cubicBezTo>
                  <a:cubicBezTo>
                    <a:pt x="242" y="170"/>
                    <a:pt x="242" y="171"/>
                    <a:pt x="242" y="172"/>
                  </a:cubicBezTo>
                  <a:cubicBezTo>
                    <a:pt x="240" y="175"/>
                    <a:pt x="238" y="177"/>
                    <a:pt x="235" y="177"/>
                  </a:cubicBezTo>
                  <a:cubicBezTo>
                    <a:pt x="232" y="176"/>
                    <a:pt x="229" y="175"/>
                    <a:pt x="228" y="172"/>
                  </a:cubicBezTo>
                  <a:cubicBezTo>
                    <a:pt x="228" y="171"/>
                    <a:pt x="228" y="170"/>
                    <a:pt x="227" y="169"/>
                  </a:cubicBezTo>
                  <a:cubicBezTo>
                    <a:pt x="227" y="169"/>
                    <a:pt x="226" y="168"/>
                    <a:pt x="226" y="167"/>
                  </a:cubicBezTo>
                  <a:cubicBezTo>
                    <a:pt x="225" y="166"/>
                    <a:pt x="224" y="164"/>
                    <a:pt x="222" y="163"/>
                  </a:cubicBezTo>
                  <a:cubicBezTo>
                    <a:pt x="219" y="161"/>
                    <a:pt x="216" y="160"/>
                    <a:pt x="212" y="159"/>
                  </a:cubicBezTo>
                  <a:cubicBezTo>
                    <a:pt x="212" y="187"/>
                    <a:pt x="212" y="187"/>
                    <a:pt x="212" y="187"/>
                  </a:cubicBezTo>
                  <a:cubicBezTo>
                    <a:pt x="217" y="188"/>
                    <a:pt x="221" y="190"/>
                    <a:pt x="225" y="191"/>
                  </a:cubicBezTo>
                  <a:cubicBezTo>
                    <a:pt x="231" y="194"/>
                    <a:pt x="237" y="197"/>
                    <a:pt x="240" y="203"/>
                  </a:cubicBezTo>
                  <a:cubicBezTo>
                    <a:pt x="240" y="202"/>
                    <a:pt x="239" y="201"/>
                    <a:pt x="240" y="203"/>
                  </a:cubicBezTo>
                  <a:cubicBezTo>
                    <a:pt x="241" y="205"/>
                    <a:pt x="241" y="204"/>
                    <a:pt x="240" y="203"/>
                  </a:cubicBezTo>
                  <a:cubicBezTo>
                    <a:pt x="243" y="208"/>
                    <a:pt x="244" y="214"/>
                    <a:pt x="243" y="219"/>
                  </a:cubicBezTo>
                  <a:close/>
                </a:path>
              </a:pathLst>
            </a:custGeom>
            <a:solidFill>
              <a:srgbClr val="FB710F"/>
            </a:solidFill>
            <a:ln>
              <a:noFill/>
            </a:ln>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Tx/>
                <a:buNone/>
                <a:defRPr/>
              </a:pPr>
              <a:endParaRPr lang="zh-CN" altLang="en-US">
                <a:solidFill>
                  <a:srgbClr val="FFFFFF">
                    <a:lumMod val="50000"/>
                  </a:srgbClr>
                </a:solidFill>
              </a:endParaRPr>
            </a:p>
          </p:txBody>
        </p:sp>
        <p:sp>
          <p:nvSpPr>
            <p:cNvPr id="188" name="Freeform 157"/>
            <p:cNvSpPr>
              <a:spLocks noChangeArrowheads="1"/>
            </p:cNvSpPr>
            <p:nvPr/>
          </p:nvSpPr>
          <p:spPr bwMode="auto">
            <a:xfrm>
              <a:off x="2162175" y="4711700"/>
              <a:ext cx="1503363" cy="1831975"/>
            </a:xfrm>
            <a:custGeom>
              <a:avLst/>
              <a:gdLst>
                <a:gd name="T0" fmla="*/ 68 w 340"/>
                <a:gd name="T1" fmla="*/ 32 h 413"/>
                <a:gd name="T2" fmla="*/ 124 w 340"/>
                <a:gd name="T3" fmla="*/ 160 h 413"/>
                <a:gd name="T4" fmla="*/ 177 w 340"/>
                <a:gd name="T5" fmla="*/ 155 h 413"/>
                <a:gd name="T6" fmla="*/ 227 w 340"/>
                <a:gd name="T7" fmla="*/ 142 h 413"/>
                <a:gd name="T8" fmla="*/ 278 w 340"/>
                <a:gd name="T9" fmla="*/ 141 h 413"/>
                <a:gd name="T10" fmla="*/ 326 w 340"/>
                <a:gd name="T11" fmla="*/ 250 h 413"/>
                <a:gd name="T12" fmla="*/ 334 w 340"/>
                <a:gd name="T13" fmla="*/ 348 h 413"/>
                <a:gd name="T14" fmla="*/ 203 w 340"/>
                <a:gd name="T15" fmla="*/ 394 h 413"/>
                <a:gd name="T16" fmla="*/ 154 w 340"/>
                <a:gd name="T17" fmla="*/ 354 h 413"/>
                <a:gd name="T18" fmla="*/ 17 w 340"/>
                <a:gd name="T19" fmla="*/ 54 h 413"/>
                <a:gd name="T20" fmla="*/ 68 w 340"/>
                <a:gd name="T21" fmla="*/ 3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413">
                  <a:moveTo>
                    <a:pt x="68" y="32"/>
                  </a:moveTo>
                  <a:cubicBezTo>
                    <a:pt x="124" y="160"/>
                    <a:pt x="124" y="160"/>
                    <a:pt x="124" y="160"/>
                  </a:cubicBezTo>
                  <a:cubicBezTo>
                    <a:pt x="129" y="136"/>
                    <a:pt x="164" y="133"/>
                    <a:pt x="177" y="155"/>
                  </a:cubicBezTo>
                  <a:cubicBezTo>
                    <a:pt x="178" y="130"/>
                    <a:pt x="211" y="124"/>
                    <a:pt x="227" y="142"/>
                  </a:cubicBezTo>
                  <a:cubicBezTo>
                    <a:pt x="232" y="120"/>
                    <a:pt x="267" y="117"/>
                    <a:pt x="278" y="141"/>
                  </a:cubicBezTo>
                  <a:cubicBezTo>
                    <a:pt x="326" y="250"/>
                    <a:pt x="326" y="250"/>
                    <a:pt x="326" y="250"/>
                  </a:cubicBezTo>
                  <a:cubicBezTo>
                    <a:pt x="339" y="280"/>
                    <a:pt x="340" y="327"/>
                    <a:pt x="334" y="348"/>
                  </a:cubicBezTo>
                  <a:cubicBezTo>
                    <a:pt x="316" y="411"/>
                    <a:pt x="232" y="413"/>
                    <a:pt x="203" y="394"/>
                  </a:cubicBezTo>
                  <a:cubicBezTo>
                    <a:pt x="180" y="378"/>
                    <a:pt x="162" y="370"/>
                    <a:pt x="154" y="354"/>
                  </a:cubicBezTo>
                  <a:cubicBezTo>
                    <a:pt x="17" y="54"/>
                    <a:pt x="17" y="54"/>
                    <a:pt x="17" y="54"/>
                  </a:cubicBezTo>
                  <a:cubicBezTo>
                    <a:pt x="0" y="16"/>
                    <a:pt x="55" y="0"/>
                    <a:pt x="68" y="32"/>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9" name="Freeform 159"/>
            <p:cNvSpPr>
              <a:spLocks noChangeArrowheads="1"/>
            </p:cNvSpPr>
            <p:nvPr/>
          </p:nvSpPr>
          <p:spPr bwMode="auto">
            <a:xfrm>
              <a:off x="2203450" y="4752975"/>
              <a:ext cx="250825" cy="247650"/>
            </a:xfrm>
            <a:custGeom>
              <a:avLst/>
              <a:gdLst>
                <a:gd name="T0" fmla="*/ 52 w 57"/>
                <a:gd name="T1" fmla="*/ 24 h 56"/>
                <a:gd name="T2" fmla="*/ 57 w 57"/>
                <a:gd name="T3" fmla="*/ 35 h 56"/>
                <a:gd name="T4" fmla="*/ 18 w 57"/>
                <a:gd name="T5" fmla="*/ 52 h 56"/>
                <a:gd name="T6" fmla="*/ 13 w 57"/>
                <a:gd name="T7" fmla="*/ 42 h 56"/>
                <a:gd name="T8" fmla="*/ 52 w 57"/>
                <a:gd name="T9" fmla="*/ 24 h 56"/>
              </a:gdLst>
              <a:ahLst/>
              <a:cxnLst>
                <a:cxn ang="0">
                  <a:pos x="T0" y="T1"/>
                </a:cxn>
                <a:cxn ang="0">
                  <a:pos x="T2" y="T3"/>
                </a:cxn>
                <a:cxn ang="0">
                  <a:pos x="T4" y="T5"/>
                </a:cxn>
                <a:cxn ang="0">
                  <a:pos x="T6" y="T7"/>
                </a:cxn>
                <a:cxn ang="0">
                  <a:pos x="T8" y="T9"/>
                </a:cxn>
              </a:cxnLst>
              <a:rect l="0" t="0" r="r" b="b"/>
              <a:pathLst>
                <a:path w="57" h="56">
                  <a:moveTo>
                    <a:pt x="52" y="24"/>
                  </a:moveTo>
                  <a:cubicBezTo>
                    <a:pt x="57" y="35"/>
                    <a:pt x="57" y="35"/>
                    <a:pt x="57" y="35"/>
                  </a:cubicBezTo>
                  <a:cubicBezTo>
                    <a:pt x="48" y="51"/>
                    <a:pt x="35" y="56"/>
                    <a:pt x="18" y="52"/>
                  </a:cubicBezTo>
                  <a:cubicBezTo>
                    <a:pt x="13" y="42"/>
                    <a:pt x="13" y="42"/>
                    <a:pt x="13" y="42"/>
                  </a:cubicBezTo>
                  <a:cubicBezTo>
                    <a:pt x="0" y="13"/>
                    <a:pt x="42" y="0"/>
                    <a:pt x="52" y="24"/>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203" name="Group 17"/>
            <p:cNvGrpSpPr>
              <a:grpSpLocks noChangeAspect="1"/>
            </p:cNvGrpSpPr>
            <p:nvPr/>
          </p:nvGrpSpPr>
          <p:grpSpPr bwMode="auto">
            <a:xfrm>
              <a:off x="4342013" y="5510494"/>
              <a:ext cx="593874" cy="664159"/>
              <a:chOff x="4364" y="2236"/>
              <a:chExt cx="1428" cy="1597"/>
            </a:xfrm>
            <a:solidFill>
              <a:srgbClr val="FB710F">
                <a:alpha val="55000"/>
              </a:srgbClr>
            </a:solidFill>
          </p:grpSpPr>
          <p:sp>
            <p:nvSpPr>
              <p:cNvPr id="204" name="Freeform 18"/>
              <p:cNvSpPr>
                <a:spLocks noEditPoints="1"/>
              </p:cNvSpPr>
              <p:nvPr/>
            </p:nvSpPr>
            <p:spPr bwMode="auto">
              <a:xfrm>
                <a:off x="4752" y="2976"/>
                <a:ext cx="653" cy="857"/>
              </a:xfrm>
              <a:custGeom>
                <a:avLst/>
                <a:gdLst>
                  <a:gd name="T0" fmla="*/ 666 w 782"/>
                  <a:gd name="T1" fmla="*/ 613 h 1027"/>
                  <a:gd name="T2" fmla="*/ 781 w 782"/>
                  <a:gd name="T3" fmla="*/ 360 h 1027"/>
                  <a:gd name="T4" fmla="*/ 777 w 782"/>
                  <a:gd name="T5" fmla="*/ 329 h 1027"/>
                  <a:gd name="T6" fmla="*/ 571 w 782"/>
                  <a:gd name="T7" fmla="*/ 68 h 1027"/>
                  <a:gd name="T8" fmla="*/ 489 w 782"/>
                  <a:gd name="T9" fmla="*/ 30 h 1027"/>
                  <a:gd name="T10" fmla="*/ 453 w 782"/>
                  <a:gd name="T11" fmla="*/ 0 h 1027"/>
                  <a:gd name="T12" fmla="*/ 398 w 782"/>
                  <a:gd name="T13" fmla="*/ 54 h 1027"/>
                  <a:gd name="T14" fmla="*/ 452 w 782"/>
                  <a:gd name="T15" fmla="*/ 413 h 1027"/>
                  <a:gd name="T16" fmla="*/ 451 w 782"/>
                  <a:gd name="T17" fmla="*/ 416 h 1027"/>
                  <a:gd name="T18" fmla="*/ 395 w 782"/>
                  <a:gd name="T19" fmla="*/ 492 h 1027"/>
                  <a:gd name="T20" fmla="*/ 392 w 782"/>
                  <a:gd name="T21" fmla="*/ 494 h 1027"/>
                  <a:gd name="T22" fmla="*/ 388 w 782"/>
                  <a:gd name="T23" fmla="*/ 492 h 1027"/>
                  <a:gd name="T24" fmla="*/ 332 w 782"/>
                  <a:gd name="T25" fmla="*/ 416 h 1027"/>
                  <a:gd name="T26" fmla="*/ 331 w 782"/>
                  <a:gd name="T27" fmla="*/ 413 h 1027"/>
                  <a:gd name="T28" fmla="*/ 385 w 782"/>
                  <a:gd name="T29" fmla="*/ 54 h 1027"/>
                  <a:gd name="T30" fmla="*/ 331 w 782"/>
                  <a:gd name="T31" fmla="*/ 0 h 1027"/>
                  <a:gd name="T32" fmla="*/ 295 w 782"/>
                  <a:gd name="T33" fmla="*/ 30 h 1027"/>
                  <a:gd name="T34" fmla="*/ 211 w 782"/>
                  <a:gd name="T35" fmla="*/ 68 h 1027"/>
                  <a:gd name="T36" fmla="*/ 5 w 782"/>
                  <a:gd name="T37" fmla="*/ 330 h 1027"/>
                  <a:gd name="T38" fmla="*/ 1 w 782"/>
                  <a:gd name="T39" fmla="*/ 361 h 1027"/>
                  <a:gd name="T40" fmla="*/ 116 w 782"/>
                  <a:gd name="T41" fmla="*/ 613 h 1027"/>
                  <a:gd name="T42" fmla="*/ 169 w 782"/>
                  <a:gd name="T43" fmla="*/ 642 h 1027"/>
                  <a:gd name="T44" fmla="*/ 201 w 782"/>
                  <a:gd name="T45" fmla="*/ 634 h 1027"/>
                  <a:gd name="T46" fmla="*/ 224 w 782"/>
                  <a:gd name="T47" fmla="*/ 676 h 1027"/>
                  <a:gd name="T48" fmla="*/ 224 w 782"/>
                  <a:gd name="T49" fmla="*/ 1027 h 1027"/>
                  <a:gd name="T50" fmla="*/ 376 w 782"/>
                  <a:gd name="T51" fmla="*/ 1027 h 1027"/>
                  <a:gd name="T52" fmla="*/ 376 w 782"/>
                  <a:gd name="T53" fmla="*/ 756 h 1027"/>
                  <a:gd name="T54" fmla="*/ 392 w 782"/>
                  <a:gd name="T55" fmla="*/ 757 h 1027"/>
                  <a:gd name="T56" fmla="*/ 408 w 782"/>
                  <a:gd name="T57" fmla="*/ 756 h 1027"/>
                  <a:gd name="T58" fmla="*/ 408 w 782"/>
                  <a:gd name="T59" fmla="*/ 1027 h 1027"/>
                  <a:gd name="T60" fmla="*/ 559 w 782"/>
                  <a:gd name="T61" fmla="*/ 1027 h 1027"/>
                  <a:gd name="T62" fmla="*/ 559 w 782"/>
                  <a:gd name="T63" fmla="*/ 676 h 1027"/>
                  <a:gd name="T64" fmla="*/ 582 w 782"/>
                  <a:gd name="T65" fmla="*/ 634 h 1027"/>
                  <a:gd name="T66" fmla="*/ 613 w 782"/>
                  <a:gd name="T67" fmla="*/ 642 h 1027"/>
                  <a:gd name="T68" fmla="*/ 666 w 782"/>
                  <a:gd name="T69" fmla="*/ 613 h 1027"/>
                  <a:gd name="T70" fmla="*/ 129 w 782"/>
                  <a:gd name="T71" fmla="*/ 359 h 1027"/>
                  <a:gd name="T72" fmla="*/ 193 w 782"/>
                  <a:gd name="T73" fmla="*/ 254 h 1027"/>
                  <a:gd name="T74" fmla="*/ 193 w 782"/>
                  <a:gd name="T75" fmla="*/ 497 h 1027"/>
                  <a:gd name="T76" fmla="*/ 129 w 782"/>
                  <a:gd name="T77" fmla="*/ 359 h 1027"/>
                  <a:gd name="T78" fmla="*/ 591 w 782"/>
                  <a:gd name="T79" fmla="*/ 494 h 1027"/>
                  <a:gd name="T80" fmla="*/ 591 w 782"/>
                  <a:gd name="T81" fmla="*/ 256 h 1027"/>
                  <a:gd name="T82" fmla="*/ 653 w 782"/>
                  <a:gd name="T83" fmla="*/ 359 h 1027"/>
                  <a:gd name="T84" fmla="*/ 591 w 782"/>
                  <a:gd name="T85" fmla="*/ 49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1027">
                    <a:moveTo>
                      <a:pt x="666" y="613"/>
                    </a:moveTo>
                    <a:cubicBezTo>
                      <a:pt x="683" y="586"/>
                      <a:pt x="770" y="446"/>
                      <a:pt x="781" y="360"/>
                    </a:cubicBezTo>
                    <a:cubicBezTo>
                      <a:pt x="782" y="350"/>
                      <a:pt x="781" y="339"/>
                      <a:pt x="777" y="329"/>
                    </a:cubicBezTo>
                    <a:cubicBezTo>
                      <a:pt x="765" y="298"/>
                      <a:pt x="676" y="119"/>
                      <a:pt x="571" y="68"/>
                    </a:cubicBezTo>
                    <a:cubicBezTo>
                      <a:pt x="571" y="68"/>
                      <a:pt x="489" y="30"/>
                      <a:pt x="489" y="30"/>
                    </a:cubicBezTo>
                    <a:cubicBezTo>
                      <a:pt x="453" y="0"/>
                      <a:pt x="453" y="0"/>
                      <a:pt x="453" y="0"/>
                    </a:cubicBezTo>
                    <a:cubicBezTo>
                      <a:pt x="398" y="54"/>
                      <a:pt x="398" y="54"/>
                      <a:pt x="398" y="54"/>
                    </a:cubicBezTo>
                    <a:cubicBezTo>
                      <a:pt x="452" y="413"/>
                      <a:pt x="452" y="413"/>
                      <a:pt x="452" y="413"/>
                    </a:cubicBezTo>
                    <a:cubicBezTo>
                      <a:pt x="452" y="414"/>
                      <a:pt x="452" y="415"/>
                      <a:pt x="451" y="416"/>
                    </a:cubicBezTo>
                    <a:cubicBezTo>
                      <a:pt x="395" y="492"/>
                      <a:pt x="395" y="492"/>
                      <a:pt x="395" y="492"/>
                    </a:cubicBezTo>
                    <a:cubicBezTo>
                      <a:pt x="395" y="494"/>
                      <a:pt x="393" y="494"/>
                      <a:pt x="392" y="494"/>
                    </a:cubicBezTo>
                    <a:cubicBezTo>
                      <a:pt x="390" y="494"/>
                      <a:pt x="389" y="494"/>
                      <a:pt x="388" y="492"/>
                    </a:cubicBezTo>
                    <a:cubicBezTo>
                      <a:pt x="332" y="416"/>
                      <a:pt x="332" y="416"/>
                      <a:pt x="332" y="416"/>
                    </a:cubicBezTo>
                    <a:cubicBezTo>
                      <a:pt x="332" y="415"/>
                      <a:pt x="331" y="414"/>
                      <a:pt x="331" y="413"/>
                    </a:cubicBezTo>
                    <a:cubicBezTo>
                      <a:pt x="385" y="54"/>
                      <a:pt x="385" y="54"/>
                      <a:pt x="385" y="54"/>
                    </a:cubicBezTo>
                    <a:cubicBezTo>
                      <a:pt x="331" y="0"/>
                      <a:pt x="331" y="0"/>
                      <a:pt x="331" y="0"/>
                    </a:cubicBezTo>
                    <a:cubicBezTo>
                      <a:pt x="295" y="30"/>
                      <a:pt x="295" y="30"/>
                      <a:pt x="295" y="30"/>
                    </a:cubicBezTo>
                    <a:cubicBezTo>
                      <a:pt x="295" y="30"/>
                      <a:pt x="213" y="67"/>
                      <a:pt x="211" y="68"/>
                    </a:cubicBezTo>
                    <a:cubicBezTo>
                      <a:pt x="106" y="119"/>
                      <a:pt x="17" y="299"/>
                      <a:pt x="5" y="330"/>
                    </a:cubicBezTo>
                    <a:cubicBezTo>
                      <a:pt x="1" y="339"/>
                      <a:pt x="0" y="350"/>
                      <a:pt x="1" y="361"/>
                    </a:cubicBezTo>
                    <a:cubicBezTo>
                      <a:pt x="12" y="446"/>
                      <a:pt x="99" y="586"/>
                      <a:pt x="116" y="613"/>
                    </a:cubicBezTo>
                    <a:cubicBezTo>
                      <a:pt x="128" y="632"/>
                      <a:pt x="148" y="642"/>
                      <a:pt x="169" y="642"/>
                    </a:cubicBezTo>
                    <a:cubicBezTo>
                      <a:pt x="180" y="642"/>
                      <a:pt x="191" y="640"/>
                      <a:pt x="201" y="634"/>
                    </a:cubicBezTo>
                    <a:cubicBezTo>
                      <a:pt x="207" y="649"/>
                      <a:pt x="215" y="663"/>
                      <a:pt x="224" y="676"/>
                    </a:cubicBezTo>
                    <a:cubicBezTo>
                      <a:pt x="224" y="1027"/>
                      <a:pt x="224" y="1027"/>
                      <a:pt x="224" y="1027"/>
                    </a:cubicBezTo>
                    <a:cubicBezTo>
                      <a:pt x="376" y="1027"/>
                      <a:pt x="376" y="1027"/>
                      <a:pt x="376" y="1027"/>
                    </a:cubicBezTo>
                    <a:cubicBezTo>
                      <a:pt x="376" y="756"/>
                      <a:pt x="376" y="756"/>
                      <a:pt x="376" y="756"/>
                    </a:cubicBezTo>
                    <a:cubicBezTo>
                      <a:pt x="381" y="757"/>
                      <a:pt x="386" y="757"/>
                      <a:pt x="392" y="757"/>
                    </a:cubicBezTo>
                    <a:cubicBezTo>
                      <a:pt x="397" y="757"/>
                      <a:pt x="402" y="757"/>
                      <a:pt x="408" y="756"/>
                    </a:cubicBezTo>
                    <a:cubicBezTo>
                      <a:pt x="408" y="1027"/>
                      <a:pt x="408" y="1027"/>
                      <a:pt x="408" y="1027"/>
                    </a:cubicBezTo>
                    <a:cubicBezTo>
                      <a:pt x="559" y="1027"/>
                      <a:pt x="559" y="1027"/>
                      <a:pt x="559" y="1027"/>
                    </a:cubicBezTo>
                    <a:cubicBezTo>
                      <a:pt x="559" y="676"/>
                      <a:pt x="559" y="676"/>
                      <a:pt x="559" y="676"/>
                    </a:cubicBezTo>
                    <a:cubicBezTo>
                      <a:pt x="569" y="663"/>
                      <a:pt x="577" y="649"/>
                      <a:pt x="582" y="634"/>
                    </a:cubicBezTo>
                    <a:cubicBezTo>
                      <a:pt x="592" y="640"/>
                      <a:pt x="602" y="642"/>
                      <a:pt x="613" y="642"/>
                    </a:cubicBezTo>
                    <a:cubicBezTo>
                      <a:pt x="634" y="642"/>
                      <a:pt x="654" y="632"/>
                      <a:pt x="666" y="613"/>
                    </a:cubicBezTo>
                    <a:close/>
                    <a:moveTo>
                      <a:pt x="129" y="359"/>
                    </a:moveTo>
                    <a:cubicBezTo>
                      <a:pt x="142" y="332"/>
                      <a:pt x="166" y="290"/>
                      <a:pt x="193" y="254"/>
                    </a:cubicBezTo>
                    <a:cubicBezTo>
                      <a:pt x="193" y="497"/>
                      <a:pt x="193" y="497"/>
                      <a:pt x="193" y="497"/>
                    </a:cubicBezTo>
                    <a:cubicBezTo>
                      <a:pt x="166" y="449"/>
                      <a:pt x="139" y="394"/>
                      <a:pt x="129" y="359"/>
                    </a:cubicBezTo>
                    <a:close/>
                    <a:moveTo>
                      <a:pt x="591" y="494"/>
                    </a:moveTo>
                    <a:cubicBezTo>
                      <a:pt x="591" y="256"/>
                      <a:pt x="591" y="256"/>
                      <a:pt x="591" y="256"/>
                    </a:cubicBezTo>
                    <a:cubicBezTo>
                      <a:pt x="617" y="292"/>
                      <a:pt x="640" y="332"/>
                      <a:pt x="653" y="359"/>
                    </a:cubicBezTo>
                    <a:cubicBezTo>
                      <a:pt x="644" y="393"/>
                      <a:pt x="617" y="447"/>
                      <a:pt x="591" y="4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5" name="Freeform 19"/>
              <p:cNvSpPr/>
              <p:nvPr/>
            </p:nvSpPr>
            <p:spPr bwMode="auto">
              <a:xfrm>
                <a:off x="4943" y="2622"/>
                <a:ext cx="272" cy="323"/>
              </a:xfrm>
              <a:custGeom>
                <a:avLst/>
                <a:gdLst>
                  <a:gd name="T0" fmla="*/ 325 w 326"/>
                  <a:gd name="T1" fmla="*/ 159 h 388"/>
                  <a:gd name="T2" fmla="*/ 163 w 326"/>
                  <a:gd name="T3" fmla="*/ 0 h 388"/>
                  <a:gd name="T4" fmla="*/ 1 w 326"/>
                  <a:gd name="T5" fmla="*/ 159 h 388"/>
                  <a:gd name="T6" fmla="*/ 163 w 326"/>
                  <a:gd name="T7" fmla="*/ 388 h 388"/>
                  <a:gd name="T8" fmla="*/ 325 w 326"/>
                  <a:gd name="T9" fmla="*/ 159 h 388"/>
                </a:gdLst>
                <a:ahLst/>
                <a:cxnLst>
                  <a:cxn ang="0">
                    <a:pos x="T0" y="T1"/>
                  </a:cxn>
                  <a:cxn ang="0">
                    <a:pos x="T2" y="T3"/>
                  </a:cxn>
                  <a:cxn ang="0">
                    <a:pos x="T4" y="T5"/>
                  </a:cxn>
                  <a:cxn ang="0">
                    <a:pos x="T6" y="T7"/>
                  </a:cxn>
                  <a:cxn ang="0">
                    <a:pos x="T8" y="T9"/>
                  </a:cxn>
                </a:cxnLst>
                <a:rect l="0" t="0" r="r" b="b"/>
                <a:pathLst>
                  <a:path w="326" h="388">
                    <a:moveTo>
                      <a:pt x="325" y="159"/>
                    </a:moveTo>
                    <a:cubicBezTo>
                      <a:pt x="326" y="59"/>
                      <a:pt x="278" y="0"/>
                      <a:pt x="163" y="0"/>
                    </a:cubicBezTo>
                    <a:cubicBezTo>
                      <a:pt x="47" y="0"/>
                      <a:pt x="0" y="59"/>
                      <a:pt x="1" y="159"/>
                    </a:cubicBezTo>
                    <a:cubicBezTo>
                      <a:pt x="2" y="302"/>
                      <a:pt x="71" y="388"/>
                      <a:pt x="163" y="388"/>
                    </a:cubicBezTo>
                    <a:cubicBezTo>
                      <a:pt x="255" y="388"/>
                      <a:pt x="323" y="302"/>
                      <a:pt x="325"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6" name="Freeform 20"/>
              <p:cNvSpPr>
                <a:spLocks noEditPoints="1"/>
              </p:cNvSpPr>
              <p:nvPr/>
            </p:nvSpPr>
            <p:spPr bwMode="auto">
              <a:xfrm>
                <a:off x="4364" y="2236"/>
                <a:ext cx="1428" cy="1403"/>
              </a:xfrm>
              <a:custGeom>
                <a:avLst/>
                <a:gdLst>
                  <a:gd name="T0" fmla="*/ 855 w 1710"/>
                  <a:gd name="T1" fmla="*/ 0 h 1681"/>
                  <a:gd name="T2" fmla="*/ 273 w 1710"/>
                  <a:gd name="T3" fmla="*/ 215 h 1681"/>
                  <a:gd name="T4" fmla="*/ 153 w 1710"/>
                  <a:gd name="T5" fmla="*/ 366 h 1681"/>
                  <a:gd name="T6" fmla="*/ 0 w 1710"/>
                  <a:gd name="T7" fmla="*/ 855 h 1681"/>
                  <a:gd name="T8" fmla="*/ 632 w 1710"/>
                  <a:gd name="T9" fmla="*/ 1681 h 1681"/>
                  <a:gd name="T10" fmla="*/ 620 w 1710"/>
                  <a:gd name="T11" fmla="*/ 1531 h 1681"/>
                  <a:gd name="T12" fmla="*/ 274 w 1710"/>
                  <a:gd name="T13" fmla="*/ 1135 h 1681"/>
                  <a:gd name="T14" fmla="*/ 410 w 1710"/>
                  <a:gd name="T15" fmla="*/ 1124 h 1681"/>
                  <a:gd name="T16" fmla="*/ 429 w 1710"/>
                  <a:gd name="T17" fmla="*/ 1039 h 1681"/>
                  <a:gd name="T18" fmla="*/ 139 w 1710"/>
                  <a:gd name="T19" fmla="*/ 855 h 1681"/>
                  <a:gd name="T20" fmla="*/ 491 w 1710"/>
                  <a:gd name="T21" fmla="*/ 656 h 1681"/>
                  <a:gd name="T22" fmla="*/ 483 w 1710"/>
                  <a:gd name="T23" fmla="*/ 942 h 1681"/>
                  <a:gd name="T24" fmla="*/ 633 w 1710"/>
                  <a:gd name="T25" fmla="*/ 632 h 1681"/>
                  <a:gd name="T26" fmla="*/ 855 w 1710"/>
                  <a:gd name="T27" fmla="*/ 139 h 1681"/>
                  <a:gd name="T28" fmla="*/ 1077 w 1710"/>
                  <a:gd name="T29" fmla="*/ 632 h 1681"/>
                  <a:gd name="T30" fmla="*/ 1069 w 1710"/>
                  <a:gd name="T31" fmla="*/ 779 h 1681"/>
                  <a:gd name="T32" fmla="*/ 1289 w 1710"/>
                  <a:gd name="T33" fmla="*/ 855 h 1681"/>
                  <a:gd name="T34" fmla="*/ 1219 w 1710"/>
                  <a:gd name="T35" fmla="*/ 656 h 1681"/>
                  <a:gd name="T36" fmla="*/ 1281 w 1710"/>
                  <a:gd name="T37" fmla="*/ 1039 h 1681"/>
                  <a:gd name="T38" fmla="*/ 1300 w 1710"/>
                  <a:gd name="T39" fmla="*/ 1124 h 1681"/>
                  <a:gd name="T40" fmla="*/ 1436 w 1710"/>
                  <a:gd name="T41" fmla="*/ 1135 h 1681"/>
                  <a:gd name="T42" fmla="*/ 1090 w 1710"/>
                  <a:gd name="T43" fmla="*/ 1531 h 1681"/>
                  <a:gd name="T44" fmla="*/ 1079 w 1710"/>
                  <a:gd name="T45" fmla="*/ 1680 h 1681"/>
                  <a:gd name="T46" fmla="*/ 1710 w 1710"/>
                  <a:gd name="T47" fmla="*/ 855 h 1681"/>
                  <a:gd name="T48" fmla="*/ 1460 w 1710"/>
                  <a:gd name="T49" fmla="*/ 250 h 1681"/>
                  <a:gd name="T50" fmla="*/ 511 w 1710"/>
                  <a:gd name="T51" fmla="*/ 511 h 1681"/>
                  <a:gd name="T52" fmla="*/ 178 w 1710"/>
                  <a:gd name="T53" fmla="*/ 619 h 1681"/>
                  <a:gd name="T54" fmla="*/ 273 w 1710"/>
                  <a:gd name="T55" fmla="*/ 460 h 1681"/>
                  <a:gd name="T56" fmla="*/ 392 w 1710"/>
                  <a:gd name="T57" fmla="*/ 309 h 1681"/>
                  <a:gd name="T58" fmla="*/ 575 w 1710"/>
                  <a:gd name="T59" fmla="*/ 274 h 1681"/>
                  <a:gd name="T60" fmla="*/ 1199 w 1710"/>
                  <a:gd name="T61" fmla="*/ 511 h 1681"/>
                  <a:gd name="T62" fmla="*/ 1090 w 1710"/>
                  <a:gd name="T63" fmla="*/ 178 h 1681"/>
                  <a:gd name="T64" fmla="*/ 1436 w 1710"/>
                  <a:gd name="T65" fmla="*/ 575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0" h="1681">
                    <a:moveTo>
                      <a:pt x="1460" y="250"/>
                    </a:moveTo>
                    <a:cubicBezTo>
                      <a:pt x="1298" y="89"/>
                      <a:pt x="1083" y="0"/>
                      <a:pt x="855" y="0"/>
                    </a:cubicBezTo>
                    <a:cubicBezTo>
                      <a:pt x="644" y="0"/>
                      <a:pt x="444" y="76"/>
                      <a:pt x="287" y="216"/>
                    </a:cubicBezTo>
                    <a:cubicBezTo>
                      <a:pt x="283" y="215"/>
                      <a:pt x="278" y="215"/>
                      <a:pt x="273" y="215"/>
                    </a:cubicBezTo>
                    <a:cubicBezTo>
                      <a:pt x="205" y="215"/>
                      <a:pt x="150" y="270"/>
                      <a:pt x="150" y="338"/>
                    </a:cubicBezTo>
                    <a:cubicBezTo>
                      <a:pt x="150" y="347"/>
                      <a:pt x="151" y="357"/>
                      <a:pt x="153" y="366"/>
                    </a:cubicBezTo>
                    <a:cubicBezTo>
                      <a:pt x="54" y="508"/>
                      <a:pt x="0" y="677"/>
                      <a:pt x="0" y="855"/>
                    </a:cubicBezTo>
                    <a:cubicBezTo>
                      <a:pt x="0" y="855"/>
                      <a:pt x="0" y="855"/>
                      <a:pt x="0" y="855"/>
                    </a:cubicBezTo>
                    <a:cubicBezTo>
                      <a:pt x="0" y="1083"/>
                      <a:pt x="89" y="1298"/>
                      <a:pt x="250" y="1459"/>
                    </a:cubicBezTo>
                    <a:cubicBezTo>
                      <a:pt x="358" y="1567"/>
                      <a:pt x="489" y="1642"/>
                      <a:pt x="632" y="1681"/>
                    </a:cubicBezTo>
                    <a:cubicBezTo>
                      <a:pt x="632" y="1536"/>
                      <a:pt x="632" y="1536"/>
                      <a:pt x="632" y="1536"/>
                    </a:cubicBezTo>
                    <a:cubicBezTo>
                      <a:pt x="620" y="1531"/>
                      <a:pt x="620" y="1531"/>
                      <a:pt x="620" y="1531"/>
                    </a:cubicBezTo>
                    <a:cubicBezTo>
                      <a:pt x="414" y="1460"/>
                      <a:pt x="250" y="1296"/>
                      <a:pt x="178" y="1090"/>
                    </a:cubicBezTo>
                    <a:cubicBezTo>
                      <a:pt x="207" y="1106"/>
                      <a:pt x="239" y="1121"/>
                      <a:pt x="274" y="1135"/>
                    </a:cubicBezTo>
                    <a:cubicBezTo>
                      <a:pt x="320" y="1153"/>
                      <a:pt x="370" y="1168"/>
                      <a:pt x="423" y="1181"/>
                    </a:cubicBezTo>
                    <a:cubicBezTo>
                      <a:pt x="417" y="1161"/>
                      <a:pt x="412" y="1142"/>
                      <a:pt x="410" y="1124"/>
                    </a:cubicBezTo>
                    <a:cubicBezTo>
                      <a:pt x="407" y="1104"/>
                      <a:pt x="409" y="1084"/>
                      <a:pt x="416" y="1066"/>
                    </a:cubicBezTo>
                    <a:cubicBezTo>
                      <a:pt x="417" y="1065"/>
                      <a:pt x="421" y="1055"/>
                      <a:pt x="429" y="1039"/>
                    </a:cubicBezTo>
                    <a:cubicBezTo>
                      <a:pt x="245" y="990"/>
                      <a:pt x="139" y="914"/>
                      <a:pt x="139" y="855"/>
                    </a:cubicBezTo>
                    <a:cubicBezTo>
                      <a:pt x="139" y="855"/>
                      <a:pt x="139" y="855"/>
                      <a:pt x="139" y="855"/>
                    </a:cubicBezTo>
                    <a:cubicBezTo>
                      <a:pt x="139" y="806"/>
                      <a:pt x="210" y="749"/>
                      <a:pt x="325" y="704"/>
                    </a:cubicBezTo>
                    <a:cubicBezTo>
                      <a:pt x="374" y="685"/>
                      <a:pt x="430" y="669"/>
                      <a:pt x="491" y="656"/>
                    </a:cubicBezTo>
                    <a:cubicBezTo>
                      <a:pt x="484" y="720"/>
                      <a:pt x="481" y="787"/>
                      <a:pt x="481" y="855"/>
                    </a:cubicBezTo>
                    <a:cubicBezTo>
                      <a:pt x="481" y="884"/>
                      <a:pt x="482" y="914"/>
                      <a:pt x="483" y="942"/>
                    </a:cubicBezTo>
                    <a:cubicBezTo>
                      <a:pt x="518" y="888"/>
                      <a:pt x="565" y="828"/>
                      <a:pt x="621" y="791"/>
                    </a:cubicBezTo>
                    <a:cubicBezTo>
                      <a:pt x="623" y="735"/>
                      <a:pt x="627" y="682"/>
                      <a:pt x="633" y="632"/>
                    </a:cubicBezTo>
                    <a:cubicBezTo>
                      <a:pt x="633" y="632"/>
                      <a:pt x="625" y="435"/>
                      <a:pt x="688" y="371"/>
                    </a:cubicBezTo>
                    <a:cubicBezTo>
                      <a:pt x="737" y="223"/>
                      <a:pt x="802" y="139"/>
                      <a:pt x="855" y="139"/>
                    </a:cubicBezTo>
                    <a:cubicBezTo>
                      <a:pt x="907" y="139"/>
                      <a:pt x="973" y="222"/>
                      <a:pt x="1021" y="369"/>
                    </a:cubicBezTo>
                    <a:cubicBezTo>
                      <a:pt x="1095" y="478"/>
                      <a:pt x="1077" y="632"/>
                      <a:pt x="1077" y="632"/>
                    </a:cubicBezTo>
                    <a:cubicBezTo>
                      <a:pt x="1082" y="673"/>
                      <a:pt x="1086" y="716"/>
                      <a:pt x="1088" y="760"/>
                    </a:cubicBezTo>
                    <a:cubicBezTo>
                      <a:pt x="1081" y="766"/>
                      <a:pt x="1075" y="772"/>
                      <a:pt x="1069" y="779"/>
                    </a:cubicBezTo>
                    <a:cubicBezTo>
                      <a:pt x="1138" y="817"/>
                      <a:pt x="1196" y="892"/>
                      <a:pt x="1236" y="956"/>
                    </a:cubicBezTo>
                    <a:cubicBezTo>
                      <a:pt x="1268" y="934"/>
                      <a:pt x="1289" y="897"/>
                      <a:pt x="1289" y="855"/>
                    </a:cubicBezTo>
                    <a:cubicBezTo>
                      <a:pt x="1289" y="809"/>
                      <a:pt x="1263" y="769"/>
                      <a:pt x="1226" y="748"/>
                    </a:cubicBezTo>
                    <a:cubicBezTo>
                      <a:pt x="1225" y="717"/>
                      <a:pt x="1222" y="686"/>
                      <a:pt x="1219" y="656"/>
                    </a:cubicBezTo>
                    <a:cubicBezTo>
                      <a:pt x="1441" y="704"/>
                      <a:pt x="1571" y="789"/>
                      <a:pt x="1571" y="855"/>
                    </a:cubicBezTo>
                    <a:cubicBezTo>
                      <a:pt x="1571" y="914"/>
                      <a:pt x="1465" y="990"/>
                      <a:pt x="1281" y="1039"/>
                    </a:cubicBezTo>
                    <a:cubicBezTo>
                      <a:pt x="1289" y="1055"/>
                      <a:pt x="1293" y="1065"/>
                      <a:pt x="1294" y="1065"/>
                    </a:cubicBezTo>
                    <a:cubicBezTo>
                      <a:pt x="1301" y="1084"/>
                      <a:pt x="1303" y="1104"/>
                      <a:pt x="1300" y="1124"/>
                    </a:cubicBezTo>
                    <a:cubicBezTo>
                      <a:pt x="1298" y="1142"/>
                      <a:pt x="1293" y="1161"/>
                      <a:pt x="1287" y="1181"/>
                    </a:cubicBezTo>
                    <a:cubicBezTo>
                      <a:pt x="1340" y="1168"/>
                      <a:pt x="1390" y="1153"/>
                      <a:pt x="1436" y="1135"/>
                    </a:cubicBezTo>
                    <a:cubicBezTo>
                      <a:pt x="1471" y="1121"/>
                      <a:pt x="1503" y="1106"/>
                      <a:pt x="1532" y="1090"/>
                    </a:cubicBezTo>
                    <a:cubicBezTo>
                      <a:pt x="1460" y="1296"/>
                      <a:pt x="1296" y="1460"/>
                      <a:pt x="1090" y="1531"/>
                    </a:cubicBezTo>
                    <a:cubicBezTo>
                      <a:pt x="1079" y="1535"/>
                      <a:pt x="1079" y="1535"/>
                      <a:pt x="1079" y="1535"/>
                    </a:cubicBezTo>
                    <a:cubicBezTo>
                      <a:pt x="1079" y="1680"/>
                      <a:pt x="1079" y="1680"/>
                      <a:pt x="1079" y="1680"/>
                    </a:cubicBezTo>
                    <a:cubicBezTo>
                      <a:pt x="1222" y="1642"/>
                      <a:pt x="1352" y="1567"/>
                      <a:pt x="1460" y="1459"/>
                    </a:cubicBezTo>
                    <a:cubicBezTo>
                      <a:pt x="1621" y="1298"/>
                      <a:pt x="1710" y="1083"/>
                      <a:pt x="1710" y="855"/>
                    </a:cubicBezTo>
                    <a:cubicBezTo>
                      <a:pt x="1710" y="855"/>
                      <a:pt x="1710" y="855"/>
                      <a:pt x="1710" y="855"/>
                    </a:cubicBezTo>
                    <a:cubicBezTo>
                      <a:pt x="1710" y="627"/>
                      <a:pt x="1621" y="412"/>
                      <a:pt x="1460" y="250"/>
                    </a:cubicBezTo>
                    <a:close/>
                    <a:moveTo>
                      <a:pt x="575" y="274"/>
                    </a:moveTo>
                    <a:cubicBezTo>
                      <a:pt x="548" y="344"/>
                      <a:pt x="526" y="424"/>
                      <a:pt x="511" y="511"/>
                    </a:cubicBezTo>
                    <a:cubicBezTo>
                      <a:pt x="424" y="526"/>
                      <a:pt x="344" y="548"/>
                      <a:pt x="274" y="575"/>
                    </a:cubicBezTo>
                    <a:cubicBezTo>
                      <a:pt x="239" y="589"/>
                      <a:pt x="207" y="604"/>
                      <a:pt x="178" y="619"/>
                    </a:cubicBezTo>
                    <a:cubicBezTo>
                      <a:pt x="198" y="563"/>
                      <a:pt x="225" y="509"/>
                      <a:pt x="258" y="459"/>
                    </a:cubicBezTo>
                    <a:cubicBezTo>
                      <a:pt x="263" y="460"/>
                      <a:pt x="268" y="460"/>
                      <a:pt x="273" y="460"/>
                    </a:cubicBezTo>
                    <a:cubicBezTo>
                      <a:pt x="341" y="460"/>
                      <a:pt x="396" y="405"/>
                      <a:pt x="396" y="338"/>
                    </a:cubicBezTo>
                    <a:cubicBezTo>
                      <a:pt x="396" y="328"/>
                      <a:pt x="394" y="318"/>
                      <a:pt x="392" y="309"/>
                    </a:cubicBezTo>
                    <a:cubicBezTo>
                      <a:pt x="459" y="252"/>
                      <a:pt x="536" y="208"/>
                      <a:pt x="620" y="178"/>
                    </a:cubicBezTo>
                    <a:cubicBezTo>
                      <a:pt x="604" y="207"/>
                      <a:pt x="589" y="239"/>
                      <a:pt x="575" y="274"/>
                    </a:cubicBezTo>
                    <a:close/>
                    <a:moveTo>
                      <a:pt x="1436" y="575"/>
                    </a:moveTo>
                    <a:cubicBezTo>
                      <a:pt x="1366" y="548"/>
                      <a:pt x="1286" y="526"/>
                      <a:pt x="1199" y="511"/>
                    </a:cubicBezTo>
                    <a:cubicBezTo>
                      <a:pt x="1184" y="424"/>
                      <a:pt x="1162" y="344"/>
                      <a:pt x="1135" y="274"/>
                    </a:cubicBezTo>
                    <a:cubicBezTo>
                      <a:pt x="1121" y="239"/>
                      <a:pt x="1106" y="207"/>
                      <a:pt x="1090" y="178"/>
                    </a:cubicBezTo>
                    <a:cubicBezTo>
                      <a:pt x="1296" y="250"/>
                      <a:pt x="1460" y="414"/>
                      <a:pt x="1532" y="619"/>
                    </a:cubicBezTo>
                    <a:cubicBezTo>
                      <a:pt x="1503" y="604"/>
                      <a:pt x="1471" y="589"/>
                      <a:pt x="1436" y="5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grpSp>
      </p:grpSp>
      <p:sp>
        <p:nvSpPr>
          <p:cNvPr id="208" name="矩形 207"/>
          <p:cNvSpPr/>
          <p:nvPr/>
        </p:nvSpPr>
        <p:spPr>
          <a:xfrm>
            <a:off x="4989512" y="3009900"/>
            <a:ext cx="7915275" cy="1182688"/>
          </a:xfrm>
          <a:prstGeom prst="rect">
            <a:avLst/>
          </a:prstGeom>
          <a:solidFill>
            <a:schemeClr val="bg2">
              <a:lumMod val="2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09" name="TextBox 5"/>
          <p:cNvSpPr txBox="1">
            <a:spLocks noChangeArrowheads="1"/>
          </p:cNvSpPr>
          <p:nvPr/>
        </p:nvSpPr>
        <p:spPr bwMode="auto">
          <a:xfrm>
            <a:off x="5052605" y="4270375"/>
            <a:ext cx="4887103" cy="715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For year-end summary report/business/projects/New Year </a:t>
            </a:r>
            <a:r>
              <a:rPr lang="en-US" altLang="zh-CN" sz="900"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planFor</a:t>
            </a: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year-end summary report/business/projects/New Year </a:t>
            </a:r>
            <a:r>
              <a:rPr lang="en-US" altLang="zh-CN" sz="900"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planFor</a:t>
            </a: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year-end summary report/business/projects/New Year plan</a:t>
            </a:r>
            <a:endPar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0" name="TextBox 6"/>
          <p:cNvSpPr txBox="1">
            <a:spLocks noChangeArrowheads="1"/>
          </p:cNvSpPr>
          <p:nvPr/>
        </p:nvSpPr>
        <p:spPr bwMode="auto">
          <a:xfrm>
            <a:off x="5044370" y="3137276"/>
            <a:ext cx="8031282"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zh-CN" altLang="en-US" sz="5800" cap="all" dirty="0" smtClean="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Arial" panose="020B0604020202020204" pitchFamily="34" charset="0"/>
              </a:rPr>
              <a:t>网络科技行业</a:t>
            </a:r>
            <a:r>
              <a:rPr lang="en-US" altLang="zh-CN" sz="5800" cap="all" dirty="0" smtClean="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Arial" panose="020B0604020202020204" pitchFamily="34" charset="0"/>
              </a:rPr>
              <a:t>PPT</a:t>
            </a:r>
            <a:r>
              <a:rPr lang="zh-CN" altLang="en-US" sz="5800" cap="all" dirty="0" smtClean="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Arial" panose="020B0604020202020204" pitchFamily="34" charset="0"/>
              </a:rPr>
              <a:t>模板</a:t>
            </a:r>
            <a:endParaRPr lang="zh-CN" altLang="en-US" sz="5800" cap="all" dirty="0">
              <a:solidFill>
                <a:schemeClr val="bg1"/>
              </a:solidFill>
              <a:effectLst>
                <a:outerShdw blurRad="38100" dist="38100" dir="2700000" algn="tl">
                  <a:srgbClr val="000000">
                    <a:alpha val="43137"/>
                  </a:srgbClr>
                </a:outerShdw>
              </a:effectLst>
              <a:latin typeface="时尚中黑简体" panose="01010104010101010101" pitchFamily="2" charset="-122"/>
              <a:ea typeface="时尚中黑简体" panose="01010104010101010101" pitchFamily="2" charset="-122"/>
              <a:cs typeface="Arial" panose="020B0604020202020204" pitchFamily="34" charset="0"/>
            </a:endParaRPr>
          </a:p>
        </p:txBody>
      </p:sp>
      <p:sp>
        <p:nvSpPr>
          <p:cNvPr id="211" name="TextBox 6"/>
          <p:cNvSpPr txBox="1">
            <a:spLocks noChangeArrowheads="1"/>
          </p:cNvSpPr>
          <p:nvPr/>
        </p:nvSpPr>
        <p:spPr bwMode="auto">
          <a:xfrm>
            <a:off x="5044370" y="1737727"/>
            <a:ext cx="2996135" cy="144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8800" b="1" cap="all" dirty="0" smtClean="0">
                <a:solidFill>
                  <a:schemeClr val="bg1"/>
                </a:solidFill>
                <a:effectLst>
                  <a:outerShdw blurRad="38100" dist="38100" dir="2700000" algn="tl">
                    <a:srgbClr val="000000">
                      <a:alpha val="43137"/>
                    </a:srgbClr>
                  </a:outerShdw>
                </a:effectLst>
                <a:latin typeface="Agency FB" panose="020B0503020202020204" pitchFamily="34" charset="0"/>
                <a:ea typeface="方正正准黑简体" panose="02000000000000000000" pitchFamily="2" charset="-122"/>
                <a:cs typeface="Arial" panose="020B0604020202020204" pitchFamily="34" charset="0"/>
              </a:rPr>
              <a:t>20XX</a:t>
            </a:r>
            <a:endParaRPr lang="zh-CN" altLang="en-US" sz="8800" b="1" cap="all" dirty="0">
              <a:solidFill>
                <a:schemeClr val="bg1"/>
              </a:solidFill>
              <a:effectLst>
                <a:outerShdw blurRad="38100" dist="38100" dir="2700000" algn="tl">
                  <a:srgbClr val="000000">
                    <a:alpha val="43137"/>
                  </a:srgbClr>
                </a:outerShdw>
              </a:effectLst>
              <a:latin typeface="Agency FB" panose="020B0503020202020204" pitchFamily="34" charset="0"/>
              <a:ea typeface="方正正准黑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1500"/>
    </mc:Choice>
    <mc:Fallback xmlns="">
      <p:transition advTm="1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500" fill="hold"/>
                                        <p:tgtEl>
                                          <p:spTgt spid="208"/>
                                        </p:tgtEl>
                                        <p:attrNameLst>
                                          <p:attrName>ppt_x</p:attrName>
                                        </p:attrNameLst>
                                      </p:cBhvr>
                                      <p:tavLst>
                                        <p:tav tm="0">
                                          <p:val>
                                            <p:strVal val="1+#ppt_w/2"/>
                                          </p:val>
                                        </p:tav>
                                        <p:tav tm="100000">
                                          <p:val>
                                            <p:strVal val="#ppt_x"/>
                                          </p:val>
                                        </p:tav>
                                      </p:tavLst>
                                    </p:anim>
                                    <p:anim calcmode="lin" valueType="num">
                                      <p:cBhvr additive="base">
                                        <p:cTn id="8" dur="500" fill="hold"/>
                                        <p:tgtEl>
                                          <p:spTgt spid="2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7"/>
                                        </p:tgtEl>
                                        <p:attrNameLst>
                                          <p:attrName>style.visibility</p:attrName>
                                        </p:attrNameLst>
                                      </p:cBhvr>
                                      <p:to>
                                        <p:strVal val="visible"/>
                                      </p:to>
                                    </p:set>
                                    <p:anim calcmode="lin" valueType="num">
                                      <p:cBhvr additive="base">
                                        <p:cTn id="12" dur="500" fill="hold"/>
                                        <p:tgtEl>
                                          <p:spTgt spid="207"/>
                                        </p:tgtEl>
                                        <p:attrNameLst>
                                          <p:attrName>ppt_x</p:attrName>
                                        </p:attrNameLst>
                                      </p:cBhvr>
                                      <p:tavLst>
                                        <p:tav tm="0">
                                          <p:val>
                                            <p:strVal val="#ppt_x"/>
                                          </p:val>
                                        </p:tav>
                                        <p:tav tm="100000">
                                          <p:val>
                                            <p:strVal val="#ppt_x"/>
                                          </p:val>
                                        </p:tav>
                                      </p:tavLst>
                                    </p:anim>
                                    <p:anim calcmode="lin" valueType="num">
                                      <p:cBhvr additive="base">
                                        <p:cTn id="13" dur="500" fill="hold"/>
                                        <p:tgtEl>
                                          <p:spTgt spid="20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211"/>
                                        </p:tgtEl>
                                        <p:attrNameLst>
                                          <p:attrName>style.visibility</p:attrName>
                                        </p:attrNameLst>
                                      </p:cBhvr>
                                      <p:to>
                                        <p:strVal val="visible"/>
                                      </p:to>
                                    </p:set>
                                    <p:set>
                                      <p:cBhvr>
                                        <p:cTn id="17" dur="341" fill="hold">
                                          <p:stCondLst>
                                            <p:cond delay="0"/>
                                          </p:stCondLst>
                                        </p:cTn>
                                        <p:tgtEl>
                                          <p:spTgt spid="211"/>
                                        </p:tgtEl>
                                        <p:attrNameLst>
                                          <p:attrName>style.rotation</p:attrName>
                                        </p:attrNameLst>
                                      </p:cBhvr>
                                      <p:to>
                                        <p:strVal val="-45.0"/>
                                      </p:to>
                                    </p:set>
                                    <p:anim calcmode="lin" valueType="num">
                                      <p:cBhvr>
                                        <p:cTn id="18" dur="341" fill="hold">
                                          <p:stCondLst>
                                            <p:cond delay="341"/>
                                          </p:stCondLst>
                                        </p:cTn>
                                        <p:tgtEl>
                                          <p:spTgt spid="211"/>
                                        </p:tgtEl>
                                        <p:attrNameLst>
                                          <p:attrName>style.rotation</p:attrName>
                                        </p:attrNameLst>
                                      </p:cBhvr>
                                      <p:tavLst>
                                        <p:tav tm="0">
                                          <p:val>
                                            <p:fltVal val="-45"/>
                                          </p:val>
                                        </p:tav>
                                        <p:tav tm="69900">
                                          <p:val>
                                            <p:fltVal val="45"/>
                                          </p:val>
                                        </p:tav>
                                        <p:tav tm="100000">
                                          <p:val>
                                            <p:fltVal val="0"/>
                                          </p:val>
                                        </p:tav>
                                      </p:tavLst>
                                    </p:anim>
                                    <p:anim calcmode="lin" valueType="num">
                                      <p:cBhvr>
                                        <p:cTn id="19" dur="341" fill="hold">
                                          <p:stCondLst>
                                            <p:cond delay="0"/>
                                          </p:stCondLst>
                                        </p:cTn>
                                        <p:tgtEl>
                                          <p:spTgt spid="211"/>
                                        </p:tgtEl>
                                        <p:attrNameLst>
                                          <p:attrName>ppt_y</p:attrName>
                                        </p:attrNameLst>
                                      </p:cBhvr>
                                      <p:tavLst>
                                        <p:tav tm="0">
                                          <p:val>
                                            <p:strVal val="#ppt_y-1"/>
                                          </p:val>
                                        </p:tav>
                                        <p:tav tm="100000">
                                          <p:val>
                                            <p:strVal val="#ppt_y-(0.354*#ppt_w-0.172*#ppt_h)"/>
                                          </p:val>
                                        </p:tav>
                                      </p:tavLst>
                                    </p:anim>
                                    <p:anim calcmode="lin" valueType="num">
                                      <p:cBhvr>
                                        <p:cTn id="20" dur="117" decel="50000" autoRev="1" fill="hold">
                                          <p:stCondLst>
                                            <p:cond delay="341"/>
                                          </p:stCondLst>
                                        </p:cTn>
                                        <p:tgtEl>
                                          <p:spTgt spid="211"/>
                                        </p:tgtEl>
                                        <p:attrNameLst>
                                          <p:attrName>ppt_y</p:attrName>
                                        </p:attrNameLst>
                                      </p:cBhvr>
                                      <p:tavLst>
                                        <p:tav tm="0">
                                          <p:val>
                                            <p:strVal val="#ppt_y-(0.354*#ppt_w-0.172*#ppt_h)"/>
                                          </p:val>
                                        </p:tav>
                                        <p:tav tm="100000">
                                          <p:val>
                                            <p:strVal val="#ppt_y-(0.354*#ppt_w-0.172*#ppt_h)-#ppt_h/2"/>
                                          </p:val>
                                        </p:tav>
                                      </p:tavLst>
                                    </p:anim>
                                    <p:anim calcmode="lin" valueType="num">
                                      <p:cBhvr>
                                        <p:cTn id="21" dur="102" fill="hold">
                                          <p:stCondLst>
                                            <p:cond delay="648"/>
                                          </p:stCondLst>
                                        </p:cTn>
                                        <p:tgtEl>
                                          <p:spTgt spid="211"/>
                                        </p:tgtEl>
                                        <p:attrNameLst>
                                          <p:attrName>ppt_y</p:attrName>
                                        </p:attrNameLst>
                                      </p:cBhvr>
                                      <p:tavLst>
                                        <p:tav tm="0">
                                          <p:val>
                                            <p:strVal val="#ppt_y-(0.354*#ppt_w-0.172*#ppt_h)"/>
                                          </p:val>
                                        </p:tav>
                                        <p:tav tm="100000">
                                          <p:val>
                                            <p:strVal val="#ppt_y"/>
                                          </p:val>
                                        </p:tav>
                                      </p:tavLst>
                                    </p:anim>
                                  </p:childTnLst>
                                </p:cTn>
                              </p:par>
                            </p:childTnLst>
                          </p:cTn>
                        </p:par>
                        <p:par>
                          <p:cTn id="22" fill="hold">
                            <p:stCondLst>
                              <p:cond delay="2875"/>
                            </p:stCondLst>
                            <p:childTnLst>
                              <p:par>
                                <p:cTn id="23" presetID="38" presetClass="entr" presetSubtype="0" accel="50000" fill="hold" grpId="0" nodeType="afterEffect">
                                  <p:stCondLst>
                                    <p:cond delay="0"/>
                                  </p:stCondLst>
                                  <p:iterate type="lt">
                                    <p:tmPct val="8667"/>
                                  </p:iterate>
                                  <p:childTnLst>
                                    <p:set>
                                      <p:cBhvr>
                                        <p:cTn id="24" dur="1" fill="hold">
                                          <p:stCondLst>
                                            <p:cond delay="0"/>
                                          </p:stCondLst>
                                        </p:cTn>
                                        <p:tgtEl>
                                          <p:spTgt spid="210"/>
                                        </p:tgtEl>
                                        <p:attrNameLst>
                                          <p:attrName>style.visibility</p:attrName>
                                        </p:attrNameLst>
                                      </p:cBhvr>
                                      <p:to>
                                        <p:strVal val="visible"/>
                                      </p:to>
                                    </p:set>
                                    <p:set>
                                      <p:cBhvr>
                                        <p:cTn id="25" dur="341" fill="hold">
                                          <p:stCondLst>
                                            <p:cond delay="0"/>
                                          </p:stCondLst>
                                        </p:cTn>
                                        <p:tgtEl>
                                          <p:spTgt spid="210"/>
                                        </p:tgtEl>
                                        <p:attrNameLst>
                                          <p:attrName>style.rotation</p:attrName>
                                        </p:attrNameLst>
                                      </p:cBhvr>
                                      <p:to>
                                        <p:strVal val="-45.0"/>
                                      </p:to>
                                    </p:set>
                                    <p:anim calcmode="lin" valueType="num">
                                      <p:cBhvr>
                                        <p:cTn id="26" dur="341" fill="hold">
                                          <p:stCondLst>
                                            <p:cond delay="341"/>
                                          </p:stCondLst>
                                        </p:cTn>
                                        <p:tgtEl>
                                          <p:spTgt spid="210"/>
                                        </p:tgtEl>
                                        <p:attrNameLst>
                                          <p:attrName>style.rotation</p:attrName>
                                        </p:attrNameLst>
                                      </p:cBhvr>
                                      <p:tavLst>
                                        <p:tav tm="0">
                                          <p:val>
                                            <p:fltVal val="-45"/>
                                          </p:val>
                                        </p:tav>
                                        <p:tav tm="69900">
                                          <p:val>
                                            <p:fltVal val="45"/>
                                          </p:val>
                                        </p:tav>
                                        <p:tav tm="100000">
                                          <p:val>
                                            <p:fltVal val="0"/>
                                          </p:val>
                                        </p:tav>
                                      </p:tavLst>
                                    </p:anim>
                                    <p:anim calcmode="lin" valueType="num">
                                      <p:cBhvr>
                                        <p:cTn id="27" dur="341" fill="hold">
                                          <p:stCondLst>
                                            <p:cond delay="0"/>
                                          </p:stCondLst>
                                        </p:cTn>
                                        <p:tgtEl>
                                          <p:spTgt spid="210"/>
                                        </p:tgtEl>
                                        <p:attrNameLst>
                                          <p:attrName>ppt_y</p:attrName>
                                        </p:attrNameLst>
                                      </p:cBhvr>
                                      <p:tavLst>
                                        <p:tav tm="0">
                                          <p:val>
                                            <p:strVal val="#ppt_y-1"/>
                                          </p:val>
                                        </p:tav>
                                        <p:tav tm="100000">
                                          <p:val>
                                            <p:strVal val="#ppt_y-(0.354*#ppt_w-0.172*#ppt_h)"/>
                                          </p:val>
                                        </p:tav>
                                      </p:tavLst>
                                    </p:anim>
                                    <p:anim calcmode="lin" valueType="num">
                                      <p:cBhvr>
                                        <p:cTn id="28" dur="117" decel="50000" autoRev="1" fill="hold">
                                          <p:stCondLst>
                                            <p:cond delay="341"/>
                                          </p:stCondLst>
                                        </p:cTn>
                                        <p:tgtEl>
                                          <p:spTgt spid="210"/>
                                        </p:tgtEl>
                                        <p:attrNameLst>
                                          <p:attrName>ppt_y</p:attrName>
                                        </p:attrNameLst>
                                      </p:cBhvr>
                                      <p:tavLst>
                                        <p:tav tm="0">
                                          <p:val>
                                            <p:strVal val="#ppt_y-(0.354*#ppt_w-0.172*#ppt_h)"/>
                                          </p:val>
                                        </p:tav>
                                        <p:tav tm="100000">
                                          <p:val>
                                            <p:strVal val="#ppt_y-(0.354*#ppt_w-0.172*#ppt_h)-#ppt_h/2"/>
                                          </p:val>
                                        </p:tav>
                                      </p:tavLst>
                                    </p:anim>
                                    <p:anim calcmode="lin" valueType="num">
                                      <p:cBhvr>
                                        <p:cTn id="29" dur="102" fill="hold">
                                          <p:stCondLst>
                                            <p:cond delay="648"/>
                                          </p:stCondLst>
                                        </p:cTn>
                                        <p:tgtEl>
                                          <p:spTgt spid="210"/>
                                        </p:tgtEl>
                                        <p:attrNameLst>
                                          <p:attrName>ppt_y</p:attrName>
                                        </p:attrNameLst>
                                      </p:cBhvr>
                                      <p:tavLst>
                                        <p:tav tm="0">
                                          <p:val>
                                            <p:strVal val="#ppt_y-(0.354*#ppt_w-0.172*#ppt_h)"/>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09"/>
                                        </p:tgtEl>
                                        <p:attrNameLst>
                                          <p:attrName>style.visibility</p:attrName>
                                        </p:attrNameLst>
                                      </p:cBhvr>
                                      <p:to>
                                        <p:strVal val="visible"/>
                                      </p:to>
                                    </p:set>
                                    <p:anim calcmode="lin" valueType="num">
                                      <p:cBhvr additive="base">
                                        <p:cTn id="32" dur="500" fill="hold"/>
                                        <p:tgtEl>
                                          <p:spTgt spid="209"/>
                                        </p:tgtEl>
                                        <p:attrNameLst>
                                          <p:attrName>ppt_x</p:attrName>
                                        </p:attrNameLst>
                                      </p:cBhvr>
                                      <p:tavLst>
                                        <p:tav tm="0">
                                          <p:val>
                                            <p:strVal val="1+#ppt_w/2"/>
                                          </p:val>
                                        </p:tav>
                                        <p:tav tm="100000">
                                          <p:val>
                                            <p:strVal val="#ppt_x"/>
                                          </p:val>
                                        </p:tav>
                                      </p:tavLst>
                                    </p:anim>
                                    <p:anim calcmode="lin" valueType="num">
                                      <p:cBhvr additive="base">
                                        <p:cTn id="33" dur="500" fill="hold"/>
                                        <p:tgtEl>
                                          <p:spTgt spid="2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09" grpId="0"/>
      <p:bldP spid="210" grpId="0"/>
      <p:bldP spid="2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燕尾形 3"/>
          <p:cNvSpPr/>
          <p:nvPr/>
        </p:nvSpPr>
        <p:spPr>
          <a:xfrm>
            <a:off x="5265105" y="3201313"/>
            <a:ext cx="1148840" cy="1248292"/>
          </a:xfrm>
          <a:prstGeom prst="chevron">
            <a:avLst>
              <a:gd name="adj" fmla="val 54429"/>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5240" fontAlgn="auto">
              <a:spcBef>
                <a:spcPts val="0"/>
              </a:spcBef>
              <a:spcAft>
                <a:spcPts val="0"/>
              </a:spcAft>
              <a:defRPr/>
            </a:pPr>
            <a:endParaRPr lang="zh-CN" altLang="en-US" sz="3500">
              <a:solidFill>
                <a:prstClr val="white"/>
              </a:solidFill>
              <a:latin typeface="+mj-ea"/>
              <a:ea typeface="+mj-ea"/>
            </a:endParaRPr>
          </a:p>
        </p:txBody>
      </p:sp>
      <p:sp>
        <p:nvSpPr>
          <p:cNvPr id="5" name="燕尾形 4"/>
          <p:cNvSpPr/>
          <p:nvPr/>
        </p:nvSpPr>
        <p:spPr>
          <a:xfrm>
            <a:off x="6277662" y="3201313"/>
            <a:ext cx="1150555" cy="1248292"/>
          </a:xfrm>
          <a:prstGeom prst="chevron">
            <a:avLst>
              <a:gd name="adj" fmla="val 5442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5240" fontAlgn="auto">
              <a:spcBef>
                <a:spcPts val="0"/>
              </a:spcBef>
              <a:spcAft>
                <a:spcPts val="0"/>
              </a:spcAft>
              <a:defRPr/>
            </a:pPr>
            <a:endParaRPr lang="zh-CN" altLang="en-US" sz="3500">
              <a:solidFill>
                <a:prstClr val="white"/>
              </a:solidFill>
              <a:latin typeface="+mj-ea"/>
              <a:ea typeface="+mj-ea"/>
            </a:endParaRPr>
          </a:p>
        </p:txBody>
      </p:sp>
      <p:sp>
        <p:nvSpPr>
          <p:cNvPr id="6" name="燕尾形 5"/>
          <p:cNvSpPr/>
          <p:nvPr/>
        </p:nvSpPr>
        <p:spPr>
          <a:xfrm>
            <a:off x="7290219" y="3201313"/>
            <a:ext cx="1150555" cy="1248292"/>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5240" fontAlgn="auto">
              <a:spcBef>
                <a:spcPts val="0"/>
              </a:spcBef>
              <a:spcAft>
                <a:spcPts val="0"/>
              </a:spcAft>
              <a:defRPr/>
            </a:pPr>
            <a:endParaRPr lang="zh-CN" altLang="en-US" sz="3500">
              <a:solidFill>
                <a:prstClr val="white"/>
              </a:solidFill>
              <a:latin typeface="+mj-ea"/>
              <a:ea typeface="+mj-ea"/>
            </a:endParaRPr>
          </a:p>
        </p:txBody>
      </p:sp>
      <p:sp>
        <p:nvSpPr>
          <p:cNvPr id="7" name="燕尾形 6"/>
          <p:cNvSpPr/>
          <p:nvPr/>
        </p:nvSpPr>
        <p:spPr>
          <a:xfrm>
            <a:off x="8266034" y="3201313"/>
            <a:ext cx="1150555" cy="1248292"/>
          </a:xfrm>
          <a:prstGeom prst="chevron">
            <a:avLst>
              <a:gd name="adj" fmla="val 54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5240" fontAlgn="auto">
              <a:spcBef>
                <a:spcPts val="0"/>
              </a:spcBef>
              <a:spcAft>
                <a:spcPts val="0"/>
              </a:spcAft>
              <a:defRPr/>
            </a:pPr>
            <a:endParaRPr lang="zh-CN" altLang="en-US" sz="3500">
              <a:solidFill>
                <a:prstClr val="white"/>
              </a:solidFill>
              <a:latin typeface="+mj-ea"/>
              <a:ea typeface="+mj-ea"/>
            </a:endParaRPr>
          </a:p>
        </p:txBody>
      </p:sp>
      <p:cxnSp>
        <p:nvCxnSpPr>
          <p:cNvPr id="8" name="直接连接符 7"/>
          <p:cNvCxnSpPr/>
          <p:nvPr/>
        </p:nvCxnSpPr>
        <p:spPr>
          <a:xfrm rot="5400000">
            <a:off x="778788" y="4067882"/>
            <a:ext cx="597363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593986" y="2606824"/>
            <a:ext cx="0" cy="58109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568872" y="1912048"/>
            <a:ext cx="0" cy="128033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8606542" y="4429429"/>
            <a:ext cx="40875" cy="133033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480173" y="4429426"/>
            <a:ext cx="0" cy="520292"/>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3948782" y="3190885"/>
            <a:ext cx="8302965" cy="1255335"/>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128568" tIns="64285" rIns="128568" bIns="64285" anchor="ctr"/>
          <a:lstStyle/>
          <a:p>
            <a:pPr algn="ctr" defTabSz="1285240" fontAlgn="auto">
              <a:spcBef>
                <a:spcPts val="0"/>
              </a:spcBef>
              <a:spcAft>
                <a:spcPts val="0"/>
              </a:spcAft>
              <a:defRPr/>
            </a:pPr>
            <a:endParaRPr lang="zh-CN" altLang="en-US" sz="3500">
              <a:solidFill>
                <a:prstClr val="black"/>
              </a:solidFill>
              <a:latin typeface="+mj-ea"/>
              <a:ea typeface="+mj-ea"/>
            </a:endParaRPr>
          </a:p>
        </p:txBody>
      </p:sp>
      <p:sp>
        <p:nvSpPr>
          <p:cNvPr id="14" name="TextBox 30"/>
          <p:cNvSpPr txBox="1"/>
          <p:nvPr/>
        </p:nvSpPr>
        <p:spPr>
          <a:xfrm>
            <a:off x="626678" y="2185975"/>
            <a:ext cx="3037671" cy="3012941"/>
          </a:xfrm>
          <a:prstGeom prst="rect">
            <a:avLst/>
          </a:prstGeom>
          <a:noFill/>
        </p:spPr>
        <p:txBody>
          <a:bodyPr wrap="square" rtlCol="0">
            <a:spAutoFit/>
          </a:bodyPr>
          <a:lstStyle/>
          <a:p>
            <a:pPr>
              <a:lnSpc>
                <a:spcPct val="150000"/>
              </a:lnSpc>
            </a:pPr>
            <a:r>
              <a:rPr lang="zh-CN" altLang="en-US" sz="1405" dirty="0">
                <a:solidFill>
                  <a:prstClr val="black"/>
                </a:solidFill>
                <a:latin typeface="+mj-ea"/>
                <a:ea typeface="+mj-ea"/>
                <a:sym typeface="Calibri" panose="020F0502020204030204"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405" dirty="0">
              <a:solidFill>
                <a:prstClr val="black"/>
              </a:solidFill>
              <a:latin typeface="+mj-ea"/>
              <a:ea typeface="+mj-ea"/>
              <a:sym typeface="Calibri" panose="020F0502020204030204" pitchFamily="34" charset="0"/>
            </a:endParaRPr>
          </a:p>
          <a:p>
            <a:pPr>
              <a:lnSpc>
                <a:spcPct val="150000"/>
              </a:lnSpc>
            </a:pPr>
            <a:r>
              <a:rPr lang="zh-CN" altLang="en-US" sz="1405" dirty="0">
                <a:solidFill>
                  <a:prstClr val="black"/>
                </a:solidFill>
                <a:latin typeface="+mj-ea"/>
                <a:ea typeface="+mj-ea"/>
                <a:sym typeface="Calibri" panose="020F0502020204030204" pitchFamily="34" charset="0"/>
              </a:rPr>
              <a:t>       点击输入简要文字内容，文字内容需概括精炼，不用多余的文字修饰，言简意赅的说明该项内容。</a:t>
            </a:r>
            <a:endParaRPr lang="en-US" altLang="zh-CN" sz="1405" dirty="0">
              <a:solidFill>
                <a:prstClr val="black"/>
              </a:solidFill>
              <a:latin typeface="+mj-ea"/>
              <a:ea typeface="+mj-ea"/>
              <a:sym typeface="Calibri" panose="020F0502020204030204" pitchFamily="34" charset="0"/>
            </a:endParaRPr>
          </a:p>
        </p:txBody>
      </p:sp>
      <p:grpSp>
        <p:nvGrpSpPr>
          <p:cNvPr id="15" name="组合 14"/>
          <p:cNvGrpSpPr/>
          <p:nvPr/>
        </p:nvGrpSpPr>
        <p:grpSpPr>
          <a:xfrm>
            <a:off x="5265105" y="1287445"/>
            <a:ext cx="3273417" cy="624604"/>
            <a:chOff x="814328" y="3219334"/>
            <a:chExt cx="2266827" cy="432536"/>
          </a:xfrm>
        </p:grpSpPr>
        <p:grpSp>
          <p:nvGrpSpPr>
            <p:cNvPr id="16" name="组合 15"/>
            <p:cNvGrpSpPr/>
            <p:nvPr/>
          </p:nvGrpSpPr>
          <p:grpSpPr>
            <a:xfrm>
              <a:off x="814328" y="3219334"/>
              <a:ext cx="2266827" cy="432536"/>
              <a:chOff x="2173927" y="3285519"/>
              <a:chExt cx="2876394" cy="548848"/>
            </a:xfrm>
          </p:grpSpPr>
          <p:grpSp>
            <p:nvGrpSpPr>
              <p:cNvPr id="18" name="组合 17"/>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1" name="圆角矩形 2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9" name="椭圆 18"/>
              <p:cNvSpPr/>
              <p:nvPr/>
            </p:nvSpPr>
            <p:spPr>
              <a:xfrm>
                <a:off x="2270357" y="3351544"/>
                <a:ext cx="394740" cy="39474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grpSp>
        <p:sp>
          <p:nvSpPr>
            <p:cNvPr id="17" name="TextBox 33"/>
            <p:cNvSpPr txBox="1"/>
            <p:nvPr/>
          </p:nvSpPr>
          <p:spPr>
            <a:xfrm>
              <a:off x="1139540" y="3319207"/>
              <a:ext cx="1926672" cy="19479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solidFill>
                    <a:prstClr val="black">
                      <a:lumMod val="65000"/>
                      <a:lumOff val="35000"/>
                    </a:prstClr>
                  </a:solidFill>
                  <a:latin typeface="+mj-ea"/>
                  <a:ea typeface="+mj-ea"/>
                </a:rPr>
                <a:t>强大的执行力</a:t>
              </a:r>
              <a:endParaRPr lang="zh-CN" altLang="en-US" sz="1830" dirty="0">
                <a:solidFill>
                  <a:srgbClr val="C00000"/>
                </a:solidFill>
                <a:latin typeface="+mj-ea"/>
                <a:ea typeface="+mj-ea"/>
              </a:endParaRPr>
            </a:p>
          </p:txBody>
        </p:sp>
      </p:grpSp>
      <p:grpSp>
        <p:nvGrpSpPr>
          <p:cNvPr id="22" name="组合 21"/>
          <p:cNvGrpSpPr/>
          <p:nvPr/>
        </p:nvGrpSpPr>
        <p:grpSpPr>
          <a:xfrm>
            <a:off x="6176407" y="4949716"/>
            <a:ext cx="3273417" cy="624603"/>
            <a:chOff x="814325" y="3219334"/>
            <a:chExt cx="2266826" cy="432536"/>
          </a:xfrm>
        </p:grpSpPr>
        <p:grpSp>
          <p:nvGrpSpPr>
            <p:cNvPr id="23" name="组合 22"/>
            <p:cNvGrpSpPr/>
            <p:nvPr/>
          </p:nvGrpSpPr>
          <p:grpSpPr>
            <a:xfrm>
              <a:off x="814325" y="3219334"/>
              <a:ext cx="2266826" cy="432536"/>
              <a:chOff x="2173923" y="3285519"/>
              <a:chExt cx="2876392" cy="548848"/>
            </a:xfrm>
          </p:grpSpPr>
          <p:grpSp>
            <p:nvGrpSpPr>
              <p:cNvPr id="25" name="组合 24"/>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27" name="圆角矩形 26"/>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8" name="圆角矩形 27"/>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6" name="椭圆 25"/>
              <p:cNvSpPr/>
              <p:nvPr/>
            </p:nvSpPr>
            <p:spPr>
              <a:xfrm>
                <a:off x="2288027" y="3372244"/>
                <a:ext cx="392760" cy="392761"/>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grpSp>
        <p:sp>
          <p:nvSpPr>
            <p:cNvPr id="24" name="TextBox 42"/>
            <p:cNvSpPr txBox="1"/>
            <p:nvPr/>
          </p:nvSpPr>
          <p:spPr>
            <a:xfrm>
              <a:off x="1249617" y="3331792"/>
              <a:ext cx="1808518" cy="19479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solidFill>
                    <a:prstClr val="black">
                      <a:lumMod val="65000"/>
                      <a:lumOff val="35000"/>
                    </a:prstClr>
                  </a:solidFill>
                  <a:latin typeface="+mj-ea"/>
                  <a:ea typeface="+mj-ea"/>
                </a:rPr>
                <a:t>对该项目的深刻理解</a:t>
              </a:r>
            </a:p>
          </p:txBody>
        </p:sp>
      </p:grpSp>
      <p:grpSp>
        <p:nvGrpSpPr>
          <p:cNvPr id="29" name="组合 28"/>
          <p:cNvGrpSpPr/>
          <p:nvPr/>
        </p:nvGrpSpPr>
        <p:grpSpPr>
          <a:xfrm>
            <a:off x="7227633" y="1996234"/>
            <a:ext cx="3273417" cy="624604"/>
            <a:chOff x="814328" y="3219334"/>
            <a:chExt cx="2266829" cy="432536"/>
          </a:xfrm>
        </p:grpSpPr>
        <p:grpSp>
          <p:nvGrpSpPr>
            <p:cNvPr id="30" name="组合 29"/>
            <p:cNvGrpSpPr/>
            <p:nvPr/>
          </p:nvGrpSpPr>
          <p:grpSpPr>
            <a:xfrm>
              <a:off x="814328" y="3219334"/>
              <a:ext cx="2266829" cy="432536"/>
              <a:chOff x="2173927" y="3285519"/>
              <a:chExt cx="2876396" cy="548848"/>
            </a:xfrm>
          </p:grpSpPr>
          <p:grpSp>
            <p:nvGrpSpPr>
              <p:cNvPr id="32" name="组合 31"/>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4" name="圆角矩形 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35" name="圆角矩形 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3" name="椭圆 32"/>
              <p:cNvSpPr/>
              <p:nvPr/>
            </p:nvSpPr>
            <p:spPr>
              <a:xfrm>
                <a:off x="2307129" y="3376773"/>
                <a:ext cx="392761" cy="392761"/>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grpSp>
        <p:sp>
          <p:nvSpPr>
            <p:cNvPr id="31" name="TextBox 49"/>
            <p:cNvSpPr txBox="1"/>
            <p:nvPr/>
          </p:nvSpPr>
          <p:spPr>
            <a:xfrm>
              <a:off x="1183671" y="3331792"/>
              <a:ext cx="1847692" cy="19479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solidFill>
                    <a:prstClr val="black">
                      <a:lumMod val="65000"/>
                      <a:lumOff val="35000"/>
                    </a:prstClr>
                  </a:solidFill>
                  <a:latin typeface="+mj-ea"/>
                  <a:ea typeface="+mj-ea"/>
                </a:rPr>
                <a:t>精准的营销能力</a:t>
              </a:r>
              <a:endParaRPr lang="zh-CN" altLang="en-US" sz="1830" dirty="0">
                <a:solidFill>
                  <a:srgbClr val="C00000"/>
                </a:solidFill>
                <a:latin typeface="+mj-ea"/>
                <a:ea typeface="+mj-ea"/>
              </a:endParaRPr>
            </a:p>
          </p:txBody>
        </p:sp>
      </p:grpSp>
      <p:grpSp>
        <p:nvGrpSpPr>
          <p:cNvPr id="36" name="组合 35"/>
          <p:cNvGrpSpPr/>
          <p:nvPr/>
        </p:nvGrpSpPr>
        <p:grpSpPr>
          <a:xfrm>
            <a:off x="8302776" y="5759769"/>
            <a:ext cx="3273417" cy="624604"/>
            <a:chOff x="814328" y="3219334"/>
            <a:chExt cx="2266828" cy="432536"/>
          </a:xfrm>
        </p:grpSpPr>
        <p:grpSp>
          <p:nvGrpSpPr>
            <p:cNvPr id="37" name="组合 36"/>
            <p:cNvGrpSpPr/>
            <p:nvPr/>
          </p:nvGrpSpPr>
          <p:grpSpPr>
            <a:xfrm>
              <a:off x="814328" y="3219334"/>
              <a:ext cx="2266828" cy="432536"/>
              <a:chOff x="2173927" y="3285519"/>
              <a:chExt cx="2876395" cy="548848"/>
            </a:xfrm>
          </p:grpSpPr>
          <p:grpSp>
            <p:nvGrpSpPr>
              <p:cNvPr id="39" name="组合 3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41" name="圆角矩形 4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42" name="圆角矩形 4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40" name="椭圆 39"/>
              <p:cNvSpPr/>
              <p:nvPr/>
            </p:nvSpPr>
            <p:spPr>
              <a:xfrm>
                <a:off x="2280388" y="3389371"/>
                <a:ext cx="392761" cy="392761"/>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grpSp>
        <p:sp>
          <p:nvSpPr>
            <p:cNvPr id="38" name="TextBox 57"/>
            <p:cNvSpPr txBox="1"/>
            <p:nvPr/>
          </p:nvSpPr>
          <p:spPr>
            <a:xfrm>
              <a:off x="1085352" y="3345963"/>
              <a:ext cx="1926671" cy="19479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solidFill>
                    <a:prstClr val="black">
                      <a:lumMod val="65000"/>
                      <a:lumOff val="35000"/>
                    </a:prstClr>
                  </a:solidFill>
                  <a:latin typeface="+mj-ea"/>
                  <a:ea typeface="+mj-ea"/>
                </a:rPr>
                <a:t>丰富的产品运营经验</a:t>
              </a:r>
              <a:endParaRPr lang="zh-CN" altLang="en-US" sz="1830" dirty="0">
                <a:solidFill>
                  <a:srgbClr val="C00000"/>
                </a:solidFill>
                <a:latin typeface="+mj-ea"/>
                <a:ea typeface="+mj-ea"/>
              </a:endParaRPr>
            </a:p>
          </p:txBody>
        </p:sp>
      </p:grpSp>
      <p:grpSp>
        <p:nvGrpSpPr>
          <p:cNvPr id="43" name="组合 42"/>
          <p:cNvGrpSpPr>
            <a:grpSpLocks noChangeAspect="1"/>
          </p:cNvGrpSpPr>
          <p:nvPr/>
        </p:nvGrpSpPr>
        <p:grpSpPr>
          <a:xfrm>
            <a:off x="9315333" y="2606824"/>
            <a:ext cx="2388948" cy="2279135"/>
            <a:chOff x="3197225" y="3458369"/>
            <a:chExt cx="533400" cy="487363"/>
          </a:xfrm>
          <a:solidFill>
            <a:schemeClr val="accent1"/>
          </a:solidFill>
        </p:grpSpPr>
        <p:sp>
          <p:nvSpPr>
            <p:cNvPr id="44"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5240" fontAlgn="auto">
                <a:spcBef>
                  <a:spcPts val="0"/>
                </a:spcBef>
                <a:spcAft>
                  <a:spcPts val="0"/>
                </a:spcAft>
                <a:defRPr/>
              </a:pPr>
              <a:endParaRPr lang="zh-CN" altLang="en-US" sz="3500">
                <a:solidFill>
                  <a:prstClr val="white"/>
                </a:solidFill>
                <a:latin typeface="+mj-ea"/>
                <a:ea typeface="+mj-ea"/>
              </a:endParaRPr>
            </a:p>
          </p:txBody>
        </p:sp>
        <p:sp>
          <p:nvSpPr>
            <p:cNvPr id="45"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5240" fontAlgn="auto">
                <a:spcBef>
                  <a:spcPts val="0"/>
                </a:spcBef>
                <a:spcAft>
                  <a:spcPts val="0"/>
                </a:spcAft>
                <a:defRPr/>
              </a:pPr>
              <a:endParaRPr lang="zh-CN" altLang="en-US" sz="3500">
                <a:solidFill>
                  <a:prstClr val="white"/>
                </a:solidFill>
                <a:latin typeface="+mj-ea"/>
                <a:ea typeface="+mj-ea"/>
              </a:endParaRPr>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400" fill="hold"/>
                                        <p:tgtEl>
                                          <p:spTgt spid="13"/>
                                        </p:tgtEl>
                                        <p:attrNameLst>
                                          <p:attrName>ppt_x</p:attrName>
                                        </p:attrNameLst>
                                      </p:cBhvr>
                                      <p:tavLst>
                                        <p:tav tm="0">
                                          <p:val>
                                            <p:strVal val="0-#ppt_w/2"/>
                                          </p:val>
                                        </p:tav>
                                        <p:tav tm="100000">
                                          <p:val>
                                            <p:strVal val="#ppt_x"/>
                                          </p:val>
                                        </p:tav>
                                      </p:tavLst>
                                    </p:anim>
                                    <p:anim calcmode="lin" valueType="num">
                                      <p:cBhvr additive="base">
                                        <p:cTn id="8" dur="4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400" fill="hold"/>
                                        <p:tgtEl>
                                          <p:spTgt spid="43"/>
                                        </p:tgtEl>
                                        <p:attrNameLst>
                                          <p:attrName>ppt_x</p:attrName>
                                        </p:attrNameLst>
                                      </p:cBhvr>
                                      <p:tavLst>
                                        <p:tav tm="0">
                                          <p:val>
                                            <p:strVal val="0-#ppt_w/2"/>
                                          </p:val>
                                        </p:tav>
                                        <p:tav tm="100000">
                                          <p:val>
                                            <p:strVal val="#ppt_x"/>
                                          </p:val>
                                        </p:tav>
                                      </p:tavLst>
                                    </p:anim>
                                    <p:anim calcmode="lin" valueType="num">
                                      <p:cBhvr additive="base">
                                        <p:cTn id="13" dur="4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00"/>
                                        <p:tgtEl>
                                          <p:spTgt spid="4"/>
                                        </p:tgtEl>
                                        <p:attrNameLst>
                                          <p:attrName>ppt_x</p:attrName>
                                        </p:attrNameLst>
                                      </p:cBhvr>
                                      <p:tavLst>
                                        <p:tav tm="0">
                                          <p:val>
                                            <p:strVal val="#ppt_x-#ppt_w*1.125000"/>
                                          </p:val>
                                        </p:tav>
                                        <p:tav tm="100000">
                                          <p:val>
                                            <p:strVal val="#ppt_x"/>
                                          </p:val>
                                        </p:tav>
                                      </p:tavLst>
                                    </p:anim>
                                    <p:animEffect transition="in" filter="wipe(right)">
                                      <p:cBhvr>
                                        <p:cTn id="18" dur="400"/>
                                        <p:tgtEl>
                                          <p:spTgt spid="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400"/>
                                        <p:tgtEl>
                                          <p:spTgt spid="10"/>
                                        </p:tgtEl>
                                        <p:attrNameLst>
                                          <p:attrName>ppt_y</p:attrName>
                                        </p:attrNameLst>
                                      </p:cBhvr>
                                      <p:tavLst>
                                        <p:tav tm="0">
                                          <p:val>
                                            <p:strVal val="#ppt_y+#ppt_h*1.125000"/>
                                          </p:val>
                                        </p:tav>
                                        <p:tav tm="100000">
                                          <p:val>
                                            <p:strVal val="#ppt_y"/>
                                          </p:val>
                                        </p:tav>
                                      </p:tavLst>
                                    </p:anim>
                                    <p:animEffect transition="in" filter="wipe(up)">
                                      <p:cBhvr>
                                        <p:cTn id="23" dur="4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400"/>
                                        <p:tgtEl>
                                          <p:spTgt spid="5"/>
                                        </p:tgtEl>
                                        <p:attrNameLst>
                                          <p:attrName>ppt_x</p:attrName>
                                        </p:attrNameLst>
                                      </p:cBhvr>
                                      <p:tavLst>
                                        <p:tav tm="0">
                                          <p:val>
                                            <p:strVal val="#ppt_x-#ppt_w*1.125000"/>
                                          </p:val>
                                        </p:tav>
                                        <p:tav tm="100000">
                                          <p:val>
                                            <p:strVal val="#ppt_x"/>
                                          </p:val>
                                        </p:tav>
                                      </p:tavLst>
                                    </p:anim>
                                    <p:animEffect transition="in" filter="wipe(right)">
                                      <p:cBhvr>
                                        <p:cTn id="34" dur="400"/>
                                        <p:tgtEl>
                                          <p:spTgt spid="5"/>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400"/>
                                        <p:tgtEl>
                                          <p:spTgt spid="12"/>
                                        </p:tgtEl>
                                        <p:attrNameLst>
                                          <p:attrName>ppt_y</p:attrName>
                                        </p:attrNameLst>
                                      </p:cBhvr>
                                      <p:tavLst>
                                        <p:tav tm="0">
                                          <p:val>
                                            <p:strVal val="#ppt_y-#ppt_h*1.125000"/>
                                          </p:val>
                                        </p:tav>
                                        <p:tav tm="100000">
                                          <p:val>
                                            <p:strVal val="#ppt_y"/>
                                          </p:val>
                                        </p:tav>
                                      </p:tavLst>
                                    </p:anim>
                                    <p:animEffect transition="in" filter="wipe(down)">
                                      <p:cBhvr>
                                        <p:cTn id="39" dur="400"/>
                                        <p:tgtEl>
                                          <p:spTgt spid="1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400"/>
                                        <p:tgtEl>
                                          <p:spTgt spid="6"/>
                                        </p:tgtEl>
                                        <p:attrNameLst>
                                          <p:attrName>ppt_x</p:attrName>
                                        </p:attrNameLst>
                                      </p:cBhvr>
                                      <p:tavLst>
                                        <p:tav tm="0">
                                          <p:val>
                                            <p:strVal val="#ppt_x-#ppt_w*1.125000"/>
                                          </p:val>
                                        </p:tav>
                                        <p:tav tm="100000">
                                          <p:val>
                                            <p:strVal val="#ppt_x"/>
                                          </p:val>
                                        </p:tav>
                                      </p:tavLst>
                                    </p:anim>
                                    <p:animEffect transition="in" filter="wipe(right)">
                                      <p:cBhvr>
                                        <p:cTn id="50" dur="400"/>
                                        <p:tgtEl>
                                          <p:spTgt spid="6"/>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400"/>
                                        <p:tgtEl>
                                          <p:spTgt spid="9"/>
                                        </p:tgtEl>
                                        <p:attrNameLst>
                                          <p:attrName>ppt_y</p:attrName>
                                        </p:attrNameLst>
                                      </p:cBhvr>
                                      <p:tavLst>
                                        <p:tav tm="0">
                                          <p:val>
                                            <p:strVal val="#ppt_y+#ppt_h*1.125000"/>
                                          </p:val>
                                        </p:tav>
                                        <p:tav tm="100000">
                                          <p:val>
                                            <p:strVal val="#ppt_y"/>
                                          </p:val>
                                        </p:tav>
                                      </p:tavLst>
                                    </p:anim>
                                    <p:animEffect transition="in" filter="wipe(up)">
                                      <p:cBhvr>
                                        <p:cTn id="55" dur="400"/>
                                        <p:tgtEl>
                                          <p:spTgt spid="9"/>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400"/>
                                        <p:tgtEl>
                                          <p:spTgt spid="7"/>
                                        </p:tgtEl>
                                        <p:attrNameLst>
                                          <p:attrName>ppt_x</p:attrName>
                                        </p:attrNameLst>
                                      </p:cBhvr>
                                      <p:tavLst>
                                        <p:tav tm="0">
                                          <p:val>
                                            <p:strVal val="#ppt_x-#ppt_w*1.125000"/>
                                          </p:val>
                                        </p:tav>
                                        <p:tav tm="100000">
                                          <p:val>
                                            <p:strVal val="#ppt_x"/>
                                          </p:val>
                                        </p:tav>
                                      </p:tavLst>
                                    </p:anim>
                                    <p:animEffect transition="in" filter="wipe(right)">
                                      <p:cBhvr>
                                        <p:cTn id="66" dur="400"/>
                                        <p:tgtEl>
                                          <p:spTgt spid="7"/>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400"/>
                                        <p:tgtEl>
                                          <p:spTgt spid="11"/>
                                        </p:tgtEl>
                                        <p:attrNameLst>
                                          <p:attrName>ppt_y</p:attrName>
                                        </p:attrNameLst>
                                      </p:cBhvr>
                                      <p:tavLst>
                                        <p:tav tm="0">
                                          <p:val>
                                            <p:strVal val="#ppt_y-#ppt_h*1.125000"/>
                                          </p:val>
                                        </p:tav>
                                        <p:tav tm="100000">
                                          <p:val>
                                            <p:strVal val="#ppt_y"/>
                                          </p:val>
                                        </p:tav>
                                      </p:tavLst>
                                    </p:anim>
                                    <p:animEffect transition="in" filter="wipe(down)">
                                      <p:cBhvr>
                                        <p:cTn id="71" dur="400"/>
                                        <p:tgtEl>
                                          <p:spTgt spid="11"/>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7000"/>
                            </p:stCondLst>
                            <p:childTnLst>
                              <p:par>
                                <p:cTn id="79" presetID="16" presetClass="entr" presetSubtype="4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arn(outHorizontal)">
                                      <p:cBhvr>
                                        <p:cTn id="81" dur="400"/>
                                        <p:tgtEl>
                                          <p:spTgt spid="8"/>
                                        </p:tgtEl>
                                      </p:cBhvr>
                                    </p:animEffect>
                                  </p:childTnLst>
                                </p:cTn>
                              </p:par>
                            </p:childTnLst>
                          </p:cTn>
                        </p:par>
                        <p:par>
                          <p:cTn id="82" fill="hold">
                            <p:stCondLst>
                              <p:cond delay="75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4"/>
                                        </p:tgtEl>
                                        <p:attrNameLst>
                                          <p:attrName>style.visibility</p:attrName>
                                        </p:attrNameLst>
                                      </p:cBhvr>
                                      <p:to>
                                        <p:strVal val="visible"/>
                                      </p:to>
                                    </p:set>
                                    <p:animEffect transition="in" filter="wipe(left)">
                                      <p:cBhvr>
                                        <p:cTn id="85" dur="50"/>
                                        <p:tgtEl>
                                          <p:spTgt spid="14"/>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14"/>
                                        </p:tgtEl>
                                      </p:cBhvr>
                                      <p:to x="80000" y="100000"/>
                                    </p:animScale>
                                    <p:anim by="(#ppt_w*0.10)" calcmode="lin" valueType="num">
                                      <p:cBhvr>
                                        <p:cTn id="88" dur="25" autoRev="1" fill="hold">
                                          <p:stCondLst>
                                            <p:cond delay="0"/>
                                          </p:stCondLst>
                                        </p:cTn>
                                        <p:tgtEl>
                                          <p:spTgt spid="14"/>
                                        </p:tgtEl>
                                        <p:attrNameLst>
                                          <p:attrName>ppt_x</p:attrName>
                                        </p:attrNameLst>
                                      </p:cBhvr>
                                    </p:anim>
                                    <p:anim by="(-#ppt_w*0.10)" calcmode="lin" valueType="num">
                                      <p:cBhvr>
                                        <p:cTn id="89" dur="25" autoRev="1" fill="hold">
                                          <p:stCondLst>
                                            <p:cond delay="0"/>
                                          </p:stCondLst>
                                        </p:cTn>
                                        <p:tgtEl>
                                          <p:spTgt spid="14"/>
                                        </p:tgtEl>
                                        <p:attrNameLst>
                                          <p:attrName>ppt_y</p:attrName>
                                        </p:attrNameLst>
                                      </p:cBhvr>
                                    </p:anim>
                                    <p:animRot by="-480000">
                                      <p:cBhvr>
                                        <p:cTn id="90"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396415" y="3520147"/>
            <a:ext cx="2065922" cy="2065922"/>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nvGrpSpPr>
          <p:cNvPr id="7" name="组合 6"/>
          <p:cNvGrpSpPr/>
          <p:nvPr/>
        </p:nvGrpSpPr>
        <p:grpSpPr>
          <a:xfrm>
            <a:off x="3970499" y="4194612"/>
            <a:ext cx="917893" cy="917893"/>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10" name="组合 9"/>
          <p:cNvGrpSpPr/>
          <p:nvPr/>
        </p:nvGrpSpPr>
        <p:grpSpPr>
          <a:xfrm>
            <a:off x="8002734" y="4194612"/>
            <a:ext cx="917893" cy="917893"/>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grpSp>
        <p:nvGrpSpPr>
          <p:cNvPr id="13" name="组合 12"/>
          <p:cNvGrpSpPr/>
          <p:nvPr/>
        </p:nvGrpSpPr>
        <p:grpSpPr>
          <a:xfrm>
            <a:off x="5970429" y="2197306"/>
            <a:ext cx="917893" cy="917893"/>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rgbClr val="FFFFFF"/>
                </a:solidFill>
                <a:latin typeface="+mj-ea"/>
                <a:ea typeface="+mj-ea"/>
              </a:endParaRPr>
            </a:p>
          </p:txBody>
        </p:sp>
      </p:grpSp>
      <p:sp>
        <p:nvSpPr>
          <p:cNvPr id="16" name="饼形 18"/>
          <p:cNvSpPr/>
          <p:nvPr/>
        </p:nvSpPr>
        <p:spPr>
          <a:xfrm>
            <a:off x="4433446" y="2670274"/>
            <a:ext cx="1480838" cy="1478082"/>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chemeClr val="tx1"/>
              </a:solidFill>
              <a:latin typeface="+mj-ea"/>
              <a:ea typeface="+mj-ea"/>
            </a:endParaRPr>
          </a:p>
        </p:txBody>
      </p:sp>
      <p:sp>
        <p:nvSpPr>
          <p:cNvPr id="17" name="饼形 18"/>
          <p:cNvSpPr/>
          <p:nvPr/>
        </p:nvSpPr>
        <p:spPr>
          <a:xfrm flipH="1">
            <a:off x="6938606" y="2670274"/>
            <a:ext cx="1480838" cy="1478082"/>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solidFill>
                <a:schemeClr val="tx1"/>
              </a:solidFill>
              <a:latin typeface="+mj-ea"/>
              <a:ea typeface="+mj-ea"/>
            </a:endParaRPr>
          </a:p>
        </p:txBody>
      </p:sp>
      <p:grpSp>
        <p:nvGrpSpPr>
          <p:cNvPr id="18" name="组合 17"/>
          <p:cNvGrpSpPr/>
          <p:nvPr/>
        </p:nvGrpSpPr>
        <p:grpSpPr>
          <a:xfrm>
            <a:off x="5190299" y="1287445"/>
            <a:ext cx="2478152" cy="813774"/>
            <a:chOff x="5324179" y="1877247"/>
            <a:chExt cx="2349784" cy="771621"/>
          </a:xfrm>
        </p:grpSpPr>
        <p:sp>
          <p:nvSpPr>
            <p:cNvPr id="19" name="文本框 18"/>
            <p:cNvSpPr txBox="1"/>
            <p:nvPr/>
          </p:nvSpPr>
          <p:spPr bwMode="auto">
            <a:xfrm>
              <a:off x="5372352" y="2099491"/>
              <a:ext cx="2253439" cy="549377"/>
            </a:xfrm>
            <a:prstGeom prst="rect">
              <a:avLst/>
            </a:prstGeom>
            <a:noFill/>
          </p:spPr>
          <p:txBody>
            <a:bodyPr wrap="square">
              <a:spAutoFit/>
            </a:bodyPr>
            <a:lstStyle/>
            <a:p>
              <a:pPr>
                <a:lnSpc>
                  <a:spcPct val="125000"/>
                </a:lnSpc>
              </a:pPr>
              <a:r>
                <a:rPr lang="zh-CN" altLang="en-US" sz="1265" dirty="0">
                  <a:solidFill>
                    <a:srgbClr val="000000"/>
                  </a:solidFill>
                  <a:latin typeface="+mj-ea"/>
                  <a:ea typeface="+mj-ea"/>
                  <a:cs typeface="Lato Light" charset="0"/>
                  <a:sym typeface="Lato Light" charset="0"/>
                </a:rPr>
                <a:t>此处添加详细文本描述，建议与标题相关并符合</a:t>
              </a:r>
              <a:endParaRPr lang="en-US" altLang="zh-CN" sz="1265" dirty="0">
                <a:solidFill>
                  <a:srgbClr val="000000"/>
                </a:solidFill>
                <a:latin typeface="+mj-ea"/>
                <a:ea typeface="+mj-ea"/>
                <a:cs typeface="Lato Light" charset="0"/>
                <a:sym typeface="Lato Light" charset="0"/>
              </a:endParaRPr>
            </a:p>
          </p:txBody>
        </p:sp>
        <p:sp>
          <p:nvSpPr>
            <p:cNvPr id="20" name="文本框 19"/>
            <p:cNvSpPr txBox="1"/>
            <p:nvPr/>
          </p:nvSpPr>
          <p:spPr bwMode="auto">
            <a:xfrm>
              <a:off x="5324179" y="1877247"/>
              <a:ext cx="2349784" cy="333725"/>
            </a:xfrm>
            <a:prstGeom prst="rect">
              <a:avLst/>
            </a:prstGeom>
            <a:noFill/>
          </p:spPr>
          <p:txBody>
            <a:bodyPr wrap="square">
              <a:spAutoFit/>
            </a:bodyPr>
            <a:lstStyle/>
            <a:p>
              <a:pPr algn="ctr">
                <a:defRPr/>
              </a:pPr>
              <a:r>
                <a:rPr lang="zh-CN" altLang="en-US" sz="1685" spc="105" dirty="0">
                  <a:solidFill>
                    <a:schemeClr val="tx1">
                      <a:lumMod val="65000"/>
                      <a:lumOff val="35000"/>
                    </a:schemeClr>
                  </a:solidFill>
                  <a:latin typeface="+mj-ea"/>
                  <a:ea typeface="+mj-ea"/>
                </a:rPr>
                <a:t>在此添加标题</a:t>
              </a:r>
            </a:p>
          </p:txBody>
        </p:sp>
      </p:grpSp>
      <p:grpSp>
        <p:nvGrpSpPr>
          <p:cNvPr id="21" name="组合 20"/>
          <p:cNvGrpSpPr/>
          <p:nvPr/>
        </p:nvGrpSpPr>
        <p:grpSpPr>
          <a:xfrm>
            <a:off x="8992690" y="4234497"/>
            <a:ext cx="2478152" cy="813774"/>
            <a:chOff x="2744012" y="4525702"/>
            <a:chExt cx="2349784" cy="771621"/>
          </a:xfrm>
        </p:grpSpPr>
        <p:sp>
          <p:nvSpPr>
            <p:cNvPr id="22" name="文本框 21"/>
            <p:cNvSpPr txBox="1"/>
            <p:nvPr/>
          </p:nvSpPr>
          <p:spPr bwMode="auto">
            <a:xfrm>
              <a:off x="2744012" y="4747946"/>
              <a:ext cx="2253439" cy="549377"/>
            </a:xfrm>
            <a:prstGeom prst="rect">
              <a:avLst/>
            </a:prstGeom>
            <a:noFill/>
          </p:spPr>
          <p:txBody>
            <a:bodyPr wrap="square">
              <a:spAutoFit/>
            </a:bodyPr>
            <a:lstStyle/>
            <a:p>
              <a:pPr>
                <a:lnSpc>
                  <a:spcPct val="125000"/>
                </a:lnSpc>
              </a:pPr>
              <a:r>
                <a:rPr lang="zh-CN" altLang="en-US" sz="1265" dirty="0">
                  <a:solidFill>
                    <a:srgbClr val="000000"/>
                  </a:solidFill>
                  <a:latin typeface="+mj-ea"/>
                  <a:ea typeface="+mj-ea"/>
                  <a:cs typeface="Lato Light" charset="0"/>
                  <a:sym typeface="Lato Light" charset="0"/>
                </a:rPr>
                <a:t>此处添加详细文本描述，建议与标题相关并符合</a:t>
              </a:r>
              <a:endParaRPr lang="en-US" altLang="zh-CN" sz="1265" dirty="0">
                <a:solidFill>
                  <a:srgbClr val="000000"/>
                </a:solidFill>
                <a:latin typeface="+mj-ea"/>
                <a:ea typeface="+mj-ea"/>
                <a:cs typeface="Lato Light" charset="0"/>
                <a:sym typeface="Lato Light" charset="0"/>
              </a:endParaRPr>
            </a:p>
          </p:txBody>
        </p:sp>
        <p:sp>
          <p:nvSpPr>
            <p:cNvPr id="23" name="文本框 22"/>
            <p:cNvSpPr txBox="1"/>
            <p:nvPr/>
          </p:nvSpPr>
          <p:spPr bwMode="auto">
            <a:xfrm>
              <a:off x="2744012" y="4525702"/>
              <a:ext cx="2349784" cy="333725"/>
            </a:xfrm>
            <a:prstGeom prst="rect">
              <a:avLst/>
            </a:prstGeom>
            <a:noFill/>
          </p:spPr>
          <p:txBody>
            <a:bodyPr wrap="square">
              <a:spAutoFit/>
            </a:bodyPr>
            <a:lstStyle/>
            <a:p>
              <a:pPr>
                <a:defRPr/>
              </a:pPr>
              <a:r>
                <a:rPr lang="zh-CN" altLang="en-US" sz="1685" spc="105" dirty="0">
                  <a:solidFill>
                    <a:schemeClr val="tx1">
                      <a:lumMod val="65000"/>
                      <a:lumOff val="35000"/>
                    </a:schemeClr>
                  </a:solidFill>
                  <a:latin typeface="+mj-ea"/>
                  <a:ea typeface="+mj-ea"/>
                </a:rPr>
                <a:t>在此添加标题</a:t>
              </a:r>
            </a:p>
          </p:txBody>
        </p:sp>
      </p:grpSp>
      <p:grpSp>
        <p:nvGrpSpPr>
          <p:cNvPr id="24" name="组合 23"/>
          <p:cNvGrpSpPr/>
          <p:nvPr/>
        </p:nvGrpSpPr>
        <p:grpSpPr>
          <a:xfrm>
            <a:off x="1392731" y="4234497"/>
            <a:ext cx="2478155" cy="813774"/>
            <a:chOff x="1320253" y="4614246"/>
            <a:chExt cx="2349786" cy="771621"/>
          </a:xfrm>
        </p:grpSpPr>
        <p:sp>
          <p:nvSpPr>
            <p:cNvPr id="25" name="文本框 24"/>
            <p:cNvSpPr txBox="1"/>
            <p:nvPr/>
          </p:nvSpPr>
          <p:spPr bwMode="auto">
            <a:xfrm>
              <a:off x="1416600" y="4836490"/>
              <a:ext cx="2253439" cy="549377"/>
            </a:xfrm>
            <a:prstGeom prst="rect">
              <a:avLst/>
            </a:prstGeom>
            <a:noFill/>
          </p:spPr>
          <p:txBody>
            <a:bodyPr wrap="square">
              <a:spAutoFit/>
            </a:bodyPr>
            <a:lstStyle/>
            <a:p>
              <a:pPr>
                <a:lnSpc>
                  <a:spcPct val="125000"/>
                </a:lnSpc>
              </a:pPr>
              <a:r>
                <a:rPr lang="zh-CN" altLang="en-US" sz="1265" dirty="0">
                  <a:solidFill>
                    <a:srgbClr val="000000"/>
                  </a:solidFill>
                  <a:latin typeface="+mj-ea"/>
                  <a:ea typeface="+mj-ea"/>
                  <a:cs typeface="Lato Light" charset="0"/>
                  <a:sym typeface="Lato Light" charset="0"/>
                </a:rPr>
                <a:t>此处添加详细文本描述，建议与标题相关并符合</a:t>
              </a:r>
              <a:endParaRPr lang="en-US" altLang="zh-CN" sz="1265" dirty="0">
                <a:solidFill>
                  <a:srgbClr val="000000"/>
                </a:solidFill>
                <a:latin typeface="+mj-ea"/>
                <a:ea typeface="+mj-ea"/>
                <a:cs typeface="Lato Light" charset="0"/>
                <a:sym typeface="Lato Light" charset="0"/>
              </a:endParaRPr>
            </a:p>
          </p:txBody>
        </p:sp>
        <p:sp>
          <p:nvSpPr>
            <p:cNvPr id="26" name="文本框 25"/>
            <p:cNvSpPr txBox="1"/>
            <p:nvPr/>
          </p:nvSpPr>
          <p:spPr bwMode="auto">
            <a:xfrm>
              <a:off x="1320253" y="4614246"/>
              <a:ext cx="2349783" cy="333725"/>
            </a:xfrm>
            <a:prstGeom prst="rect">
              <a:avLst/>
            </a:prstGeom>
            <a:noFill/>
          </p:spPr>
          <p:txBody>
            <a:bodyPr wrap="square">
              <a:spAutoFit/>
            </a:bodyPr>
            <a:lstStyle/>
            <a:p>
              <a:pPr algn="r">
                <a:defRPr/>
              </a:pPr>
              <a:r>
                <a:rPr lang="zh-CN" altLang="en-US" sz="1685" spc="105" dirty="0">
                  <a:solidFill>
                    <a:schemeClr val="tx1">
                      <a:lumMod val="65000"/>
                      <a:lumOff val="35000"/>
                    </a:schemeClr>
                  </a:solidFill>
                  <a:latin typeface="+mj-ea"/>
                  <a:ea typeface="+mj-ea"/>
                </a:rPr>
                <a:t>在此添加标题</a:t>
              </a:r>
            </a:p>
          </p:txBody>
        </p:sp>
      </p:grpSp>
      <p:sp>
        <p:nvSpPr>
          <p:cNvPr id="27" name="圆角矩形 26"/>
          <p:cNvSpPr/>
          <p:nvPr/>
        </p:nvSpPr>
        <p:spPr>
          <a:xfrm>
            <a:off x="6322503" y="3855918"/>
            <a:ext cx="213747" cy="372587"/>
          </a:xfrm>
          <a:prstGeom prst="roundRect">
            <a:avLst>
              <a:gd name="adj" fmla="val 50000"/>
            </a:avLst>
          </a:prstGeom>
          <a:solidFill>
            <a:schemeClr val="accent3"/>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5">
              <a:latin typeface="+mj-ea"/>
              <a:ea typeface="+mj-ea"/>
            </a:endParaRPr>
          </a:p>
        </p:txBody>
      </p:sp>
      <p:sp>
        <p:nvSpPr>
          <p:cNvPr id="28" name="Freeform 40"/>
          <p:cNvSpPr/>
          <p:nvPr/>
        </p:nvSpPr>
        <p:spPr bwMode="auto">
          <a:xfrm>
            <a:off x="6255986" y="2505437"/>
            <a:ext cx="346781" cy="313979"/>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nvGrpSpPr>
          <p:cNvPr id="29" name="组合 28"/>
          <p:cNvGrpSpPr/>
          <p:nvPr/>
        </p:nvGrpSpPr>
        <p:grpSpPr>
          <a:xfrm>
            <a:off x="4274410" y="4494506"/>
            <a:ext cx="310072" cy="307730"/>
            <a:chOff x="7078908" y="5461438"/>
            <a:chExt cx="430461" cy="427208"/>
          </a:xfrm>
          <a:solidFill>
            <a:schemeClr val="tx1">
              <a:lumMod val="50000"/>
              <a:lumOff val="50000"/>
            </a:schemeClr>
          </a:solidFill>
        </p:grpSpPr>
        <p:sp>
          <p:nvSpPr>
            <p:cNvPr id="3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3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grpSp>
        <p:nvGrpSpPr>
          <p:cNvPr id="32" name="组合 31"/>
          <p:cNvGrpSpPr/>
          <p:nvPr/>
        </p:nvGrpSpPr>
        <p:grpSpPr>
          <a:xfrm>
            <a:off x="8283604" y="4458092"/>
            <a:ext cx="356154" cy="339752"/>
            <a:chOff x="8145843" y="5425657"/>
            <a:chExt cx="494435" cy="471664"/>
          </a:xfrm>
          <a:solidFill>
            <a:schemeClr val="tx1">
              <a:lumMod val="50000"/>
              <a:lumOff val="50000"/>
            </a:schemeClr>
          </a:solidFill>
        </p:grpSpPr>
        <p:sp>
          <p:nvSpPr>
            <p:cNvPr id="33"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34"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36"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37"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sp>
          <p:nvSpPr>
            <p:cNvPr id="38"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sz="1425">
                <a:solidFill>
                  <a:srgbClr val="000000"/>
                </a:solidFill>
                <a:latin typeface="+mj-ea"/>
                <a:ea typeface="+mj-ea"/>
              </a:endParaRPr>
            </a:p>
          </p:txBody>
        </p:sp>
      </p:gr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14:bounceEnd="40000">
                                          <p:cBhvr additive="base">
                                            <p:cTn id="10"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580934" y="3307866"/>
            <a:ext cx="394897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580934" y="5839258"/>
            <a:ext cx="394897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783445" y="3445678"/>
            <a:ext cx="3543949" cy="519373"/>
          </a:xfrm>
          <a:prstGeom prst="rect">
            <a:avLst/>
          </a:prstGeom>
          <a:noFill/>
        </p:spPr>
        <p:txBody>
          <a:bodyPr wrap="square" lIns="0" tIns="0" rIns="0" bIns="0" rtlCol="0">
            <a:spAutoFit/>
          </a:bodyPr>
          <a:lstStyle/>
          <a:p>
            <a:pPr algn="dist"/>
            <a:r>
              <a:rPr lang="zh-CN" altLang="en-US" sz="3375" b="1" dirty="0">
                <a:solidFill>
                  <a:schemeClr val="accent1"/>
                </a:solidFill>
                <a:latin typeface="+mj-ea"/>
                <a:ea typeface="+mj-ea"/>
              </a:rPr>
              <a:t>添加标题内容文字</a:t>
            </a:r>
          </a:p>
        </p:txBody>
      </p:sp>
      <p:sp>
        <p:nvSpPr>
          <p:cNvPr id="7" name="TextBox 6"/>
          <p:cNvSpPr txBox="1"/>
          <p:nvPr/>
        </p:nvSpPr>
        <p:spPr>
          <a:xfrm>
            <a:off x="8441607" y="4647865"/>
            <a:ext cx="2227625" cy="303032"/>
          </a:xfrm>
          <a:prstGeom prst="rect">
            <a:avLst/>
          </a:prstGeom>
          <a:noFill/>
        </p:spPr>
        <p:txBody>
          <a:bodyPr wrap="square" lIns="0" tIns="0" rIns="0" bIns="0" rtlCol="0">
            <a:spAutoFit/>
          </a:bodyPr>
          <a:lstStyle/>
          <a:p>
            <a:pPr algn="ctr"/>
            <a:r>
              <a:rPr lang="zh-CN" altLang="en-US" sz="1970" b="1" dirty="0">
                <a:solidFill>
                  <a:prstClr val="black"/>
                </a:solidFill>
                <a:latin typeface="+mj-ea"/>
                <a:ea typeface="+mj-ea"/>
              </a:rPr>
              <a:t>关键字设问？</a:t>
            </a:r>
          </a:p>
        </p:txBody>
      </p:sp>
      <p:sp>
        <p:nvSpPr>
          <p:cNvPr id="8" name="TextBox 7"/>
          <p:cNvSpPr txBox="1"/>
          <p:nvPr/>
        </p:nvSpPr>
        <p:spPr>
          <a:xfrm>
            <a:off x="8441607" y="5029212"/>
            <a:ext cx="2227625" cy="303032"/>
          </a:xfrm>
          <a:prstGeom prst="rect">
            <a:avLst/>
          </a:prstGeom>
          <a:noFill/>
        </p:spPr>
        <p:txBody>
          <a:bodyPr wrap="square" lIns="0" tIns="0" rIns="0" bIns="0" rtlCol="0">
            <a:spAutoFit/>
          </a:bodyPr>
          <a:lstStyle/>
          <a:p>
            <a:pPr algn="ctr"/>
            <a:r>
              <a:rPr lang="zh-CN" altLang="en-US" sz="1970" b="1" dirty="0">
                <a:solidFill>
                  <a:prstClr val="black"/>
                </a:solidFill>
                <a:latin typeface="+mj-ea"/>
                <a:ea typeface="+mj-ea"/>
              </a:rPr>
              <a:t>关键字设问？</a:t>
            </a:r>
          </a:p>
        </p:txBody>
      </p:sp>
      <p:sp>
        <p:nvSpPr>
          <p:cNvPr id="9" name="TextBox 8"/>
          <p:cNvSpPr txBox="1"/>
          <p:nvPr/>
        </p:nvSpPr>
        <p:spPr>
          <a:xfrm>
            <a:off x="8441607" y="5434235"/>
            <a:ext cx="2227625" cy="303032"/>
          </a:xfrm>
          <a:prstGeom prst="rect">
            <a:avLst/>
          </a:prstGeom>
          <a:noFill/>
        </p:spPr>
        <p:txBody>
          <a:bodyPr wrap="square" lIns="0" tIns="0" rIns="0" bIns="0" rtlCol="0">
            <a:spAutoFit/>
          </a:bodyPr>
          <a:lstStyle/>
          <a:p>
            <a:pPr algn="ctr"/>
            <a:r>
              <a:rPr lang="zh-CN" altLang="en-US" sz="1970" b="1" dirty="0">
                <a:solidFill>
                  <a:prstClr val="black"/>
                </a:solidFill>
                <a:latin typeface="+mj-ea"/>
                <a:ea typeface="+mj-ea"/>
              </a:rPr>
              <a:t>关键字设问？</a:t>
            </a:r>
          </a:p>
        </p:txBody>
      </p:sp>
      <p:sp>
        <p:nvSpPr>
          <p:cNvPr id="10" name="TextBox 9"/>
          <p:cNvSpPr txBox="1"/>
          <p:nvPr/>
        </p:nvSpPr>
        <p:spPr>
          <a:xfrm>
            <a:off x="7580934" y="5989300"/>
            <a:ext cx="3948972" cy="538609"/>
          </a:xfrm>
          <a:prstGeom prst="rect">
            <a:avLst/>
          </a:prstGeom>
          <a:noFill/>
        </p:spPr>
        <p:txBody>
          <a:bodyPr wrap="square" lIns="0" tIns="0" rIns="0" bIns="0" rtlCol="0">
            <a:spAutoFit/>
          </a:bodyPr>
          <a:lstStyle/>
          <a:p>
            <a:pPr algn="just">
              <a:lnSpc>
                <a:spcPts val="2110"/>
              </a:lnSpc>
            </a:pPr>
            <a:r>
              <a:rPr lang="zh-CN" altLang="en-US" sz="1405" dirty="0">
                <a:solidFill>
                  <a:prstClr val="black"/>
                </a:solidFill>
                <a:latin typeface="+mj-ea"/>
                <a:ea typeface="+mj-ea"/>
              </a:rPr>
              <a:t>点击输入简要文字内容，文字内容需概括精炼，不用多余的文字修饰，言简意赅的说明分项内容</a:t>
            </a:r>
            <a:r>
              <a:rPr lang="en-US" altLang="zh-CN" sz="1405" dirty="0">
                <a:solidFill>
                  <a:prstClr val="black"/>
                </a:solidFill>
                <a:latin typeface="+mj-ea"/>
                <a:ea typeface="+mj-ea"/>
              </a:rPr>
              <a:t>……</a:t>
            </a:r>
          </a:p>
        </p:txBody>
      </p:sp>
      <p:sp>
        <p:nvSpPr>
          <p:cNvPr id="11" name="Freeform 5"/>
          <p:cNvSpPr/>
          <p:nvPr/>
        </p:nvSpPr>
        <p:spPr bwMode="auto">
          <a:xfrm>
            <a:off x="605033" y="1514362"/>
            <a:ext cx="1309612" cy="5374678"/>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solidFill>
          <a:ln>
            <a:noFill/>
          </a:ln>
        </p:spPr>
        <p:txBody>
          <a:bodyPr vert="horz" wrap="square" lIns="128580" tIns="64290" rIns="128580" bIns="64290" numCol="1" anchor="t" anchorCtr="0" compatLnSpc="1"/>
          <a:lstStyle/>
          <a:p>
            <a:endParaRPr lang="zh-CN" altLang="en-US" dirty="0">
              <a:solidFill>
                <a:prstClr val="black"/>
              </a:solidFill>
              <a:latin typeface="+mj-ea"/>
              <a:ea typeface="+mj-ea"/>
            </a:endParaRPr>
          </a:p>
        </p:txBody>
      </p:sp>
      <p:sp>
        <p:nvSpPr>
          <p:cNvPr id="12" name="圆角矩形 11"/>
          <p:cNvSpPr/>
          <p:nvPr/>
        </p:nvSpPr>
        <p:spPr>
          <a:xfrm>
            <a:off x="2176636" y="1514361"/>
            <a:ext cx="4455251" cy="660842"/>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3" name="圆角矩形 12"/>
          <p:cNvSpPr/>
          <p:nvPr/>
        </p:nvSpPr>
        <p:spPr>
          <a:xfrm>
            <a:off x="2176636" y="2300001"/>
            <a:ext cx="4455251" cy="660842"/>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4" name="圆角矩形 13"/>
          <p:cNvSpPr/>
          <p:nvPr/>
        </p:nvSpPr>
        <p:spPr>
          <a:xfrm>
            <a:off x="2176636" y="3085641"/>
            <a:ext cx="4455251" cy="660842"/>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5" name="圆角矩形 14"/>
          <p:cNvSpPr/>
          <p:nvPr/>
        </p:nvSpPr>
        <p:spPr>
          <a:xfrm>
            <a:off x="2176636" y="3871281"/>
            <a:ext cx="4455251" cy="660842"/>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6" name="圆角矩形 15"/>
          <p:cNvSpPr/>
          <p:nvPr/>
        </p:nvSpPr>
        <p:spPr>
          <a:xfrm>
            <a:off x="2176636" y="4656921"/>
            <a:ext cx="4455251" cy="660842"/>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7" name="圆角矩形 16"/>
          <p:cNvSpPr/>
          <p:nvPr/>
        </p:nvSpPr>
        <p:spPr>
          <a:xfrm>
            <a:off x="2176636" y="5442561"/>
            <a:ext cx="4455251" cy="660842"/>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8" name="圆角矩形 17"/>
          <p:cNvSpPr/>
          <p:nvPr/>
        </p:nvSpPr>
        <p:spPr>
          <a:xfrm>
            <a:off x="2176636" y="6228197"/>
            <a:ext cx="4455251" cy="660842"/>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9" name="TextBox 18"/>
          <p:cNvSpPr txBox="1"/>
          <p:nvPr/>
        </p:nvSpPr>
        <p:spPr>
          <a:xfrm>
            <a:off x="2670009" y="1736586"/>
            <a:ext cx="3253088" cy="216341"/>
          </a:xfrm>
          <a:prstGeom prst="rect">
            <a:avLst/>
          </a:prstGeom>
          <a:noFill/>
        </p:spPr>
        <p:txBody>
          <a:bodyPr wrap="square" lIns="0" tIns="0" rIns="0" bIns="0" rtlCol="0">
            <a:spAutoFit/>
          </a:bodyPr>
          <a:lstStyle/>
          <a:p>
            <a:pPr algn="just"/>
            <a:r>
              <a:rPr lang="zh-CN" altLang="en-US" sz="1405" dirty="0">
                <a:solidFill>
                  <a:prstClr val="black"/>
                </a:solidFill>
                <a:latin typeface="+mj-ea"/>
                <a:ea typeface="+mj-ea"/>
              </a:rPr>
              <a:t>没时间缴罚单！</a:t>
            </a:r>
            <a:endParaRPr lang="en-US" altLang="zh-CN" sz="1405" dirty="0">
              <a:solidFill>
                <a:prstClr val="black"/>
              </a:solidFill>
              <a:latin typeface="+mj-ea"/>
              <a:ea typeface="+mj-ea"/>
            </a:endParaRPr>
          </a:p>
        </p:txBody>
      </p:sp>
      <p:sp>
        <p:nvSpPr>
          <p:cNvPr id="20" name="TextBox 19"/>
          <p:cNvSpPr txBox="1"/>
          <p:nvPr/>
        </p:nvSpPr>
        <p:spPr>
          <a:xfrm>
            <a:off x="2670009" y="2522226"/>
            <a:ext cx="3253088" cy="216341"/>
          </a:xfrm>
          <a:prstGeom prst="rect">
            <a:avLst/>
          </a:prstGeom>
          <a:noFill/>
        </p:spPr>
        <p:txBody>
          <a:bodyPr wrap="square" lIns="0" tIns="0" rIns="0" bIns="0" rtlCol="0">
            <a:spAutoFit/>
          </a:bodyPr>
          <a:lstStyle/>
          <a:p>
            <a:pPr algn="just"/>
            <a:r>
              <a:rPr lang="zh-CN" altLang="en-US" sz="1405" dirty="0">
                <a:solidFill>
                  <a:prstClr val="black"/>
                </a:solidFill>
                <a:latin typeface="+mj-ea"/>
                <a:ea typeface="+mj-ea"/>
              </a:rPr>
              <a:t>工作太忙，没时间做饭！</a:t>
            </a:r>
            <a:endParaRPr lang="en-US" altLang="zh-CN" sz="1405" dirty="0">
              <a:solidFill>
                <a:prstClr val="black"/>
              </a:solidFill>
              <a:latin typeface="+mj-ea"/>
              <a:ea typeface="+mj-ea"/>
            </a:endParaRPr>
          </a:p>
        </p:txBody>
      </p:sp>
      <p:sp>
        <p:nvSpPr>
          <p:cNvPr id="21" name="TextBox 20"/>
          <p:cNvSpPr txBox="1"/>
          <p:nvPr/>
        </p:nvSpPr>
        <p:spPr>
          <a:xfrm>
            <a:off x="2670009" y="3307866"/>
            <a:ext cx="3253088" cy="216341"/>
          </a:xfrm>
          <a:prstGeom prst="rect">
            <a:avLst/>
          </a:prstGeom>
          <a:noFill/>
        </p:spPr>
        <p:txBody>
          <a:bodyPr wrap="square" lIns="0" tIns="0" rIns="0" bIns="0" rtlCol="0">
            <a:spAutoFit/>
          </a:bodyPr>
          <a:lstStyle/>
          <a:p>
            <a:pPr algn="just"/>
            <a:r>
              <a:rPr lang="zh-CN" altLang="en-US" sz="1405" dirty="0">
                <a:solidFill>
                  <a:prstClr val="black"/>
                </a:solidFill>
                <a:latin typeface="+mj-ea"/>
                <a:ea typeface="+mj-ea"/>
              </a:rPr>
              <a:t>快递没人收！</a:t>
            </a:r>
            <a:endParaRPr lang="en-US" altLang="zh-CN" sz="1405" dirty="0">
              <a:solidFill>
                <a:prstClr val="black"/>
              </a:solidFill>
              <a:latin typeface="+mj-ea"/>
              <a:ea typeface="+mj-ea"/>
            </a:endParaRPr>
          </a:p>
        </p:txBody>
      </p:sp>
      <p:sp>
        <p:nvSpPr>
          <p:cNvPr id="22" name="TextBox 21"/>
          <p:cNvSpPr txBox="1"/>
          <p:nvPr/>
        </p:nvSpPr>
        <p:spPr>
          <a:xfrm>
            <a:off x="2670009" y="4093506"/>
            <a:ext cx="3253088" cy="216341"/>
          </a:xfrm>
          <a:prstGeom prst="rect">
            <a:avLst/>
          </a:prstGeom>
          <a:noFill/>
        </p:spPr>
        <p:txBody>
          <a:bodyPr wrap="square" lIns="0" tIns="0" rIns="0" bIns="0" rtlCol="0">
            <a:spAutoFit/>
          </a:bodyPr>
          <a:lstStyle/>
          <a:p>
            <a:pPr algn="just"/>
            <a:r>
              <a:rPr lang="zh-CN" altLang="en-US" sz="1405" dirty="0">
                <a:solidFill>
                  <a:prstClr val="black"/>
                </a:solidFill>
                <a:latin typeface="+mj-ea"/>
                <a:ea typeface="+mj-ea"/>
              </a:rPr>
              <a:t>想吃日式料理，附近却没有！</a:t>
            </a:r>
            <a:endParaRPr lang="en-US" altLang="zh-CN" sz="1405" dirty="0">
              <a:solidFill>
                <a:prstClr val="black"/>
              </a:solidFill>
              <a:latin typeface="+mj-ea"/>
              <a:ea typeface="+mj-ea"/>
            </a:endParaRPr>
          </a:p>
        </p:txBody>
      </p:sp>
      <p:sp>
        <p:nvSpPr>
          <p:cNvPr id="23" name="TextBox 22"/>
          <p:cNvSpPr txBox="1"/>
          <p:nvPr/>
        </p:nvSpPr>
        <p:spPr>
          <a:xfrm>
            <a:off x="2670009" y="4879146"/>
            <a:ext cx="3253088" cy="216341"/>
          </a:xfrm>
          <a:prstGeom prst="rect">
            <a:avLst/>
          </a:prstGeom>
          <a:noFill/>
        </p:spPr>
        <p:txBody>
          <a:bodyPr wrap="square" lIns="0" tIns="0" rIns="0" bIns="0" rtlCol="0">
            <a:spAutoFit/>
          </a:bodyPr>
          <a:lstStyle/>
          <a:p>
            <a:pPr algn="just"/>
            <a:r>
              <a:rPr lang="zh-CN" altLang="en-US" sz="1405" dirty="0">
                <a:solidFill>
                  <a:prstClr val="black"/>
                </a:solidFill>
                <a:latin typeface="+mj-ea"/>
                <a:ea typeface="+mj-ea"/>
              </a:rPr>
              <a:t>现在的食品安全让人不放心！</a:t>
            </a:r>
            <a:endParaRPr lang="en-US" altLang="zh-CN" sz="1405" dirty="0">
              <a:solidFill>
                <a:prstClr val="black"/>
              </a:solidFill>
              <a:latin typeface="+mj-ea"/>
              <a:ea typeface="+mj-ea"/>
            </a:endParaRPr>
          </a:p>
        </p:txBody>
      </p:sp>
      <p:sp>
        <p:nvSpPr>
          <p:cNvPr id="24" name="TextBox 23"/>
          <p:cNvSpPr txBox="1"/>
          <p:nvPr/>
        </p:nvSpPr>
        <p:spPr>
          <a:xfrm>
            <a:off x="2670009" y="5664786"/>
            <a:ext cx="3253088" cy="216341"/>
          </a:xfrm>
          <a:prstGeom prst="rect">
            <a:avLst/>
          </a:prstGeom>
          <a:noFill/>
        </p:spPr>
        <p:txBody>
          <a:bodyPr wrap="square" lIns="0" tIns="0" rIns="0" bIns="0" rtlCol="0">
            <a:spAutoFit/>
          </a:bodyPr>
          <a:lstStyle/>
          <a:p>
            <a:pPr algn="just"/>
            <a:r>
              <a:rPr lang="zh-CN" altLang="en-US" sz="1405" dirty="0">
                <a:solidFill>
                  <a:prstClr val="black"/>
                </a:solidFill>
                <a:latin typeface="+mj-ea"/>
                <a:ea typeface="+mj-ea"/>
              </a:rPr>
              <a:t>对不良商家投诉无门！</a:t>
            </a:r>
            <a:endParaRPr lang="en-US" altLang="zh-CN" sz="1405" dirty="0">
              <a:solidFill>
                <a:prstClr val="black"/>
              </a:solidFill>
              <a:latin typeface="+mj-ea"/>
              <a:ea typeface="+mj-ea"/>
            </a:endParaRPr>
          </a:p>
        </p:txBody>
      </p:sp>
      <p:sp>
        <p:nvSpPr>
          <p:cNvPr id="25" name="TextBox 24"/>
          <p:cNvSpPr txBox="1"/>
          <p:nvPr/>
        </p:nvSpPr>
        <p:spPr>
          <a:xfrm>
            <a:off x="2670009" y="6450422"/>
            <a:ext cx="3253088" cy="216341"/>
          </a:xfrm>
          <a:prstGeom prst="rect">
            <a:avLst/>
          </a:prstGeom>
          <a:noFill/>
        </p:spPr>
        <p:txBody>
          <a:bodyPr wrap="square" lIns="0" tIns="0" rIns="0" bIns="0" rtlCol="0">
            <a:spAutoFit/>
          </a:bodyPr>
          <a:lstStyle/>
          <a:p>
            <a:pPr algn="just"/>
            <a:r>
              <a:rPr lang="en-US" altLang="zh-CN" sz="1405" dirty="0">
                <a:solidFill>
                  <a:prstClr val="black"/>
                </a:solidFill>
                <a:latin typeface="+mj-ea"/>
                <a:ea typeface="+mj-ea"/>
              </a:rPr>
              <a:t>…………</a:t>
            </a:r>
          </a:p>
        </p:txBody>
      </p:sp>
      <p:grpSp>
        <p:nvGrpSpPr>
          <p:cNvPr id="26" name="组合 25"/>
          <p:cNvGrpSpPr/>
          <p:nvPr/>
        </p:nvGrpSpPr>
        <p:grpSpPr>
          <a:xfrm>
            <a:off x="8630391" y="1318504"/>
            <a:ext cx="1683435" cy="168343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9" name="TextBox 2"/>
          <p:cNvSpPr txBox="1"/>
          <p:nvPr/>
        </p:nvSpPr>
        <p:spPr>
          <a:xfrm>
            <a:off x="8570384" y="1651274"/>
            <a:ext cx="1768060" cy="1082091"/>
          </a:xfrm>
          <a:prstGeom prst="rect">
            <a:avLst/>
          </a:prstGeom>
          <a:noFill/>
        </p:spPr>
        <p:txBody>
          <a:bodyPr wrap="square" lIns="0" tIns="0" rIns="0" bIns="0" rtlCol="0">
            <a:spAutoFit/>
          </a:bodyPr>
          <a:lstStyle/>
          <a:p>
            <a:pPr algn="ctr"/>
            <a:r>
              <a:rPr lang="zh-CN" altLang="en-US" sz="3515" b="1" dirty="0">
                <a:solidFill>
                  <a:schemeClr val="accent2"/>
                </a:solidFill>
                <a:latin typeface="+mj-ea"/>
                <a:ea typeface="+mj-ea"/>
              </a:rPr>
              <a:t>现实</a:t>
            </a:r>
            <a:endParaRPr lang="en-US" altLang="zh-CN" sz="3515" b="1" dirty="0">
              <a:solidFill>
                <a:schemeClr val="accent2"/>
              </a:solidFill>
              <a:latin typeface="+mj-ea"/>
              <a:ea typeface="+mj-ea"/>
            </a:endParaRPr>
          </a:p>
          <a:p>
            <a:pPr algn="ctr"/>
            <a:r>
              <a:rPr lang="zh-CN" altLang="en-US" sz="3515" b="1" dirty="0">
                <a:solidFill>
                  <a:schemeClr val="accent2"/>
                </a:solidFill>
                <a:latin typeface="+mj-ea"/>
                <a:ea typeface="+mj-ea"/>
              </a:rPr>
              <a:t>需求</a:t>
            </a: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anim calcmode="lin" valueType="num">
                                      <p:cBhvr>
                                        <p:cTn id="16" dur="500" fill="hold"/>
                                        <p:tgtEl>
                                          <p:spTgt spid="29"/>
                                        </p:tgtEl>
                                        <p:attrNameLst>
                                          <p:attrName>ppt_x</p:attrName>
                                        </p:attrNameLst>
                                      </p:cBhvr>
                                      <p:tavLst>
                                        <p:tav tm="0">
                                          <p:val>
                                            <p:strVal val="#ppt_x"/>
                                          </p:val>
                                        </p:tav>
                                        <p:tav tm="100000">
                                          <p:val>
                                            <p:strVal val="#ppt_x"/>
                                          </p:val>
                                        </p:tav>
                                      </p:tavLst>
                                    </p:anim>
                                    <p:anim calcmode="lin" valueType="num">
                                      <p:cBhvr>
                                        <p:cTn id="17" dur="500" fill="hold"/>
                                        <p:tgtEl>
                                          <p:spTgt spid="2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par>
                                <p:cTn id="22" presetID="16" presetClass="entr" presetSubtype="37"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300"/>
                                        <p:tgtEl>
                                          <p:spTgt spid="10"/>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3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300"/>
                                        <p:tgtEl>
                                          <p:spTgt spid="12"/>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3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300"/>
                                        <p:tgtEl>
                                          <p:spTgt spid="13"/>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3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300"/>
                                        <p:tgtEl>
                                          <p:spTgt spid="14"/>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300"/>
                                        <p:tgtEl>
                                          <p:spTgt spid="2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300"/>
                                        <p:tgtEl>
                                          <p:spTgt spid="15"/>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300"/>
                                        <p:tgtEl>
                                          <p:spTgt spid="2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300"/>
                                        <p:tgtEl>
                                          <p:spTgt spid="16"/>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3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300"/>
                                        <p:tgtEl>
                                          <p:spTgt spid="17"/>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300"/>
                                        <p:tgtEl>
                                          <p:spTgt spid="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Chart 14"/>
          <p:cNvGraphicFramePr/>
          <p:nvPr/>
        </p:nvGraphicFramePr>
        <p:xfrm>
          <a:off x="341104" y="1514923"/>
          <a:ext cx="6222409" cy="464737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5"/>
          <p:cNvSpPr/>
          <p:nvPr/>
        </p:nvSpPr>
        <p:spPr>
          <a:xfrm>
            <a:off x="976581" y="6004000"/>
            <a:ext cx="1233870" cy="308674"/>
          </a:xfrm>
          <a:prstGeom prst="rect">
            <a:avLst/>
          </a:prstGeom>
        </p:spPr>
        <p:txBody>
          <a:bodyPr wrap="square">
            <a:spAutoFit/>
          </a:bodyPr>
          <a:lstStyle/>
          <a:p>
            <a:pPr algn="ctr"/>
            <a:r>
              <a:rPr lang="zh-CN" altLang="en-US" sz="1405" dirty="0">
                <a:solidFill>
                  <a:schemeClr val="tx1">
                    <a:lumMod val="50000"/>
                    <a:lumOff val="50000"/>
                  </a:schemeClr>
                </a:solidFill>
                <a:latin typeface="+mj-ea"/>
                <a:ea typeface="+mj-ea"/>
                <a:cs typeface="Clear Sans Thin" panose="020B0203030202020304" pitchFamily="34" charset="0"/>
              </a:rPr>
              <a:t>添加标题</a:t>
            </a:r>
            <a:r>
              <a:rPr lang="en-US" sz="1405" dirty="0">
                <a:solidFill>
                  <a:schemeClr val="tx1">
                    <a:lumMod val="50000"/>
                    <a:lumOff val="50000"/>
                  </a:schemeClr>
                </a:solidFill>
                <a:latin typeface="+mj-ea"/>
                <a:ea typeface="+mj-ea"/>
                <a:cs typeface="Clear Sans Thin" panose="020B0203030202020304" pitchFamily="34" charset="0"/>
              </a:rPr>
              <a:t> 1</a:t>
            </a:r>
          </a:p>
        </p:txBody>
      </p:sp>
      <p:sp>
        <p:nvSpPr>
          <p:cNvPr id="6" name="Rectangle 16"/>
          <p:cNvSpPr/>
          <p:nvPr/>
        </p:nvSpPr>
        <p:spPr>
          <a:xfrm>
            <a:off x="2697023" y="6004000"/>
            <a:ext cx="1233870" cy="308674"/>
          </a:xfrm>
          <a:prstGeom prst="rect">
            <a:avLst/>
          </a:prstGeom>
        </p:spPr>
        <p:txBody>
          <a:bodyPr wrap="square">
            <a:spAutoFit/>
          </a:bodyPr>
          <a:lstStyle/>
          <a:p>
            <a:pPr algn="ctr"/>
            <a:r>
              <a:rPr lang="zh-CN" altLang="en-US" sz="1405" dirty="0">
                <a:solidFill>
                  <a:schemeClr val="tx1">
                    <a:lumMod val="50000"/>
                    <a:lumOff val="50000"/>
                  </a:schemeClr>
                </a:solidFill>
                <a:latin typeface="+mj-ea"/>
                <a:ea typeface="+mj-ea"/>
                <a:cs typeface="Clear Sans Thin" panose="020B0203030202020304" pitchFamily="34" charset="0"/>
              </a:rPr>
              <a:t>添加标题</a:t>
            </a:r>
            <a:r>
              <a:rPr lang="en-US" sz="1405" dirty="0">
                <a:solidFill>
                  <a:schemeClr val="tx1">
                    <a:lumMod val="50000"/>
                    <a:lumOff val="50000"/>
                  </a:schemeClr>
                </a:solidFill>
                <a:latin typeface="+mj-ea"/>
                <a:ea typeface="+mj-ea"/>
                <a:cs typeface="Clear Sans Thin" panose="020B0203030202020304" pitchFamily="34" charset="0"/>
              </a:rPr>
              <a:t> 2</a:t>
            </a:r>
          </a:p>
        </p:txBody>
      </p:sp>
      <p:sp>
        <p:nvSpPr>
          <p:cNvPr id="7" name="Rectangle 17"/>
          <p:cNvSpPr/>
          <p:nvPr/>
        </p:nvSpPr>
        <p:spPr>
          <a:xfrm>
            <a:off x="4417466" y="6004000"/>
            <a:ext cx="1233870" cy="308674"/>
          </a:xfrm>
          <a:prstGeom prst="rect">
            <a:avLst/>
          </a:prstGeom>
        </p:spPr>
        <p:txBody>
          <a:bodyPr wrap="square">
            <a:spAutoFit/>
          </a:bodyPr>
          <a:lstStyle/>
          <a:p>
            <a:pPr algn="ctr"/>
            <a:r>
              <a:rPr lang="zh-CN" altLang="en-US" sz="1405" dirty="0">
                <a:solidFill>
                  <a:schemeClr val="tx1">
                    <a:lumMod val="50000"/>
                    <a:lumOff val="50000"/>
                  </a:schemeClr>
                </a:solidFill>
                <a:latin typeface="+mj-ea"/>
                <a:ea typeface="+mj-ea"/>
                <a:cs typeface="Clear Sans Thin" panose="020B0203030202020304" pitchFamily="34" charset="0"/>
              </a:rPr>
              <a:t>添加标题</a:t>
            </a:r>
            <a:r>
              <a:rPr lang="en-US" sz="1405" dirty="0">
                <a:solidFill>
                  <a:schemeClr val="tx1">
                    <a:lumMod val="50000"/>
                    <a:lumOff val="50000"/>
                  </a:schemeClr>
                </a:solidFill>
                <a:latin typeface="+mj-ea"/>
                <a:ea typeface="+mj-ea"/>
                <a:cs typeface="Clear Sans Thin" panose="020B0203030202020304" pitchFamily="34" charset="0"/>
              </a:rPr>
              <a:t> 3</a:t>
            </a:r>
          </a:p>
        </p:txBody>
      </p:sp>
      <p:sp>
        <p:nvSpPr>
          <p:cNvPr id="8" name="TextBox 25"/>
          <p:cNvSpPr txBox="1"/>
          <p:nvPr/>
        </p:nvSpPr>
        <p:spPr>
          <a:xfrm>
            <a:off x="7985620" y="1966451"/>
            <a:ext cx="3908889" cy="914609"/>
          </a:xfrm>
          <a:prstGeom prst="rect">
            <a:avLst/>
          </a:prstGeom>
          <a:noFill/>
        </p:spPr>
        <p:txBody>
          <a:bodyPr wrap="square" rtlCol="0">
            <a:spAutoFit/>
          </a:bodyPr>
          <a:lstStyle/>
          <a:p>
            <a:r>
              <a:rPr lang="zh-CN" altLang="en-US" sz="1970" b="1" dirty="0">
                <a:solidFill>
                  <a:schemeClr val="accent3"/>
                </a:solidFill>
                <a:latin typeface="+mj-ea"/>
                <a:ea typeface="+mj-ea"/>
              </a:rPr>
              <a:t>填加标题</a:t>
            </a:r>
            <a:endParaRPr lang="en-US" altLang="zh-CN" sz="1970" b="1" dirty="0">
              <a:solidFill>
                <a:schemeClr val="accent3"/>
              </a:solidFill>
              <a:latin typeface="+mj-ea"/>
              <a:ea typeface="+mj-ea"/>
            </a:endParaRPr>
          </a:p>
          <a:p>
            <a:r>
              <a:rPr lang="zh-CN" altLang="en-US" sz="1685" dirty="0">
                <a:solidFill>
                  <a:schemeClr val="tx1">
                    <a:lumMod val="65000"/>
                    <a:lumOff val="35000"/>
                  </a:schemeClr>
                </a:solidFill>
                <a:latin typeface="+mj-ea"/>
                <a:ea typeface="+mj-ea"/>
              </a:rPr>
              <a:t>单击此处添加文本单击此处添加文本</a:t>
            </a:r>
            <a:endParaRPr lang="en-US" altLang="zh-CN" sz="1685" dirty="0">
              <a:solidFill>
                <a:schemeClr val="tx1">
                  <a:lumMod val="65000"/>
                  <a:lumOff val="35000"/>
                </a:schemeClr>
              </a:solidFill>
              <a:latin typeface="+mj-ea"/>
              <a:ea typeface="+mj-ea"/>
            </a:endParaRPr>
          </a:p>
          <a:p>
            <a:r>
              <a:rPr lang="zh-CN" altLang="en-US" sz="1685" dirty="0">
                <a:solidFill>
                  <a:schemeClr val="tx1">
                    <a:lumMod val="65000"/>
                    <a:lumOff val="35000"/>
                  </a:schemeClr>
                </a:solidFill>
                <a:latin typeface="+mj-ea"/>
                <a:ea typeface="+mj-ea"/>
              </a:rPr>
              <a:t>单击此处添加文本单击此处添加文本</a:t>
            </a:r>
            <a:endParaRPr lang="en-US" altLang="zh-CN" sz="1685" dirty="0">
              <a:solidFill>
                <a:schemeClr val="tx1">
                  <a:lumMod val="65000"/>
                  <a:lumOff val="35000"/>
                </a:schemeClr>
              </a:solidFill>
              <a:latin typeface="+mj-ea"/>
              <a:ea typeface="+mj-ea"/>
            </a:endParaRPr>
          </a:p>
        </p:txBody>
      </p:sp>
      <p:sp>
        <p:nvSpPr>
          <p:cNvPr id="9" name="TextBox 26"/>
          <p:cNvSpPr txBox="1"/>
          <p:nvPr/>
        </p:nvSpPr>
        <p:spPr>
          <a:xfrm>
            <a:off x="7988294" y="3504502"/>
            <a:ext cx="3908889" cy="914609"/>
          </a:xfrm>
          <a:prstGeom prst="rect">
            <a:avLst/>
          </a:prstGeom>
          <a:noFill/>
        </p:spPr>
        <p:txBody>
          <a:bodyPr wrap="square" rtlCol="0">
            <a:spAutoFit/>
          </a:bodyPr>
          <a:lstStyle/>
          <a:p>
            <a:r>
              <a:rPr lang="zh-CN" altLang="en-US" sz="1970" b="1" dirty="0">
                <a:solidFill>
                  <a:schemeClr val="tx1">
                    <a:lumMod val="75000"/>
                    <a:lumOff val="25000"/>
                  </a:schemeClr>
                </a:solidFill>
                <a:latin typeface="+mj-ea"/>
                <a:ea typeface="+mj-ea"/>
              </a:rPr>
              <a:t>填加标题</a:t>
            </a:r>
            <a:endParaRPr lang="en-US" altLang="zh-CN" sz="1970" b="1" dirty="0">
              <a:solidFill>
                <a:schemeClr val="tx1">
                  <a:lumMod val="75000"/>
                  <a:lumOff val="25000"/>
                </a:schemeClr>
              </a:solidFill>
              <a:latin typeface="+mj-ea"/>
              <a:ea typeface="+mj-ea"/>
            </a:endParaRPr>
          </a:p>
          <a:p>
            <a:r>
              <a:rPr lang="zh-CN" altLang="en-US" sz="1685" dirty="0">
                <a:solidFill>
                  <a:schemeClr val="tx1">
                    <a:lumMod val="65000"/>
                    <a:lumOff val="35000"/>
                  </a:schemeClr>
                </a:solidFill>
                <a:latin typeface="+mj-ea"/>
                <a:ea typeface="+mj-ea"/>
              </a:rPr>
              <a:t>单击此处添加文本单击此处添加文本</a:t>
            </a:r>
            <a:endParaRPr lang="en-US" altLang="zh-CN" sz="1685" dirty="0">
              <a:solidFill>
                <a:schemeClr val="tx1">
                  <a:lumMod val="65000"/>
                  <a:lumOff val="35000"/>
                </a:schemeClr>
              </a:solidFill>
              <a:latin typeface="+mj-ea"/>
              <a:ea typeface="+mj-ea"/>
            </a:endParaRPr>
          </a:p>
          <a:p>
            <a:r>
              <a:rPr lang="zh-CN" altLang="en-US" sz="1685" dirty="0">
                <a:solidFill>
                  <a:schemeClr val="tx1">
                    <a:lumMod val="65000"/>
                    <a:lumOff val="35000"/>
                  </a:schemeClr>
                </a:solidFill>
                <a:latin typeface="+mj-ea"/>
                <a:ea typeface="+mj-ea"/>
              </a:rPr>
              <a:t>单击此处添加文本单击此处添加文本</a:t>
            </a:r>
            <a:endParaRPr lang="en-US" altLang="zh-CN" sz="1685" dirty="0">
              <a:solidFill>
                <a:schemeClr val="tx1">
                  <a:lumMod val="65000"/>
                  <a:lumOff val="35000"/>
                </a:schemeClr>
              </a:solidFill>
              <a:latin typeface="+mj-ea"/>
              <a:ea typeface="+mj-ea"/>
            </a:endParaRPr>
          </a:p>
        </p:txBody>
      </p:sp>
      <p:sp>
        <p:nvSpPr>
          <p:cNvPr id="10" name="TextBox 27"/>
          <p:cNvSpPr txBox="1"/>
          <p:nvPr/>
        </p:nvSpPr>
        <p:spPr>
          <a:xfrm>
            <a:off x="7988294" y="4993075"/>
            <a:ext cx="3908889" cy="914609"/>
          </a:xfrm>
          <a:prstGeom prst="rect">
            <a:avLst/>
          </a:prstGeom>
          <a:noFill/>
        </p:spPr>
        <p:txBody>
          <a:bodyPr wrap="square" rtlCol="0">
            <a:spAutoFit/>
          </a:bodyPr>
          <a:lstStyle/>
          <a:p>
            <a:r>
              <a:rPr lang="zh-CN" altLang="en-US" sz="1970" b="1" dirty="0">
                <a:solidFill>
                  <a:schemeClr val="accent2"/>
                </a:solidFill>
                <a:latin typeface="+mj-ea"/>
                <a:ea typeface="+mj-ea"/>
              </a:rPr>
              <a:t>填加标题</a:t>
            </a:r>
            <a:endParaRPr lang="en-US" altLang="zh-CN" sz="1970" b="1" dirty="0">
              <a:solidFill>
                <a:schemeClr val="accent2"/>
              </a:solidFill>
              <a:latin typeface="+mj-ea"/>
              <a:ea typeface="+mj-ea"/>
            </a:endParaRPr>
          </a:p>
          <a:p>
            <a:r>
              <a:rPr lang="zh-CN" altLang="en-US" sz="1685" dirty="0">
                <a:solidFill>
                  <a:schemeClr val="tx1">
                    <a:lumMod val="65000"/>
                    <a:lumOff val="35000"/>
                  </a:schemeClr>
                </a:solidFill>
                <a:latin typeface="+mj-ea"/>
                <a:ea typeface="+mj-ea"/>
              </a:rPr>
              <a:t>单击此处添加文本单击此处添加文本</a:t>
            </a:r>
            <a:endParaRPr lang="en-US" altLang="zh-CN" sz="1685" dirty="0">
              <a:solidFill>
                <a:schemeClr val="tx1">
                  <a:lumMod val="65000"/>
                  <a:lumOff val="35000"/>
                </a:schemeClr>
              </a:solidFill>
              <a:latin typeface="+mj-ea"/>
              <a:ea typeface="+mj-ea"/>
            </a:endParaRPr>
          </a:p>
          <a:p>
            <a:r>
              <a:rPr lang="zh-CN" altLang="en-US" sz="1685" dirty="0">
                <a:solidFill>
                  <a:schemeClr val="tx1">
                    <a:lumMod val="65000"/>
                    <a:lumOff val="35000"/>
                  </a:schemeClr>
                </a:solidFill>
                <a:latin typeface="+mj-ea"/>
                <a:ea typeface="+mj-ea"/>
              </a:rPr>
              <a:t>单击此处添加文本单击此处添加文本</a:t>
            </a:r>
            <a:endParaRPr lang="en-US" altLang="zh-CN" sz="1685" dirty="0">
              <a:solidFill>
                <a:schemeClr val="tx1">
                  <a:lumMod val="65000"/>
                  <a:lumOff val="35000"/>
                </a:schemeClr>
              </a:solidFill>
              <a:latin typeface="+mj-ea"/>
              <a:ea typeface="+mj-ea"/>
            </a:endParaRPr>
          </a:p>
        </p:txBody>
      </p:sp>
      <p:cxnSp>
        <p:nvCxnSpPr>
          <p:cNvPr id="11" name="直接连接符 10"/>
          <p:cNvCxnSpPr/>
          <p:nvPr/>
        </p:nvCxnSpPr>
        <p:spPr>
          <a:xfrm>
            <a:off x="7027330" y="3165685"/>
            <a:ext cx="4667341" cy="0"/>
          </a:xfrm>
          <a:prstGeom prst="line">
            <a:avLst/>
          </a:prstGeom>
          <a:noFill/>
          <a:ln w="9525" cap="flat" cmpd="sng" algn="ctr">
            <a:solidFill>
              <a:schemeClr val="tx1">
                <a:lumMod val="50000"/>
                <a:lumOff val="50000"/>
              </a:schemeClr>
            </a:solidFill>
            <a:prstDash val="dash"/>
          </a:ln>
          <a:effectLst/>
        </p:spPr>
      </p:cxnSp>
      <p:cxnSp>
        <p:nvCxnSpPr>
          <p:cNvPr id="12" name="直接连接符 11"/>
          <p:cNvCxnSpPr/>
          <p:nvPr/>
        </p:nvCxnSpPr>
        <p:spPr>
          <a:xfrm>
            <a:off x="7026472" y="4789373"/>
            <a:ext cx="4668200" cy="0"/>
          </a:xfrm>
          <a:prstGeom prst="line">
            <a:avLst/>
          </a:prstGeom>
          <a:noFill/>
          <a:ln w="9525" cap="flat" cmpd="sng" algn="ctr">
            <a:solidFill>
              <a:schemeClr val="tx1">
                <a:lumMod val="50000"/>
                <a:lumOff val="50000"/>
              </a:schemeClr>
            </a:solidFill>
            <a:prstDash val="dash"/>
          </a:ln>
          <a:effectLst/>
        </p:spPr>
      </p:cxnSp>
      <p:grpSp>
        <p:nvGrpSpPr>
          <p:cNvPr id="13" name="组合 12"/>
          <p:cNvGrpSpPr/>
          <p:nvPr/>
        </p:nvGrpSpPr>
        <p:grpSpPr>
          <a:xfrm>
            <a:off x="6968536" y="2019804"/>
            <a:ext cx="842927" cy="842927"/>
            <a:chOff x="4499992" y="267494"/>
            <a:chExt cx="599448" cy="599448"/>
          </a:xfrm>
        </p:grpSpPr>
        <p:grpSp>
          <p:nvGrpSpPr>
            <p:cNvPr id="14" name="组合 13"/>
            <p:cNvGrpSpPr/>
            <p:nvPr/>
          </p:nvGrpSpPr>
          <p:grpSpPr>
            <a:xfrm>
              <a:off x="4499992" y="267494"/>
              <a:ext cx="599448" cy="599448"/>
              <a:chOff x="4131160" y="713581"/>
              <a:chExt cx="881684" cy="881684"/>
            </a:xfrm>
          </p:grpSpPr>
          <p:sp>
            <p:nvSpPr>
              <p:cNvPr id="16" name="椭圆 1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lumMod val="65000"/>
                      <a:lumOff val="35000"/>
                    </a:schemeClr>
                  </a:solidFill>
                  <a:latin typeface="+mj-ea"/>
                  <a:ea typeface="+mj-ea"/>
                </a:endParaRPr>
              </a:p>
            </p:txBody>
          </p:sp>
          <p:sp>
            <p:nvSpPr>
              <p:cNvPr id="17" name="椭圆 16"/>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lumMod val="65000"/>
                      <a:lumOff val="35000"/>
                    </a:schemeClr>
                  </a:solidFill>
                  <a:latin typeface="+mj-ea"/>
                  <a:ea typeface="+mj-ea"/>
                </a:endParaRPr>
              </a:p>
            </p:txBody>
          </p:sp>
        </p:grpSp>
        <p:sp>
          <p:nvSpPr>
            <p:cNvPr id="15"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96423" tIns="48212" rIns="96423" bIns="48212" numCol="1" anchor="t" anchorCtr="0" compatLnSpc="1"/>
            <a:lstStyle/>
            <a:p>
              <a:endParaRPr lang="en-US">
                <a:latin typeface="+mj-ea"/>
                <a:ea typeface="+mj-ea"/>
              </a:endParaRPr>
            </a:p>
          </p:txBody>
        </p:sp>
      </p:grpSp>
      <p:grpSp>
        <p:nvGrpSpPr>
          <p:cNvPr id="18" name="组合 17"/>
          <p:cNvGrpSpPr/>
          <p:nvPr/>
        </p:nvGrpSpPr>
        <p:grpSpPr>
          <a:xfrm>
            <a:off x="6990233" y="3504502"/>
            <a:ext cx="842927" cy="842927"/>
            <a:chOff x="5418452" y="307702"/>
            <a:chExt cx="599448" cy="599448"/>
          </a:xfrm>
        </p:grpSpPr>
        <p:grpSp>
          <p:nvGrpSpPr>
            <p:cNvPr id="19" name="组合 18"/>
            <p:cNvGrpSpPr/>
            <p:nvPr/>
          </p:nvGrpSpPr>
          <p:grpSpPr>
            <a:xfrm>
              <a:off x="5418452" y="307702"/>
              <a:ext cx="599448" cy="599448"/>
              <a:chOff x="4131160" y="713581"/>
              <a:chExt cx="881684" cy="881684"/>
            </a:xfrm>
          </p:grpSpPr>
          <p:sp>
            <p:nvSpPr>
              <p:cNvPr id="21" name="椭圆 2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lumMod val="65000"/>
                      <a:lumOff val="35000"/>
                    </a:schemeClr>
                  </a:solidFill>
                  <a:latin typeface="+mj-ea"/>
                  <a:ea typeface="+mj-ea"/>
                </a:endParaRPr>
              </a:p>
            </p:txBody>
          </p:sp>
          <p:sp>
            <p:nvSpPr>
              <p:cNvPr id="22" name="椭圆 21"/>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lumMod val="65000"/>
                      <a:lumOff val="35000"/>
                    </a:schemeClr>
                  </a:solidFill>
                  <a:latin typeface="+mj-ea"/>
                  <a:ea typeface="+mj-ea"/>
                </a:endParaRPr>
              </a:p>
            </p:txBody>
          </p:sp>
        </p:grpSp>
        <p:sp>
          <p:nvSpPr>
            <p:cNvPr id="20"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96423" tIns="48212" rIns="96423" bIns="48212" numCol="1" anchor="t" anchorCtr="0" compatLnSpc="1"/>
            <a:lstStyle/>
            <a:p>
              <a:endParaRPr lang="en-US">
                <a:latin typeface="+mj-ea"/>
                <a:ea typeface="+mj-ea"/>
              </a:endParaRPr>
            </a:p>
          </p:txBody>
        </p:sp>
      </p:grpSp>
      <p:grpSp>
        <p:nvGrpSpPr>
          <p:cNvPr id="23" name="组合 22"/>
          <p:cNvGrpSpPr/>
          <p:nvPr/>
        </p:nvGrpSpPr>
        <p:grpSpPr>
          <a:xfrm>
            <a:off x="7015200" y="4963624"/>
            <a:ext cx="842927" cy="842927"/>
            <a:chOff x="6516216" y="334289"/>
            <a:chExt cx="599448" cy="599448"/>
          </a:xfrm>
        </p:grpSpPr>
        <p:grpSp>
          <p:nvGrpSpPr>
            <p:cNvPr id="24" name="组合 23"/>
            <p:cNvGrpSpPr/>
            <p:nvPr/>
          </p:nvGrpSpPr>
          <p:grpSpPr>
            <a:xfrm>
              <a:off x="6516216" y="334289"/>
              <a:ext cx="599448" cy="599448"/>
              <a:chOff x="4131160" y="713581"/>
              <a:chExt cx="881684" cy="881684"/>
            </a:xfrm>
          </p:grpSpPr>
          <p:sp>
            <p:nvSpPr>
              <p:cNvPr id="26" name="椭圆 2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lumMod val="65000"/>
                      <a:lumOff val="35000"/>
                    </a:schemeClr>
                  </a:solidFill>
                  <a:latin typeface="+mj-ea"/>
                  <a:ea typeface="+mj-ea"/>
                </a:endParaRPr>
              </a:p>
            </p:txBody>
          </p:sp>
          <p:sp>
            <p:nvSpPr>
              <p:cNvPr id="27" name="椭圆 26"/>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lumMod val="65000"/>
                      <a:lumOff val="35000"/>
                    </a:schemeClr>
                  </a:solidFill>
                  <a:latin typeface="+mj-ea"/>
                  <a:ea typeface="+mj-ea"/>
                </a:endParaRPr>
              </a:p>
            </p:txBody>
          </p:sp>
        </p:grpSp>
        <p:sp>
          <p:nvSpPr>
            <p:cNvPr id="25"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6423" tIns="48212" rIns="96423" bIns="48212" numCol="1" anchor="t" anchorCtr="0" compatLnSpc="1"/>
            <a:lstStyle/>
            <a:p>
              <a:endParaRPr lang="en-US">
                <a:latin typeface="+mj-ea"/>
                <a:ea typeface="+mj-ea"/>
              </a:endParaRPr>
            </a:p>
          </p:txBody>
        </p:sp>
      </p:gr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10" presetClass="entr" presetSubtype="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22" presetClass="entr" presetSubtype="8"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0" presetClass="entr" presetSubtype="0" fill="hold" nodeType="withEffect">
                                  <p:stCondLst>
                                    <p:cond delay="10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1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39"/>
          <p:cNvSpPr txBox="1"/>
          <p:nvPr/>
        </p:nvSpPr>
        <p:spPr>
          <a:xfrm>
            <a:off x="5271999" y="2537957"/>
            <a:ext cx="838096" cy="375372"/>
          </a:xfrm>
          <a:prstGeom prst="rect">
            <a:avLst/>
          </a:prstGeom>
          <a:noFill/>
        </p:spPr>
        <p:txBody>
          <a:bodyPr wrap="square" lIns="97425" tIns="48711" rIns="97425" bIns="48711" rtlCol="0">
            <a:spAutoFit/>
          </a:bodyPr>
          <a:lstStyle/>
          <a:p>
            <a:r>
              <a:rPr lang="en-US" altLang="zh-CN" spc="-160" dirty="0">
                <a:solidFill>
                  <a:schemeClr val="bg1">
                    <a:lumMod val="50000"/>
                  </a:schemeClr>
                </a:solidFill>
                <a:latin typeface="+mj-ea"/>
                <a:ea typeface="+mj-ea"/>
              </a:rPr>
              <a:t>82%</a:t>
            </a:r>
            <a:endParaRPr lang="zh-CN" altLang="en-US" spc="-160" dirty="0">
              <a:solidFill>
                <a:schemeClr val="bg1">
                  <a:lumMod val="50000"/>
                </a:schemeClr>
              </a:solidFill>
              <a:latin typeface="+mj-ea"/>
              <a:ea typeface="+mj-ea"/>
            </a:endParaRPr>
          </a:p>
        </p:txBody>
      </p:sp>
      <p:sp>
        <p:nvSpPr>
          <p:cNvPr id="5" name="TextBox 40"/>
          <p:cNvSpPr txBox="1"/>
          <p:nvPr/>
        </p:nvSpPr>
        <p:spPr>
          <a:xfrm>
            <a:off x="4300729" y="2700350"/>
            <a:ext cx="827176" cy="375372"/>
          </a:xfrm>
          <a:prstGeom prst="rect">
            <a:avLst/>
          </a:prstGeom>
          <a:noFill/>
        </p:spPr>
        <p:txBody>
          <a:bodyPr wrap="square" lIns="97425" tIns="48711" rIns="97425" bIns="48711" rtlCol="0">
            <a:spAutoFit/>
          </a:bodyPr>
          <a:lstStyle/>
          <a:p>
            <a:r>
              <a:rPr lang="en-US" altLang="zh-CN" spc="-160" dirty="0">
                <a:solidFill>
                  <a:schemeClr val="bg1">
                    <a:lumMod val="50000"/>
                  </a:schemeClr>
                </a:solidFill>
                <a:latin typeface="+mj-ea"/>
                <a:ea typeface="+mj-ea"/>
              </a:rPr>
              <a:t>73%</a:t>
            </a:r>
            <a:endParaRPr lang="zh-CN" altLang="en-US" spc="-160" dirty="0">
              <a:solidFill>
                <a:schemeClr val="bg1">
                  <a:lumMod val="50000"/>
                </a:schemeClr>
              </a:solidFill>
              <a:latin typeface="+mj-ea"/>
              <a:ea typeface="+mj-ea"/>
            </a:endParaRPr>
          </a:p>
        </p:txBody>
      </p:sp>
      <p:sp>
        <p:nvSpPr>
          <p:cNvPr id="6" name="TextBox 41"/>
          <p:cNvSpPr txBox="1"/>
          <p:nvPr/>
        </p:nvSpPr>
        <p:spPr>
          <a:xfrm>
            <a:off x="3418561" y="3145705"/>
            <a:ext cx="831545" cy="375372"/>
          </a:xfrm>
          <a:prstGeom prst="rect">
            <a:avLst/>
          </a:prstGeom>
          <a:noFill/>
        </p:spPr>
        <p:txBody>
          <a:bodyPr wrap="square" lIns="97425" tIns="48711" rIns="97425" bIns="48711" rtlCol="0">
            <a:spAutoFit/>
          </a:bodyPr>
          <a:lstStyle/>
          <a:p>
            <a:r>
              <a:rPr lang="en-US" altLang="zh-CN" spc="-160" dirty="0">
                <a:solidFill>
                  <a:schemeClr val="bg1">
                    <a:lumMod val="50000"/>
                  </a:schemeClr>
                </a:solidFill>
                <a:latin typeface="+mj-ea"/>
                <a:ea typeface="+mj-ea"/>
              </a:rPr>
              <a:t>56%</a:t>
            </a:r>
            <a:endParaRPr lang="zh-CN" altLang="en-US" spc="-160" dirty="0">
              <a:solidFill>
                <a:schemeClr val="bg1">
                  <a:lumMod val="50000"/>
                </a:schemeClr>
              </a:solidFill>
              <a:latin typeface="+mj-ea"/>
              <a:ea typeface="+mj-ea"/>
            </a:endParaRPr>
          </a:p>
        </p:txBody>
      </p:sp>
      <p:sp>
        <p:nvSpPr>
          <p:cNvPr id="7" name="TextBox 42"/>
          <p:cNvSpPr txBox="1"/>
          <p:nvPr/>
        </p:nvSpPr>
        <p:spPr>
          <a:xfrm>
            <a:off x="2634908" y="3659932"/>
            <a:ext cx="838058" cy="375372"/>
          </a:xfrm>
          <a:prstGeom prst="rect">
            <a:avLst/>
          </a:prstGeom>
          <a:noFill/>
        </p:spPr>
        <p:txBody>
          <a:bodyPr wrap="square" lIns="97425" tIns="48711" rIns="97425" bIns="48711" rtlCol="0">
            <a:spAutoFit/>
          </a:bodyPr>
          <a:lstStyle/>
          <a:p>
            <a:r>
              <a:rPr lang="en-US" altLang="zh-CN" spc="-160" dirty="0">
                <a:solidFill>
                  <a:schemeClr val="bg1">
                    <a:lumMod val="50000"/>
                  </a:schemeClr>
                </a:solidFill>
                <a:latin typeface="+mj-ea"/>
                <a:ea typeface="+mj-ea"/>
              </a:rPr>
              <a:t>32%</a:t>
            </a:r>
            <a:endParaRPr lang="zh-CN" altLang="en-US" spc="-160" dirty="0">
              <a:solidFill>
                <a:schemeClr val="bg1">
                  <a:lumMod val="50000"/>
                </a:schemeClr>
              </a:solidFill>
              <a:latin typeface="+mj-ea"/>
              <a:ea typeface="+mj-ea"/>
            </a:endParaRPr>
          </a:p>
        </p:txBody>
      </p:sp>
      <p:grpSp>
        <p:nvGrpSpPr>
          <p:cNvPr id="8" name="组合 7"/>
          <p:cNvGrpSpPr/>
          <p:nvPr/>
        </p:nvGrpSpPr>
        <p:grpSpPr>
          <a:xfrm rot="5400000" flipH="1">
            <a:off x="3138139" y="2722955"/>
            <a:ext cx="2355261" cy="3037010"/>
            <a:chOff x="8155995" y="3063800"/>
            <a:chExt cx="4110065" cy="2647126"/>
          </a:xfrm>
          <a:effectLst>
            <a:outerShdw blurRad="114300" dist="88900" algn="l" rotWithShape="0">
              <a:prstClr val="black">
                <a:alpha val="22000"/>
              </a:prstClr>
            </a:outerShdw>
          </a:effectLst>
        </p:grpSpPr>
        <p:sp>
          <p:nvSpPr>
            <p:cNvPr id="9" name="矩形 8"/>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5796" tIns="72897" rIns="145796" bIns="72897" spcCol="0" rtlCol="0" anchor="ctr"/>
            <a:lstStyle/>
            <a:p>
              <a:pPr algn="ctr"/>
              <a:endParaRPr lang="zh-CN" altLang="en-US">
                <a:latin typeface="+mj-ea"/>
                <a:ea typeface="+mj-ea"/>
              </a:endParaRPr>
            </a:p>
          </p:txBody>
        </p:sp>
        <p:sp>
          <p:nvSpPr>
            <p:cNvPr id="10" name="矩形 9"/>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5796" tIns="72897" rIns="145796" bIns="72897" spcCol="0" rtlCol="0" anchor="ctr"/>
            <a:lstStyle/>
            <a:p>
              <a:pPr algn="ctr"/>
              <a:endParaRPr lang="zh-CN" altLang="en-US">
                <a:latin typeface="+mj-ea"/>
                <a:ea typeface="+mj-ea"/>
              </a:endParaRPr>
            </a:p>
          </p:txBody>
        </p:sp>
        <p:sp>
          <p:nvSpPr>
            <p:cNvPr id="11" name="矩形 10"/>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5796" tIns="72897" rIns="145796" bIns="72897" spcCol="0" rtlCol="0" anchor="ctr"/>
            <a:lstStyle/>
            <a:p>
              <a:pPr algn="ctr"/>
              <a:endParaRPr lang="zh-CN" altLang="en-US">
                <a:latin typeface="+mj-ea"/>
                <a:ea typeface="+mj-ea"/>
              </a:endParaRPr>
            </a:p>
          </p:txBody>
        </p:sp>
        <p:sp>
          <p:nvSpPr>
            <p:cNvPr id="12" name="矩形 11"/>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5796" tIns="72897" rIns="145796" bIns="72897" spcCol="0" rtlCol="0" anchor="ctr"/>
            <a:lstStyle/>
            <a:p>
              <a:pPr algn="ctr"/>
              <a:endParaRPr lang="zh-CN" altLang="en-US">
                <a:latin typeface="+mj-ea"/>
                <a:ea typeface="+mj-ea"/>
              </a:endParaRPr>
            </a:p>
          </p:txBody>
        </p:sp>
        <p:sp>
          <p:nvSpPr>
            <p:cNvPr id="13" name="矩形 12"/>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5796" tIns="72897" rIns="145796" bIns="72897" spcCol="0" rtlCol="0" anchor="ctr"/>
            <a:lstStyle/>
            <a:p>
              <a:pPr algn="ctr"/>
              <a:endParaRPr lang="zh-CN" altLang="en-US">
                <a:latin typeface="+mj-ea"/>
                <a:ea typeface="+mj-ea"/>
              </a:endParaRPr>
            </a:p>
          </p:txBody>
        </p:sp>
        <p:sp>
          <p:nvSpPr>
            <p:cNvPr id="14" name="矩形 13"/>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5796" tIns="72897" rIns="145796" bIns="72897" spcCol="0" rtlCol="0" anchor="ctr"/>
            <a:lstStyle/>
            <a:p>
              <a:pPr algn="ctr"/>
              <a:endParaRPr lang="zh-CN" altLang="en-US">
                <a:latin typeface="+mj-ea"/>
                <a:ea typeface="+mj-ea"/>
              </a:endParaRPr>
            </a:p>
          </p:txBody>
        </p:sp>
        <p:sp>
          <p:nvSpPr>
            <p:cNvPr id="15" name="矩形 14"/>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5796" tIns="72897" rIns="145796" bIns="72897" spcCol="0" rtlCol="0" anchor="ctr"/>
            <a:lstStyle/>
            <a:p>
              <a:pPr algn="ctr"/>
              <a:endParaRPr lang="zh-CN" altLang="en-US">
                <a:latin typeface="+mj-ea"/>
                <a:ea typeface="+mj-ea"/>
              </a:endParaRPr>
            </a:p>
          </p:txBody>
        </p:sp>
        <p:sp>
          <p:nvSpPr>
            <p:cNvPr id="16" name="矩形 15"/>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5796" tIns="72897" rIns="145796" bIns="72897" spcCol="0" rtlCol="0" anchor="ctr"/>
            <a:lstStyle/>
            <a:p>
              <a:pPr algn="ctr"/>
              <a:endParaRPr lang="zh-CN" altLang="en-US">
                <a:latin typeface="+mj-ea"/>
                <a:ea typeface="+mj-ea"/>
              </a:endParaRPr>
            </a:p>
          </p:txBody>
        </p:sp>
      </p:grpSp>
      <p:grpSp>
        <p:nvGrpSpPr>
          <p:cNvPr id="17" name="组合 16"/>
          <p:cNvGrpSpPr/>
          <p:nvPr/>
        </p:nvGrpSpPr>
        <p:grpSpPr>
          <a:xfrm>
            <a:off x="6935653" y="3132962"/>
            <a:ext cx="1831903" cy="1599079"/>
            <a:chOff x="1397291" y="3132277"/>
            <a:chExt cx="1948823" cy="1702026"/>
          </a:xfrm>
        </p:grpSpPr>
        <p:grpSp>
          <p:nvGrpSpPr>
            <p:cNvPr id="18" name="组合 17"/>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sp>
            <p:nvSpPr>
              <p:cNvPr id="2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grpSp>
        <p:sp>
          <p:nvSpPr>
            <p:cNvPr id="19"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sp>
          <p:nvSpPr>
            <p:cNvPr id="20" name="TextBox 55"/>
            <p:cNvSpPr txBox="1"/>
            <p:nvPr/>
          </p:nvSpPr>
          <p:spPr>
            <a:xfrm>
              <a:off x="1907194" y="3791888"/>
              <a:ext cx="1185538" cy="397682"/>
            </a:xfrm>
            <a:prstGeom prst="rect">
              <a:avLst/>
            </a:prstGeom>
            <a:noFill/>
          </p:spPr>
          <p:txBody>
            <a:bodyPr wrap="square" rtlCol="0">
              <a:spAutoFit/>
            </a:bodyPr>
            <a:lstStyle/>
            <a:p>
              <a:r>
                <a:rPr lang="zh-CN" altLang="en-US" sz="1830" dirty="0">
                  <a:solidFill>
                    <a:schemeClr val="bg1"/>
                  </a:solidFill>
                  <a:latin typeface="+mj-ea"/>
                  <a:ea typeface="+mj-ea"/>
                </a:rPr>
                <a:t>第一月</a:t>
              </a:r>
            </a:p>
          </p:txBody>
        </p:sp>
      </p:grpSp>
      <p:grpSp>
        <p:nvGrpSpPr>
          <p:cNvPr id="23" name="组合 22"/>
          <p:cNvGrpSpPr/>
          <p:nvPr/>
        </p:nvGrpSpPr>
        <p:grpSpPr>
          <a:xfrm>
            <a:off x="8341816" y="3932501"/>
            <a:ext cx="1831903" cy="1599079"/>
            <a:chOff x="2893203" y="3983290"/>
            <a:chExt cx="1948823" cy="1702026"/>
          </a:xfrm>
        </p:grpSpPr>
        <p:grpSp>
          <p:nvGrpSpPr>
            <p:cNvPr id="24" name="组合 23"/>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grpSp>
        <p:sp>
          <p:nvSpPr>
            <p:cNvPr id="25"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sp>
          <p:nvSpPr>
            <p:cNvPr id="26" name="TextBox 61"/>
            <p:cNvSpPr txBox="1"/>
            <p:nvPr/>
          </p:nvSpPr>
          <p:spPr>
            <a:xfrm>
              <a:off x="3317006" y="4568805"/>
              <a:ext cx="1185538" cy="397682"/>
            </a:xfrm>
            <a:prstGeom prst="rect">
              <a:avLst/>
            </a:prstGeom>
            <a:noFill/>
          </p:spPr>
          <p:txBody>
            <a:bodyPr wrap="square" rtlCol="0">
              <a:spAutoFit/>
            </a:bodyPr>
            <a:lstStyle/>
            <a:p>
              <a:r>
                <a:rPr lang="zh-CN" altLang="en-US" sz="1830" dirty="0">
                  <a:solidFill>
                    <a:schemeClr val="bg1"/>
                  </a:solidFill>
                  <a:latin typeface="+mj-ea"/>
                  <a:ea typeface="+mj-ea"/>
                </a:rPr>
                <a:t>第二月</a:t>
              </a:r>
            </a:p>
          </p:txBody>
        </p:sp>
      </p:grpSp>
      <p:grpSp>
        <p:nvGrpSpPr>
          <p:cNvPr id="29" name="组合 28"/>
          <p:cNvGrpSpPr/>
          <p:nvPr/>
        </p:nvGrpSpPr>
        <p:grpSpPr>
          <a:xfrm>
            <a:off x="9741269" y="3119736"/>
            <a:ext cx="1831903" cy="1599079"/>
            <a:chOff x="4381974" y="3118200"/>
            <a:chExt cx="1948823" cy="1702026"/>
          </a:xfrm>
        </p:grpSpPr>
        <p:grpSp>
          <p:nvGrpSpPr>
            <p:cNvPr id="30" name="组合 29"/>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grpSp>
        <p:sp>
          <p:nvSpPr>
            <p:cNvPr id="31"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sp>
          <p:nvSpPr>
            <p:cNvPr id="32" name="TextBox 67"/>
            <p:cNvSpPr txBox="1"/>
            <p:nvPr/>
          </p:nvSpPr>
          <p:spPr>
            <a:xfrm>
              <a:off x="4891878" y="3730069"/>
              <a:ext cx="1185538" cy="397682"/>
            </a:xfrm>
            <a:prstGeom prst="rect">
              <a:avLst/>
            </a:prstGeom>
            <a:noFill/>
          </p:spPr>
          <p:txBody>
            <a:bodyPr wrap="square" rtlCol="0">
              <a:spAutoFit/>
            </a:bodyPr>
            <a:lstStyle/>
            <a:p>
              <a:r>
                <a:rPr lang="zh-CN" altLang="en-US" sz="1830" dirty="0">
                  <a:solidFill>
                    <a:schemeClr val="bg1"/>
                  </a:solidFill>
                  <a:latin typeface="+mj-ea"/>
                  <a:ea typeface="+mj-ea"/>
                </a:rPr>
                <a:t>第三月</a:t>
              </a:r>
            </a:p>
          </p:txBody>
        </p:sp>
      </p:grpSp>
      <p:grpSp>
        <p:nvGrpSpPr>
          <p:cNvPr id="35" name="组合 34"/>
          <p:cNvGrpSpPr/>
          <p:nvPr/>
        </p:nvGrpSpPr>
        <p:grpSpPr>
          <a:xfrm>
            <a:off x="9736117" y="4747797"/>
            <a:ext cx="1831903" cy="1599079"/>
            <a:chOff x="4376494" y="4851074"/>
            <a:chExt cx="1948823" cy="1702026"/>
          </a:xfrm>
        </p:grpSpPr>
        <p:grpSp>
          <p:nvGrpSpPr>
            <p:cNvPr id="36" name="组合 35"/>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3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sp>
            <p:nvSpPr>
              <p:cNvPr id="4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grpSp>
        <p:sp>
          <p:nvSpPr>
            <p:cNvPr id="37"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128580" tIns="64290" rIns="128580" bIns="64290" numCol="1" anchor="t" anchorCtr="0" compatLnSpc="1"/>
            <a:lstStyle/>
            <a:p>
              <a:endParaRPr lang="zh-CN" altLang="en-US">
                <a:latin typeface="+mj-ea"/>
                <a:ea typeface="+mj-ea"/>
              </a:endParaRPr>
            </a:p>
          </p:txBody>
        </p:sp>
        <p:sp>
          <p:nvSpPr>
            <p:cNvPr id="38" name="TextBox 73"/>
            <p:cNvSpPr txBox="1"/>
            <p:nvPr/>
          </p:nvSpPr>
          <p:spPr>
            <a:xfrm>
              <a:off x="4886398" y="5462945"/>
              <a:ext cx="1185538" cy="397682"/>
            </a:xfrm>
            <a:prstGeom prst="rect">
              <a:avLst/>
            </a:prstGeom>
            <a:noFill/>
          </p:spPr>
          <p:txBody>
            <a:bodyPr wrap="square" rtlCol="0">
              <a:spAutoFit/>
            </a:bodyPr>
            <a:lstStyle/>
            <a:p>
              <a:r>
                <a:rPr lang="zh-CN" altLang="en-US" sz="1830" dirty="0">
                  <a:solidFill>
                    <a:schemeClr val="bg1"/>
                  </a:solidFill>
                  <a:latin typeface="+mj-ea"/>
                  <a:ea typeface="+mj-ea"/>
                </a:rPr>
                <a:t>第四月</a:t>
              </a:r>
            </a:p>
          </p:txBody>
        </p:sp>
      </p:grpSp>
      <p:grpSp>
        <p:nvGrpSpPr>
          <p:cNvPr id="41" name="组合 40"/>
          <p:cNvGrpSpPr/>
          <p:nvPr/>
        </p:nvGrpSpPr>
        <p:grpSpPr>
          <a:xfrm>
            <a:off x="1252843" y="2452122"/>
            <a:ext cx="5142037" cy="2960755"/>
            <a:chOff x="7041153" y="3140803"/>
            <a:chExt cx="5470223" cy="3151364"/>
          </a:xfrm>
        </p:grpSpPr>
        <p:cxnSp>
          <p:nvCxnSpPr>
            <p:cNvPr id="42" name="直接箭头连接符 41"/>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79"/>
            <p:cNvSpPr txBox="1"/>
            <p:nvPr/>
          </p:nvSpPr>
          <p:spPr>
            <a:xfrm>
              <a:off x="7041153" y="3398595"/>
              <a:ext cx="997887" cy="414516"/>
            </a:xfrm>
            <a:prstGeom prst="rect">
              <a:avLst/>
            </a:prstGeom>
            <a:noFill/>
          </p:spPr>
          <p:txBody>
            <a:bodyPr wrap="square" lIns="128568" tIns="64283" rIns="128568" bIns="64283" rtlCol="0">
              <a:spAutoFit/>
            </a:bodyPr>
            <a:lstStyle/>
            <a:p>
              <a:r>
                <a:rPr lang="zh-CN" altLang="en-US" sz="1685" dirty="0">
                  <a:solidFill>
                    <a:schemeClr val="bg1">
                      <a:lumMod val="50000"/>
                    </a:schemeClr>
                  </a:solidFill>
                  <a:latin typeface="+mj-ea"/>
                  <a:ea typeface="+mj-ea"/>
                </a:rPr>
                <a:t>第四月</a:t>
              </a:r>
            </a:p>
          </p:txBody>
        </p:sp>
        <p:sp>
          <p:nvSpPr>
            <p:cNvPr id="45" name="TextBox 80"/>
            <p:cNvSpPr txBox="1"/>
            <p:nvPr/>
          </p:nvSpPr>
          <p:spPr>
            <a:xfrm>
              <a:off x="7041153" y="4232255"/>
              <a:ext cx="997887" cy="414516"/>
            </a:xfrm>
            <a:prstGeom prst="rect">
              <a:avLst/>
            </a:prstGeom>
            <a:noFill/>
          </p:spPr>
          <p:txBody>
            <a:bodyPr wrap="square" lIns="128568" tIns="64283" rIns="128568" bIns="64283" rtlCol="0">
              <a:spAutoFit/>
            </a:bodyPr>
            <a:lstStyle/>
            <a:p>
              <a:r>
                <a:rPr lang="zh-CN" altLang="en-US" sz="1685" dirty="0">
                  <a:solidFill>
                    <a:schemeClr val="bg1">
                      <a:lumMod val="50000"/>
                    </a:schemeClr>
                  </a:solidFill>
                  <a:latin typeface="+mj-ea"/>
                  <a:ea typeface="+mj-ea"/>
                </a:rPr>
                <a:t>第三月</a:t>
              </a:r>
            </a:p>
          </p:txBody>
        </p:sp>
        <p:sp>
          <p:nvSpPr>
            <p:cNvPr id="46" name="TextBox 81"/>
            <p:cNvSpPr txBox="1"/>
            <p:nvPr/>
          </p:nvSpPr>
          <p:spPr>
            <a:xfrm>
              <a:off x="7041153" y="5004668"/>
              <a:ext cx="997887" cy="414516"/>
            </a:xfrm>
            <a:prstGeom prst="rect">
              <a:avLst/>
            </a:prstGeom>
            <a:noFill/>
          </p:spPr>
          <p:txBody>
            <a:bodyPr wrap="square" lIns="128568" tIns="64283" rIns="128568" bIns="64283" rtlCol="0">
              <a:spAutoFit/>
            </a:bodyPr>
            <a:lstStyle/>
            <a:p>
              <a:r>
                <a:rPr lang="zh-CN" altLang="en-US" sz="1685" dirty="0">
                  <a:solidFill>
                    <a:schemeClr val="bg1">
                      <a:lumMod val="50000"/>
                    </a:schemeClr>
                  </a:solidFill>
                  <a:latin typeface="+mj-ea"/>
                  <a:ea typeface="+mj-ea"/>
                </a:rPr>
                <a:t>第二月</a:t>
              </a:r>
            </a:p>
          </p:txBody>
        </p:sp>
        <p:sp>
          <p:nvSpPr>
            <p:cNvPr id="47" name="TextBox 82"/>
            <p:cNvSpPr txBox="1"/>
            <p:nvPr/>
          </p:nvSpPr>
          <p:spPr>
            <a:xfrm>
              <a:off x="7041153" y="5677402"/>
              <a:ext cx="997887" cy="414516"/>
            </a:xfrm>
            <a:prstGeom prst="rect">
              <a:avLst/>
            </a:prstGeom>
            <a:noFill/>
          </p:spPr>
          <p:txBody>
            <a:bodyPr wrap="square" lIns="128568" tIns="64283" rIns="128568" bIns="64283" rtlCol="0">
              <a:spAutoFit/>
            </a:bodyPr>
            <a:lstStyle/>
            <a:p>
              <a:r>
                <a:rPr lang="zh-CN" altLang="en-US" sz="1685" dirty="0">
                  <a:solidFill>
                    <a:schemeClr val="bg1">
                      <a:lumMod val="50000"/>
                    </a:schemeClr>
                  </a:solidFill>
                  <a:latin typeface="+mj-ea"/>
                  <a:ea typeface="+mj-ea"/>
                </a:rPr>
                <a:t>第一月</a:t>
              </a:r>
            </a:p>
          </p:txBody>
        </p:sp>
      </p:grpSp>
      <p:grpSp>
        <p:nvGrpSpPr>
          <p:cNvPr id="48" name="组合 47"/>
          <p:cNvGrpSpPr/>
          <p:nvPr/>
        </p:nvGrpSpPr>
        <p:grpSpPr>
          <a:xfrm>
            <a:off x="7530389" y="1894978"/>
            <a:ext cx="3071922" cy="1132404"/>
            <a:chOff x="6084168" y="1274556"/>
            <a:chExt cx="2317853" cy="830486"/>
          </a:xfrm>
        </p:grpSpPr>
        <p:sp>
          <p:nvSpPr>
            <p:cNvPr id="49" name="TextBox 84"/>
            <p:cNvSpPr txBox="1"/>
            <p:nvPr/>
          </p:nvSpPr>
          <p:spPr>
            <a:xfrm>
              <a:off x="6084168" y="1514664"/>
              <a:ext cx="2317853" cy="590378"/>
            </a:xfrm>
            <a:prstGeom prst="rect">
              <a:avLst/>
            </a:prstGeom>
            <a:noFill/>
          </p:spPr>
          <p:txBody>
            <a:bodyPr wrap="square" lIns="128568" tIns="64283" rIns="128568" bIns="64283" rtlCol="0">
              <a:spAutoFit/>
            </a:bodyPr>
            <a:lstStyle/>
            <a:p>
              <a:pPr>
                <a:lnSpc>
                  <a:spcPct val="130000"/>
                </a:lnSpc>
              </a:pPr>
              <a:r>
                <a:rPr lang="zh-CN" altLang="en-US" sz="1125" dirty="0">
                  <a:solidFill>
                    <a:schemeClr val="tx1">
                      <a:lumMod val="75000"/>
                      <a:lumOff val="25000"/>
                    </a:schemeClr>
                  </a:solidFill>
                  <a:latin typeface="+mj-ea"/>
                  <a:ea typeface="+mj-ea"/>
                </a:rPr>
                <a:t>您的内容打在这里，或者通过您的内容打在这里，或者您的内容打在这里，或者您的内容打在这里，</a:t>
              </a:r>
            </a:p>
          </p:txBody>
        </p:sp>
        <p:sp>
          <p:nvSpPr>
            <p:cNvPr id="50" name="TextBox 85"/>
            <p:cNvSpPr txBox="1"/>
            <p:nvPr/>
          </p:nvSpPr>
          <p:spPr>
            <a:xfrm>
              <a:off x="6109640" y="1274556"/>
              <a:ext cx="1008112" cy="333358"/>
            </a:xfrm>
            <a:prstGeom prst="rect">
              <a:avLst/>
            </a:prstGeom>
            <a:noFill/>
          </p:spPr>
          <p:txBody>
            <a:bodyPr wrap="square" lIns="128568" tIns="0" rIns="128568" bIns="0" rtlCol="0" anchor="t">
              <a:spAutoFit/>
            </a:bodyPr>
            <a:lstStyle/>
            <a:p>
              <a:pPr>
                <a:lnSpc>
                  <a:spcPct val="150000"/>
                </a:lnSpc>
              </a:pPr>
              <a:r>
                <a:rPr lang="zh-CN" altLang="en-US" sz="1970" dirty="0">
                  <a:solidFill>
                    <a:schemeClr val="tx1">
                      <a:lumMod val="75000"/>
                      <a:lumOff val="25000"/>
                    </a:schemeClr>
                  </a:solidFill>
                  <a:latin typeface="+mj-ea"/>
                  <a:ea typeface="+mj-ea"/>
                  <a:cs typeface="华文黑体" pitchFamily="2" charset="-122"/>
                </a:rPr>
                <a:t>添加标题</a:t>
              </a:r>
            </a:p>
          </p:txBody>
        </p:sp>
      </p:gr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8000">
                                          <p:cBhvr additive="base">
                                            <p:cTn id="7" dur="1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8000">
                                          <p:cBhvr additive="base">
                                            <p:cTn id="11" dur="1500" fill="hold"/>
                                            <p:tgtEl>
                                              <p:spTgt spid="23"/>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48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48000">
                                          <p:cBhvr additive="base">
                                            <p:cTn id="19" dur="1500" fill="hold"/>
                                            <p:tgtEl>
                                              <p:spTgt spid="35"/>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500" fill="hold"/>
                                            <p:tgtEl>
                                              <p:spTgt spid="35"/>
                                            </p:tgtEl>
                                            <p:attrNameLst>
                                              <p:attrName>ppt_x</p:attrName>
                                            </p:attrNameLst>
                                          </p:cBhvr>
                                          <p:tavLst>
                                            <p:tav tm="0">
                                              <p:val>
                                                <p:strVal val="1+#ppt_w/2"/>
                                              </p:val>
                                            </p:tav>
                                            <p:tav tm="100000">
                                              <p:val>
                                                <p:strVal val="#ppt_x"/>
                                              </p:val>
                                            </p:tav>
                                          </p:tavLst>
                                        </p:anim>
                                        <p:anim calcmode="lin" valueType="num">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20386"/>
            <a:ext cx="12877800" cy="7259386"/>
          </a:xfrm>
          <a:prstGeom prst="rect">
            <a:avLst/>
          </a:prstGeom>
        </p:spPr>
      </p:pic>
      <p:grpSp>
        <p:nvGrpSpPr>
          <p:cNvPr id="2" name="Group 16"/>
          <p:cNvGrpSpPr/>
          <p:nvPr/>
        </p:nvGrpSpPr>
        <p:grpSpPr>
          <a:xfrm>
            <a:off x="1943" y="3292386"/>
            <a:ext cx="6190511" cy="161971"/>
            <a:chOff x="0" y="2341322"/>
            <a:chExt cx="4403469" cy="115214"/>
          </a:xfrm>
          <a:solidFill>
            <a:schemeClr val="bg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4972045" y="3565774"/>
            <a:ext cx="5752335" cy="4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dirty="0">
                <a:solidFill>
                  <a:schemeClr val="bg1"/>
                </a:solidFill>
                <a:ea typeface="微软雅黑" panose="020B0503020204020204" pitchFamily="34" charset="-122"/>
                <a:sym typeface="Arial" panose="020B0604020202020204" pitchFamily="34" charset="0"/>
              </a:rPr>
              <a:t>ADD RELATED TITLE WORDS</a:t>
            </a:r>
          </a:p>
        </p:txBody>
      </p:sp>
      <p:sp>
        <p:nvSpPr>
          <p:cNvPr id="16" name="Text Placeholder 3"/>
          <p:cNvSpPr txBox="1"/>
          <p:nvPr/>
        </p:nvSpPr>
        <p:spPr>
          <a:xfrm>
            <a:off x="4972047" y="4192026"/>
            <a:ext cx="4840871" cy="475846"/>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have</a:t>
            </a:r>
          </a:p>
          <a:p>
            <a:pPr algn="l" defTabSz="1285875">
              <a:spcBef>
                <a:spcPct val="20000"/>
              </a:spcBef>
              <a:defRPr/>
            </a:pPr>
            <a:r>
              <a:rPr 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 suffered alteration in some form, by injected.</a:t>
            </a:r>
          </a:p>
        </p:txBody>
      </p:sp>
      <p:sp>
        <p:nvSpPr>
          <p:cNvPr id="7" name="TextBox 6"/>
          <p:cNvSpPr txBox="1">
            <a:spLocks noChangeArrowheads="1"/>
          </p:cNvSpPr>
          <p:nvPr/>
        </p:nvSpPr>
        <p:spPr bwMode="auto">
          <a:xfrm>
            <a:off x="3765739" y="3472231"/>
            <a:ext cx="1043389" cy="9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5625" dirty="0" smtClean="0">
                <a:solidFill>
                  <a:schemeClr val="bg1"/>
                </a:solidFill>
                <a:ea typeface="微软雅黑" panose="020B0503020204020204" pitchFamily="34" charset="-122"/>
                <a:sym typeface="Arial" panose="020B0604020202020204" pitchFamily="34" charset="0"/>
              </a:rPr>
              <a:t>4</a:t>
            </a:r>
            <a:endParaRPr lang="en-US" altLang="zh-CN" sz="5625" dirty="0">
              <a:solidFill>
                <a:schemeClr val="bg1"/>
              </a:solidFill>
              <a:ea typeface="微软雅黑" panose="020B0503020204020204"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Bottom)">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714184" y="2282284"/>
            <a:ext cx="9788895" cy="2530220"/>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grpSp>
      <p:grpSp>
        <p:nvGrpSpPr>
          <p:cNvPr id="9" name="组合 8"/>
          <p:cNvGrpSpPr/>
          <p:nvPr/>
        </p:nvGrpSpPr>
        <p:grpSpPr>
          <a:xfrm>
            <a:off x="1781885" y="1438539"/>
            <a:ext cx="2348067" cy="1152434"/>
            <a:chOff x="6084168" y="1274556"/>
            <a:chExt cx="1669538" cy="796448"/>
          </a:xfrm>
        </p:grpSpPr>
        <p:sp>
          <p:nvSpPr>
            <p:cNvPr id="10" name="TextBox 8"/>
            <p:cNvSpPr txBox="1"/>
            <p:nvPr/>
          </p:nvSpPr>
          <p:spPr>
            <a:xfrm>
              <a:off x="6084168" y="1514664"/>
              <a:ext cx="1669538" cy="556340"/>
            </a:xfrm>
            <a:prstGeom prst="rect">
              <a:avLst/>
            </a:prstGeom>
            <a:noFill/>
          </p:spPr>
          <p:txBody>
            <a:bodyPr wrap="square" lIns="128568" tIns="64283" rIns="128568" bIns="64283" rtlCol="0">
              <a:spAutoFit/>
            </a:bodyPr>
            <a:lstStyle/>
            <a:p>
              <a:pPr>
                <a:lnSpc>
                  <a:spcPct val="130000"/>
                </a:lnSpc>
              </a:pPr>
              <a:r>
                <a:rPr lang="zh-CN" altLang="en-US" sz="1125" dirty="0">
                  <a:solidFill>
                    <a:schemeClr val="tx1">
                      <a:lumMod val="75000"/>
                      <a:lumOff val="25000"/>
                    </a:schemeClr>
                  </a:solidFill>
                  <a:latin typeface="+mj-ea"/>
                  <a:ea typeface="+mj-ea"/>
                </a:rPr>
                <a:t>您的内容打在这里，或者通过您的内容打在这里，或者您的内容打在这里，</a:t>
              </a:r>
            </a:p>
          </p:txBody>
        </p:sp>
        <p:sp>
          <p:nvSpPr>
            <p:cNvPr id="11" name="TextBox 9"/>
            <p:cNvSpPr txBox="1"/>
            <p:nvPr/>
          </p:nvSpPr>
          <p:spPr>
            <a:xfrm>
              <a:off x="6532344" y="1274556"/>
              <a:ext cx="1008112" cy="269160"/>
            </a:xfrm>
            <a:prstGeom prst="rect">
              <a:avLst/>
            </a:prstGeom>
            <a:noFill/>
          </p:spPr>
          <p:txBody>
            <a:bodyPr wrap="square" lIns="128568" tIns="0" rIns="128568" bIns="0" rtlCol="0" anchor="t">
              <a:spAutoFit/>
            </a:bodyPr>
            <a:lstStyle/>
            <a:p>
              <a:pPr>
                <a:lnSpc>
                  <a:spcPct val="150000"/>
                </a:lnSpc>
              </a:pPr>
              <a:r>
                <a:rPr lang="zh-CN" altLang="en-US" sz="1685" dirty="0">
                  <a:solidFill>
                    <a:schemeClr val="tx1">
                      <a:lumMod val="75000"/>
                      <a:lumOff val="25000"/>
                    </a:schemeClr>
                  </a:solidFill>
                  <a:latin typeface="+mj-ea"/>
                  <a:ea typeface="+mj-ea"/>
                  <a:cs typeface="华文黑体" pitchFamily="2" charset="-122"/>
                </a:rPr>
                <a:t>添加标题</a:t>
              </a:r>
            </a:p>
          </p:txBody>
        </p:sp>
      </p:grpSp>
      <p:grpSp>
        <p:nvGrpSpPr>
          <p:cNvPr id="12" name="组合 11"/>
          <p:cNvGrpSpPr/>
          <p:nvPr/>
        </p:nvGrpSpPr>
        <p:grpSpPr>
          <a:xfrm>
            <a:off x="4240414" y="4792806"/>
            <a:ext cx="2348067" cy="1152434"/>
            <a:chOff x="6084168" y="1274556"/>
            <a:chExt cx="1669538" cy="796448"/>
          </a:xfrm>
        </p:grpSpPr>
        <p:sp>
          <p:nvSpPr>
            <p:cNvPr id="13" name="TextBox 11"/>
            <p:cNvSpPr txBox="1"/>
            <p:nvPr/>
          </p:nvSpPr>
          <p:spPr>
            <a:xfrm>
              <a:off x="6084168" y="1514664"/>
              <a:ext cx="1669538" cy="556340"/>
            </a:xfrm>
            <a:prstGeom prst="rect">
              <a:avLst/>
            </a:prstGeom>
            <a:noFill/>
          </p:spPr>
          <p:txBody>
            <a:bodyPr wrap="square" lIns="128568" tIns="64283" rIns="128568" bIns="64283" rtlCol="0">
              <a:spAutoFit/>
            </a:bodyPr>
            <a:lstStyle/>
            <a:p>
              <a:pPr>
                <a:lnSpc>
                  <a:spcPct val="130000"/>
                </a:lnSpc>
              </a:pPr>
              <a:r>
                <a:rPr lang="zh-CN" altLang="en-US" sz="1125" dirty="0">
                  <a:solidFill>
                    <a:schemeClr val="tx1">
                      <a:lumMod val="75000"/>
                      <a:lumOff val="25000"/>
                    </a:schemeClr>
                  </a:solidFill>
                  <a:latin typeface="+mj-ea"/>
                  <a:ea typeface="+mj-ea"/>
                </a:rPr>
                <a:t>您的内容打在这里，或者通过您的内容打在这里，或者您的内容打在这里，</a:t>
              </a:r>
            </a:p>
          </p:txBody>
        </p:sp>
        <p:sp>
          <p:nvSpPr>
            <p:cNvPr id="14" name="TextBox 12"/>
            <p:cNvSpPr txBox="1"/>
            <p:nvPr/>
          </p:nvSpPr>
          <p:spPr>
            <a:xfrm>
              <a:off x="6532344" y="1274556"/>
              <a:ext cx="1008112" cy="269160"/>
            </a:xfrm>
            <a:prstGeom prst="rect">
              <a:avLst/>
            </a:prstGeom>
            <a:noFill/>
          </p:spPr>
          <p:txBody>
            <a:bodyPr wrap="square" lIns="128568" tIns="0" rIns="128568" bIns="0" rtlCol="0" anchor="t">
              <a:spAutoFit/>
            </a:bodyPr>
            <a:lstStyle/>
            <a:p>
              <a:pPr>
                <a:lnSpc>
                  <a:spcPct val="150000"/>
                </a:lnSpc>
              </a:pPr>
              <a:r>
                <a:rPr lang="zh-CN" altLang="en-US" sz="1685" dirty="0">
                  <a:solidFill>
                    <a:schemeClr val="tx1">
                      <a:lumMod val="75000"/>
                      <a:lumOff val="25000"/>
                    </a:schemeClr>
                  </a:solidFill>
                  <a:latin typeface="+mj-ea"/>
                  <a:ea typeface="+mj-ea"/>
                  <a:cs typeface="华文黑体" pitchFamily="2" charset="-122"/>
                </a:rPr>
                <a:t>添加标题</a:t>
              </a:r>
            </a:p>
          </p:txBody>
        </p:sp>
      </p:grpSp>
      <p:grpSp>
        <p:nvGrpSpPr>
          <p:cNvPr id="15" name="组合 14"/>
          <p:cNvGrpSpPr/>
          <p:nvPr/>
        </p:nvGrpSpPr>
        <p:grpSpPr>
          <a:xfrm>
            <a:off x="6608628" y="1438539"/>
            <a:ext cx="2348067" cy="1152434"/>
            <a:chOff x="6084168" y="1274556"/>
            <a:chExt cx="1669538" cy="796448"/>
          </a:xfrm>
        </p:grpSpPr>
        <p:sp>
          <p:nvSpPr>
            <p:cNvPr id="16" name="TextBox 14"/>
            <p:cNvSpPr txBox="1"/>
            <p:nvPr/>
          </p:nvSpPr>
          <p:spPr>
            <a:xfrm>
              <a:off x="6084168" y="1514664"/>
              <a:ext cx="1669538" cy="556340"/>
            </a:xfrm>
            <a:prstGeom prst="rect">
              <a:avLst/>
            </a:prstGeom>
            <a:noFill/>
          </p:spPr>
          <p:txBody>
            <a:bodyPr wrap="square" lIns="128568" tIns="64283" rIns="128568" bIns="64283" rtlCol="0">
              <a:spAutoFit/>
            </a:bodyPr>
            <a:lstStyle/>
            <a:p>
              <a:pPr>
                <a:lnSpc>
                  <a:spcPct val="130000"/>
                </a:lnSpc>
              </a:pPr>
              <a:r>
                <a:rPr lang="zh-CN" altLang="en-US" sz="1125" dirty="0">
                  <a:solidFill>
                    <a:schemeClr val="tx1">
                      <a:lumMod val="75000"/>
                      <a:lumOff val="25000"/>
                    </a:schemeClr>
                  </a:solidFill>
                  <a:latin typeface="+mj-ea"/>
                  <a:ea typeface="+mj-ea"/>
                </a:rPr>
                <a:t>您的内容打在这里，或者通过您的内容打在这里，或者您的内容打在这里，</a:t>
              </a:r>
            </a:p>
          </p:txBody>
        </p:sp>
        <p:sp>
          <p:nvSpPr>
            <p:cNvPr id="17" name="TextBox 15"/>
            <p:cNvSpPr txBox="1"/>
            <p:nvPr/>
          </p:nvSpPr>
          <p:spPr>
            <a:xfrm>
              <a:off x="6532344" y="1274556"/>
              <a:ext cx="1008112" cy="269160"/>
            </a:xfrm>
            <a:prstGeom prst="rect">
              <a:avLst/>
            </a:prstGeom>
            <a:noFill/>
          </p:spPr>
          <p:txBody>
            <a:bodyPr wrap="square" lIns="128568" tIns="0" rIns="128568" bIns="0" rtlCol="0" anchor="t">
              <a:spAutoFit/>
            </a:bodyPr>
            <a:lstStyle/>
            <a:p>
              <a:pPr>
                <a:lnSpc>
                  <a:spcPct val="150000"/>
                </a:lnSpc>
              </a:pPr>
              <a:r>
                <a:rPr lang="zh-CN" altLang="en-US" sz="1685" dirty="0">
                  <a:solidFill>
                    <a:schemeClr val="tx1">
                      <a:lumMod val="75000"/>
                      <a:lumOff val="25000"/>
                    </a:schemeClr>
                  </a:solidFill>
                  <a:latin typeface="+mj-ea"/>
                  <a:ea typeface="+mj-ea"/>
                  <a:cs typeface="华文黑体" pitchFamily="2" charset="-122"/>
                </a:rPr>
                <a:t>添加标题</a:t>
              </a:r>
            </a:p>
          </p:txBody>
        </p:sp>
      </p:grpSp>
      <p:grpSp>
        <p:nvGrpSpPr>
          <p:cNvPr id="18" name="组合 17"/>
          <p:cNvGrpSpPr/>
          <p:nvPr/>
        </p:nvGrpSpPr>
        <p:grpSpPr>
          <a:xfrm>
            <a:off x="9159015" y="4792809"/>
            <a:ext cx="2348067" cy="1152434"/>
            <a:chOff x="6084168" y="1274556"/>
            <a:chExt cx="1669538" cy="796447"/>
          </a:xfrm>
        </p:grpSpPr>
        <p:sp>
          <p:nvSpPr>
            <p:cNvPr id="19" name="TextBox 17"/>
            <p:cNvSpPr txBox="1"/>
            <p:nvPr/>
          </p:nvSpPr>
          <p:spPr>
            <a:xfrm>
              <a:off x="6084168" y="1514664"/>
              <a:ext cx="1669538" cy="556339"/>
            </a:xfrm>
            <a:prstGeom prst="rect">
              <a:avLst/>
            </a:prstGeom>
            <a:noFill/>
          </p:spPr>
          <p:txBody>
            <a:bodyPr wrap="square" lIns="128568" tIns="64283" rIns="128568" bIns="64283" rtlCol="0">
              <a:spAutoFit/>
            </a:bodyPr>
            <a:lstStyle/>
            <a:p>
              <a:pPr>
                <a:lnSpc>
                  <a:spcPct val="130000"/>
                </a:lnSpc>
              </a:pPr>
              <a:r>
                <a:rPr lang="zh-CN" altLang="en-US" sz="1125" dirty="0">
                  <a:solidFill>
                    <a:schemeClr val="tx1">
                      <a:lumMod val="75000"/>
                      <a:lumOff val="25000"/>
                    </a:schemeClr>
                  </a:solidFill>
                  <a:latin typeface="+mj-ea"/>
                  <a:ea typeface="+mj-ea"/>
                </a:rPr>
                <a:t>您的内容打在这里，或者通过您的内容打在这里，或者您的内容打在这里，</a:t>
              </a:r>
            </a:p>
          </p:txBody>
        </p:sp>
        <p:sp>
          <p:nvSpPr>
            <p:cNvPr id="20" name="TextBox 18"/>
            <p:cNvSpPr txBox="1"/>
            <p:nvPr/>
          </p:nvSpPr>
          <p:spPr>
            <a:xfrm>
              <a:off x="6532344" y="1274556"/>
              <a:ext cx="1008112" cy="269160"/>
            </a:xfrm>
            <a:prstGeom prst="rect">
              <a:avLst/>
            </a:prstGeom>
            <a:noFill/>
          </p:spPr>
          <p:txBody>
            <a:bodyPr wrap="square" lIns="128568" tIns="0" rIns="128568" bIns="0" rtlCol="0" anchor="t">
              <a:spAutoFit/>
            </a:bodyPr>
            <a:lstStyle/>
            <a:p>
              <a:pPr>
                <a:lnSpc>
                  <a:spcPct val="150000"/>
                </a:lnSpc>
              </a:pPr>
              <a:r>
                <a:rPr lang="zh-CN" altLang="en-US" sz="1685" dirty="0">
                  <a:solidFill>
                    <a:schemeClr val="tx1">
                      <a:lumMod val="75000"/>
                      <a:lumOff val="25000"/>
                    </a:schemeClr>
                  </a:solidFill>
                  <a:latin typeface="+mj-ea"/>
                  <a:ea typeface="+mj-ea"/>
                  <a:cs typeface="华文黑体" pitchFamily="2" charset="-122"/>
                </a:rPr>
                <a:t>添加标题</a:t>
              </a:r>
            </a:p>
          </p:txBody>
        </p:sp>
      </p:grpSp>
      <p:grpSp>
        <p:nvGrpSpPr>
          <p:cNvPr id="21" name="组合 20"/>
          <p:cNvGrpSpPr/>
          <p:nvPr/>
        </p:nvGrpSpPr>
        <p:grpSpPr>
          <a:xfrm>
            <a:off x="2133056" y="2705258"/>
            <a:ext cx="1696978" cy="1696706"/>
            <a:chOff x="2201071" y="3406041"/>
            <a:chExt cx="1805286" cy="1805938"/>
          </a:xfrm>
        </p:grpSpPr>
        <p:grpSp>
          <p:nvGrpSpPr>
            <p:cNvPr id="22" name="组合 21"/>
            <p:cNvGrpSpPr/>
            <p:nvPr/>
          </p:nvGrpSpPr>
          <p:grpSpPr>
            <a:xfrm>
              <a:off x="2201071" y="3406041"/>
              <a:ext cx="1805286" cy="1805938"/>
              <a:chOff x="4345444" y="2542859"/>
              <a:chExt cx="1810550" cy="1811205"/>
            </a:xfrm>
          </p:grpSpPr>
          <p:grpSp>
            <p:nvGrpSpPr>
              <p:cNvPr id="24" name="组合 2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6" name="同心圆 2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7" name="椭圆 2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5" name="椭圆 24"/>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3" name="TextBox 21"/>
            <p:cNvSpPr txBox="1"/>
            <p:nvPr/>
          </p:nvSpPr>
          <p:spPr>
            <a:xfrm>
              <a:off x="2694008" y="3876616"/>
              <a:ext cx="1023614" cy="687941"/>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28" name="组合 27"/>
          <p:cNvGrpSpPr/>
          <p:nvPr/>
        </p:nvGrpSpPr>
        <p:grpSpPr>
          <a:xfrm>
            <a:off x="7003399" y="2705258"/>
            <a:ext cx="1696978" cy="1696706"/>
            <a:chOff x="7382260" y="3406041"/>
            <a:chExt cx="1805286" cy="1805938"/>
          </a:xfrm>
        </p:grpSpPr>
        <p:grpSp>
          <p:nvGrpSpPr>
            <p:cNvPr id="29" name="组合 28"/>
            <p:cNvGrpSpPr/>
            <p:nvPr/>
          </p:nvGrpSpPr>
          <p:grpSpPr>
            <a:xfrm>
              <a:off x="7382260"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2" name="椭圆 31"/>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0" name="TextBox 28"/>
            <p:cNvSpPr txBox="1"/>
            <p:nvPr/>
          </p:nvSpPr>
          <p:spPr>
            <a:xfrm>
              <a:off x="7875197" y="3876616"/>
              <a:ext cx="1023614" cy="687941"/>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35" name="组合 34"/>
          <p:cNvGrpSpPr/>
          <p:nvPr/>
        </p:nvGrpSpPr>
        <p:grpSpPr>
          <a:xfrm>
            <a:off x="4586486" y="2705258"/>
            <a:ext cx="1696978" cy="1696706"/>
            <a:chOff x="4811090" y="3406041"/>
            <a:chExt cx="1805286" cy="1805938"/>
          </a:xfrm>
        </p:grpSpPr>
        <p:grpSp>
          <p:nvGrpSpPr>
            <p:cNvPr id="36" name="组合 35"/>
            <p:cNvGrpSpPr/>
            <p:nvPr/>
          </p:nvGrpSpPr>
          <p:grpSpPr>
            <a:xfrm>
              <a:off x="481109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3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9" name="椭圆 38"/>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7" name="TextBox 35"/>
            <p:cNvSpPr txBox="1"/>
            <p:nvPr/>
          </p:nvSpPr>
          <p:spPr>
            <a:xfrm>
              <a:off x="5304027" y="3876616"/>
              <a:ext cx="1023614" cy="687941"/>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42" name="组合 41"/>
          <p:cNvGrpSpPr/>
          <p:nvPr/>
        </p:nvGrpSpPr>
        <p:grpSpPr>
          <a:xfrm>
            <a:off x="9430977" y="2705258"/>
            <a:ext cx="1696978" cy="1696706"/>
            <a:chOff x="9964778" y="3406041"/>
            <a:chExt cx="1805286" cy="1805938"/>
          </a:xfrm>
        </p:grpSpPr>
        <p:grpSp>
          <p:nvGrpSpPr>
            <p:cNvPr id="43" name="组合 42"/>
            <p:cNvGrpSpPr/>
            <p:nvPr/>
          </p:nvGrpSpPr>
          <p:grpSpPr>
            <a:xfrm>
              <a:off x="9964778"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4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8" name="椭圆 4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6" name="椭圆 45"/>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4" name="TextBox 42"/>
            <p:cNvSpPr txBox="1"/>
            <p:nvPr/>
          </p:nvSpPr>
          <p:spPr>
            <a:xfrm>
              <a:off x="10457715" y="3876616"/>
              <a:ext cx="1023614" cy="687941"/>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58000">
                                          <p:cBhvr additive="base">
                                            <p:cTn id="11" dur="2000" fill="hold"/>
                                            <p:tgtEl>
                                              <p:spTgt spid="21"/>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8000">
                                          <p:cBhvr additive="base">
                                            <p:cTn id="15" dur="20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14:bounceEnd="58000">
                                          <p:cBhvr additive="base">
                                            <p:cTn id="19" dur="20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14:bounceEnd="58000">
                                          <p:cBhvr additive="base">
                                            <p:cTn id="23" dur="20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000" fill="hold"/>
                                            <p:tgtEl>
                                              <p:spTgt spid="21"/>
                                            </p:tgtEl>
                                            <p:attrNameLst>
                                              <p:attrName>ppt_x</p:attrName>
                                            </p:attrNameLst>
                                          </p:cBhvr>
                                          <p:tavLst>
                                            <p:tav tm="0">
                                              <p:val>
                                                <p:strVal val="0-#ppt_w/2"/>
                                              </p:val>
                                            </p:tav>
                                            <p:tav tm="100000">
                                              <p:val>
                                                <p:strVal val="#ppt_x"/>
                                              </p:val>
                                            </p:tav>
                                          </p:tavLst>
                                        </p:anim>
                                        <p:anim calcmode="lin" valueType="num">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1+#ppt_w/2"/>
                                              </p:val>
                                            </p:tav>
                                            <p:tav tm="100000">
                                              <p:val>
                                                <p:strVal val="#ppt_x"/>
                                              </p:val>
                                            </p:tav>
                                          </p:tavLst>
                                        </p:anim>
                                        <p:anim calcmode="lin" valueType="num">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2000" fill="hold"/>
                                            <p:tgtEl>
                                              <p:spTgt spid="28"/>
                                            </p:tgtEl>
                                            <p:attrNameLst>
                                              <p:attrName>ppt_x</p:attrName>
                                            </p:attrNameLst>
                                          </p:cBhvr>
                                          <p:tavLst>
                                            <p:tav tm="0">
                                              <p:val>
                                                <p:strVal val="0-#ppt_w/2"/>
                                              </p:val>
                                            </p:tav>
                                            <p:tav tm="100000">
                                              <p:val>
                                                <p:strVal val="#ppt_x"/>
                                              </p:val>
                                            </p:tav>
                                          </p:tavLst>
                                        </p:anim>
                                        <p:anim calcmode="lin" valueType="num">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2000" fill="hold"/>
                                            <p:tgtEl>
                                              <p:spTgt spid="42"/>
                                            </p:tgtEl>
                                            <p:attrNameLst>
                                              <p:attrName>ppt_x</p:attrName>
                                            </p:attrNameLst>
                                          </p:cBhvr>
                                          <p:tavLst>
                                            <p:tav tm="0">
                                              <p:val>
                                                <p:strVal val="1+#ppt_w/2"/>
                                              </p:val>
                                            </p:tav>
                                            <p:tav tm="100000">
                                              <p:val>
                                                <p:strVal val="#ppt_x"/>
                                              </p:val>
                                            </p:tav>
                                          </p:tavLst>
                                        </p:anim>
                                        <p:anim calcmode="lin" valueType="num">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35672" y="1794667"/>
            <a:ext cx="2829069" cy="2829069"/>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7" name="组合 6"/>
          <p:cNvGrpSpPr/>
          <p:nvPr/>
        </p:nvGrpSpPr>
        <p:grpSpPr>
          <a:xfrm>
            <a:off x="3899235" y="1794667"/>
            <a:ext cx="2829069" cy="2829069"/>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0" name="组合 9"/>
          <p:cNvGrpSpPr/>
          <p:nvPr/>
        </p:nvGrpSpPr>
        <p:grpSpPr>
          <a:xfrm>
            <a:off x="6162798" y="1794667"/>
            <a:ext cx="2829069" cy="282906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3" name="组合 12"/>
          <p:cNvGrpSpPr/>
          <p:nvPr/>
        </p:nvGrpSpPr>
        <p:grpSpPr>
          <a:xfrm>
            <a:off x="8426362" y="1794667"/>
            <a:ext cx="2829069" cy="282906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6" name="TextBox 13"/>
          <p:cNvSpPr txBox="1"/>
          <p:nvPr/>
        </p:nvSpPr>
        <p:spPr>
          <a:xfrm>
            <a:off x="2379147" y="2705024"/>
            <a:ext cx="1268296" cy="1066061"/>
          </a:xfrm>
          <a:prstGeom prst="rect">
            <a:avLst/>
          </a:prstGeom>
          <a:noFill/>
        </p:spPr>
        <p:txBody>
          <a:bodyPr wrap="none" rtlCol="0">
            <a:spAutoFit/>
          </a:bodyPr>
          <a:lstStyle/>
          <a:p>
            <a:pPr>
              <a:lnSpc>
                <a:spcPct val="150000"/>
              </a:lnSpc>
            </a:pPr>
            <a:r>
              <a:rPr lang="zh-CN" altLang="en-US" sz="2110" b="1" dirty="0">
                <a:solidFill>
                  <a:schemeClr val="accent1"/>
                </a:solidFill>
                <a:latin typeface="+mj-ea"/>
                <a:ea typeface="+mj-ea"/>
              </a:rPr>
              <a:t>点击输入</a:t>
            </a:r>
            <a:endParaRPr lang="en-US" altLang="zh-CN" sz="2110" b="1" dirty="0">
              <a:solidFill>
                <a:schemeClr val="accent1"/>
              </a:solidFill>
              <a:latin typeface="+mj-ea"/>
              <a:ea typeface="+mj-ea"/>
            </a:endParaRPr>
          </a:p>
          <a:p>
            <a:pPr>
              <a:lnSpc>
                <a:spcPct val="150000"/>
              </a:lnSpc>
            </a:pPr>
            <a:r>
              <a:rPr lang="zh-CN" altLang="en-US" sz="2110" b="1" dirty="0">
                <a:solidFill>
                  <a:schemeClr val="accent1"/>
                </a:solidFill>
                <a:latin typeface="+mj-ea"/>
                <a:ea typeface="+mj-ea"/>
              </a:rPr>
              <a:t>标题文本</a:t>
            </a:r>
          </a:p>
        </p:txBody>
      </p:sp>
      <p:sp>
        <p:nvSpPr>
          <p:cNvPr id="17" name="TextBox 14"/>
          <p:cNvSpPr txBox="1"/>
          <p:nvPr/>
        </p:nvSpPr>
        <p:spPr>
          <a:xfrm>
            <a:off x="4567472" y="2705024"/>
            <a:ext cx="1268296" cy="1066061"/>
          </a:xfrm>
          <a:prstGeom prst="rect">
            <a:avLst/>
          </a:prstGeom>
          <a:noFill/>
        </p:spPr>
        <p:txBody>
          <a:bodyPr wrap="none" rtlCol="0">
            <a:spAutoFit/>
          </a:bodyPr>
          <a:lstStyle/>
          <a:p>
            <a:pPr>
              <a:lnSpc>
                <a:spcPct val="150000"/>
              </a:lnSpc>
            </a:pPr>
            <a:r>
              <a:rPr lang="zh-CN" altLang="en-US" sz="2110" b="1" dirty="0">
                <a:solidFill>
                  <a:schemeClr val="accent2"/>
                </a:solidFill>
                <a:latin typeface="+mj-ea"/>
                <a:ea typeface="+mj-ea"/>
              </a:rPr>
              <a:t>点击输入</a:t>
            </a:r>
            <a:endParaRPr lang="en-US" altLang="zh-CN" sz="2110" b="1" dirty="0">
              <a:solidFill>
                <a:schemeClr val="accent2"/>
              </a:solidFill>
              <a:latin typeface="+mj-ea"/>
              <a:ea typeface="+mj-ea"/>
            </a:endParaRPr>
          </a:p>
          <a:p>
            <a:pPr>
              <a:lnSpc>
                <a:spcPct val="150000"/>
              </a:lnSpc>
            </a:pPr>
            <a:r>
              <a:rPr lang="zh-CN" altLang="en-US" sz="2110" b="1" dirty="0">
                <a:solidFill>
                  <a:schemeClr val="accent2"/>
                </a:solidFill>
                <a:latin typeface="+mj-ea"/>
                <a:ea typeface="+mj-ea"/>
              </a:rPr>
              <a:t>标题文本</a:t>
            </a:r>
          </a:p>
        </p:txBody>
      </p:sp>
      <p:sp>
        <p:nvSpPr>
          <p:cNvPr id="18" name="TextBox 15"/>
          <p:cNvSpPr txBox="1"/>
          <p:nvPr/>
        </p:nvSpPr>
        <p:spPr>
          <a:xfrm>
            <a:off x="6880804" y="2705024"/>
            <a:ext cx="1268296" cy="1066061"/>
          </a:xfrm>
          <a:prstGeom prst="rect">
            <a:avLst/>
          </a:prstGeom>
          <a:noFill/>
        </p:spPr>
        <p:txBody>
          <a:bodyPr wrap="none" rtlCol="0">
            <a:spAutoFit/>
          </a:bodyPr>
          <a:lstStyle/>
          <a:p>
            <a:pPr>
              <a:lnSpc>
                <a:spcPct val="150000"/>
              </a:lnSpc>
            </a:pPr>
            <a:r>
              <a:rPr lang="zh-CN" altLang="en-US" sz="2110" b="1" dirty="0">
                <a:solidFill>
                  <a:schemeClr val="accent3"/>
                </a:solidFill>
                <a:latin typeface="+mj-ea"/>
                <a:ea typeface="+mj-ea"/>
              </a:rPr>
              <a:t>点击输入</a:t>
            </a:r>
            <a:endParaRPr lang="en-US" altLang="zh-CN" sz="2110" b="1" dirty="0">
              <a:solidFill>
                <a:schemeClr val="accent3"/>
              </a:solidFill>
              <a:latin typeface="+mj-ea"/>
              <a:ea typeface="+mj-ea"/>
            </a:endParaRPr>
          </a:p>
          <a:p>
            <a:pPr>
              <a:lnSpc>
                <a:spcPct val="150000"/>
              </a:lnSpc>
            </a:pPr>
            <a:r>
              <a:rPr lang="zh-CN" altLang="en-US" sz="2110" b="1" dirty="0">
                <a:solidFill>
                  <a:schemeClr val="accent3"/>
                </a:solidFill>
                <a:latin typeface="+mj-ea"/>
                <a:ea typeface="+mj-ea"/>
              </a:rPr>
              <a:t>标题文本</a:t>
            </a:r>
          </a:p>
        </p:txBody>
      </p:sp>
      <p:sp>
        <p:nvSpPr>
          <p:cNvPr id="19" name="TextBox 16"/>
          <p:cNvSpPr txBox="1"/>
          <p:nvPr/>
        </p:nvSpPr>
        <p:spPr>
          <a:xfrm>
            <a:off x="9140561" y="2705024"/>
            <a:ext cx="1268296" cy="1066061"/>
          </a:xfrm>
          <a:prstGeom prst="rect">
            <a:avLst/>
          </a:prstGeom>
          <a:noFill/>
        </p:spPr>
        <p:txBody>
          <a:bodyPr wrap="none" rtlCol="0">
            <a:spAutoFit/>
          </a:bodyPr>
          <a:lstStyle/>
          <a:p>
            <a:pPr>
              <a:lnSpc>
                <a:spcPct val="150000"/>
              </a:lnSpc>
            </a:pPr>
            <a:r>
              <a:rPr lang="zh-CN" altLang="en-US" sz="2110" b="1" dirty="0">
                <a:solidFill>
                  <a:schemeClr val="accent4"/>
                </a:solidFill>
                <a:latin typeface="+mj-ea"/>
                <a:ea typeface="+mj-ea"/>
              </a:rPr>
              <a:t>点击输入</a:t>
            </a:r>
            <a:endParaRPr lang="en-US" altLang="zh-CN" sz="2110" b="1" dirty="0">
              <a:solidFill>
                <a:schemeClr val="accent4"/>
              </a:solidFill>
              <a:latin typeface="+mj-ea"/>
              <a:ea typeface="+mj-ea"/>
            </a:endParaRPr>
          </a:p>
          <a:p>
            <a:pPr>
              <a:lnSpc>
                <a:spcPct val="150000"/>
              </a:lnSpc>
            </a:pPr>
            <a:r>
              <a:rPr lang="zh-CN" altLang="en-US" sz="2110" b="1" dirty="0">
                <a:solidFill>
                  <a:schemeClr val="accent4"/>
                </a:solidFill>
                <a:latin typeface="+mj-ea"/>
                <a:ea typeface="+mj-ea"/>
              </a:rPr>
              <a:t>标题文本</a:t>
            </a:r>
          </a:p>
        </p:txBody>
      </p:sp>
      <p:sp>
        <p:nvSpPr>
          <p:cNvPr id="20" name="TextBox 39"/>
          <p:cNvSpPr txBox="1"/>
          <p:nvPr/>
        </p:nvSpPr>
        <p:spPr>
          <a:xfrm>
            <a:off x="1872869" y="5516104"/>
            <a:ext cx="8224446" cy="649024"/>
          </a:xfrm>
          <a:prstGeom prst="rect">
            <a:avLst/>
          </a:prstGeom>
          <a:noFill/>
        </p:spPr>
        <p:txBody>
          <a:bodyPr wrap="square" lIns="0" tIns="0" rIns="0" bIns="0" rtlCol="0">
            <a:spAutoFit/>
          </a:bodyPr>
          <a:lstStyle/>
          <a:p>
            <a:pPr algn="just">
              <a:lnSpc>
                <a:spcPct val="150000"/>
              </a:lnSpc>
            </a:pPr>
            <a:r>
              <a:rPr lang="zh-CN" altLang="en-US" sz="1405" dirty="0">
                <a:solidFill>
                  <a:prstClr val="black"/>
                </a:solidFill>
                <a:latin typeface="+mj-ea"/>
                <a:ea typeface="+mj-ea"/>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405" dirty="0">
                <a:solidFill>
                  <a:prstClr val="black"/>
                </a:solidFill>
                <a:latin typeface="+mj-ea"/>
                <a:ea typeface="+mj-ea"/>
              </a:rPr>
              <a:t>……</a:t>
            </a:r>
          </a:p>
        </p:txBody>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14:presetBounceEnd="40000">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14:bounceEnd="40000">
                                          <p:cBhvr additive="base">
                                            <p:cTn id="19"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14:presetBounceEnd="40000">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14:bounceEnd="40000">
                                          <p:cBhvr additive="base">
                                            <p:cTn id="27"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2011324" y="2939465"/>
            <a:ext cx="8803417" cy="1597305"/>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mj-ea"/>
              <a:ea typeface="+mj-ea"/>
            </a:endParaRPr>
          </a:p>
        </p:txBody>
      </p:sp>
      <p:grpSp>
        <p:nvGrpSpPr>
          <p:cNvPr id="5" name="组合 4"/>
          <p:cNvGrpSpPr/>
          <p:nvPr/>
        </p:nvGrpSpPr>
        <p:grpSpPr>
          <a:xfrm>
            <a:off x="10044900" y="3723429"/>
            <a:ext cx="1476908" cy="1476907"/>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 name="TextBox 77"/>
            <p:cNvSpPr txBox="1"/>
            <p:nvPr/>
          </p:nvSpPr>
          <p:spPr>
            <a:xfrm>
              <a:off x="2304255" y="3910326"/>
              <a:ext cx="390099" cy="681250"/>
            </a:xfrm>
            <a:prstGeom prst="rect">
              <a:avLst/>
            </a:prstGeom>
            <a:noFill/>
          </p:spPr>
          <p:txBody>
            <a:bodyPr wrap="none" rtlCol="0">
              <a:spAutoFit/>
            </a:bodyPr>
            <a:lstStyle/>
            <a:p>
              <a:pPr algn="ctr"/>
              <a:r>
                <a:rPr lang="en-US" altLang="zh-CN" sz="5625" b="1" dirty="0">
                  <a:solidFill>
                    <a:srgbClr val="FFFFFF"/>
                  </a:solidFill>
                  <a:latin typeface="+mj-ea"/>
                  <a:ea typeface="+mj-ea"/>
                </a:rPr>
                <a:t>5</a:t>
              </a:r>
              <a:endParaRPr lang="zh-CN" altLang="en-US" sz="5625" b="1" dirty="0">
                <a:solidFill>
                  <a:srgbClr val="FFFFFF"/>
                </a:solidFill>
                <a:latin typeface="+mj-ea"/>
                <a:ea typeface="+mj-ea"/>
              </a:endParaRPr>
            </a:p>
          </p:txBody>
        </p:sp>
      </p:grpSp>
      <p:grpSp>
        <p:nvGrpSpPr>
          <p:cNvPr id="10" name="组合 9"/>
          <p:cNvGrpSpPr/>
          <p:nvPr/>
        </p:nvGrpSpPr>
        <p:grpSpPr>
          <a:xfrm>
            <a:off x="7876125" y="2201011"/>
            <a:ext cx="1476908" cy="1476907"/>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2" name="TextBox 72"/>
            <p:cNvSpPr txBox="1"/>
            <p:nvPr/>
          </p:nvSpPr>
          <p:spPr>
            <a:xfrm>
              <a:off x="2304255" y="3910326"/>
              <a:ext cx="390099" cy="681250"/>
            </a:xfrm>
            <a:prstGeom prst="rect">
              <a:avLst/>
            </a:prstGeom>
            <a:noFill/>
          </p:spPr>
          <p:txBody>
            <a:bodyPr wrap="none" rtlCol="0">
              <a:spAutoFit/>
            </a:bodyPr>
            <a:lstStyle/>
            <a:p>
              <a:pPr algn="ctr"/>
              <a:r>
                <a:rPr lang="en-US" altLang="zh-CN" sz="5625" b="1" dirty="0">
                  <a:solidFill>
                    <a:srgbClr val="FFFFFF"/>
                  </a:solidFill>
                  <a:latin typeface="+mj-ea"/>
                  <a:ea typeface="+mj-ea"/>
                </a:rPr>
                <a:t>4</a:t>
              </a:r>
              <a:endParaRPr lang="zh-CN" altLang="en-US" sz="5625" b="1" dirty="0">
                <a:solidFill>
                  <a:srgbClr val="FFFFFF"/>
                </a:solidFill>
                <a:latin typeface="+mj-ea"/>
                <a:ea typeface="+mj-ea"/>
              </a:endParaRPr>
            </a:p>
          </p:txBody>
        </p:sp>
      </p:grpSp>
      <p:grpSp>
        <p:nvGrpSpPr>
          <p:cNvPr id="15" name="组合 14"/>
          <p:cNvGrpSpPr/>
          <p:nvPr/>
        </p:nvGrpSpPr>
        <p:grpSpPr>
          <a:xfrm>
            <a:off x="5637402" y="3727442"/>
            <a:ext cx="1476908" cy="1476907"/>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7" name="TextBox 67"/>
            <p:cNvSpPr txBox="1"/>
            <p:nvPr/>
          </p:nvSpPr>
          <p:spPr>
            <a:xfrm>
              <a:off x="2304255" y="3910326"/>
              <a:ext cx="390099" cy="681250"/>
            </a:xfrm>
            <a:prstGeom prst="rect">
              <a:avLst/>
            </a:prstGeom>
            <a:noFill/>
          </p:spPr>
          <p:txBody>
            <a:bodyPr wrap="none" rtlCol="0">
              <a:spAutoFit/>
            </a:bodyPr>
            <a:lstStyle/>
            <a:p>
              <a:pPr algn="ctr"/>
              <a:r>
                <a:rPr lang="en-US" altLang="zh-CN" sz="5625" b="1" dirty="0">
                  <a:solidFill>
                    <a:srgbClr val="FFFFFF"/>
                  </a:solidFill>
                  <a:latin typeface="+mj-ea"/>
                  <a:ea typeface="+mj-ea"/>
                </a:rPr>
                <a:t>3</a:t>
              </a:r>
              <a:endParaRPr lang="zh-CN" altLang="en-US" sz="5625" b="1" dirty="0">
                <a:solidFill>
                  <a:srgbClr val="FFFFFF"/>
                </a:solidFill>
                <a:latin typeface="+mj-ea"/>
                <a:ea typeface="+mj-ea"/>
              </a:endParaRPr>
            </a:p>
          </p:txBody>
        </p:sp>
      </p:grpSp>
      <p:grpSp>
        <p:nvGrpSpPr>
          <p:cNvPr id="20" name="组合 19"/>
          <p:cNvGrpSpPr/>
          <p:nvPr/>
        </p:nvGrpSpPr>
        <p:grpSpPr>
          <a:xfrm>
            <a:off x="3368567" y="2292628"/>
            <a:ext cx="1476908" cy="1476907"/>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2" name="TextBox 62"/>
            <p:cNvSpPr txBox="1"/>
            <p:nvPr/>
          </p:nvSpPr>
          <p:spPr>
            <a:xfrm>
              <a:off x="2304255" y="3910326"/>
              <a:ext cx="390099" cy="681250"/>
            </a:xfrm>
            <a:prstGeom prst="rect">
              <a:avLst/>
            </a:prstGeom>
            <a:noFill/>
          </p:spPr>
          <p:txBody>
            <a:bodyPr wrap="none" rtlCol="0">
              <a:spAutoFit/>
            </a:bodyPr>
            <a:lstStyle/>
            <a:p>
              <a:pPr algn="ctr"/>
              <a:r>
                <a:rPr lang="en-US" altLang="zh-CN" sz="5625" b="1" dirty="0">
                  <a:solidFill>
                    <a:srgbClr val="FFFFFF"/>
                  </a:solidFill>
                  <a:latin typeface="+mj-ea"/>
                  <a:ea typeface="+mj-ea"/>
                </a:rPr>
                <a:t>2</a:t>
              </a:r>
              <a:endParaRPr lang="zh-CN" altLang="en-US" sz="5625" b="1" dirty="0">
                <a:solidFill>
                  <a:srgbClr val="FFFFFF"/>
                </a:solidFill>
                <a:latin typeface="+mj-ea"/>
                <a:ea typeface="+mj-ea"/>
              </a:endParaRPr>
            </a:p>
          </p:txBody>
        </p:sp>
      </p:grpSp>
      <p:grpSp>
        <p:nvGrpSpPr>
          <p:cNvPr id="25" name="组合 24"/>
          <p:cNvGrpSpPr/>
          <p:nvPr/>
        </p:nvGrpSpPr>
        <p:grpSpPr>
          <a:xfrm>
            <a:off x="1208723" y="3769536"/>
            <a:ext cx="1476908" cy="1476907"/>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7" name="TextBox 59"/>
            <p:cNvSpPr txBox="1"/>
            <p:nvPr/>
          </p:nvSpPr>
          <p:spPr>
            <a:xfrm>
              <a:off x="2304255" y="3910326"/>
              <a:ext cx="390099" cy="681250"/>
            </a:xfrm>
            <a:prstGeom prst="rect">
              <a:avLst/>
            </a:prstGeom>
            <a:noFill/>
          </p:spPr>
          <p:txBody>
            <a:bodyPr wrap="none" rtlCol="0">
              <a:spAutoFit/>
            </a:bodyPr>
            <a:lstStyle/>
            <a:p>
              <a:pPr algn="ctr"/>
              <a:r>
                <a:rPr lang="en-US" altLang="zh-CN" sz="5625" b="1" dirty="0">
                  <a:solidFill>
                    <a:srgbClr val="FFFFFF"/>
                  </a:solidFill>
                  <a:latin typeface="+mj-ea"/>
                  <a:ea typeface="+mj-ea"/>
                </a:rPr>
                <a:t>1</a:t>
              </a:r>
              <a:endParaRPr lang="zh-CN" altLang="en-US" sz="5625" b="1" dirty="0">
                <a:solidFill>
                  <a:srgbClr val="FFFFFF"/>
                </a:solidFill>
                <a:latin typeface="+mj-ea"/>
                <a:ea typeface="+mj-ea"/>
              </a:endParaRPr>
            </a:p>
          </p:txBody>
        </p:sp>
      </p:grpSp>
      <p:sp>
        <p:nvSpPr>
          <p:cNvPr id="30" name="TextBox 6"/>
          <p:cNvSpPr txBox="1">
            <a:spLocks noChangeArrowheads="1"/>
          </p:cNvSpPr>
          <p:nvPr/>
        </p:nvSpPr>
        <p:spPr bwMode="auto">
          <a:xfrm>
            <a:off x="670200" y="2677307"/>
            <a:ext cx="2518993"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810" b="1" dirty="0">
                <a:solidFill>
                  <a:prstClr val="black"/>
                </a:solidFill>
                <a:latin typeface="+mj-ea"/>
                <a:ea typeface="+mj-ea"/>
              </a:rPr>
              <a:t>标题内容</a:t>
            </a:r>
          </a:p>
        </p:txBody>
      </p:sp>
      <p:sp>
        <p:nvSpPr>
          <p:cNvPr id="31" name="TextBox 6"/>
          <p:cNvSpPr txBox="1">
            <a:spLocks noChangeArrowheads="1"/>
          </p:cNvSpPr>
          <p:nvPr/>
        </p:nvSpPr>
        <p:spPr bwMode="auto">
          <a:xfrm>
            <a:off x="2897825" y="4083795"/>
            <a:ext cx="2518993"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810" b="1" dirty="0">
                <a:solidFill>
                  <a:prstClr val="black"/>
                </a:solidFill>
                <a:latin typeface="+mj-ea"/>
                <a:ea typeface="+mj-ea"/>
              </a:rPr>
              <a:t>标题内容</a:t>
            </a:r>
          </a:p>
        </p:txBody>
      </p:sp>
      <p:sp>
        <p:nvSpPr>
          <p:cNvPr id="32" name="TextBox 6"/>
          <p:cNvSpPr txBox="1">
            <a:spLocks noChangeArrowheads="1"/>
          </p:cNvSpPr>
          <p:nvPr/>
        </p:nvSpPr>
        <p:spPr bwMode="auto">
          <a:xfrm>
            <a:off x="5144591" y="2673294"/>
            <a:ext cx="2518993"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810" b="1" dirty="0">
                <a:solidFill>
                  <a:prstClr val="black"/>
                </a:solidFill>
                <a:latin typeface="+mj-ea"/>
                <a:ea typeface="+mj-ea"/>
              </a:rPr>
              <a:t>标题内容</a:t>
            </a:r>
          </a:p>
        </p:txBody>
      </p:sp>
      <p:sp>
        <p:nvSpPr>
          <p:cNvPr id="33" name="TextBox 6"/>
          <p:cNvSpPr txBox="1">
            <a:spLocks noChangeArrowheads="1"/>
          </p:cNvSpPr>
          <p:nvPr/>
        </p:nvSpPr>
        <p:spPr bwMode="auto">
          <a:xfrm>
            <a:off x="7340676" y="4103398"/>
            <a:ext cx="2518993"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810" b="1" dirty="0">
                <a:solidFill>
                  <a:prstClr val="black"/>
                </a:solidFill>
                <a:latin typeface="+mj-ea"/>
                <a:ea typeface="+mj-ea"/>
              </a:rPr>
              <a:t>标题内容</a:t>
            </a:r>
          </a:p>
        </p:txBody>
      </p:sp>
      <p:sp>
        <p:nvSpPr>
          <p:cNvPr id="34" name="TextBox 40"/>
          <p:cNvSpPr txBox="1">
            <a:spLocks noChangeArrowheads="1"/>
          </p:cNvSpPr>
          <p:nvPr/>
        </p:nvSpPr>
        <p:spPr bwMode="auto">
          <a:xfrm>
            <a:off x="9467046" y="2648679"/>
            <a:ext cx="2518993"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810" b="1" dirty="0">
                <a:solidFill>
                  <a:prstClr val="black"/>
                </a:solidFill>
                <a:latin typeface="+mj-ea"/>
                <a:ea typeface="+mj-ea"/>
              </a:rPr>
              <a:t>标题内容</a:t>
            </a: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353" y="2959056"/>
            <a:ext cx="8491667" cy="1723256"/>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5" name="组合 4"/>
          <p:cNvGrpSpPr/>
          <p:nvPr/>
        </p:nvGrpSpPr>
        <p:grpSpPr>
          <a:xfrm>
            <a:off x="8513937" y="3548786"/>
            <a:ext cx="1194995" cy="893596"/>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dirty="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grpSp>
        <p:nvGrpSpPr>
          <p:cNvPr id="16" name="组合 15"/>
          <p:cNvGrpSpPr/>
          <p:nvPr/>
        </p:nvGrpSpPr>
        <p:grpSpPr>
          <a:xfrm>
            <a:off x="3904533" y="2436890"/>
            <a:ext cx="1347305" cy="1347301"/>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grpSp>
        <p:nvGrpSpPr>
          <p:cNvPr id="19" name="Group 30"/>
          <p:cNvGrpSpPr/>
          <p:nvPr/>
        </p:nvGrpSpPr>
        <p:grpSpPr>
          <a:xfrm>
            <a:off x="6751943" y="5391446"/>
            <a:ext cx="446259" cy="391379"/>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mj-ea"/>
                <a:ea typeface="+mj-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mj-ea"/>
                <a:ea typeface="+mj-ea"/>
              </a:endParaRPr>
            </a:p>
          </p:txBody>
        </p:sp>
      </p:grpSp>
      <p:sp>
        <p:nvSpPr>
          <p:cNvPr id="22" name="Freeform 50"/>
          <p:cNvSpPr>
            <a:spLocks noEditPoints="1"/>
          </p:cNvSpPr>
          <p:nvPr/>
        </p:nvSpPr>
        <p:spPr bwMode="auto">
          <a:xfrm>
            <a:off x="1484655" y="4070522"/>
            <a:ext cx="368168" cy="463721"/>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128580" tIns="64290" rIns="128580" bIns="64290" numCol="1" anchor="t" anchorCtr="0" compatLnSpc="1"/>
          <a:lstStyle/>
          <a:p>
            <a:endParaRPr lang="ko-KR" altLang="en-US">
              <a:latin typeface="+mj-ea"/>
              <a:ea typeface="+mj-ea"/>
            </a:endParaRPr>
          </a:p>
        </p:txBody>
      </p:sp>
      <p:sp>
        <p:nvSpPr>
          <p:cNvPr id="23" name="Freeform 48"/>
          <p:cNvSpPr>
            <a:spLocks noEditPoints="1"/>
          </p:cNvSpPr>
          <p:nvPr/>
        </p:nvSpPr>
        <p:spPr bwMode="auto">
          <a:xfrm>
            <a:off x="4195839" y="4534242"/>
            <a:ext cx="340470" cy="498179"/>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128580" tIns="64290" rIns="128580" bIns="64290" numCol="1" anchor="t" anchorCtr="0" compatLnSpc="1"/>
          <a:lstStyle/>
          <a:p>
            <a:endParaRPr lang="ko-KR" altLang="en-US">
              <a:latin typeface="+mj-ea"/>
              <a:ea typeface="+mj-ea"/>
            </a:endParaRPr>
          </a:p>
        </p:txBody>
      </p:sp>
      <p:grpSp>
        <p:nvGrpSpPr>
          <p:cNvPr id="24" name="Group 18"/>
          <p:cNvGrpSpPr/>
          <p:nvPr/>
        </p:nvGrpSpPr>
        <p:grpSpPr>
          <a:xfrm>
            <a:off x="10446860" y="4474644"/>
            <a:ext cx="439103" cy="439103"/>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mj-ea"/>
                <a:ea typeface="+mj-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mj-ea"/>
                <a:ea typeface="+mj-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id-ID">
                <a:latin typeface="+mj-ea"/>
                <a:ea typeface="+mj-ea"/>
                <a:cs typeface="Roboto condensed"/>
              </a:endParaRPr>
            </a:p>
          </p:txBody>
        </p:sp>
      </p:grpSp>
      <p:sp>
        <p:nvSpPr>
          <p:cNvPr id="28" name="TextBox 26"/>
          <p:cNvSpPr txBox="1"/>
          <p:nvPr/>
        </p:nvSpPr>
        <p:spPr>
          <a:xfrm>
            <a:off x="322920" y="4645445"/>
            <a:ext cx="2694050" cy="983991"/>
          </a:xfrm>
          <a:prstGeom prst="rect">
            <a:avLst/>
          </a:prstGeom>
          <a:noFill/>
        </p:spPr>
        <p:txBody>
          <a:bodyPr wrap="square" lIns="96461" tIns="48230" rIns="96461" bIns="48230" rtlCol="0">
            <a:spAutoFit/>
          </a:bodyPr>
          <a:lstStyle/>
          <a:p>
            <a:pPr defTabSz="1285875" fontAlgn="auto">
              <a:lnSpc>
                <a:spcPct val="130000"/>
              </a:lnSpc>
              <a:spcBef>
                <a:spcPts val="0"/>
              </a:spcBef>
              <a:spcAft>
                <a:spcPts val="0"/>
              </a:spcAft>
              <a:defRPr/>
            </a:pPr>
            <a:r>
              <a:rPr lang="zh-CN" altLang="en-US" sz="1475" kern="0" dirty="0">
                <a:solidFill>
                  <a:schemeClr val="tx1">
                    <a:lumMod val="85000"/>
                    <a:lumOff val="15000"/>
                  </a:schemeClr>
                </a:solidFill>
                <a:latin typeface="+mj-ea"/>
                <a:ea typeface="+mj-ea"/>
              </a:rPr>
              <a:t>您的内容打在这里，或者通过复制您的文本后，在此框中选择粘贴</a:t>
            </a:r>
          </a:p>
        </p:txBody>
      </p:sp>
      <p:sp>
        <p:nvSpPr>
          <p:cNvPr id="29" name="TextBox 27"/>
          <p:cNvSpPr txBox="1"/>
          <p:nvPr/>
        </p:nvSpPr>
        <p:spPr>
          <a:xfrm>
            <a:off x="2982370" y="5144171"/>
            <a:ext cx="2694050" cy="983991"/>
          </a:xfrm>
          <a:prstGeom prst="rect">
            <a:avLst/>
          </a:prstGeom>
          <a:noFill/>
        </p:spPr>
        <p:txBody>
          <a:bodyPr wrap="square" lIns="96461" tIns="48230" rIns="96461" bIns="48230" rtlCol="0">
            <a:spAutoFit/>
          </a:bodyPr>
          <a:lstStyle/>
          <a:p>
            <a:pPr defTabSz="1285875" fontAlgn="auto">
              <a:lnSpc>
                <a:spcPct val="130000"/>
              </a:lnSpc>
              <a:spcBef>
                <a:spcPts val="0"/>
              </a:spcBef>
              <a:spcAft>
                <a:spcPts val="0"/>
              </a:spcAft>
              <a:defRPr/>
            </a:pPr>
            <a:r>
              <a:rPr lang="zh-CN" altLang="en-US" sz="1475" kern="0" dirty="0">
                <a:solidFill>
                  <a:schemeClr val="tx1">
                    <a:lumMod val="85000"/>
                    <a:lumOff val="15000"/>
                  </a:schemeClr>
                </a:solidFill>
                <a:latin typeface="+mj-ea"/>
                <a:ea typeface="+mj-ea"/>
              </a:rPr>
              <a:t>您的内容打在这里，或者通过复制您的文本后，在此框中选择粘贴</a:t>
            </a:r>
          </a:p>
        </p:txBody>
      </p:sp>
      <p:sp>
        <p:nvSpPr>
          <p:cNvPr id="30" name="TextBox 28"/>
          <p:cNvSpPr txBox="1"/>
          <p:nvPr/>
        </p:nvSpPr>
        <p:spPr>
          <a:xfrm>
            <a:off x="5659183" y="5927197"/>
            <a:ext cx="2694050" cy="983991"/>
          </a:xfrm>
          <a:prstGeom prst="rect">
            <a:avLst/>
          </a:prstGeom>
          <a:noFill/>
        </p:spPr>
        <p:txBody>
          <a:bodyPr wrap="square" lIns="96461" tIns="48230" rIns="96461" bIns="48230" rtlCol="0">
            <a:spAutoFit/>
          </a:bodyPr>
          <a:lstStyle/>
          <a:p>
            <a:pPr defTabSz="1285875" fontAlgn="auto">
              <a:lnSpc>
                <a:spcPct val="130000"/>
              </a:lnSpc>
              <a:spcBef>
                <a:spcPts val="0"/>
              </a:spcBef>
              <a:spcAft>
                <a:spcPts val="0"/>
              </a:spcAft>
              <a:defRPr/>
            </a:pPr>
            <a:r>
              <a:rPr lang="zh-CN" altLang="en-US" sz="1475" kern="0" dirty="0">
                <a:solidFill>
                  <a:schemeClr val="tx1">
                    <a:lumMod val="85000"/>
                    <a:lumOff val="15000"/>
                  </a:schemeClr>
                </a:solidFill>
                <a:latin typeface="+mj-ea"/>
                <a:ea typeface="+mj-ea"/>
              </a:rPr>
              <a:t>您的内容打在这里，或者通过复制您的文本后，在此框中选择粘贴</a:t>
            </a:r>
          </a:p>
        </p:txBody>
      </p:sp>
      <p:sp>
        <p:nvSpPr>
          <p:cNvPr id="31" name="TextBox 29"/>
          <p:cNvSpPr txBox="1"/>
          <p:nvPr/>
        </p:nvSpPr>
        <p:spPr>
          <a:xfrm>
            <a:off x="9405644" y="5117805"/>
            <a:ext cx="2694050" cy="983991"/>
          </a:xfrm>
          <a:prstGeom prst="rect">
            <a:avLst/>
          </a:prstGeom>
          <a:noFill/>
        </p:spPr>
        <p:txBody>
          <a:bodyPr wrap="square" lIns="96461" tIns="48230" rIns="96461" bIns="48230" rtlCol="0">
            <a:spAutoFit/>
          </a:bodyPr>
          <a:lstStyle/>
          <a:p>
            <a:pPr defTabSz="1285875" fontAlgn="auto">
              <a:lnSpc>
                <a:spcPct val="130000"/>
              </a:lnSpc>
              <a:spcBef>
                <a:spcPts val="0"/>
              </a:spcBef>
              <a:spcAft>
                <a:spcPts val="0"/>
              </a:spcAft>
              <a:defRPr/>
            </a:pPr>
            <a:r>
              <a:rPr lang="zh-CN" altLang="en-US" sz="1475" kern="0" dirty="0">
                <a:solidFill>
                  <a:schemeClr val="tx1">
                    <a:lumMod val="85000"/>
                    <a:lumOff val="15000"/>
                  </a:schemeClr>
                </a:solidFill>
                <a:latin typeface="+mj-ea"/>
                <a:ea typeface="+mj-ea"/>
              </a:rPr>
              <a:t>您的内容打在这里，或者通过复制您的文本后，在此框中选择粘贴</a:t>
            </a:r>
          </a:p>
        </p:txBody>
      </p:sp>
      <p:grpSp>
        <p:nvGrpSpPr>
          <p:cNvPr id="32" name="组合 31"/>
          <p:cNvGrpSpPr/>
          <p:nvPr/>
        </p:nvGrpSpPr>
        <p:grpSpPr>
          <a:xfrm>
            <a:off x="6578230" y="3725897"/>
            <a:ext cx="1138066" cy="1138066"/>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99260" y="2479375"/>
            <a:ext cx="1138066" cy="1138066"/>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38" name="Picture 2" descr="C:\Users\Administrator\Desktop\微立体创业计划\00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
                    </a14:imgEffect>
                  </a14:imgLayer>
                </a14:imgProps>
              </a:ext>
            </a:extLst>
          </a:blip>
          <a:srcRect/>
          <a:stretch>
            <a:fillRect/>
          </a:stretch>
        </p:blipFill>
        <p:spPr bwMode="auto">
          <a:xfrm>
            <a:off x="9323551" y="1688736"/>
            <a:ext cx="2516324" cy="251632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5" cstate="screen"/>
          <a:srcRect/>
          <a:stretch>
            <a:fillRect/>
          </a:stretch>
        </p:blipFill>
        <p:spPr bwMode="auto">
          <a:xfrm>
            <a:off x="9494932" y="1347165"/>
            <a:ext cx="2853101" cy="2853101"/>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10175836" y="2443989"/>
            <a:ext cx="1531993" cy="429791"/>
          </a:xfrm>
          <a:prstGeom prst="rect">
            <a:avLst/>
          </a:prstGeom>
        </p:spPr>
        <p:txBody>
          <a:bodyPr wrap="square" lIns="96448" tIns="48225" rIns="96448" bIns="48225">
            <a:spAutoFit/>
          </a:bodyPr>
          <a:lstStyle/>
          <a:p>
            <a:pPr>
              <a:lnSpc>
                <a:spcPct val="120000"/>
              </a:lnSpc>
            </a:pPr>
            <a:r>
              <a:rPr lang="zh-CN" altLang="en-US" b="0" dirty="0" smtClean="0">
                <a:solidFill>
                  <a:schemeClr val="tx1">
                    <a:lumMod val="65000"/>
                    <a:lumOff val="35000"/>
                  </a:schemeClr>
                </a:solidFill>
                <a:latin typeface="+mj-ea"/>
                <a:ea typeface="+mj-ea"/>
              </a:rPr>
              <a:t>完成概述</a:t>
            </a:r>
            <a:endParaRPr lang="zh-CN" altLang="en-US" b="0" dirty="0">
              <a:solidFill>
                <a:schemeClr val="tx1">
                  <a:lumMod val="65000"/>
                  <a:lumOff val="35000"/>
                </a:schemeClr>
              </a:solidFill>
              <a:latin typeface="+mj-ea"/>
              <a:ea typeface="+mj-ea"/>
            </a:endParaRPr>
          </a:p>
        </p:txBody>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20386"/>
            <a:ext cx="12877800" cy="7259386"/>
          </a:xfrm>
          <a:prstGeom prst="rect">
            <a:avLst/>
          </a:prstGeom>
        </p:spPr>
      </p:pic>
      <p:sp>
        <p:nvSpPr>
          <p:cNvPr id="212" name="矩形 211"/>
          <p:cNvSpPr/>
          <p:nvPr/>
        </p:nvSpPr>
        <p:spPr>
          <a:xfrm>
            <a:off x="909689" y="895"/>
            <a:ext cx="3243774" cy="7230863"/>
          </a:xfrm>
          <a:prstGeom prst="rect">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14" name="矩形 213"/>
          <p:cNvSpPr/>
          <p:nvPr/>
        </p:nvSpPr>
        <p:spPr>
          <a:xfrm>
            <a:off x="7657606" y="1942655"/>
            <a:ext cx="2697842" cy="609323"/>
          </a:xfrm>
          <a:prstGeom prst="rect">
            <a:avLst/>
          </a:prstGeom>
          <a:effectLst/>
        </p:spPr>
        <p:txBody>
          <a:bodyPr wrap="none">
            <a:spAutoFit/>
          </a:bodyPr>
          <a:lstStyle/>
          <a:p>
            <a:pP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5" name="圆角矩形 214"/>
          <p:cNvSpPr/>
          <p:nvPr/>
        </p:nvSpPr>
        <p:spPr bwMode="auto">
          <a:xfrm>
            <a:off x="6272185" y="1931011"/>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ea typeface="微软雅黑" panose="020B0503020204020204" pitchFamily="34" charset="-122"/>
                <a:cs typeface="+mn-ea"/>
                <a:sym typeface="+mn-lt"/>
              </a:rPr>
              <a:t>1</a:t>
            </a:r>
            <a:endParaRPr lang="zh-CN" altLang="en-US" sz="2800" dirty="0">
              <a:latin typeface="Impact" panose="020B0806030902050204" pitchFamily="34" charset="0"/>
              <a:ea typeface="微软雅黑" panose="020B0503020204020204" pitchFamily="34" charset="-122"/>
              <a:cs typeface="+mn-ea"/>
              <a:sym typeface="+mn-lt"/>
            </a:endParaRPr>
          </a:p>
        </p:txBody>
      </p:sp>
      <p:sp>
        <p:nvSpPr>
          <p:cNvPr id="216" name="矩形 215"/>
          <p:cNvSpPr/>
          <p:nvPr/>
        </p:nvSpPr>
        <p:spPr>
          <a:xfrm>
            <a:off x="7657606" y="2926469"/>
            <a:ext cx="2697842" cy="609323"/>
          </a:xfrm>
          <a:prstGeom prst="rect">
            <a:avLst/>
          </a:prstGeom>
          <a:effectLst/>
        </p:spPr>
        <p:txBody>
          <a:bodyPr wrap="none">
            <a:spAutoFit/>
          </a:bodyPr>
          <a:lstStyle/>
          <a:p>
            <a:pP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7" name="圆角矩形 216"/>
          <p:cNvSpPr/>
          <p:nvPr/>
        </p:nvSpPr>
        <p:spPr bwMode="auto">
          <a:xfrm>
            <a:off x="6272185" y="2914826"/>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ea typeface="微软雅黑" panose="020B0503020204020204" pitchFamily="34" charset="-122"/>
                <a:cs typeface="+mn-ea"/>
                <a:sym typeface="+mn-lt"/>
              </a:rPr>
              <a:t>2</a:t>
            </a:r>
            <a:endParaRPr lang="zh-CN" altLang="en-US" sz="2800" dirty="0">
              <a:latin typeface="Impact" panose="020B0806030902050204" pitchFamily="34" charset="0"/>
              <a:ea typeface="微软雅黑" panose="020B0503020204020204" pitchFamily="34" charset="-122"/>
              <a:cs typeface="+mn-ea"/>
              <a:sym typeface="+mn-lt"/>
            </a:endParaRPr>
          </a:p>
        </p:txBody>
      </p:sp>
      <p:sp>
        <p:nvSpPr>
          <p:cNvPr id="218" name="矩形 217"/>
          <p:cNvSpPr/>
          <p:nvPr/>
        </p:nvSpPr>
        <p:spPr>
          <a:xfrm>
            <a:off x="7657606" y="3912102"/>
            <a:ext cx="2697842" cy="609323"/>
          </a:xfrm>
          <a:prstGeom prst="rect">
            <a:avLst/>
          </a:prstGeom>
          <a:effectLst/>
        </p:spPr>
        <p:txBody>
          <a:bodyPr wrap="none">
            <a:spAutoFit/>
          </a:bodyPr>
          <a:lstStyle/>
          <a:p>
            <a:pP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9" name="圆角矩形 218"/>
          <p:cNvSpPr/>
          <p:nvPr/>
        </p:nvSpPr>
        <p:spPr bwMode="auto">
          <a:xfrm>
            <a:off x="6272185" y="3900460"/>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ea typeface="微软雅黑" panose="020B0503020204020204" pitchFamily="34" charset="-122"/>
                <a:cs typeface="+mn-ea"/>
                <a:sym typeface="+mn-lt"/>
              </a:rPr>
              <a:t>3</a:t>
            </a:r>
            <a:endParaRPr lang="zh-CN" altLang="en-US" sz="2800" dirty="0">
              <a:latin typeface="Impact" panose="020B0806030902050204" pitchFamily="34" charset="0"/>
              <a:ea typeface="微软雅黑" panose="020B0503020204020204" pitchFamily="34" charset="-122"/>
              <a:cs typeface="+mn-ea"/>
              <a:sym typeface="+mn-lt"/>
            </a:endParaRPr>
          </a:p>
        </p:txBody>
      </p:sp>
      <p:sp>
        <p:nvSpPr>
          <p:cNvPr id="220" name="矩形 219"/>
          <p:cNvSpPr/>
          <p:nvPr/>
        </p:nvSpPr>
        <p:spPr>
          <a:xfrm>
            <a:off x="7657606" y="4914794"/>
            <a:ext cx="2697842" cy="609323"/>
          </a:xfrm>
          <a:prstGeom prst="rect">
            <a:avLst/>
          </a:prstGeom>
          <a:effectLst/>
        </p:spPr>
        <p:txBody>
          <a:bodyPr wrap="none">
            <a:spAutoFit/>
          </a:bodyPr>
          <a:lstStyle/>
          <a:p>
            <a:pPr>
              <a:lnSpc>
                <a:spcPct val="120000"/>
              </a:lnSpc>
            </a:pPr>
            <a:r>
              <a:rPr lang="zh-CN" altLang="en-US"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2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1" name="圆角矩形 220"/>
          <p:cNvSpPr/>
          <p:nvPr/>
        </p:nvSpPr>
        <p:spPr bwMode="auto">
          <a:xfrm>
            <a:off x="6272185" y="4903150"/>
            <a:ext cx="714104" cy="58875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dirty="0">
                <a:latin typeface="Impact" panose="020B0806030902050204" pitchFamily="34" charset="0"/>
                <a:ea typeface="微软雅黑" panose="020B0503020204020204" pitchFamily="34" charset="-122"/>
                <a:cs typeface="+mn-ea"/>
                <a:sym typeface="+mn-lt"/>
              </a:rPr>
              <a:t>4</a:t>
            </a:r>
            <a:endParaRPr lang="zh-CN" altLang="en-US" sz="2800" dirty="0">
              <a:latin typeface="Impact" panose="020B0806030902050204" pitchFamily="34" charset="0"/>
              <a:ea typeface="微软雅黑" panose="020B0503020204020204" pitchFamily="34" charset="-122"/>
              <a:cs typeface="+mn-ea"/>
              <a:sym typeface="+mn-lt"/>
            </a:endParaRPr>
          </a:p>
        </p:txBody>
      </p:sp>
      <p:grpSp>
        <p:nvGrpSpPr>
          <p:cNvPr id="222" name="组合 221"/>
          <p:cNvGrpSpPr/>
          <p:nvPr/>
        </p:nvGrpSpPr>
        <p:grpSpPr>
          <a:xfrm>
            <a:off x="1387625" y="2472375"/>
            <a:ext cx="2287905" cy="2287903"/>
            <a:chOff x="3962648" y="2819400"/>
            <a:chExt cx="1218704" cy="1218704"/>
          </a:xfrm>
        </p:grpSpPr>
        <p:grpSp>
          <p:nvGrpSpPr>
            <p:cNvPr id="223" name="组合 222"/>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225" name="同心圆 2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solidFill>
                  <a:ea typeface="微软雅黑" panose="020B0503020204020204" pitchFamily="34" charset="-122"/>
                  <a:cs typeface="+mn-ea"/>
                  <a:sym typeface="+mn-lt"/>
                </a:endParaRPr>
              </a:p>
            </p:txBody>
          </p:sp>
          <p:sp>
            <p:nvSpPr>
              <p:cNvPr id="226" name="椭圆 2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ea typeface="微软雅黑" panose="020B0503020204020204" pitchFamily="34" charset="-122"/>
                  <a:cs typeface="+mn-ea"/>
                  <a:sym typeface="+mn-lt"/>
                </a:endParaRPr>
              </a:p>
            </p:txBody>
          </p:sp>
        </p:grpSp>
        <p:sp>
          <p:nvSpPr>
            <p:cNvPr id="224" name="TextBox 5"/>
            <p:cNvSpPr txBox="1"/>
            <p:nvPr/>
          </p:nvSpPr>
          <p:spPr>
            <a:xfrm>
              <a:off x="4146363" y="3165339"/>
              <a:ext cx="852982" cy="475321"/>
            </a:xfrm>
            <a:prstGeom prst="rect">
              <a:avLst/>
            </a:prstGeom>
            <a:noFill/>
          </p:spPr>
          <p:txBody>
            <a:bodyPr wrap="none" rtlCol="0">
              <a:spAutoFit/>
            </a:bodyPr>
            <a:lstStyle/>
            <a:p>
              <a:pPr algn="ctr"/>
              <a:r>
                <a:rPr lang="zh-CN" altLang="en-US" sz="2800" b="1" spc="300" dirty="0">
                  <a:solidFill>
                    <a:schemeClr val="accent1"/>
                  </a:solidFill>
                  <a:latin typeface="微软雅黑" panose="020B0503020204020204" pitchFamily="34" charset="-122"/>
                  <a:ea typeface="微软雅黑" panose="020B0503020204020204" pitchFamily="34" charset="-122"/>
                  <a:cs typeface="+mn-ea"/>
                  <a:sym typeface="+mn-lt"/>
                </a:rPr>
                <a:t>目录</a:t>
              </a:r>
              <a:endParaRPr lang="en-US" altLang="zh-CN" sz="2800" b="1" spc="300" dirty="0">
                <a:solidFill>
                  <a:schemeClr val="accent1"/>
                </a:solidFill>
                <a:latin typeface="微软雅黑" panose="020B0503020204020204" pitchFamily="34" charset="-122"/>
                <a:ea typeface="微软雅黑" panose="020B0503020204020204" pitchFamily="34" charset="-122"/>
                <a:cs typeface="+mn-ea"/>
                <a:sym typeface="+mn-lt"/>
              </a:endParaRPr>
            </a:p>
            <a:p>
              <a:pPr algn="ctr"/>
              <a:r>
                <a:rPr lang="en-US" altLang="zh-CN" sz="2400" b="1" cap="all" dirty="0">
                  <a:solidFill>
                    <a:schemeClr val="accent1"/>
                  </a:solidFill>
                  <a:latin typeface="Franklin Gothic Book" panose="020B0503020102020204" pitchFamily="34" charset="0"/>
                  <a:ea typeface="微软雅黑" panose="020B0503020204020204" pitchFamily="34" charset="-122"/>
                  <a:cs typeface="+mn-ea"/>
                  <a:sym typeface="+mn-lt"/>
                </a:rPr>
                <a:t>contents</a:t>
              </a:r>
              <a:endParaRPr lang="zh-CN" altLang="en-US" sz="2400" b="1" cap="all" dirty="0">
                <a:solidFill>
                  <a:schemeClr val="accent1"/>
                </a:solidFill>
                <a:latin typeface="Franklin Gothic Book" panose="020B0503020102020204" pitchFamily="34" charset="0"/>
                <a:ea typeface="微软雅黑" panose="020B0503020204020204" pitchFamily="34" charset="-122"/>
                <a:cs typeface="+mn-ea"/>
                <a:sym typeface="+mn-lt"/>
              </a:endParaRPr>
            </a:p>
          </p:txBody>
        </p:sp>
      </p:grpSp>
    </p:spTree>
  </p:cSld>
  <p:clrMapOvr>
    <a:masterClrMapping/>
  </p:clrMapOvr>
  <p:transition spd="slow" advTm="15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cBhvr additive="base">
                                            <p:cTn id="12" dur="500" fill="hold"/>
                                            <p:tgtEl>
                                              <p:spTgt spid="212"/>
                                            </p:tgtEl>
                                            <p:attrNameLst>
                                              <p:attrName>ppt_x</p:attrName>
                                            </p:attrNameLst>
                                          </p:cBhvr>
                                          <p:tavLst>
                                            <p:tav tm="0">
                                              <p:val>
                                                <p:strVal val="#ppt_x"/>
                                              </p:val>
                                            </p:tav>
                                            <p:tav tm="100000">
                                              <p:val>
                                                <p:strVal val="#ppt_x"/>
                                              </p:val>
                                            </p:tav>
                                          </p:tavLst>
                                        </p:anim>
                                        <p:anim calcmode="lin" valueType="num">
                                          <p:cBhvr additive="base">
                                            <p:cTn id="13" dur="500" fill="hold"/>
                                            <p:tgtEl>
                                              <p:spTgt spid="2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42000" fill="hold" nodeType="afterEffect" p14:presetBounceEnd="46000">
                                      <p:stCondLst>
                                        <p:cond delay="0"/>
                                      </p:stCondLst>
                                      <p:childTnLst>
                                        <p:set>
                                          <p:cBhvr>
                                            <p:cTn id="16" dur="1" fill="hold">
                                              <p:stCondLst>
                                                <p:cond delay="0"/>
                                              </p:stCondLst>
                                            </p:cTn>
                                            <p:tgtEl>
                                              <p:spTgt spid="222"/>
                                            </p:tgtEl>
                                            <p:attrNameLst>
                                              <p:attrName>style.visibility</p:attrName>
                                            </p:attrNameLst>
                                          </p:cBhvr>
                                          <p:to>
                                            <p:strVal val="visible"/>
                                          </p:to>
                                        </p:set>
                                        <p:anim calcmode="lin" valueType="num" p14:bounceEnd="46000">
                                          <p:cBhvr additive="base">
                                            <p:cTn id="17" dur="1500" fill="hold"/>
                                            <p:tgtEl>
                                              <p:spTgt spid="222"/>
                                            </p:tgtEl>
                                            <p:attrNameLst>
                                              <p:attrName>ppt_x</p:attrName>
                                            </p:attrNameLst>
                                          </p:cBhvr>
                                          <p:tavLst>
                                            <p:tav tm="0">
                                              <p:val>
                                                <p:strVal val="#ppt_x"/>
                                              </p:val>
                                            </p:tav>
                                            <p:tav tm="100000">
                                              <p:val>
                                                <p:strVal val="#ppt_x"/>
                                              </p:val>
                                            </p:tav>
                                          </p:tavLst>
                                        </p:anim>
                                        <p:anim calcmode="lin" valueType="num" p14:bounceEnd="46000">
                                          <p:cBhvr additive="base">
                                            <p:cTn id="18" dur="1500" fill="hold"/>
                                            <p:tgtEl>
                                              <p:spTgt spid="222"/>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1" fill="hold" grpId="0" nodeType="afterEffect">
                                      <p:stCondLst>
                                        <p:cond delay="0"/>
                                      </p:stCondLst>
                                      <p:childTnLst>
                                        <p:set>
                                          <p:cBhvr>
                                            <p:cTn id="21" dur="1" fill="hold">
                                              <p:stCondLst>
                                                <p:cond delay="0"/>
                                              </p:stCondLst>
                                            </p:cTn>
                                            <p:tgtEl>
                                              <p:spTgt spid="215"/>
                                            </p:tgtEl>
                                            <p:attrNameLst>
                                              <p:attrName>style.visibility</p:attrName>
                                            </p:attrNameLst>
                                          </p:cBhvr>
                                          <p:to>
                                            <p:strVal val="visible"/>
                                          </p:to>
                                        </p:set>
                                        <p:anim calcmode="lin" valueType="num">
                                          <p:cBhvr additive="base">
                                            <p:cTn id="22" dur="500" fill="hold"/>
                                            <p:tgtEl>
                                              <p:spTgt spid="215"/>
                                            </p:tgtEl>
                                            <p:attrNameLst>
                                              <p:attrName>ppt_x</p:attrName>
                                            </p:attrNameLst>
                                          </p:cBhvr>
                                          <p:tavLst>
                                            <p:tav tm="0">
                                              <p:val>
                                                <p:strVal val="#ppt_x"/>
                                              </p:val>
                                            </p:tav>
                                            <p:tav tm="100000">
                                              <p:val>
                                                <p:strVal val="#ppt_x"/>
                                              </p:val>
                                            </p:tav>
                                          </p:tavLst>
                                        </p:anim>
                                        <p:anim calcmode="lin" valueType="num">
                                          <p:cBhvr additive="base">
                                            <p:cTn id="23" dur="500" fill="hold"/>
                                            <p:tgtEl>
                                              <p:spTgt spid="215"/>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childTnLst>
                              </p:cTn>
                            </p:par>
                            <p:par>
                              <p:cTn id="28" fill="hold">
                                <p:stCondLst>
                                  <p:cond delay="3500"/>
                                </p:stCondLst>
                                <p:childTnLst>
                                  <p:par>
                                    <p:cTn id="29" presetID="2" presetClass="entr" presetSubtype="1" fill="hold" grpId="0" nodeType="afterEffect">
                                      <p:stCondLst>
                                        <p:cond delay="0"/>
                                      </p:stCondLst>
                                      <p:childTnLst>
                                        <p:set>
                                          <p:cBhvr>
                                            <p:cTn id="30" dur="1" fill="hold">
                                              <p:stCondLst>
                                                <p:cond delay="0"/>
                                              </p:stCondLst>
                                            </p:cTn>
                                            <p:tgtEl>
                                              <p:spTgt spid="217"/>
                                            </p:tgtEl>
                                            <p:attrNameLst>
                                              <p:attrName>style.visibility</p:attrName>
                                            </p:attrNameLst>
                                          </p:cBhvr>
                                          <p:to>
                                            <p:strVal val="visible"/>
                                          </p:to>
                                        </p:set>
                                        <p:anim calcmode="lin" valueType="num">
                                          <p:cBhvr additive="base">
                                            <p:cTn id="31" dur="500" fill="hold"/>
                                            <p:tgtEl>
                                              <p:spTgt spid="217"/>
                                            </p:tgtEl>
                                            <p:attrNameLst>
                                              <p:attrName>ppt_x</p:attrName>
                                            </p:attrNameLst>
                                          </p:cBhvr>
                                          <p:tavLst>
                                            <p:tav tm="0">
                                              <p:val>
                                                <p:strVal val="#ppt_x"/>
                                              </p:val>
                                            </p:tav>
                                            <p:tav tm="100000">
                                              <p:val>
                                                <p:strVal val="#ppt_x"/>
                                              </p:val>
                                            </p:tav>
                                          </p:tavLst>
                                        </p:anim>
                                        <p:anim calcmode="lin" valueType="num">
                                          <p:cBhvr additive="base">
                                            <p:cTn id="32" dur="500" fill="hold"/>
                                            <p:tgtEl>
                                              <p:spTgt spid="217"/>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16"/>
                                            </p:tgtEl>
                                            <p:attrNameLst>
                                              <p:attrName>style.visibility</p:attrName>
                                            </p:attrNameLst>
                                          </p:cBhvr>
                                          <p:to>
                                            <p:strVal val="visible"/>
                                          </p:to>
                                        </p:set>
                                        <p:animEffect transition="in" filter="wipe(left)">
                                          <p:cBhvr>
                                            <p:cTn id="36" dur="500"/>
                                            <p:tgtEl>
                                              <p:spTgt spid="216"/>
                                            </p:tgtEl>
                                          </p:cBhvr>
                                        </p:animEffect>
                                      </p:childTnLst>
                                    </p:cTn>
                                  </p:par>
                                </p:childTnLst>
                              </p:cTn>
                            </p:par>
                            <p:par>
                              <p:cTn id="37" fill="hold">
                                <p:stCondLst>
                                  <p:cond delay="4500"/>
                                </p:stCondLst>
                                <p:childTnLst>
                                  <p:par>
                                    <p:cTn id="38" presetID="2" presetClass="entr" presetSubtype="1" fill="hold" grpId="0" nodeType="afterEffect">
                                      <p:stCondLst>
                                        <p:cond delay="0"/>
                                      </p:stCondLst>
                                      <p:childTnLst>
                                        <p:set>
                                          <p:cBhvr>
                                            <p:cTn id="39" dur="1" fill="hold">
                                              <p:stCondLst>
                                                <p:cond delay="0"/>
                                              </p:stCondLst>
                                            </p:cTn>
                                            <p:tgtEl>
                                              <p:spTgt spid="219"/>
                                            </p:tgtEl>
                                            <p:attrNameLst>
                                              <p:attrName>style.visibility</p:attrName>
                                            </p:attrNameLst>
                                          </p:cBhvr>
                                          <p:to>
                                            <p:strVal val="visible"/>
                                          </p:to>
                                        </p:set>
                                        <p:anim calcmode="lin" valueType="num">
                                          <p:cBhvr additive="base">
                                            <p:cTn id="40" dur="500" fill="hold"/>
                                            <p:tgtEl>
                                              <p:spTgt spid="219"/>
                                            </p:tgtEl>
                                            <p:attrNameLst>
                                              <p:attrName>ppt_x</p:attrName>
                                            </p:attrNameLst>
                                          </p:cBhvr>
                                          <p:tavLst>
                                            <p:tav tm="0">
                                              <p:val>
                                                <p:strVal val="#ppt_x"/>
                                              </p:val>
                                            </p:tav>
                                            <p:tav tm="100000">
                                              <p:val>
                                                <p:strVal val="#ppt_x"/>
                                              </p:val>
                                            </p:tav>
                                          </p:tavLst>
                                        </p:anim>
                                        <p:anim calcmode="lin" valueType="num">
                                          <p:cBhvr additive="base">
                                            <p:cTn id="41" dur="500" fill="hold"/>
                                            <p:tgtEl>
                                              <p:spTgt spid="219"/>
                                            </p:tgtEl>
                                            <p:attrNameLst>
                                              <p:attrName>ppt_y</p:attrName>
                                            </p:attrNameLst>
                                          </p:cBhvr>
                                          <p:tavLst>
                                            <p:tav tm="0">
                                              <p:val>
                                                <p:strVal val="0-#ppt_h/2"/>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218"/>
                                            </p:tgtEl>
                                            <p:attrNameLst>
                                              <p:attrName>style.visibility</p:attrName>
                                            </p:attrNameLst>
                                          </p:cBhvr>
                                          <p:to>
                                            <p:strVal val="visible"/>
                                          </p:to>
                                        </p:set>
                                        <p:animEffect transition="in" filter="wipe(left)">
                                          <p:cBhvr>
                                            <p:cTn id="45" dur="500"/>
                                            <p:tgtEl>
                                              <p:spTgt spid="218"/>
                                            </p:tgtEl>
                                          </p:cBhvr>
                                        </p:animEffect>
                                      </p:childTnLst>
                                    </p:cTn>
                                  </p:par>
                                </p:childTnLst>
                              </p:cTn>
                            </p:par>
                            <p:par>
                              <p:cTn id="46" fill="hold">
                                <p:stCondLst>
                                  <p:cond delay="5500"/>
                                </p:stCondLst>
                                <p:childTnLst>
                                  <p:par>
                                    <p:cTn id="47" presetID="2" presetClass="entr" presetSubtype="1" fill="hold" grpId="0" nodeType="afterEffect">
                                      <p:stCondLst>
                                        <p:cond delay="0"/>
                                      </p:stCondLst>
                                      <p:childTnLst>
                                        <p:set>
                                          <p:cBhvr>
                                            <p:cTn id="48" dur="1" fill="hold">
                                              <p:stCondLst>
                                                <p:cond delay="0"/>
                                              </p:stCondLst>
                                            </p:cTn>
                                            <p:tgtEl>
                                              <p:spTgt spid="221"/>
                                            </p:tgtEl>
                                            <p:attrNameLst>
                                              <p:attrName>style.visibility</p:attrName>
                                            </p:attrNameLst>
                                          </p:cBhvr>
                                          <p:to>
                                            <p:strVal val="visible"/>
                                          </p:to>
                                        </p:set>
                                        <p:anim calcmode="lin" valueType="num">
                                          <p:cBhvr additive="base">
                                            <p:cTn id="49" dur="500" fill="hold"/>
                                            <p:tgtEl>
                                              <p:spTgt spid="221"/>
                                            </p:tgtEl>
                                            <p:attrNameLst>
                                              <p:attrName>ppt_x</p:attrName>
                                            </p:attrNameLst>
                                          </p:cBhvr>
                                          <p:tavLst>
                                            <p:tav tm="0">
                                              <p:val>
                                                <p:strVal val="#ppt_x"/>
                                              </p:val>
                                            </p:tav>
                                            <p:tav tm="100000">
                                              <p:val>
                                                <p:strVal val="#ppt_x"/>
                                              </p:val>
                                            </p:tav>
                                          </p:tavLst>
                                        </p:anim>
                                        <p:anim calcmode="lin" valueType="num">
                                          <p:cBhvr additive="base">
                                            <p:cTn id="50" dur="500" fill="hold"/>
                                            <p:tgtEl>
                                              <p:spTgt spid="221"/>
                                            </p:tgtEl>
                                            <p:attrNameLst>
                                              <p:attrName>ppt_y</p:attrName>
                                            </p:attrNameLst>
                                          </p:cBhvr>
                                          <p:tavLst>
                                            <p:tav tm="0">
                                              <p:val>
                                                <p:strVal val="0-#ppt_h/2"/>
                                              </p:val>
                                            </p:tav>
                                            <p:tav tm="100000">
                                              <p:val>
                                                <p:strVal val="#ppt_y"/>
                                              </p:val>
                                            </p:tav>
                                          </p:tavLst>
                                        </p:anim>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220"/>
                                            </p:tgtEl>
                                            <p:attrNameLst>
                                              <p:attrName>style.visibility</p:attrName>
                                            </p:attrNameLst>
                                          </p:cBhvr>
                                          <p:to>
                                            <p:strVal val="visible"/>
                                          </p:to>
                                        </p:set>
                                        <p:animEffect transition="in" filter="wipe(left)">
                                          <p:cBhvr>
                                            <p:cTn id="5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4" grpId="0"/>
          <p:bldP spid="215" grpId="0" animBg="1"/>
          <p:bldP spid="216" grpId="0"/>
          <p:bldP spid="217" grpId="0" animBg="1"/>
          <p:bldP spid="218" grpId="0"/>
          <p:bldP spid="219" grpId="0" animBg="1"/>
          <p:bldP spid="220" grpId="0"/>
          <p:bldP spid="2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12"/>
                                            </p:tgtEl>
                                            <p:attrNameLst>
                                              <p:attrName>style.visibility</p:attrName>
                                            </p:attrNameLst>
                                          </p:cBhvr>
                                          <p:to>
                                            <p:strVal val="visible"/>
                                          </p:to>
                                        </p:set>
                                        <p:anim calcmode="lin" valueType="num">
                                          <p:cBhvr additive="base">
                                            <p:cTn id="12" dur="500" fill="hold"/>
                                            <p:tgtEl>
                                              <p:spTgt spid="212"/>
                                            </p:tgtEl>
                                            <p:attrNameLst>
                                              <p:attrName>ppt_x</p:attrName>
                                            </p:attrNameLst>
                                          </p:cBhvr>
                                          <p:tavLst>
                                            <p:tav tm="0">
                                              <p:val>
                                                <p:strVal val="#ppt_x"/>
                                              </p:val>
                                            </p:tav>
                                            <p:tav tm="100000">
                                              <p:val>
                                                <p:strVal val="#ppt_x"/>
                                              </p:val>
                                            </p:tav>
                                          </p:tavLst>
                                        </p:anim>
                                        <p:anim calcmode="lin" valueType="num">
                                          <p:cBhvr additive="base">
                                            <p:cTn id="13" dur="500" fill="hold"/>
                                            <p:tgtEl>
                                              <p:spTgt spid="2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42000" fill="hold" nodeType="afterEffect">
                                      <p:stCondLst>
                                        <p:cond delay="0"/>
                                      </p:stCondLst>
                                      <p:childTnLst>
                                        <p:set>
                                          <p:cBhvr>
                                            <p:cTn id="16" dur="1" fill="hold">
                                              <p:stCondLst>
                                                <p:cond delay="0"/>
                                              </p:stCondLst>
                                            </p:cTn>
                                            <p:tgtEl>
                                              <p:spTgt spid="222"/>
                                            </p:tgtEl>
                                            <p:attrNameLst>
                                              <p:attrName>style.visibility</p:attrName>
                                            </p:attrNameLst>
                                          </p:cBhvr>
                                          <p:to>
                                            <p:strVal val="visible"/>
                                          </p:to>
                                        </p:set>
                                        <p:anim calcmode="lin" valueType="num">
                                          <p:cBhvr additive="base">
                                            <p:cTn id="17" dur="1500" fill="hold"/>
                                            <p:tgtEl>
                                              <p:spTgt spid="222"/>
                                            </p:tgtEl>
                                            <p:attrNameLst>
                                              <p:attrName>ppt_x</p:attrName>
                                            </p:attrNameLst>
                                          </p:cBhvr>
                                          <p:tavLst>
                                            <p:tav tm="0">
                                              <p:val>
                                                <p:strVal val="#ppt_x"/>
                                              </p:val>
                                            </p:tav>
                                            <p:tav tm="100000">
                                              <p:val>
                                                <p:strVal val="#ppt_x"/>
                                              </p:val>
                                            </p:tav>
                                          </p:tavLst>
                                        </p:anim>
                                        <p:anim calcmode="lin" valueType="num">
                                          <p:cBhvr additive="base">
                                            <p:cTn id="18" dur="1500" fill="hold"/>
                                            <p:tgtEl>
                                              <p:spTgt spid="222"/>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1" fill="hold" grpId="0" nodeType="afterEffect">
                                      <p:stCondLst>
                                        <p:cond delay="0"/>
                                      </p:stCondLst>
                                      <p:childTnLst>
                                        <p:set>
                                          <p:cBhvr>
                                            <p:cTn id="21" dur="1" fill="hold">
                                              <p:stCondLst>
                                                <p:cond delay="0"/>
                                              </p:stCondLst>
                                            </p:cTn>
                                            <p:tgtEl>
                                              <p:spTgt spid="215"/>
                                            </p:tgtEl>
                                            <p:attrNameLst>
                                              <p:attrName>style.visibility</p:attrName>
                                            </p:attrNameLst>
                                          </p:cBhvr>
                                          <p:to>
                                            <p:strVal val="visible"/>
                                          </p:to>
                                        </p:set>
                                        <p:anim calcmode="lin" valueType="num">
                                          <p:cBhvr additive="base">
                                            <p:cTn id="22" dur="500" fill="hold"/>
                                            <p:tgtEl>
                                              <p:spTgt spid="215"/>
                                            </p:tgtEl>
                                            <p:attrNameLst>
                                              <p:attrName>ppt_x</p:attrName>
                                            </p:attrNameLst>
                                          </p:cBhvr>
                                          <p:tavLst>
                                            <p:tav tm="0">
                                              <p:val>
                                                <p:strVal val="#ppt_x"/>
                                              </p:val>
                                            </p:tav>
                                            <p:tav tm="100000">
                                              <p:val>
                                                <p:strVal val="#ppt_x"/>
                                              </p:val>
                                            </p:tav>
                                          </p:tavLst>
                                        </p:anim>
                                        <p:anim calcmode="lin" valueType="num">
                                          <p:cBhvr additive="base">
                                            <p:cTn id="23" dur="500" fill="hold"/>
                                            <p:tgtEl>
                                              <p:spTgt spid="215"/>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childTnLst>
                              </p:cTn>
                            </p:par>
                            <p:par>
                              <p:cTn id="28" fill="hold">
                                <p:stCondLst>
                                  <p:cond delay="3500"/>
                                </p:stCondLst>
                                <p:childTnLst>
                                  <p:par>
                                    <p:cTn id="29" presetID="2" presetClass="entr" presetSubtype="1" fill="hold" grpId="0" nodeType="afterEffect">
                                      <p:stCondLst>
                                        <p:cond delay="0"/>
                                      </p:stCondLst>
                                      <p:childTnLst>
                                        <p:set>
                                          <p:cBhvr>
                                            <p:cTn id="30" dur="1" fill="hold">
                                              <p:stCondLst>
                                                <p:cond delay="0"/>
                                              </p:stCondLst>
                                            </p:cTn>
                                            <p:tgtEl>
                                              <p:spTgt spid="217"/>
                                            </p:tgtEl>
                                            <p:attrNameLst>
                                              <p:attrName>style.visibility</p:attrName>
                                            </p:attrNameLst>
                                          </p:cBhvr>
                                          <p:to>
                                            <p:strVal val="visible"/>
                                          </p:to>
                                        </p:set>
                                        <p:anim calcmode="lin" valueType="num">
                                          <p:cBhvr additive="base">
                                            <p:cTn id="31" dur="500" fill="hold"/>
                                            <p:tgtEl>
                                              <p:spTgt spid="217"/>
                                            </p:tgtEl>
                                            <p:attrNameLst>
                                              <p:attrName>ppt_x</p:attrName>
                                            </p:attrNameLst>
                                          </p:cBhvr>
                                          <p:tavLst>
                                            <p:tav tm="0">
                                              <p:val>
                                                <p:strVal val="#ppt_x"/>
                                              </p:val>
                                            </p:tav>
                                            <p:tav tm="100000">
                                              <p:val>
                                                <p:strVal val="#ppt_x"/>
                                              </p:val>
                                            </p:tav>
                                          </p:tavLst>
                                        </p:anim>
                                        <p:anim calcmode="lin" valueType="num">
                                          <p:cBhvr additive="base">
                                            <p:cTn id="32" dur="500" fill="hold"/>
                                            <p:tgtEl>
                                              <p:spTgt spid="217"/>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216"/>
                                            </p:tgtEl>
                                            <p:attrNameLst>
                                              <p:attrName>style.visibility</p:attrName>
                                            </p:attrNameLst>
                                          </p:cBhvr>
                                          <p:to>
                                            <p:strVal val="visible"/>
                                          </p:to>
                                        </p:set>
                                        <p:animEffect transition="in" filter="wipe(left)">
                                          <p:cBhvr>
                                            <p:cTn id="36" dur="500"/>
                                            <p:tgtEl>
                                              <p:spTgt spid="216"/>
                                            </p:tgtEl>
                                          </p:cBhvr>
                                        </p:animEffect>
                                      </p:childTnLst>
                                    </p:cTn>
                                  </p:par>
                                </p:childTnLst>
                              </p:cTn>
                            </p:par>
                            <p:par>
                              <p:cTn id="37" fill="hold">
                                <p:stCondLst>
                                  <p:cond delay="4500"/>
                                </p:stCondLst>
                                <p:childTnLst>
                                  <p:par>
                                    <p:cTn id="38" presetID="2" presetClass="entr" presetSubtype="1" fill="hold" grpId="0" nodeType="afterEffect">
                                      <p:stCondLst>
                                        <p:cond delay="0"/>
                                      </p:stCondLst>
                                      <p:childTnLst>
                                        <p:set>
                                          <p:cBhvr>
                                            <p:cTn id="39" dur="1" fill="hold">
                                              <p:stCondLst>
                                                <p:cond delay="0"/>
                                              </p:stCondLst>
                                            </p:cTn>
                                            <p:tgtEl>
                                              <p:spTgt spid="219"/>
                                            </p:tgtEl>
                                            <p:attrNameLst>
                                              <p:attrName>style.visibility</p:attrName>
                                            </p:attrNameLst>
                                          </p:cBhvr>
                                          <p:to>
                                            <p:strVal val="visible"/>
                                          </p:to>
                                        </p:set>
                                        <p:anim calcmode="lin" valueType="num">
                                          <p:cBhvr additive="base">
                                            <p:cTn id="40" dur="500" fill="hold"/>
                                            <p:tgtEl>
                                              <p:spTgt spid="219"/>
                                            </p:tgtEl>
                                            <p:attrNameLst>
                                              <p:attrName>ppt_x</p:attrName>
                                            </p:attrNameLst>
                                          </p:cBhvr>
                                          <p:tavLst>
                                            <p:tav tm="0">
                                              <p:val>
                                                <p:strVal val="#ppt_x"/>
                                              </p:val>
                                            </p:tav>
                                            <p:tav tm="100000">
                                              <p:val>
                                                <p:strVal val="#ppt_x"/>
                                              </p:val>
                                            </p:tav>
                                          </p:tavLst>
                                        </p:anim>
                                        <p:anim calcmode="lin" valueType="num">
                                          <p:cBhvr additive="base">
                                            <p:cTn id="41" dur="500" fill="hold"/>
                                            <p:tgtEl>
                                              <p:spTgt spid="219"/>
                                            </p:tgtEl>
                                            <p:attrNameLst>
                                              <p:attrName>ppt_y</p:attrName>
                                            </p:attrNameLst>
                                          </p:cBhvr>
                                          <p:tavLst>
                                            <p:tav tm="0">
                                              <p:val>
                                                <p:strVal val="0-#ppt_h/2"/>
                                              </p:val>
                                            </p:tav>
                                            <p:tav tm="100000">
                                              <p:val>
                                                <p:strVal val="#ppt_y"/>
                                              </p:val>
                                            </p:tav>
                                          </p:tavLst>
                                        </p:anim>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218"/>
                                            </p:tgtEl>
                                            <p:attrNameLst>
                                              <p:attrName>style.visibility</p:attrName>
                                            </p:attrNameLst>
                                          </p:cBhvr>
                                          <p:to>
                                            <p:strVal val="visible"/>
                                          </p:to>
                                        </p:set>
                                        <p:animEffect transition="in" filter="wipe(left)">
                                          <p:cBhvr>
                                            <p:cTn id="45" dur="500"/>
                                            <p:tgtEl>
                                              <p:spTgt spid="218"/>
                                            </p:tgtEl>
                                          </p:cBhvr>
                                        </p:animEffect>
                                      </p:childTnLst>
                                    </p:cTn>
                                  </p:par>
                                </p:childTnLst>
                              </p:cTn>
                            </p:par>
                            <p:par>
                              <p:cTn id="46" fill="hold">
                                <p:stCondLst>
                                  <p:cond delay="5500"/>
                                </p:stCondLst>
                                <p:childTnLst>
                                  <p:par>
                                    <p:cTn id="47" presetID="2" presetClass="entr" presetSubtype="1" fill="hold" grpId="0" nodeType="afterEffect">
                                      <p:stCondLst>
                                        <p:cond delay="0"/>
                                      </p:stCondLst>
                                      <p:childTnLst>
                                        <p:set>
                                          <p:cBhvr>
                                            <p:cTn id="48" dur="1" fill="hold">
                                              <p:stCondLst>
                                                <p:cond delay="0"/>
                                              </p:stCondLst>
                                            </p:cTn>
                                            <p:tgtEl>
                                              <p:spTgt spid="221"/>
                                            </p:tgtEl>
                                            <p:attrNameLst>
                                              <p:attrName>style.visibility</p:attrName>
                                            </p:attrNameLst>
                                          </p:cBhvr>
                                          <p:to>
                                            <p:strVal val="visible"/>
                                          </p:to>
                                        </p:set>
                                        <p:anim calcmode="lin" valueType="num">
                                          <p:cBhvr additive="base">
                                            <p:cTn id="49" dur="500" fill="hold"/>
                                            <p:tgtEl>
                                              <p:spTgt spid="221"/>
                                            </p:tgtEl>
                                            <p:attrNameLst>
                                              <p:attrName>ppt_x</p:attrName>
                                            </p:attrNameLst>
                                          </p:cBhvr>
                                          <p:tavLst>
                                            <p:tav tm="0">
                                              <p:val>
                                                <p:strVal val="#ppt_x"/>
                                              </p:val>
                                            </p:tav>
                                            <p:tav tm="100000">
                                              <p:val>
                                                <p:strVal val="#ppt_x"/>
                                              </p:val>
                                            </p:tav>
                                          </p:tavLst>
                                        </p:anim>
                                        <p:anim calcmode="lin" valueType="num">
                                          <p:cBhvr additive="base">
                                            <p:cTn id="50" dur="500" fill="hold"/>
                                            <p:tgtEl>
                                              <p:spTgt spid="221"/>
                                            </p:tgtEl>
                                            <p:attrNameLst>
                                              <p:attrName>ppt_y</p:attrName>
                                            </p:attrNameLst>
                                          </p:cBhvr>
                                          <p:tavLst>
                                            <p:tav tm="0">
                                              <p:val>
                                                <p:strVal val="0-#ppt_h/2"/>
                                              </p:val>
                                            </p:tav>
                                            <p:tav tm="100000">
                                              <p:val>
                                                <p:strVal val="#ppt_y"/>
                                              </p:val>
                                            </p:tav>
                                          </p:tavLst>
                                        </p:anim>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220"/>
                                            </p:tgtEl>
                                            <p:attrNameLst>
                                              <p:attrName>style.visibility</p:attrName>
                                            </p:attrNameLst>
                                          </p:cBhvr>
                                          <p:to>
                                            <p:strVal val="visible"/>
                                          </p:to>
                                        </p:set>
                                        <p:animEffect transition="in" filter="wipe(left)">
                                          <p:cBhvr>
                                            <p:cTn id="5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4" grpId="0"/>
          <p:bldP spid="215" grpId="0" animBg="1"/>
          <p:bldP spid="216" grpId="0"/>
          <p:bldP spid="217" grpId="0" animBg="1"/>
          <p:bldP spid="218" grpId="0"/>
          <p:bldP spid="219" grpId="0" animBg="1"/>
          <p:bldP spid="220" grpId="0"/>
          <p:bldP spid="221"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20386"/>
            <a:ext cx="12877800" cy="7259386"/>
          </a:xfrm>
          <a:prstGeom prst="rect">
            <a:avLst/>
          </a:prstGeom>
        </p:spPr>
      </p:pic>
      <p:grpSp>
        <p:nvGrpSpPr>
          <p:cNvPr id="2" name="Group 16"/>
          <p:cNvGrpSpPr/>
          <p:nvPr/>
        </p:nvGrpSpPr>
        <p:grpSpPr>
          <a:xfrm>
            <a:off x="1943" y="3292386"/>
            <a:ext cx="6190511" cy="161971"/>
            <a:chOff x="0" y="2341322"/>
            <a:chExt cx="4403469" cy="115214"/>
          </a:xfrm>
          <a:solidFill>
            <a:schemeClr val="bg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4972045" y="3565774"/>
            <a:ext cx="5752335" cy="4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dirty="0">
                <a:solidFill>
                  <a:schemeClr val="bg1"/>
                </a:solidFill>
                <a:ea typeface="微软雅黑" panose="020B0503020204020204" pitchFamily="34" charset="-122"/>
                <a:sym typeface="Arial" panose="020B0604020202020204" pitchFamily="34" charset="0"/>
              </a:rPr>
              <a:t>ADD RELATED TITLE WORDS</a:t>
            </a:r>
          </a:p>
        </p:txBody>
      </p:sp>
      <p:sp>
        <p:nvSpPr>
          <p:cNvPr id="16" name="Text Placeholder 3"/>
          <p:cNvSpPr txBox="1"/>
          <p:nvPr/>
        </p:nvSpPr>
        <p:spPr>
          <a:xfrm>
            <a:off x="4972047" y="4192026"/>
            <a:ext cx="4840871" cy="475846"/>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have</a:t>
            </a:r>
          </a:p>
          <a:p>
            <a:pPr algn="l" defTabSz="1285875">
              <a:spcBef>
                <a:spcPct val="20000"/>
              </a:spcBef>
              <a:defRPr/>
            </a:pPr>
            <a:r>
              <a:rPr 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 suffered alteration in some form, by injected.</a:t>
            </a:r>
          </a:p>
        </p:txBody>
      </p:sp>
      <p:sp>
        <p:nvSpPr>
          <p:cNvPr id="7" name="TextBox 6"/>
          <p:cNvSpPr txBox="1">
            <a:spLocks noChangeArrowheads="1"/>
          </p:cNvSpPr>
          <p:nvPr/>
        </p:nvSpPr>
        <p:spPr bwMode="auto">
          <a:xfrm>
            <a:off x="3765739" y="3472231"/>
            <a:ext cx="1043389" cy="9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5625" dirty="0" smtClean="0">
                <a:solidFill>
                  <a:schemeClr val="bg1"/>
                </a:solidFill>
                <a:ea typeface="微软雅黑" panose="020B0503020204020204" pitchFamily="34" charset="-122"/>
                <a:sym typeface="Arial" panose="020B0604020202020204" pitchFamily="34" charset="0"/>
              </a:rPr>
              <a:t>03</a:t>
            </a:r>
            <a:endParaRPr lang="en-US" altLang="zh-CN" sz="5625" dirty="0">
              <a:solidFill>
                <a:schemeClr val="bg1"/>
              </a:solidFill>
              <a:ea typeface="微软雅黑" panose="020B0503020204020204"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Bottom)">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322191" y="2414772"/>
            <a:ext cx="2829069" cy="2829069"/>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 name="TextBox 11"/>
          <p:cNvSpPr txBox="1"/>
          <p:nvPr/>
        </p:nvSpPr>
        <p:spPr>
          <a:xfrm>
            <a:off x="6531805" y="1998984"/>
            <a:ext cx="4860273"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5"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sz="1405" dirty="0">
                <a:solidFill>
                  <a:prstClr val="black">
                    <a:lumMod val="65000"/>
                    <a:lumOff val="35000"/>
                  </a:prstClr>
                </a:solidFill>
                <a:latin typeface="+mj-ea"/>
                <a:ea typeface="+mj-ea"/>
              </a:rPr>
              <a:t>……</a:t>
            </a:r>
          </a:p>
        </p:txBody>
      </p:sp>
      <p:cxnSp>
        <p:nvCxnSpPr>
          <p:cNvPr id="8" name="直接连接符 7"/>
          <p:cNvCxnSpPr/>
          <p:nvPr/>
        </p:nvCxnSpPr>
        <p:spPr>
          <a:xfrm>
            <a:off x="5116846" y="2233410"/>
            <a:ext cx="1113813"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6531805" y="2710534"/>
            <a:ext cx="4860273"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5"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sz="1405" dirty="0">
                <a:solidFill>
                  <a:prstClr val="black">
                    <a:lumMod val="65000"/>
                    <a:lumOff val="35000"/>
                  </a:prstClr>
                </a:solidFill>
                <a:latin typeface="+mj-ea"/>
                <a:ea typeface="+mj-ea"/>
              </a:rPr>
              <a:t>……</a:t>
            </a:r>
          </a:p>
        </p:txBody>
      </p:sp>
      <p:cxnSp>
        <p:nvCxnSpPr>
          <p:cNvPr id="10" name="直接连接符 9"/>
          <p:cNvCxnSpPr/>
          <p:nvPr/>
        </p:nvCxnSpPr>
        <p:spPr>
          <a:xfrm>
            <a:off x="5116846" y="2944960"/>
            <a:ext cx="1113813"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6531805" y="3419324"/>
            <a:ext cx="4860273"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5"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sz="1405" dirty="0">
                <a:solidFill>
                  <a:prstClr val="black">
                    <a:lumMod val="65000"/>
                    <a:lumOff val="35000"/>
                  </a:prstClr>
                </a:solidFill>
                <a:latin typeface="+mj-ea"/>
                <a:ea typeface="+mj-ea"/>
              </a:rPr>
              <a:t>……</a:t>
            </a:r>
          </a:p>
        </p:txBody>
      </p:sp>
      <p:cxnSp>
        <p:nvCxnSpPr>
          <p:cNvPr id="12" name="直接连接符 11"/>
          <p:cNvCxnSpPr/>
          <p:nvPr/>
        </p:nvCxnSpPr>
        <p:spPr>
          <a:xfrm>
            <a:off x="5116846" y="3653750"/>
            <a:ext cx="1113813"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6531805" y="4128114"/>
            <a:ext cx="4860273"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5"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sz="1405" dirty="0">
                <a:solidFill>
                  <a:prstClr val="black">
                    <a:lumMod val="65000"/>
                    <a:lumOff val="35000"/>
                  </a:prstClr>
                </a:solidFill>
                <a:latin typeface="+mj-ea"/>
                <a:ea typeface="+mj-ea"/>
              </a:rPr>
              <a:t>……</a:t>
            </a:r>
          </a:p>
        </p:txBody>
      </p:sp>
      <p:cxnSp>
        <p:nvCxnSpPr>
          <p:cNvPr id="14" name="直接连接符 13"/>
          <p:cNvCxnSpPr/>
          <p:nvPr/>
        </p:nvCxnSpPr>
        <p:spPr>
          <a:xfrm>
            <a:off x="5116846" y="4362540"/>
            <a:ext cx="1113813"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6531805" y="4836903"/>
            <a:ext cx="4860273"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5"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sz="1405" dirty="0">
                <a:solidFill>
                  <a:prstClr val="black">
                    <a:lumMod val="65000"/>
                    <a:lumOff val="35000"/>
                  </a:prstClr>
                </a:solidFill>
                <a:latin typeface="+mj-ea"/>
                <a:ea typeface="+mj-ea"/>
              </a:rPr>
              <a:t>……</a:t>
            </a:r>
          </a:p>
        </p:txBody>
      </p:sp>
      <p:cxnSp>
        <p:nvCxnSpPr>
          <p:cNvPr id="16" name="直接连接符 15"/>
          <p:cNvCxnSpPr/>
          <p:nvPr/>
        </p:nvCxnSpPr>
        <p:spPr>
          <a:xfrm>
            <a:off x="5116846" y="5071330"/>
            <a:ext cx="1113813"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6531805" y="5545693"/>
            <a:ext cx="4860273"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5"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sz="1405" dirty="0">
                <a:solidFill>
                  <a:prstClr val="black">
                    <a:lumMod val="65000"/>
                    <a:lumOff val="35000"/>
                  </a:prstClr>
                </a:solidFill>
                <a:latin typeface="+mj-ea"/>
                <a:ea typeface="+mj-ea"/>
              </a:rPr>
              <a:t>……</a:t>
            </a:r>
          </a:p>
        </p:txBody>
      </p:sp>
      <p:cxnSp>
        <p:nvCxnSpPr>
          <p:cNvPr id="18" name="直接连接符 17"/>
          <p:cNvCxnSpPr/>
          <p:nvPr/>
        </p:nvCxnSpPr>
        <p:spPr>
          <a:xfrm>
            <a:off x="5116846" y="5780120"/>
            <a:ext cx="1113813"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4819329" y="2040217"/>
            <a:ext cx="386384" cy="386384"/>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sp>
        <p:nvSpPr>
          <p:cNvPr id="20" name="椭圆 19"/>
          <p:cNvSpPr/>
          <p:nvPr/>
        </p:nvSpPr>
        <p:spPr>
          <a:xfrm>
            <a:off x="4817788" y="2746239"/>
            <a:ext cx="386384" cy="38638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sp>
        <p:nvSpPr>
          <p:cNvPr id="21" name="椭圆 20"/>
          <p:cNvSpPr/>
          <p:nvPr/>
        </p:nvSpPr>
        <p:spPr>
          <a:xfrm>
            <a:off x="4817522" y="3463324"/>
            <a:ext cx="386384" cy="386384"/>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sp>
        <p:nvSpPr>
          <p:cNvPr id="22" name="椭圆 21"/>
          <p:cNvSpPr/>
          <p:nvPr/>
        </p:nvSpPr>
        <p:spPr>
          <a:xfrm>
            <a:off x="4815981" y="4169347"/>
            <a:ext cx="386384" cy="386384"/>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sp>
        <p:nvSpPr>
          <p:cNvPr id="23" name="椭圆 22"/>
          <p:cNvSpPr/>
          <p:nvPr/>
        </p:nvSpPr>
        <p:spPr>
          <a:xfrm>
            <a:off x="4819392" y="4875608"/>
            <a:ext cx="386384" cy="386384"/>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5</a:t>
            </a:r>
            <a:endParaRPr lang="zh-CN" altLang="en-US" dirty="0">
              <a:solidFill>
                <a:prstClr val="white"/>
              </a:solidFill>
              <a:latin typeface="+mj-ea"/>
              <a:ea typeface="+mj-ea"/>
            </a:endParaRPr>
          </a:p>
        </p:txBody>
      </p:sp>
      <p:sp>
        <p:nvSpPr>
          <p:cNvPr id="24" name="椭圆 23"/>
          <p:cNvSpPr/>
          <p:nvPr/>
        </p:nvSpPr>
        <p:spPr>
          <a:xfrm>
            <a:off x="4817851" y="5581631"/>
            <a:ext cx="386384" cy="386384"/>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6</a:t>
            </a:r>
            <a:endParaRPr lang="zh-CN" altLang="en-US" dirty="0">
              <a:solidFill>
                <a:prstClr val="white"/>
              </a:solidFill>
              <a:latin typeface="+mj-ea"/>
              <a:ea typeface="+mj-ea"/>
            </a:endParaRPr>
          </a:p>
        </p:txBody>
      </p:sp>
      <p:sp>
        <p:nvSpPr>
          <p:cNvPr id="25" name="TextBox 41"/>
          <p:cNvSpPr txBox="1"/>
          <p:nvPr/>
        </p:nvSpPr>
        <p:spPr>
          <a:xfrm>
            <a:off x="1796766" y="3612911"/>
            <a:ext cx="1969780" cy="43274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810" b="1" dirty="0">
                <a:solidFill>
                  <a:srgbClr val="080808"/>
                </a:solidFill>
                <a:latin typeface="+mj-ea"/>
                <a:ea typeface="+mj-ea"/>
              </a:rPr>
              <a:t>标题内容</a:t>
            </a:r>
            <a:endParaRPr lang="en-US" altLang="zh-CN" sz="2810" b="1" dirty="0">
              <a:solidFill>
                <a:srgbClr val="080808"/>
              </a:solidFill>
              <a:latin typeface="+mj-ea"/>
              <a:ea typeface="+mj-ea"/>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22" presetClass="entr" presetSubtype="8" fill="hold" nodeType="withEffect">
                                  <p:stCondLst>
                                    <p:cond delay="80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8" fill="hold" nodeType="withEffect">
                                  <p:stCondLst>
                                    <p:cond delay="90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nodeType="withEffect">
                                  <p:stCondLst>
                                    <p:cond delay="11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nodeType="withEffect">
                                  <p:stCondLst>
                                    <p:cond delay="12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22" presetClass="entr" presetSubtype="8" fill="hold" nodeType="withEffect">
                                  <p:stCondLst>
                                    <p:cond delay="130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animBg="1"/>
      <p:bldP spid="20" grpId="0" animBg="1"/>
      <p:bldP spid="21" grpId="0" animBg="1"/>
      <p:bldP spid="22" grpId="0" animBg="1"/>
      <p:bldP spid="23" grpId="0" animBg="1"/>
      <p:bldP spid="24" grpId="0" animBg="1"/>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54" y="4023653"/>
            <a:ext cx="12860277" cy="919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9850" tIns="64926" rIns="129850" bIns="64926" rtlCol="0" anchor="ctr"/>
          <a:lstStyle/>
          <a:p>
            <a:pPr algn="ctr"/>
            <a:endParaRPr lang="zh-CN" altLang="en-US">
              <a:latin typeface="+mj-ea"/>
              <a:ea typeface="+mj-ea"/>
            </a:endParaRPr>
          </a:p>
        </p:txBody>
      </p:sp>
      <p:grpSp>
        <p:nvGrpSpPr>
          <p:cNvPr id="5" name="组合 4"/>
          <p:cNvGrpSpPr/>
          <p:nvPr/>
        </p:nvGrpSpPr>
        <p:grpSpPr>
          <a:xfrm>
            <a:off x="1379036" y="3428622"/>
            <a:ext cx="1223314" cy="1223118"/>
            <a:chOff x="1466675" y="3784103"/>
            <a:chExt cx="1301392" cy="1301862"/>
          </a:xfrm>
        </p:grpSpPr>
        <p:grpSp>
          <p:nvGrpSpPr>
            <p:cNvPr id="6" name="组合 5"/>
            <p:cNvGrpSpPr/>
            <p:nvPr/>
          </p:nvGrpSpPr>
          <p:grpSpPr>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solidFill>
                    <a:latin typeface="+mj-ea"/>
                    <a:ea typeface="+mj-ea"/>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9" name="椭圆 8"/>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7" name="TextBox 97"/>
            <p:cNvSpPr txBox="1"/>
            <p:nvPr/>
          </p:nvSpPr>
          <p:spPr>
            <a:xfrm>
              <a:off x="1692270" y="4180596"/>
              <a:ext cx="850204" cy="531393"/>
            </a:xfrm>
            <a:prstGeom prst="rect">
              <a:avLst/>
            </a:prstGeom>
            <a:noFill/>
          </p:spPr>
          <p:txBody>
            <a:bodyPr wrap="square" lIns="194322" tIns="97161" rIns="194322" bIns="97161" rtlCol="0">
              <a:spAutoFit/>
            </a:bodyPr>
            <a:lstStyle/>
            <a:p>
              <a:r>
                <a:rPr lang="en-US" altLang="zh-CN" sz="1970" dirty="0">
                  <a:solidFill>
                    <a:schemeClr val="bg1"/>
                  </a:solidFill>
                  <a:latin typeface="+mj-ea"/>
                  <a:ea typeface="+mj-ea"/>
                </a:rPr>
                <a:t>6</a:t>
              </a:r>
              <a:r>
                <a:rPr lang="zh-CN" altLang="en-US" sz="1970" dirty="0">
                  <a:solidFill>
                    <a:schemeClr val="bg1"/>
                  </a:solidFill>
                  <a:latin typeface="+mj-ea"/>
                  <a:ea typeface="+mj-ea"/>
                </a:rPr>
                <a:t>月</a:t>
              </a:r>
            </a:p>
          </p:txBody>
        </p:sp>
      </p:grpSp>
      <p:grpSp>
        <p:nvGrpSpPr>
          <p:cNvPr id="12" name="组合 11"/>
          <p:cNvGrpSpPr/>
          <p:nvPr/>
        </p:nvGrpSpPr>
        <p:grpSpPr>
          <a:xfrm>
            <a:off x="2930372" y="3593122"/>
            <a:ext cx="925859" cy="925710"/>
            <a:chOff x="3117025" y="3959191"/>
            <a:chExt cx="984950" cy="985306"/>
          </a:xfrm>
        </p:grpSpPr>
        <p:grpSp>
          <p:nvGrpSpPr>
            <p:cNvPr id="13" name="组合 12"/>
            <p:cNvGrpSpPr/>
            <p:nvPr/>
          </p:nvGrpSpPr>
          <p:grpSpPr>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solidFill>
                    <a:latin typeface="+mj-ea"/>
                    <a:ea typeface="+mj-ea"/>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16" name="椭圆 1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14" name="TextBox 104"/>
            <p:cNvSpPr txBox="1"/>
            <p:nvPr/>
          </p:nvSpPr>
          <p:spPr>
            <a:xfrm>
              <a:off x="3188495" y="4196695"/>
              <a:ext cx="850204" cy="531392"/>
            </a:xfrm>
            <a:prstGeom prst="rect">
              <a:avLst/>
            </a:prstGeom>
            <a:noFill/>
          </p:spPr>
          <p:txBody>
            <a:bodyPr wrap="square" lIns="194322" tIns="97161" rIns="194322" bIns="97161" rtlCol="0">
              <a:spAutoFit/>
            </a:bodyPr>
            <a:lstStyle/>
            <a:p>
              <a:r>
                <a:rPr lang="en-US" altLang="zh-CN" sz="1970" dirty="0">
                  <a:solidFill>
                    <a:schemeClr val="bg1"/>
                  </a:solidFill>
                  <a:latin typeface="+mj-ea"/>
                  <a:ea typeface="+mj-ea"/>
                </a:rPr>
                <a:t>7</a:t>
              </a:r>
              <a:r>
                <a:rPr lang="zh-CN" altLang="en-US" sz="1970" dirty="0">
                  <a:solidFill>
                    <a:schemeClr val="bg1"/>
                  </a:solidFill>
                  <a:latin typeface="+mj-ea"/>
                  <a:ea typeface="+mj-ea"/>
                </a:rPr>
                <a:t>月</a:t>
              </a:r>
            </a:p>
          </p:txBody>
        </p:sp>
      </p:grpSp>
      <p:grpSp>
        <p:nvGrpSpPr>
          <p:cNvPr id="19" name="组合 18"/>
          <p:cNvGrpSpPr/>
          <p:nvPr/>
        </p:nvGrpSpPr>
        <p:grpSpPr>
          <a:xfrm>
            <a:off x="4184253" y="3435995"/>
            <a:ext cx="1240154" cy="1239956"/>
            <a:chOff x="4450933" y="3791953"/>
            <a:chExt cx="1319306" cy="1319782"/>
          </a:xfrm>
        </p:grpSpPr>
        <p:grpSp>
          <p:nvGrpSpPr>
            <p:cNvPr id="20" name="组合 19"/>
            <p:cNvGrpSpPr/>
            <p:nvPr/>
          </p:nvGrpSpPr>
          <p:grpSpPr>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solidFill>
                    <a:latin typeface="+mj-ea"/>
                    <a:ea typeface="+mj-ea"/>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23" name="椭圆 22"/>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21" name="TextBox 111"/>
            <p:cNvSpPr txBox="1"/>
            <p:nvPr/>
          </p:nvSpPr>
          <p:spPr>
            <a:xfrm>
              <a:off x="4685484" y="4180595"/>
              <a:ext cx="850203" cy="531392"/>
            </a:xfrm>
            <a:prstGeom prst="rect">
              <a:avLst/>
            </a:prstGeom>
            <a:noFill/>
          </p:spPr>
          <p:txBody>
            <a:bodyPr wrap="square" lIns="194322" tIns="97161" rIns="194322" bIns="97161" rtlCol="0">
              <a:spAutoFit/>
            </a:bodyPr>
            <a:lstStyle/>
            <a:p>
              <a:r>
                <a:rPr lang="en-US" altLang="zh-CN" sz="1970" dirty="0">
                  <a:solidFill>
                    <a:schemeClr val="bg1"/>
                  </a:solidFill>
                  <a:latin typeface="+mj-ea"/>
                  <a:ea typeface="+mj-ea"/>
                </a:rPr>
                <a:t>8</a:t>
              </a:r>
              <a:r>
                <a:rPr lang="zh-CN" altLang="en-US" sz="1970" dirty="0">
                  <a:solidFill>
                    <a:schemeClr val="bg1"/>
                  </a:solidFill>
                  <a:latin typeface="+mj-ea"/>
                  <a:ea typeface="+mj-ea"/>
                </a:rPr>
                <a:t>月</a:t>
              </a:r>
            </a:p>
          </p:txBody>
        </p:sp>
      </p:grpSp>
      <p:grpSp>
        <p:nvGrpSpPr>
          <p:cNvPr id="26" name="组合 25"/>
          <p:cNvGrpSpPr/>
          <p:nvPr/>
        </p:nvGrpSpPr>
        <p:grpSpPr>
          <a:xfrm>
            <a:off x="5752428" y="3577326"/>
            <a:ext cx="957449" cy="957296"/>
            <a:chOff x="6119197" y="3942381"/>
            <a:chExt cx="1018558" cy="1018926"/>
          </a:xfrm>
        </p:grpSpPr>
        <p:grpSp>
          <p:nvGrpSpPr>
            <p:cNvPr id="27" name="组合 26"/>
            <p:cNvGrpSpPr/>
            <p:nvPr/>
          </p:nvGrpSpPr>
          <p:grpSpPr>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solidFill>
                    <a:latin typeface="+mj-ea"/>
                    <a:ea typeface="+mj-ea"/>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30" name="椭圆 29"/>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28" name="TextBox 118"/>
            <p:cNvSpPr txBox="1"/>
            <p:nvPr/>
          </p:nvSpPr>
          <p:spPr>
            <a:xfrm>
              <a:off x="6209133" y="4196696"/>
              <a:ext cx="850205" cy="531393"/>
            </a:xfrm>
            <a:prstGeom prst="rect">
              <a:avLst/>
            </a:prstGeom>
            <a:noFill/>
          </p:spPr>
          <p:txBody>
            <a:bodyPr wrap="square" lIns="194322" tIns="97161" rIns="194322" bIns="97161" rtlCol="0">
              <a:spAutoFit/>
            </a:bodyPr>
            <a:lstStyle/>
            <a:p>
              <a:r>
                <a:rPr lang="en-US" altLang="zh-CN" sz="1970" dirty="0">
                  <a:solidFill>
                    <a:schemeClr val="bg1"/>
                  </a:solidFill>
                  <a:latin typeface="+mj-ea"/>
                  <a:ea typeface="+mj-ea"/>
                </a:rPr>
                <a:t>9</a:t>
              </a:r>
              <a:r>
                <a:rPr lang="zh-CN" altLang="en-US" sz="1970" dirty="0">
                  <a:solidFill>
                    <a:schemeClr val="bg1"/>
                  </a:solidFill>
                  <a:latin typeface="+mj-ea"/>
                  <a:ea typeface="+mj-ea"/>
                </a:rPr>
                <a:t>月</a:t>
              </a:r>
            </a:p>
          </p:txBody>
        </p:sp>
      </p:grpSp>
      <p:grpSp>
        <p:nvGrpSpPr>
          <p:cNvPr id="33" name="组合 32"/>
          <p:cNvGrpSpPr/>
          <p:nvPr/>
        </p:nvGrpSpPr>
        <p:grpSpPr>
          <a:xfrm>
            <a:off x="7037903" y="3577328"/>
            <a:ext cx="996435" cy="957296"/>
            <a:chOff x="7486713" y="3942381"/>
            <a:chExt cx="1060031" cy="1018926"/>
          </a:xfrm>
        </p:grpSpPr>
        <p:grpSp>
          <p:nvGrpSpPr>
            <p:cNvPr id="34" name="组合 33"/>
            <p:cNvGrpSpPr/>
            <p:nvPr/>
          </p:nvGrpSpPr>
          <p:grpSpPr>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solidFill>
                    <a:latin typeface="+mj-ea"/>
                    <a:ea typeface="+mj-ea"/>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37" name="椭圆 3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35" name="TextBox 125"/>
            <p:cNvSpPr txBox="1"/>
            <p:nvPr/>
          </p:nvSpPr>
          <p:spPr>
            <a:xfrm>
              <a:off x="7555666" y="4199439"/>
              <a:ext cx="991078" cy="485190"/>
            </a:xfrm>
            <a:prstGeom prst="rect">
              <a:avLst/>
            </a:prstGeom>
            <a:noFill/>
          </p:spPr>
          <p:txBody>
            <a:bodyPr wrap="square" lIns="194322" tIns="97161" rIns="194322" bIns="97161" rtlCol="0">
              <a:spAutoFit/>
            </a:bodyPr>
            <a:lstStyle/>
            <a:p>
              <a:r>
                <a:rPr lang="en-US" altLang="zh-CN" sz="1685" dirty="0">
                  <a:solidFill>
                    <a:schemeClr val="bg1"/>
                  </a:solidFill>
                  <a:latin typeface="+mj-ea"/>
                  <a:ea typeface="+mj-ea"/>
                </a:rPr>
                <a:t>10</a:t>
              </a:r>
              <a:r>
                <a:rPr lang="zh-CN" altLang="en-US" sz="1685" dirty="0">
                  <a:solidFill>
                    <a:schemeClr val="bg1"/>
                  </a:solidFill>
                  <a:latin typeface="+mj-ea"/>
                  <a:ea typeface="+mj-ea"/>
                </a:rPr>
                <a:t>月</a:t>
              </a:r>
            </a:p>
          </p:txBody>
        </p:sp>
      </p:grpSp>
      <p:grpSp>
        <p:nvGrpSpPr>
          <p:cNvPr id="40" name="组合 39"/>
          <p:cNvGrpSpPr/>
          <p:nvPr/>
        </p:nvGrpSpPr>
        <p:grpSpPr>
          <a:xfrm>
            <a:off x="8323373" y="3418552"/>
            <a:ext cx="1275054" cy="1274852"/>
            <a:chOff x="8854229" y="3773382"/>
            <a:chExt cx="1356434" cy="1356924"/>
          </a:xfrm>
        </p:grpSpPr>
        <p:grpSp>
          <p:nvGrpSpPr>
            <p:cNvPr id="41" name="组合 40"/>
            <p:cNvGrpSpPr/>
            <p:nvPr/>
          </p:nvGrpSpPr>
          <p:grpSpPr>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solidFill>
                    <a:latin typeface="+mj-ea"/>
                    <a:ea typeface="+mj-ea"/>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44" name="椭圆 43"/>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42" name="TextBox 132"/>
            <p:cNvSpPr txBox="1"/>
            <p:nvPr/>
          </p:nvSpPr>
          <p:spPr>
            <a:xfrm>
              <a:off x="9068719" y="4180595"/>
              <a:ext cx="1015119" cy="531391"/>
            </a:xfrm>
            <a:prstGeom prst="rect">
              <a:avLst/>
            </a:prstGeom>
            <a:noFill/>
          </p:spPr>
          <p:txBody>
            <a:bodyPr wrap="square" lIns="194322" tIns="97161" rIns="194322" bIns="97161" rtlCol="0">
              <a:spAutoFit/>
            </a:bodyPr>
            <a:lstStyle/>
            <a:p>
              <a:r>
                <a:rPr lang="en-US" altLang="zh-CN" sz="1970" dirty="0">
                  <a:solidFill>
                    <a:schemeClr val="bg1"/>
                  </a:solidFill>
                  <a:latin typeface="+mj-ea"/>
                  <a:ea typeface="+mj-ea"/>
                </a:rPr>
                <a:t>11</a:t>
              </a:r>
              <a:r>
                <a:rPr lang="zh-CN" altLang="en-US" sz="1970" dirty="0">
                  <a:solidFill>
                    <a:schemeClr val="bg1"/>
                  </a:solidFill>
                  <a:latin typeface="+mj-ea"/>
                  <a:ea typeface="+mj-ea"/>
                </a:rPr>
                <a:t>月</a:t>
              </a:r>
            </a:p>
          </p:txBody>
        </p:sp>
      </p:grpSp>
      <p:grpSp>
        <p:nvGrpSpPr>
          <p:cNvPr id="47" name="组合 46"/>
          <p:cNvGrpSpPr/>
          <p:nvPr/>
        </p:nvGrpSpPr>
        <p:grpSpPr>
          <a:xfrm>
            <a:off x="9926450" y="3189043"/>
            <a:ext cx="1734137" cy="1733860"/>
            <a:chOff x="10559621" y="3529102"/>
            <a:chExt cx="1844818" cy="1845484"/>
          </a:xfrm>
        </p:grpSpPr>
        <p:grpSp>
          <p:nvGrpSpPr>
            <p:cNvPr id="48" name="组合 47"/>
            <p:cNvGrpSpPr/>
            <p:nvPr/>
          </p:nvGrpSpPr>
          <p:grpSpPr>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solidFill>
                      <a:schemeClr val="tx1"/>
                    </a:solidFill>
                    <a:latin typeface="+mj-ea"/>
                    <a:ea typeface="+mj-ea"/>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51" name="椭圆 50"/>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70">
                  <a:latin typeface="+mj-ea"/>
                  <a:ea typeface="+mj-ea"/>
                </a:endParaRPr>
              </a:p>
            </p:txBody>
          </p:sp>
        </p:grpSp>
        <p:sp>
          <p:nvSpPr>
            <p:cNvPr id="49" name="TextBox 139"/>
            <p:cNvSpPr txBox="1"/>
            <p:nvPr/>
          </p:nvSpPr>
          <p:spPr>
            <a:xfrm>
              <a:off x="10948736" y="4180594"/>
              <a:ext cx="1097152" cy="531392"/>
            </a:xfrm>
            <a:prstGeom prst="rect">
              <a:avLst/>
            </a:prstGeom>
            <a:noFill/>
          </p:spPr>
          <p:txBody>
            <a:bodyPr wrap="square" lIns="194322" tIns="97161" rIns="194322" bIns="97161" rtlCol="0">
              <a:spAutoFit/>
            </a:bodyPr>
            <a:lstStyle/>
            <a:p>
              <a:r>
                <a:rPr lang="en-US" altLang="zh-CN" sz="1970" dirty="0">
                  <a:solidFill>
                    <a:schemeClr val="bg1"/>
                  </a:solidFill>
                  <a:latin typeface="+mj-ea"/>
                  <a:ea typeface="+mj-ea"/>
                </a:rPr>
                <a:t>12</a:t>
              </a:r>
              <a:r>
                <a:rPr lang="zh-CN" altLang="en-US" sz="1970" dirty="0">
                  <a:solidFill>
                    <a:schemeClr val="bg1"/>
                  </a:solidFill>
                  <a:latin typeface="+mj-ea"/>
                  <a:ea typeface="+mj-ea"/>
                </a:rPr>
                <a:t>月</a:t>
              </a:r>
            </a:p>
          </p:txBody>
        </p:sp>
      </p:grpSp>
      <p:grpSp>
        <p:nvGrpSpPr>
          <p:cNvPr id="54" name="组合 53"/>
          <p:cNvGrpSpPr/>
          <p:nvPr/>
        </p:nvGrpSpPr>
        <p:grpSpPr>
          <a:xfrm>
            <a:off x="732482" y="1793722"/>
            <a:ext cx="2730222" cy="1535949"/>
            <a:chOff x="689131" y="1318791"/>
            <a:chExt cx="1631535" cy="1036935"/>
          </a:xfrm>
        </p:grpSpPr>
        <p:sp>
          <p:nvSpPr>
            <p:cNvPr id="55" name="TextBox 145"/>
            <p:cNvSpPr txBox="1"/>
            <p:nvPr/>
          </p:nvSpPr>
          <p:spPr>
            <a:xfrm>
              <a:off x="800766" y="1667530"/>
              <a:ext cx="1363987" cy="429534"/>
            </a:xfrm>
            <a:prstGeom prst="rect">
              <a:avLst/>
            </a:prstGeom>
            <a:noFill/>
          </p:spPr>
          <p:txBody>
            <a:bodyPr wrap="square" lIns="128568" tIns="64283" rIns="128568" bIns="64283" rtlCol="0">
              <a:spAutoFit/>
            </a:bodyPr>
            <a:lstStyle/>
            <a:p>
              <a:pPr algn="ctr">
                <a:lnSpc>
                  <a:spcPct val="130000"/>
                </a:lnSpc>
              </a:pPr>
              <a:r>
                <a:rPr lang="zh-CN" altLang="en-US" sz="1265" dirty="0">
                  <a:solidFill>
                    <a:schemeClr val="tx1">
                      <a:lumMod val="65000"/>
                      <a:lumOff val="35000"/>
                    </a:schemeClr>
                  </a:solidFill>
                  <a:latin typeface="+mj-ea"/>
                  <a:ea typeface="+mj-ea"/>
                </a:rPr>
                <a:t>您的内容打在这里，或者通过您的内容打在这里</a:t>
              </a:r>
            </a:p>
          </p:txBody>
        </p:sp>
        <p:grpSp>
          <p:nvGrpSpPr>
            <p:cNvPr id="56" name="组合 55"/>
            <p:cNvGrpSpPr/>
            <p:nvPr/>
          </p:nvGrpSpPr>
          <p:grpSpPr>
            <a:xfrm>
              <a:off x="689131" y="1318791"/>
              <a:ext cx="1631535" cy="1036935"/>
              <a:chOff x="689131" y="1318791"/>
              <a:chExt cx="1631535" cy="1036935"/>
            </a:xfrm>
          </p:grpSpPr>
          <p:cxnSp>
            <p:nvCxnSpPr>
              <p:cNvPr id="57" name="直接连接符 5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50634"/>
              </a:xfrm>
              <a:prstGeom prst="rect">
                <a:avLst/>
              </a:prstGeom>
              <a:noFill/>
            </p:spPr>
            <p:txBody>
              <a:bodyPr wrap="square" lIns="128568" tIns="0" rIns="128568" bIns="0" rtlCol="0" anchor="t">
                <a:spAutoFit/>
              </a:bodyPr>
              <a:lstStyle/>
              <a:p>
                <a:pPr algn="ctr">
                  <a:lnSpc>
                    <a:spcPct val="150000"/>
                  </a:lnSpc>
                </a:pPr>
                <a:r>
                  <a:rPr lang="zh-CN" altLang="en-US" sz="2250" dirty="0">
                    <a:solidFill>
                      <a:schemeClr val="tx1">
                        <a:lumMod val="65000"/>
                        <a:lumOff val="35000"/>
                      </a:schemeClr>
                    </a:solidFill>
                    <a:latin typeface="+mj-ea"/>
                    <a:ea typeface="+mj-ea"/>
                    <a:cs typeface="华文黑体" pitchFamily="2" charset="-122"/>
                  </a:rPr>
                  <a:t>添加标题</a:t>
                </a:r>
              </a:p>
            </p:txBody>
          </p:sp>
        </p:grpSp>
      </p:grpSp>
      <p:grpSp>
        <p:nvGrpSpPr>
          <p:cNvPr id="59" name="组合 58"/>
          <p:cNvGrpSpPr/>
          <p:nvPr/>
        </p:nvGrpSpPr>
        <p:grpSpPr>
          <a:xfrm>
            <a:off x="3594215" y="1921884"/>
            <a:ext cx="2215164" cy="1357545"/>
            <a:chOff x="873900" y="1541325"/>
            <a:chExt cx="1166203" cy="814401"/>
          </a:xfrm>
        </p:grpSpPr>
        <p:sp>
          <p:nvSpPr>
            <p:cNvPr id="60" name="TextBox 150"/>
            <p:cNvSpPr txBox="1"/>
            <p:nvPr/>
          </p:nvSpPr>
          <p:spPr>
            <a:xfrm>
              <a:off x="873900" y="1767302"/>
              <a:ext cx="1166203" cy="381686"/>
            </a:xfrm>
            <a:prstGeom prst="rect">
              <a:avLst/>
            </a:prstGeom>
            <a:noFill/>
          </p:spPr>
          <p:txBody>
            <a:bodyPr wrap="square" lIns="128568" tIns="64283" rIns="128568" bIns="64283" rtlCol="0">
              <a:spAutoFit/>
            </a:bodyPr>
            <a:lstStyle/>
            <a:p>
              <a:pPr algn="ctr">
                <a:lnSpc>
                  <a:spcPct val="130000"/>
                </a:lnSpc>
              </a:pPr>
              <a:r>
                <a:rPr lang="zh-CN" altLang="en-US" sz="1265" dirty="0">
                  <a:solidFill>
                    <a:schemeClr val="tx1">
                      <a:lumMod val="65000"/>
                      <a:lumOff val="35000"/>
                    </a:schemeClr>
                  </a:solidFill>
                  <a:latin typeface="+mj-ea"/>
                  <a:ea typeface="+mj-ea"/>
                </a:rPr>
                <a:t>您的内容打在这里，或者通过您的内容打在这里</a:t>
              </a:r>
            </a:p>
          </p:txBody>
        </p:sp>
        <p:grpSp>
          <p:nvGrpSpPr>
            <p:cNvPr id="61" name="组合 60"/>
            <p:cNvGrpSpPr/>
            <p:nvPr/>
          </p:nvGrpSpPr>
          <p:grpSpPr>
            <a:xfrm>
              <a:off x="947384" y="1541325"/>
              <a:ext cx="1008112" cy="814401"/>
              <a:chOff x="947384" y="1541325"/>
              <a:chExt cx="1008112" cy="814401"/>
            </a:xfrm>
          </p:grpSpPr>
          <p:cxnSp>
            <p:nvCxnSpPr>
              <p:cNvPr id="62" name="直接连接符 61"/>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384" y="1541325"/>
                <a:ext cx="1008112" cy="311576"/>
              </a:xfrm>
              <a:prstGeom prst="rect">
                <a:avLst/>
              </a:prstGeom>
              <a:noFill/>
            </p:spPr>
            <p:txBody>
              <a:bodyPr wrap="square" lIns="128568" tIns="0" rIns="128568" bIns="0" rtlCol="0" anchor="t">
                <a:spAutoFit/>
              </a:bodyPr>
              <a:lstStyle/>
              <a:p>
                <a:pPr algn="ctr">
                  <a:lnSpc>
                    <a:spcPct val="150000"/>
                  </a:lnSpc>
                </a:pPr>
                <a:r>
                  <a:rPr lang="zh-CN" altLang="en-US" sz="2250" dirty="0">
                    <a:solidFill>
                      <a:schemeClr val="tx1">
                        <a:lumMod val="65000"/>
                        <a:lumOff val="35000"/>
                      </a:schemeClr>
                    </a:solidFill>
                    <a:latin typeface="+mj-ea"/>
                    <a:ea typeface="+mj-ea"/>
                    <a:cs typeface="华文黑体" pitchFamily="2" charset="-122"/>
                  </a:rPr>
                  <a:t>添加标题</a:t>
                </a:r>
              </a:p>
            </p:txBody>
          </p:sp>
        </p:grpSp>
      </p:grpSp>
      <p:grpSp>
        <p:nvGrpSpPr>
          <p:cNvPr id="64" name="组合 63"/>
          <p:cNvGrpSpPr/>
          <p:nvPr/>
        </p:nvGrpSpPr>
        <p:grpSpPr>
          <a:xfrm>
            <a:off x="6328120" y="1793723"/>
            <a:ext cx="2305160" cy="1478090"/>
            <a:chOff x="873900" y="1541325"/>
            <a:chExt cx="1166203" cy="814401"/>
          </a:xfrm>
        </p:grpSpPr>
        <p:sp>
          <p:nvSpPr>
            <p:cNvPr id="65" name="TextBox 155"/>
            <p:cNvSpPr txBox="1"/>
            <p:nvPr/>
          </p:nvSpPr>
          <p:spPr>
            <a:xfrm>
              <a:off x="873900" y="1767302"/>
              <a:ext cx="1166203" cy="350558"/>
            </a:xfrm>
            <a:prstGeom prst="rect">
              <a:avLst/>
            </a:prstGeom>
            <a:noFill/>
          </p:spPr>
          <p:txBody>
            <a:bodyPr wrap="square" lIns="128568" tIns="64283" rIns="128568" bIns="64283" rtlCol="0">
              <a:spAutoFit/>
            </a:bodyPr>
            <a:lstStyle/>
            <a:p>
              <a:pPr algn="ctr">
                <a:lnSpc>
                  <a:spcPct val="130000"/>
                </a:lnSpc>
              </a:pPr>
              <a:r>
                <a:rPr lang="zh-CN" altLang="en-US" sz="1265" dirty="0">
                  <a:solidFill>
                    <a:schemeClr val="tx1">
                      <a:lumMod val="65000"/>
                      <a:lumOff val="35000"/>
                    </a:schemeClr>
                  </a:solidFill>
                  <a:latin typeface="+mj-ea"/>
                  <a:ea typeface="+mj-ea"/>
                </a:rPr>
                <a:t>您的内容打在这里，或者通过您的内容打在这里</a:t>
              </a:r>
            </a:p>
          </p:txBody>
        </p:sp>
        <p:grpSp>
          <p:nvGrpSpPr>
            <p:cNvPr id="66" name="组合 65"/>
            <p:cNvGrpSpPr/>
            <p:nvPr/>
          </p:nvGrpSpPr>
          <p:grpSpPr>
            <a:xfrm>
              <a:off x="947384" y="1541325"/>
              <a:ext cx="1008112" cy="814401"/>
              <a:chOff x="947384" y="1541325"/>
              <a:chExt cx="1008112" cy="814401"/>
            </a:xfrm>
          </p:grpSpPr>
          <p:cxnSp>
            <p:nvCxnSpPr>
              <p:cNvPr id="67" name="直接连接符 6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384" y="1541325"/>
                <a:ext cx="1008112" cy="286165"/>
              </a:xfrm>
              <a:prstGeom prst="rect">
                <a:avLst/>
              </a:prstGeom>
              <a:noFill/>
            </p:spPr>
            <p:txBody>
              <a:bodyPr wrap="square" lIns="128568" tIns="0" rIns="128568" bIns="0" rtlCol="0" anchor="t">
                <a:spAutoFit/>
              </a:bodyPr>
              <a:lstStyle/>
              <a:p>
                <a:pPr algn="ctr">
                  <a:lnSpc>
                    <a:spcPct val="150000"/>
                  </a:lnSpc>
                </a:pPr>
                <a:r>
                  <a:rPr lang="zh-CN" altLang="en-US" sz="2250" dirty="0">
                    <a:solidFill>
                      <a:schemeClr val="tx1">
                        <a:lumMod val="65000"/>
                        <a:lumOff val="35000"/>
                      </a:schemeClr>
                    </a:solidFill>
                    <a:latin typeface="+mj-ea"/>
                    <a:ea typeface="+mj-ea"/>
                    <a:cs typeface="华文黑体" pitchFamily="2" charset="-122"/>
                  </a:rPr>
                  <a:t>添加标题</a:t>
                </a:r>
              </a:p>
            </p:txBody>
          </p:sp>
        </p:grpSp>
      </p:grpSp>
      <p:grpSp>
        <p:nvGrpSpPr>
          <p:cNvPr id="69" name="组合 68"/>
          <p:cNvGrpSpPr/>
          <p:nvPr/>
        </p:nvGrpSpPr>
        <p:grpSpPr>
          <a:xfrm>
            <a:off x="9615450" y="1864725"/>
            <a:ext cx="2180478" cy="1149283"/>
            <a:chOff x="873900" y="1541325"/>
            <a:chExt cx="1166203" cy="652383"/>
          </a:xfrm>
        </p:grpSpPr>
        <p:sp>
          <p:nvSpPr>
            <p:cNvPr id="70" name="TextBox 160"/>
            <p:cNvSpPr txBox="1"/>
            <p:nvPr/>
          </p:nvSpPr>
          <p:spPr>
            <a:xfrm>
              <a:off x="873900" y="1767302"/>
              <a:ext cx="1166203" cy="361159"/>
            </a:xfrm>
            <a:prstGeom prst="rect">
              <a:avLst/>
            </a:prstGeom>
            <a:noFill/>
          </p:spPr>
          <p:txBody>
            <a:bodyPr wrap="square" lIns="128568" tIns="64283" rIns="128568" bIns="64283" rtlCol="0">
              <a:spAutoFit/>
            </a:bodyPr>
            <a:lstStyle/>
            <a:p>
              <a:pPr algn="ctr">
                <a:lnSpc>
                  <a:spcPct val="130000"/>
                </a:lnSpc>
              </a:pPr>
              <a:r>
                <a:rPr lang="zh-CN" altLang="en-US" sz="1265" dirty="0">
                  <a:solidFill>
                    <a:schemeClr val="tx1">
                      <a:lumMod val="65000"/>
                      <a:lumOff val="35000"/>
                    </a:schemeClr>
                  </a:solidFill>
                  <a:latin typeface="+mj-ea"/>
                  <a:ea typeface="+mj-ea"/>
                </a:rPr>
                <a:t>您的内容打在这里，或者通过您的内容打在这里</a:t>
              </a:r>
            </a:p>
          </p:txBody>
        </p:sp>
        <p:grpSp>
          <p:nvGrpSpPr>
            <p:cNvPr id="71" name="组合 70"/>
            <p:cNvGrpSpPr/>
            <p:nvPr/>
          </p:nvGrpSpPr>
          <p:grpSpPr>
            <a:xfrm>
              <a:off x="947384" y="1541325"/>
              <a:ext cx="1008112" cy="652383"/>
              <a:chOff x="947384" y="1541325"/>
              <a:chExt cx="1008112" cy="652383"/>
            </a:xfrm>
          </p:grpSpPr>
          <p:cxnSp>
            <p:nvCxnSpPr>
              <p:cNvPr id="72" name="直接连接符 71"/>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84" y="1541325"/>
                <a:ext cx="1008112" cy="294819"/>
              </a:xfrm>
              <a:prstGeom prst="rect">
                <a:avLst/>
              </a:prstGeom>
              <a:noFill/>
            </p:spPr>
            <p:txBody>
              <a:bodyPr wrap="square" lIns="128568" tIns="0" rIns="128568" bIns="0" rtlCol="0" anchor="t">
                <a:spAutoFit/>
              </a:bodyPr>
              <a:lstStyle/>
              <a:p>
                <a:pPr algn="ctr">
                  <a:lnSpc>
                    <a:spcPct val="150000"/>
                  </a:lnSpc>
                </a:pPr>
                <a:r>
                  <a:rPr lang="zh-CN" altLang="en-US" sz="2250" dirty="0">
                    <a:solidFill>
                      <a:schemeClr val="tx1">
                        <a:lumMod val="65000"/>
                        <a:lumOff val="35000"/>
                      </a:schemeClr>
                    </a:solidFill>
                    <a:latin typeface="+mj-ea"/>
                    <a:ea typeface="+mj-ea"/>
                    <a:cs typeface="华文黑体" pitchFamily="2" charset="-122"/>
                  </a:rPr>
                  <a:t>添加标题</a:t>
                </a:r>
              </a:p>
            </p:txBody>
          </p:sp>
        </p:grpSp>
      </p:grpSp>
      <p:grpSp>
        <p:nvGrpSpPr>
          <p:cNvPr id="74" name="组合 73"/>
          <p:cNvGrpSpPr/>
          <p:nvPr/>
        </p:nvGrpSpPr>
        <p:grpSpPr>
          <a:xfrm>
            <a:off x="2193877" y="4812394"/>
            <a:ext cx="2284392" cy="1286725"/>
            <a:chOff x="873900" y="1340833"/>
            <a:chExt cx="1166203" cy="843600"/>
          </a:xfrm>
        </p:grpSpPr>
        <p:sp>
          <p:nvSpPr>
            <p:cNvPr id="75" name="TextBox 165"/>
            <p:cNvSpPr txBox="1"/>
            <p:nvPr/>
          </p:nvSpPr>
          <p:spPr>
            <a:xfrm>
              <a:off x="873900" y="1767301"/>
              <a:ext cx="1166203" cy="417132"/>
            </a:xfrm>
            <a:prstGeom prst="rect">
              <a:avLst/>
            </a:prstGeom>
            <a:noFill/>
          </p:spPr>
          <p:txBody>
            <a:bodyPr wrap="square" lIns="128568" tIns="64283" rIns="128568" bIns="64283" rtlCol="0">
              <a:spAutoFit/>
            </a:bodyPr>
            <a:lstStyle/>
            <a:p>
              <a:pPr algn="ctr">
                <a:lnSpc>
                  <a:spcPct val="130000"/>
                </a:lnSpc>
              </a:pPr>
              <a:r>
                <a:rPr lang="zh-CN" altLang="en-US" sz="1265" dirty="0">
                  <a:solidFill>
                    <a:schemeClr val="tx1">
                      <a:lumMod val="65000"/>
                      <a:lumOff val="35000"/>
                    </a:schemeClr>
                  </a:solidFill>
                  <a:latin typeface="+mj-ea"/>
                  <a:ea typeface="+mj-ea"/>
                </a:rPr>
                <a:t>您的内容打在这里，或者通过您的内容打在这里</a:t>
              </a:r>
            </a:p>
          </p:txBody>
        </p:sp>
        <p:grpSp>
          <p:nvGrpSpPr>
            <p:cNvPr id="76" name="组合 75"/>
            <p:cNvGrpSpPr/>
            <p:nvPr/>
          </p:nvGrpSpPr>
          <p:grpSpPr>
            <a:xfrm>
              <a:off x="947384" y="1340833"/>
              <a:ext cx="1008112" cy="541002"/>
              <a:chOff x="947384" y="1340833"/>
              <a:chExt cx="1008112" cy="541002"/>
            </a:xfrm>
          </p:grpSpPr>
          <p:cxnSp>
            <p:nvCxnSpPr>
              <p:cNvPr id="77" name="直接连接符 7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84" y="1541325"/>
                <a:ext cx="1008112" cy="340510"/>
              </a:xfrm>
              <a:prstGeom prst="rect">
                <a:avLst/>
              </a:prstGeom>
              <a:noFill/>
            </p:spPr>
            <p:txBody>
              <a:bodyPr wrap="square" lIns="128568" tIns="0" rIns="128568" bIns="0" rtlCol="0" anchor="t">
                <a:spAutoFit/>
              </a:bodyPr>
              <a:lstStyle/>
              <a:p>
                <a:pPr algn="ctr">
                  <a:lnSpc>
                    <a:spcPct val="150000"/>
                  </a:lnSpc>
                </a:pPr>
                <a:r>
                  <a:rPr lang="zh-CN" altLang="en-US" sz="2250" dirty="0">
                    <a:solidFill>
                      <a:schemeClr val="tx1">
                        <a:lumMod val="65000"/>
                        <a:lumOff val="35000"/>
                      </a:schemeClr>
                    </a:solidFill>
                    <a:latin typeface="+mj-ea"/>
                    <a:ea typeface="+mj-ea"/>
                    <a:cs typeface="华文黑体" pitchFamily="2" charset="-122"/>
                  </a:rPr>
                  <a:t>添加标题</a:t>
                </a:r>
              </a:p>
            </p:txBody>
          </p:sp>
        </p:grpSp>
      </p:grpSp>
      <p:grpSp>
        <p:nvGrpSpPr>
          <p:cNvPr id="79" name="组合 78"/>
          <p:cNvGrpSpPr/>
          <p:nvPr/>
        </p:nvGrpSpPr>
        <p:grpSpPr>
          <a:xfrm>
            <a:off x="4996502" y="4812394"/>
            <a:ext cx="2284392" cy="1286725"/>
            <a:chOff x="873900" y="1340833"/>
            <a:chExt cx="1166203" cy="843600"/>
          </a:xfrm>
        </p:grpSpPr>
        <p:sp>
          <p:nvSpPr>
            <p:cNvPr id="80" name="TextBox 170"/>
            <p:cNvSpPr txBox="1"/>
            <p:nvPr/>
          </p:nvSpPr>
          <p:spPr>
            <a:xfrm>
              <a:off x="873900" y="1767301"/>
              <a:ext cx="1166203" cy="417132"/>
            </a:xfrm>
            <a:prstGeom prst="rect">
              <a:avLst/>
            </a:prstGeom>
            <a:noFill/>
          </p:spPr>
          <p:txBody>
            <a:bodyPr wrap="square" lIns="128568" tIns="64283" rIns="128568" bIns="64283" rtlCol="0">
              <a:spAutoFit/>
            </a:bodyPr>
            <a:lstStyle/>
            <a:p>
              <a:pPr algn="ctr">
                <a:lnSpc>
                  <a:spcPct val="130000"/>
                </a:lnSpc>
              </a:pPr>
              <a:r>
                <a:rPr lang="zh-CN" altLang="en-US" sz="1265" dirty="0">
                  <a:solidFill>
                    <a:schemeClr val="tx1">
                      <a:lumMod val="65000"/>
                      <a:lumOff val="35000"/>
                    </a:schemeClr>
                  </a:solidFill>
                  <a:latin typeface="+mj-ea"/>
                  <a:ea typeface="+mj-ea"/>
                </a:rPr>
                <a:t>您的内容打在这里，或者通过您的内容打在这里</a:t>
              </a:r>
            </a:p>
          </p:txBody>
        </p:sp>
        <p:grpSp>
          <p:nvGrpSpPr>
            <p:cNvPr id="81" name="组合 80"/>
            <p:cNvGrpSpPr/>
            <p:nvPr/>
          </p:nvGrpSpPr>
          <p:grpSpPr>
            <a:xfrm>
              <a:off x="947384" y="1340833"/>
              <a:ext cx="1008112" cy="541002"/>
              <a:chOff x="947384" y="1340833"/>
              <a:chExt cx="1008112" cy="541002"/>
            </a:xfrm>
          </p:grpSpPr>
          <p:cxnSp>
            <p:nvCxnSpPr>
              <p:cNvPr id="82" name="直接连接符 81"/>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84" y="1541325"/>
                <a:ext cx="1008112" cy="340510"/>
              </a:xfrm>
              <a:prstGeom prst="rect">
                <a:avLst/>
              </a:prstGeom>
              <a:noFill/>
            </p:spPr>
            <p:txBody>
              <a:bodyPr wrap="square" lIns="128568" tIns="0" rIns="128568" bIns="0" rtlCol="0" anchor="t">
                <a:spAutoFit/>
              </a:bodyPr>
              <a:lstStyle/>
              <a:p>
                <a:pPr algn="ctr">
                  <a:lnSpc>
                    <a:spcPct val="150000"/>
                  </a:lnSpc>
                </a:pPr>
                <a:r>
                  <a:rPr lang="zh-CN" altLang="en-US" sz="2250" dirty="0">
                    <a:solidFill>
                      <a:schemeClr val="tx1">
                        <a:lumMod val="65000"/>
                        <a:lumOff val="35000"/>
                      </a:schemeClr>
                    </a:solidFill>
                    <a:latin typeface="+mj-ea"/>
                    <a:ea typeface="+mj-ea"/>
                    <a:cs typeface="华文黑体" pitchFamily="2" charset="-122"/>
                  </a:rPr>
                  <a:t>添加标题</a:t>
                </a:r>
              </a:p>
            </p:txBody>
          </p:sp>
        </p:grpSp>
      </p:grpSp>
      <p:grpSp>
        <p:nvGrpSpPr>
          <p:cNvPr id="84" name="组合 83"/>
          <p:cNvGrpSpPr/>
          <p:nvPr/>
        </p:nvGrpSpPr>
        <p:grpSpPr>
          <a:xfrm>
            <a:off x="7790188" y="4890618"/>
            <a:ext cx="2284392" cy="1286725"/>
            <a:chOff x="873900" y="1340833"/>
            <a:chExt cx="1166203" cy="843600"/>
          </a:xfrm>
        </p:grpSpPr>
        <p:sp>
          <p:nvSpPr>
            <p:cNvPr id="85" name="TextBox 175"/>
            <p:cNvSpPr txBox="1"/>
            <p:nvPr/>
          </p:nvSpPr>
          <p:spPr>
            <a:xfrm>
              <a:off x="873900" y="1767301"/>
              <a:ext cx="1166203" cy="417132"/>
            </a:xfrm>
            <a:prstGeom prst="rect">
              <a:avLst/>
            </a:prstGeom>
            <a:noFill/>
          </p:spPr>
          <p:txBody>
            <a:bodyPr wrap="square" lIns="128568" tIns="64283" rIns="128568" bIns="64283" rtlCol="0">
              <a:spAutoFit/>
            </a:bodyPr>
            <a:lstStyle/>
            <a:p>
              <a:pPr algn="ctr">
                <a:lnSpc>
                  <a:spcPct val="130000"/>
                </a:lnSpc>
              </a:pPr>
              <a:r>
                <a:rPr lang="zh-CN" altLang="en-US" sz="1265" dirty="0">
                  <a:solidFill>
                    <a:schemeClr val="tx1">
                      <a:lumMod val="65000"/>
                      <a:lumOff val="35000"/>
                    </a:schemeClr>
                  </a:solidFill>
                  <a:latin typeface="+mj-ea"/>
                  <a:ea typeface="+mj-ea"/>
                </a:rPr>
                <a:t>您的内容打在这里，或者通过您的内容打在这里</a:t>
              </a:r>
            </a:p>
          </p:txBody>
        </p:sp>
        <p:grpSp>
          <p:nvGrpSpPr>
            <p:cNvPr id="86" name="组合 85"/>
            <p:cNvGrpSpPr/>
            <p:nvPr/>
          </p:nvGrpSpPr>
          <p:grpSpPr>
            <a:xfrm>
              <a:off x="947384" y="1340833"/>
              <a:ext cx="1008112" cy="541002"/>
              <a:chOff x="947384" y="1340833"/>
              <a:chExt cx="1008112" cy="541002"/>
            </a:xfrm>
          </p:grpSpPr>
          <p:cxnSp>
            <p:nvCxnSpPr>
              <p:cNvPr id="89" name="直接连接符 88"/>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384" y="1541325"/>
                <a:ext cx="1008112" cy="340510"/>
              </a:xfrm>
              <a:prstGeom prst="rect">
                <a:avLst/>
              </a:prstGeom>
              <a:noFill/>
            </p:spPr>
            <p:txBody>
              <a:bodyPr wrap="square" lIns="128568" tIns="0" rIns="128568" bIns="0" rtlCol="0" anchor="t">
                <a:spAutoFit/>
              </a:bodyPr>
              <a:lstStyle/>
              <a:p>
                <a:pPr algn="ctr">
                  <a:lnSpc>
                    <a:spcPct val="150000"/>
                  </a:lnSpc>
                </a:pPr>
                <a:r>
                  <a:rPr lang="zh-CN" altLang="en-US" sz="2250" dirty="0">
                    <a:solidFill>
                      <a:schemeClr val="tx1">
                        <a:lumMod val="65000"/>
                        <a:lumOff val="35000"/>
                      </a:schemeClr>
                    </a:solidFill>
                    <a:latin typeface="+mj-ea"/>
                    <a:ea typeface="+mj-ea"/>
                    <a:cs typeface="华文黑体" pitchFamily="2" charset="-122"/>
                  </a:rPr>
                  <a:t>添加标题</a:t>
                </a:r>
              </a:p>
            </p:txBody>
          </p:sp>
        </p:grpSp>
      </p:gr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5000">
                                          <p:cBhvr additive="base">
                                            <p:cTn id="11" dur="1500" fill="hold"/>
                                            <p:tgtEl>
                                              <p:spTgt spid="5"/>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55000">
                                          <p:cBhvr additive="base">
                                            <p:cTn id="15" dur="1500" fill="hold"/>
                                            <p:tgtEl>
                                              <p:spTgt spid="1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14:bounceEnd="55000">
                                          <p:cBhvr additive="base">
                                            <p:cTn id="19" dur="1500" fill="hold"/>
                                            <p:tgtEl>
                                              <p:spTgt spid="1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14:bounceEnd="55000">
                                          <p:cBhvr additive="base">
                                            <p:cTn id="23" dur="1500" fill="hold"/>
                                            <p:tgtEl>
                                              <p:spTgt spid="2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14:bounceEnd="55000">
                                          <p:cBhvr additive="base">
                                            <p:cTn id="27" dur="1500" fill="hold"/>
                                            <p:tgtEl>
                                              <p:spTgt spid="33"/>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14:bounceEnd="55000">
                                          <p:cBhvr additive="base">
                                            <p:cTn id="31" dur="1500" fill="hold"/>
                                            <p:tgtEl>
                                              <p:spTgt spid="40"/>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15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1+#ppt_w/2"/>
                                              </p:val>
                                            </p:tav>
                                            <p:tav tm="100000">
                                              <p:val>
                                                <p:strVal val="#ppt_x"/>
                                              </p:val>
                                            </p:tav>
                                          </p:tavLst>
                                        </p:anim>
                                        <p:anim calcmode="lin" valueType="num">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1+#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500" fill="hold"/>
                                            <p:tgtEl>
                                              <p:spTgt spid="33"/>
                                            </p:tgtEl>
                                            <p:attrNameLst>
                                              <p:attrName>ppt_x</p:attrName>
                                            </p:attrNameLst>
                                          </p:cBhvr>
                                          <p:tavLst>
                                            <p:tav tm="0">
                                              <p:val>
                                                <p:strVal val="1+#ppt_w/2"/>
                                              </p:val>
                                            </p:tav>
                                            <p:tav tm="100000">
                                              <p:val>
                                                <p:strVal val="#ppt_x"/>
                                              </p:val>
                                            </p:tav>
                                          </p:tavLst>
                                        </p:anim>
                                        <p:anim calcmode="lin" valueType="num">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500" fill="hold"/>
                                            <p:tgtEl>
                                              <p:spTgt spid="40"/>
                                            </p:tgtEl>
                                            <p:attrNameLst>
                                              <p:attrName>ppt_x</p:attrName>
                                            </p:attrNameLst>
                                          </p:cBhvr>
                                          <p:tavLst>
                                            <p:tav tm="0">
                                              <p:val>
                                                <p:strVal val="1+#ppt_w/2"/>
                                              </p:val>
                                            </p:tav>
                                            <p:tav tm="100000">
                                              <p:val>
                                                <p:strVal val="#ppt_x"/>
                                              </p:val>
                                            </p:tav>
                                          </p:tavLst>
                                        </p:anim>
                                        <p:anim calcmode="lin" valueType="num">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500" fill="hold"/>
                                            <p:tgtEl>
                                              <p:spTgt spid="47"/>
                                            </p:tgtEl>
                                            <p:attrNameLst>
                                              <p:attrName>ppt_x</p:attrName>
                                            </p:attrNameLst>
                                          </p:cBhvr>
                                          <p:tavLst>
                                            <p:tav tm="0">
                                              <p:val>
                                                <p:strVal val="1+#ppt_w/2"/>
                                              </p:val>
                                            </p:tav>
                                            <p:tav tm="100000">
                                              <p:val>
                                                <p:strVal val="#ppt_x"/>
                                              </p:val>
                                            </p:tav>
                                          </p:tavLst>
                                        </p:anim>
                                        <p:anim calcmode="lin" valueType="num">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109250" y="1736259"/>
            <a:ext cx="3166514" cy="3166514"/>
            <a:chOff x="1661810" y="1568370"/>
            <a:chExt cx="3780526" cy="3780526"/>
          </a:xfrm>
        </p:grpSpPr>
        <p:sp>
          <p:nvSpPr>
            <p:cNvPr id="5" name="椭圆 4"/>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6" name="图表 5"/>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7" name="椭圆 6"/>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8" name="椭圆 7"/>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9" name="矩形 8"/>
          <p:cNvSpPr/>
          <p:nvPr/>
        </p:nvSpPr>
        <p:spPr>
          <a:xfrm>
            <a:off x="2164858" y="2883883"/>
            <a:ext cx="1021433" cy="871329"/>
          </a:xfrm>
          <a:prstGeom prst="rect">
            <a:avLst/>
          </a:prstGeom>
        </p:spPr>
        <p:txBody>
          <a:bodyPr wrap="none">
            <a:spAutoFit/>
          </a:bodyPr>
          <a:lstStyle/>
          <a:p>
            <a:pPr algn="ctr"/>
            <a:r>
              <a:rPr lang="en-US" altLang="zh-CN" sz="5060" dirty="0">
                <a:solidFill>
                  <a:schemeClr val="tx1">
                    <a:lumMod val="65000"/>
                    <a:lumOff val="35000"/>
                  </a:schemeClr>
                </a:solidFill>
                <a:latin typeface="+mj-ea"/>
                <a:ea typeface="+mj-ea"/>
              </a:rPr>
              <a:t>60</a:t>
            </a:r>
            <a:r>
              <a:rPr lang="en-US" altLang="zh-CN" sz="2955" dirty="0">
                <a:solidFill>
                  <a:schemeClr val="tx1">
                    <a:lumMod val="65000"/>
                    <a:lumOff val="35000"/>
                  </a:schemeClr>
                </a:solidFill>
                <a:latin typeface="+mj-ea"/>
                <a:ea typeface="+mj-ea"/>
              </a:rPr>
              <a:t>%</a:t>
            </a:r>
            <a:endParaRPr lang="zh-CN" altLang="en-US" sz="950" dirty="0">
              <a:solidFill>
                <a:schemeClr val="tx1">
                  <a:lumMod val="65000"/>
                  <a:lumOff val="35000"/>
                </a:schemeClr>
              </a:solidFill>
              <a:latin typeface="+mj-ea"/>
              <a:ea typeface="+mj-ea"/>
            </a:endParaRPr>
          </a:p>
        </p:txBody>
      </p:sp>
      <p:sp>
        <p:nvSpPr>
          <p:cNvPr id="10" name="椭圆 9"/>
          <p:cNvSpPr/>
          <p:nvPr/>
        </p:nvSpPr>
        <p:spPr>
          <a:xfrm>
            <a:off x="2017033" y="4062563"/>
            <a:ext cx="204532" cy="204533"/>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11" name="组合 10"/>
          <p:cNvGrpSpPr/>
          <p:nvPr/>
        </p:nvGrpSpPr>
        <p:grpSpPr>
          <a:xfrm>
            <a:off x="1585103" y="4882678"/>
            <a:ext cx="2180942" cy="988557"/>
            <a:chOff x="1502659" y="4629752"/>
            <a:chExt cx="2067969" cy="937349"/>
          </a:xfrm>
        </p:grpSpPr>
        <p:sp>
          <p:nvSpPr>
            <p:cNvPr id="12" name="文本框 11"/>
            <p:cNvSpPr txBox="1"/>
            <p:nvPr/>
          </p:nvSpPr>
          <p:spPr bwMode="auto">
            <a:xfrm>
              <a:off x="1502659" y="5017724"/>
              <a:ext cx="2067969" cy="549377"/>
            </a:xfrm>
            <a:prstGeom prst="rect">
              <a:avLst/>
            </a:prstGeom>
            <a:noFill/>
          </p:spPr>
          <p:txBody>
            <a:bodyPr wrap="square">
              <a:spAutoFit/>
            </a:bodyPr>
            <a:lstStyle/>
            <a:p>
              <a:pPr algn="ctr">
                <a:lnSpc>
                  <a:spcPct val="125000"/>
                </a:lnSpc>
              </a:pPr>
              <a:r>
                <a:rPr lang="zh-CN" altLang="en-US" sz="1265" dirty="0">
                  <a:solidFill>
                    <a:srgbClr val="000000"/>
                  </a:solidFill>
                  <a:latin typeface="+mj-ea"/>
                  <a:cs typeface="Lato Light" charset="0"/>
                  <a:sym typeface="Lato Light" charset="0"/>
                </a:rPr>
                <a:t>此处添加详细文本描述，建议与标题相关并</a:t>
              </a:r>
              <a:endParaRPr lang="en-US" altLang="zh-CN" sz="1265" dirty="0">
                <a:solidFill>
                  <a:srgbClr val="000000"/>
                </a:solidFill>
                <a:latin typeface="+mj-ea"/>
                <a:cs typeface="Lato Light" charset="0"/>
                <a:sym typeface="Lato Light" charset="0"/>
              </a:endParaRPr>
            </a:p>
          </p:txBody>
        </p:sp>
        <p:sp>
          <p:nvSpPr>
            <p:cNvPr id="13" name="文本框 12"/>
            <p:cNvSpPr txBox="1"/>
            <p:nvPr/>
          </p:nvSpPr>
          <p:spPr bwMode="auto">
            <a:xfrm>
              <a:off x="1555948" y="4629752"/>
              <a:ext cx="1961390" cy="395313"/>
            </a:xfrm>
            <a:prstGeom prst="rect">
              <a:avLst/>
            </a:prstGeom>
            <a:noFill/>
          </p:spPr>
          <p:txBody>
            <a:bodyPr wrap="square">
              <a:spAutoFit/>
            </a:bodyPr>
            <a:lstStyle/>
            <a:p>
              <a:pPr algn="ctr">
                <a:defRPr/>
              </a:pPr>
              <a:r>
                <a:rPr lang="zh-CN" altLang="en-US" sz="2110" spc="105" dirty="0">
                  <a:solidFill>
                    <a:schemeClr val="tx1">
                      <a:lumMod val="65000"/>
                      <a:lumOff val="35000"/>
                    </a:schemeClr>
                  </a:solidFill>
                  <a:latin typeface="+mj-ea"/>
                  <a:ea typeface="+mj-ea"/>
                </a:rPr>
                <a:t>在此添加标题</a:t>
              </a:r>
            </a:p>
          </p:txBody>
        </p:sp>
        <p:cxnSp>
          <p:nvCxnSpPr>
            <p:cNvPr id="14" name="直接连接符 13"/>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4846119" y="1736259"/>
            <a:ext cx="3166514" cy="3166514"/>
            <a:chOff x="1661810" y="1568370"/>
            <a:chExt cx="3780526" cy="3780526"/>
          </a:xfrm>
        </p:grpSpPr>
        <p:sp>
          <p:nvSpPr>
            <p:cNvPr id="16" name="椭圆 15"/>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17" name="图表 16"/>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18" name="椭圆 17"/>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9" name="椭圆 18"/>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20" name="矩形 19"/>
          <p:cNvSpPr/>
          <p:nvPr/>
        </p:nvSpPr>
        <p:spPr>
          <a:xfrm>
            <a:off x="5918660" y="2883883"/>
            <a:ext cx="1021433" cy="871329"/>
          </a:xfrm>
          <a:prstGeom prst="rect">
            <a:avLst/>
          </a:prstGeom>
        </p:spPr>
        <p:txBody>
          <a:bodyPr wrap="none">
            <a:spAutoFit/>
          </a:bodyPr>
          <a:lstStyle/>
          <a:p>
            <a:pPr algn="ctr"/>
            <a:r>
              <a:rPr lang="en-US" altLang="zh-CN" sz="5060" dirty="0">
                <a:solidFill>
                  <a:schemeClr val="tx1">
                    <a:lumMod val="65000"/>
                    <a:lumOff val="35000"/>
                  </a:schemeClr>
                </a:solidFill>
                <a:latin typeface="+mj-ea"/>
                <a:ea typeface="+mj-ea"/>
              </a:rPr>
              <a:t>75</a:t>
            </a:r>
            <a:r>
              <a:rPr lang="en-US" altLang="zh-CN" sz="2955" dirty="0">
                <a:solidFill>
                  <a:schemeClr val="tx1">
                    <a:lumMod val="65000"/>
                    <a:lumOff val="35000"/>
                  </a:schemeClr>
                </a:solidFill>
                <a:latin typeface="+mj-ea"/>
                <a:ea typeface="+mj-ea"/>
              </a:rPr>
              <a:t>%</a:t>
            </a:r>
            <a:endParaRPr lang="zh-CN" altLang="en-US" sz="950" dirty="0">
              <a:solidFill>
                <a:schemeClr val="tx1">
                  <a:lumMod val="65000"/>
                  <a:lumOff val="35000"/>
                </a:schemeClr>
              </a:solidFill>
              <a:latin typeface="+mj-ea"/>
              <a:ea typeface="+mj-ea"/>
            </a:endParaRPr>
          </a:p>
        </p:txBody>
      </p:sp>
      <p:sp>
        <p:nvSpPr>
          <p:cNvPr id="21" name="椭圆 20"/>
          <p:cNvSpPr/>
          <p:nvPr/>
        </p:nvSpPr>
        <p:spPr>
          <a:xfrm>
            <a:off x="5313978" y="3178284"/>
            <a:ext cx="204532" cy="204533"/>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22" name="组合 21"/>
          <p:cNvGrpSpPr/>
          <p:nvPr/>
        </p:nvGrpSpPr>
        <p:grpSpPr>
          <a:xfrm>
            <a:off x="5338905" y="4882678"/>
            <a:ext cx="2180942" cy="988557"/>
            <a:chOff x="5062015" y="4629752"/>
            <a:chExt cx="2067969" cy="937349"/>
          </a:xfrm>
        </p:grpSpPr>
        <p:sp>
          <p:nvSpPr>
            <p:cNvPr id="23" name="文本框 22"/>
            <p:cNvSpPr txBox="1"/>
            <p:nvPr/>
          </p:nvSpPr>
          <p:spPr bwMode="auto">
            <a:xfrm>
              <a:off x="5062015" y="5017724"/>
              <a:ext cx="2067969" cy="549377"/>
            </a:xfrm>
            <a:prstGeom prst="rect">
              <a:avLst/>
            </a:prstGeom>
            <a:noFill/>
          </p:spPr>
          <p:txBody>
            <a:bodyPr wrap="square">
              <a:spAutoFit/>
            </a:bodyPr>
            <a:lstStyle/>
            <a:p>
              <a:pPr algn="ctr">
                <a:lnSpc>
                  <a:spcPct val="125000"/>
                </a:lnSpc>
              </a:pPr>
              <a:r>
                <a:rPr lang="zh-CN" altLang="en-US" sz="1265" dirty="0">
                  <a:solidFill>
                    <a:srgbClr val="000000"/>
                  </a:solidFill>
                  <a:latin typeface="+mj-ea"/>
                  <a:cs typeface="Lato Light" charset="0"/>
                  <a:sym typeface="Lato Light" charset="0"/>
                </a:rPr>
                <a:t>此处添加详细文本描述，建议与标题相关并</a:t>
              </a:r>
              <a:endParaRPr lang="en-US" altLang="zh-CN" sz="1265" dirty="0">
                <a:solidFill>
                  <a:srgbClr val="000000"/>
                </a:solidFill>
                <a:latin typeface="+mj-ea"/>
                <a:cs typeface="Lato Light" charset="0"/>
                <a:sym typeface="Lato Light" charset="0"/>
              </a:endParaRPr>
            </a:p>
          </p:txBody>
        </p:sp>
        <p:sp>
          <p:nvSpPr>
            <p:cNvPr id="24" name="文本框 23"/>
            <p:cNvSpPr txBox="1"/>
            <p:nvPr/>
          </p:nvSpPr>
          <p:spPr bwMode="auto">
            <a:xfrm>
              <a:off x="5115304" y="4629752"/>
              <a:ext cx="1961390" cy="395313"/>
            </a:xfrm>
            <a:prstGeom prst="rect">
              <a:avLst/>
            </a:prstGeom>
            <a:noFill/>
          </p:spPr>
          <p:txBody>
            <a:bodyPr wrap="square">
              <a:spAutoFit/>
            </a:bodyPr>
            <a:lstStyle/>
            <a:p>
              <a:pPr algn="ctr">
                <a:defRPr/>
              </a:pPr>
              <a:r>
                <a:rPr lang="zh-CN" altLang="en-US" sz="2110" spc="105" dirty="0">
                  <a:solidFill>
                    <a:schemeClr val="tx1">
                      <a:lumMod val="65000"/>
                      <a:lumOff val="35000"/>
                    </a:schemeClr>
                  </a:solidFill>
                  <a:latin typeface="+mj-ea"/>
                  <a:ea typeface="+mj-ea"/>
                </a:rPr>
                <a:t>在此添加标题</a:t>
              </a:r>
            </a:p>
          </p:txBody>
        </p:sp>
        <p:cxnSp>
          <p:nvCxnSpPr>
            <p:cNvPr id="25" name="直接连接符 24"/>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8582989" y="1736259"/>
            <a:ext cx="3166514" cy="3166514"/>
            <a:chOff x="1661810" y="1568370"/>
            <a:chExt cx="3780526" cy="3780526"/>
          </a:xfrm>
        </p:grpSpPr>
        <p:sp>
          <p:nvSpPr>
            <p:cNvPr id="27" name="椭圆 2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28" name="图表 27"/>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5"/>
            </a:graphicData>
          </a:graphic>
        </p:graphicFrame>
        <p:sp>
          <p:nvSpPr>
            <p:cNvPr id="29" name="椭圆 2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30" name="椭圆 2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31" name="矩形 30"/>
          <p:cNvSpPr/>
          <p:nvPr/>
        </p:nvSpPr>
        <p:spPr>
          <a:xfrm>
            <a:off x="9638595" y="2883883"/>
            <a:ext cx="1021433" cy="871329"/>
          </a:xfrm>
          <a:prstGeom prst="rect">
            <a:avLst/>
          </a:prstGeom>
        </p:spPr>
        <p:txBody>
          <a:bodyPr wrap="none">
            <a:spAutoFit/>
          </a:bodyPr>
          <a:lstStyle/>
          <a:p>
            <a:pPr algn="ctr"/>
            <a:r>
              <a:rPr lang="en-US" altLang="zh-CN" sz="5060" dirty="0">
                <a:solidFill>
                  <a:schemeClr val="tx1">
                    <a:lumMod val="65000"/>
                    <a:lumOff val="35000"/>
                  </a:schemeClr>
                </a:solidFill>
                <a:latin typeface="+mj-ea"/>
                <a:ea typeface="+mj-ea"/>
              </a:rPr>
              <a:t>60</a:t>
            </a:r>
            <a:r>
              <a:rPr lang="en-US" altLang="zh-CN" sz="2955" dirty="0">
                <a:solidFill>
                  <a:schemeClr val="tx1">
                    <a:lumMod val="65000"/>
                    <a:lumOff val="35000"/>
                  </a:schemeClr>
                </a:solidFill>
                <a:latin typeface="+mj-ea"/>
                <a:ea typeface="+mj-ea"/>
              </a:rPr>
              <a:t>%</a:t>
            </a:r>
            <a:endParaRPr lang="zh-CN" altLang="en-US" sz="950" dirty="0">
              <a:solidFill>
                <a:schemeClr val="tx1">
                  <a:lumMod val="65000"/>
                  <a:lumOff val="35000"/>
                </a:schemeClr>
              </a:solidFill>
              <a:latin typeface="+mj-ea"/>
              <a:ea typeface="+mj-ea"/>
            </a:endParaRPr>
          </a:p>
        </p:txBody>
      </p:sp>
      <p:sp>
        <p:nvSpPr>
          <p:cNvPr id="32" name="椭圆 31"/>
          <p:cNvSpPr/>
          <p:nvPr/>
        </p:nvSpPr>
        <p:spPr>
          <a:xfrm>
            <a:off x="9490770" y="4062563"/>
            <a:ext cx="204532" cy="204533"/>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33" name="组合 32"/>
          <p:cNvGrpSpPr/>
          <p:nvPr/>
        </p:nvGrpSpPr>
        <p:grpSpPr>
          <a:xfrm>
            <a:off x="9058840" y="4882678"/>
            <a:ext cx="2180942" cy="988557"/>
            <a:chOff x="8589258" y="4629752"/>
            <a:chExt cx="2067969" cy="937349"/>
          </a:xfrm>
        </p:grpSpPr>
        <p:sp>
          <p:nvSpPr>
            <p:cNvPr id="34" name="文本框 33"/>
            <p:cNvSpPr txBox="1"/>
            <p:nvPr/>
          </p:nvSpPr>
          <p:spPr bwMode="auto">
            <a:xfrm>
              <a:off x="8589258" y="5017724"/>
              <a:ext cx="2067969" cy="549377"/>
            </a:xfrm>
            <a:prstGeom prst="rect">
              <a:avLst/>
            </a:prstGeom>
            <a:noFill/>
          </p:spPr>
          <p:txBody>
            <a:bodyPr wrap="square">
              <a:spAutoFit/>
            </a:bodyPr>
            <a:lstStyle/>
            <a:p>
              <a:pPr algn="ctr">
                <a:lnSpc>
                  <a:spcPct val="125000"/>
                </a:lnSpc>
              </a:pPr>
              <a:r>
                <a:rPr lang="zh-CN" altLang="en-US" sz="1265" dirty="0">
                  <a:solidFill>
                    <a:srgbClr val="000000"/>
                  </a:solidFill>
                  <a:latin typeface="+mj-ea"/>
                  <a:cs typeface="Lato Light" charset="0"/>
                  <a:sym typeface="Lato Light" charset="0"/>
                </a:rPr>
                <a:t>此处添加详细文本描述，建议与标题相关并</a:t>
              </a:r>
              <a:endParaRPr lang="en-US" altLang="zh-CN" sz="1265" dirty="0">
                <a:solidFill>
                  <a:srgbClr val="000000"/>
                </a:solidFill>
                <a:latin typeface="+mj-ea"/>
                <a:cs typeface="Lato Light" charset="0"/>
                <a:sym typeface="Lato Light" charset="0"/>
              </a:endParaRPr>
            </a:p>
          </p:txBody>
        </p:sp>
        <p:sp>
          <p:nvSpPr>
            <p:cNvPr id="35" name="文本框 34"/>
            <p:cNvSpPr txBox="1"/>
            <p:nvPr/>
          </p:nvSpPr>
          <p:spPr bwMode="auto">
            <a:xfrm>
              <a:off x="8642547" y="4629752"/>
              <a:ext cx="1961390" cy="395313"/>
            </a:xfrm>
            <a:prstGeom prst="rect">
              <a:avLst/>
            </a:prstGeom>
            <a:noFill/>
          </p:spPr>
          <p:txBody>
            <a:bodyPr wrap="square">
              <a:spAutoFit/>
            </a:bodyPr>
            <a:lstStyle/>
            <a:p>
              <a:pPr algn="ctr">
                <a:defRPr/>
              </a:pPr>
              <a:r>
                <a:rPr lang="zh-CN" altLang="en-US" sz="2110" spc="105" dirty="0">
                  <a:solidFill>
                    <a:schemeClr val="tx1">
                      <a:lumMod val="65000"/>
                      <a:lumOff val="35000"/>
                    </a:schemeClr>
                  </a:solidFill>
                  <a:latin typeface="+mj-ea"/>
                  <a:ea typeface="+mj-ea"/>
                </a:rPr>
                <a:t>在此添加标题</a:t>
              </a:r>
            </a:p>
          </p:txBody>
        </p:sp>
        <p:cxnSp>
          <p:nvCxnSpPr>
            <p:cNvPr id="36" name="直接连接符 35"/>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14:bounceEnd="40000">
                                          <p:cBhvr additive="base">
                                            <p:cTn id="10"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grpId="0" nodeType="withEffect" p14:presetBounceEnd="40000">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14:bounceEnd="40000">
                                          <p:cBhvr additive="base">
                                            <p:cTn id="24"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grpId="0" nodeType="withEffect" p14:presetBounceEnd="40000">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14:bounceEnd="40000">
                                          <p:cBhvr additive="base">
                                            <p:cTn id="38"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1" grpId="0" animBg="1"/>
          <p:bldP spid="31" grpId="0"/>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1" grpId="0" animBg="1"/>
          <p:bldP spid="31" grpId="0"/>
          <p:bldP spid="32"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358777" y="1903036"/>
            <a:ext cx="4009308" cy="4009298"/>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grpSp>
        <p:nvGrpSpPr>
          <p:cNvPr id="7" name="组合 6"/>
          <p:cNvGrpSpPr/>
          <p:nvPr/>
        </p:nvGrpSpPr>
        <p:grpSpPr>
          <a:xfrm>
            <a:off x="5507608" y="4567697"/>
            <a:ext cx="922888" cy="922887"/>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grpSp>
        <p:nvGrpSpPr>
          <p:cNvPr id="10" name="组合 9"/>
          <p:cNvGrpSpPr/>
          <p:nvPr/>
        </p:nvGrpSpPr>
        <p:grpSpPr>
          <a:xfrm>
            <a:off x="2984536" y="2553897"/>
            <a:ext cx="397089" cy="397088"/>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grpSp>
        <p:nvGrpSpPr>
          <p:cNvPr id="13" name="组合 12"/>
          <p:cNvGrpSpPr/>
          <p:nvPr/>
        </p:nvGrpSpPr>
        <p:grpSpPr>
          <a:xfrm>
            <a:off x="5075700" y="5888342"/>
            <a:ext cx="462137" cy="46213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grpSp>
        <p:nvGrpSpPr>
          <p:cNvPr id="16" name="组合 15"/>
          <p:cNvGrpSpPr/>
          <p:nvPr/>
        </p:nvGrpSpPr>
        <p:grpSpPr>
          <a:xfrm>
            <a:off x="4592361" y="1752069"/>
            <a:ext cx="483337" cy="483335"/>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grpSp>
        <p:nvGrpSpPr>
          <p:cNvPr id="19" name="组合 18"/>
          <p:cNvGrpSpPr/>
          <p:nvPr/>
        </p:nvGrpSpPr>
        <p:grpSpPr>
          <a:xfrm>
            <a:off x="2214044" y="5574637"/>
            <a:ext cx="307129" cy="307128"/>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grpSp>
        <p:nvGrpSpPr>
          <p:cNvPr id="22" name="Group 30"/>
          <p:cNvGrpSpPr/>
          <p:nvPr/>
        </p:nvGrpSpPr>
        <p:grpSpPr>
          <a:xfrm>
            <a:off x="4073184" y="2818785"/>
            <a:ext cx="810048" cy="691507"/>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a:latin typeface="+mj-ea"/>
                <a:ea typeface="+mj-ea"/>
              </a:endParaRPr>
            </a:p>
          </p:txBody>
        </p:sp>
      </p:grpSp>
      <p:sp>
        <p:nvSpPr>
          <p:cNvPr id="29" name="矩形 1"/>
          <p:cNvSpPr>
            <a:spLocks noChangeArrowheads="1"/>
          </p:cNvSpPr>
          <p:nvPr/>
        </p:nvSpPr>
        <p:spPr bwMode="auto">
          <a:xfrm>
            <a:off x="3367090" y="3614970"/>
            <a:ext cx="2206199" cy="126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265" dirty="0">
                <a:solidFill>
                  <a:srgbClr val="595959"/>
                </a:solidFill>
                <a:latin typeface="+mj-ea"/>
                <a:ea typeface="+mj-ea"/>
              </a:rPr>
              <a:t>此处添加标题内容点击此处添加内容点击此处添加内容此处添加标题内容点击此处添加内容点击此处添加内容</a:t>
            </a:r>
            <a:endParaRPr lang="zh-CN" altLang="zh-CN" sz="1265" dirty="0">
              <a:solidFill>
                <a:srgbClr val="595959"/>
              </a:solidFill>
              <a:latin typeface="+mj-ea"/>
              <a:ea typeface="+mj-ea"/>
            </a:endParaRPr>
          </a:p>
        </p:txBody>
      </p:sp>
      <p:sp>
        <p:nvSpPr>
          <p:cNvPr id="30" name="TextBox 28"/>
          <p:cNvSpPr txBox="1"/>
          <p:nvPr/>
        </p:nvSpPr>
        <p:spPr>
          <a:xfrm>
            <a:off x="8949954" y="3617442"/>
            <a:ext cx="3858530" cy="525080"/>
          </a:xfrm>
          <a:prstGeom prst="rect">
            <a:avLst/>
          </a:prstGeom>
          <a:noFill/>
        </p:spPr>
        <p:txBody>
          <a:bodyPr wrap="square" rtlCol="0">
            <a:spAutoFit/>
          </a:bodyPr>
          <a:lstStyle/>
          <a:p>
            <a:pPr algn="ctr"/>
            <a:r>
              <a:rPr lang="zh-CN" altLang="en-US" sz="2810" dirty="0">
                <a:solidFill>
                  <a:schemeClr val="accent1"/>
                </a:solidFill>
                <a:latin typeface="+mj-ea"/>
                <a:ea typeface="+mj-ea"/>
              </a:rPr>
              <a:t>标题内容</a:t>
            </a:r>
          </a:p>
        </p:txBody>
      </p:sp>
      <p:sp>
        <p:nvSpPr>
          <p:cNvPr id="31" name="TextBox 22"/>
          <p:cNvSpPr txBox="1"/>
          <p:nvPr/>
        </p:nvSpPr>
        <p:spPr>
          <a:xfrm>
            <a:off x="8274656" y="4280564"/>
            <a:ext cx="3940839" cy="1885114"/>
          </a:xfrm>
          <a:prstGeom prst="rect">
            <a:avLst/>
          </a:prstGeom>
          <a:noFill/>
        </p:spPr>
        <p:txBody>
          <a:bodyPr wrap="square" lIns="92566" tIns="46283" rIns="92566" bIns="46283"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fontAlgn="auto">
              <a:spcBef>
                <a:spcPts val="0"/>
              </a:spcBef>
              <a:defRPr/>
            </a:pPr>
            <a:r>
              <a:rPr lang="zh-CN" altLang="en-US" sz="1615" kern="0" noProof="1">
                <a:solidFill>
                  <a:schemeClr val="tx1">
                    <a:lumMod val="65000"/>
                    <a:lumOff val="35000"/>
                  </a:schemeClr>
                </a:solidFill>
                <a:latin typeface="+mj-ea"/>
                <a:ea typeface="+mj-ea"/>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a:t>
            </a:r>
            <a:endParaRPr lang="en-US" altLang="zh-CN" sz="1615" kern="0" noProof="1">
              <a:solidFill>
                <a:schemeClr val="tx1">
                  <a:lumMod val="65000"/>
                  <a:lumOff val="35000"/>
                </a:schemeClr>
              </a:solidFill>
              <a:latin typeface="+mj-ea"/>
              <a:ea typeface="+mj-ea"/>
            </a:endParaRPr>
          </a:p>
        </p:txBody>
      </p:sp>
      <p:grpSp>
        <p:nvGrpSpPr>
          <p:cNvPr id="32" name="组合 31"/>
          <p:cNvGrpSpPr/>
          <p:nvPr/>
        </p:nvGrpSpPr>
        <p:grpSpPr>
          <a:xfrm>
            <a:off x="7013109" y="1964210"/>
            <a:ext cx="1404487" cy="1404487"/>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1231246" y="2529576"/>
            <a:ext cx="1611838" cy="1611838"/>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1296803" y="4845426"/>
            <a:ext cx="625014" cy="625014"/>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2642275" y="4310494"/>
            <a:ext cx="311933" cy="311933"/>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2388100" y="2079438"/>
            <a:ext cx="311933" cy="311933"/>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3529555" y="5530010"/>
            <a:ext cx="311933" cy="311933"/>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4131518" y="5143732"/>
            <a:ext cx="231913" cy="231913"/>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5805482" y="2873119"/>
            <a:ext cx="625014" cy="625014"/>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6560714" y="4078051"/>
            <a:ext cx="452395" cy="452395"/>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6785436" y="3609622"/>
            <a:ext cx="226197" cy="226197"/>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386291" y="3484550"/>
            <a:ext cx="8246989" cy="1865086"/>
            <a:chOff x="1601528" y="2724944"/>
            <a:chExt cx="5864847" cy="1075184"/>
          </a:xfrm>
        </p:grpSpPr>
        <p:cxnSp>
          <p:nvCxnSpPr>
            <p:cNvPr id="5"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615256" y="2198746"/>
            <a:ext cx="1527150" cy="1527150"/>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grpSp>
        <p:nvGrpSpPr>
          <p:cNvPr id="13" name="组合 12"/>
          <p:cNvGrpSpPr/>
          <p:nvPr/>
        </p:nvGrpSpPr>
        <p:grpSpPr>
          <a:xfrm>
            <a:off x="3677900" y="2198746"/>
            <a:ext cx="1527150" cy="1527150"/>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15" name="椭圆 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grpSp>
        <p:nvGrpSpPr>
          <p:cNvPr id="16" name="组合 15"/>
          <p:cNvGrpSpPr/>
          <p:nvPr/>
        </p:nvGrpSpPr>
        <p:grpSpPr>
          <a:xfrm>
            <a:off x="5740545" y="2198746"/>
            <a:ext cx="1527150" cy="152715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18" name="椭圆 1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grpSp>
        <p:nvGrpSpPr>
          <p:cNvPr id="19" name="组合 18"/>
          <p:cNvGrpSpPr/>
          <p:nvPr/>
        </p:nvGrpSpPr>
        <p:grpSpPr>
          <a:xfrm>
            <a:off x="7803190" y="2198746"/>
            <a:ext cx="1527150" cy="152715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21" name="椭圆 2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grpSp>
        <p:nvGrpSpPr>
          <p:cNvPr id="22" name="组合 21"/>
          <p:cNvGrpSpPr/>
          <p:nvPr/>
        </p:nvGrpSpPr>
        <p:grpSpPr>
          <a:xfrm>
            <a:off x="9865834" y="2198746"/>
            <a:ext cx="1527150" cy="1527150"/>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Text" lastClr="000000"/>
                </a:solidFill>
                <a:latin typeface="+mj-ea"/>
                <a:ea typeface="+mj-ea"/>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85875" fontAlgn="auto">
                <a:spcBef>
                  <a:spcPts val="0"/>
                </a:spcBef>
                <a:spcAft>
                  <a:spcPts val="0"/>
                </a:spcAft>
                <a:defRPr/>
              </a:pPr>
              <a:endParaRPr lang="zh-CN" altLang="en-US" sz="2530" kern="0">
                <a:solidFill>
                  <a:sysClr val="window" lastClr="FFFFFF"/>
                </a:solidFill>
                <a:latin typeface="+mj-ea"/>
                <a:ea typeface="+mj-ea"/>
              </a:endParaRPr>
            </a:p>
          </p:txBody>
        </p:sp>
      </p:grpSp>
      <p:pic>
        <p:nvPicPr>
          <p:cNvPr id="25"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rcRect/>
          <a:stretch>
            <a:fillRect/>
          </a:stretch>
        </p:blipFill>
        <p:spPr bwMode="auto">
          <a:xfrm>
            <a:off x="1180124" y="4228035"/>
            <a:ext cx="10500736" cy="1121601"/>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26" name="文本框 37"/>
          <p:cNvSpPr>
            <a:spLocks noChangeArrowheads="1"/>
          </p:cNvSpPr>
          <p:nvPr/>
        </p:nvSpPr>
        <p:spPr bwMode="auto">
          <a:xfrm>
            <a:off x="1663235" y="2592789"/>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dirty="0">
                <a:solidFill>
                  <a:srgbClr val="080808"/>
                </a:solidFill>
                <a:latin typeface="+mj-ea"/>
                <a:ea typeface="+mj-ea"/>
              </a:rPr>
              <a:t>创新务实</a:t>
            </a:r>
            <a:endParaRPr lang="zh-CN" altLang="en-US" sz="2250" dirty="0">
              <a:solidFill>
                <a:srgbClr val="080808"/>
              </a:solidFill>
              <a:latin typeface="+mj-ea"/>
              <a:ea typeface="+mj-ea"/>
              <a:sym typeface="微软雅黑" panose="020B0503020204020204" pitchFamily="34" charset="-122"/>
            </a:endParaRPr>
          </a:p>
        </p:txBody>
      </p:sp>
      <p:sp>
        <p:nvSpPr>
          <p:cNvPr id="27" name="文本框 37"/>
          <p:cNvSpPr>
            <a:spLocks noChangeArrowheads="1"/>
          </p:cNvSpPr>
          <p:nvPr/>
        </p:nvSpPr>
        <p:spPr bwMode="auto">
          <a:xfrm>
            <a:off x="3780109" y="2592789"/>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dirty="0">
                <a:solidFill>
                  <a:srgbClr val="080808"/>
                </a:solidFill>
                <a:latin typeface="+mj-ea"/>
                <a:ea typeface="+mj-ea"/>
              </a:rPr>
              <a:t>超越自我</a:t>
            </a:r>
            <a:endParaRPr lang="zh-CN" altLang="en-US" sz="2250" dirty="0">
              <a:solidFill>
                <a:srgbClr val="080808"/>
              </a:solidFill>
              <a:latin typeface="+mj-ea"/>
              <a:ea typeface="+mj-ea"/>
              <a:sym typeface="微软雅黑" panose="020B0503020204020204" pitchFamily="34" charset="-122"/>
            </a:endParaRPr>
          </a:p>
        </p:txBody>
      </p:sp>
      <p:sp>
        <p:nvSpPr>
          <p:cNvPr id="28" name="文本框 37"/>
          <p:cNvSpPr>
            <a:spLocks noChangeArrowheads="1"/>
          </p:cNvSpPr>
          <p:nvPr/>
        </p:nvSpPr>
        <p:spPr bwMode="auto">
          <a:xfrm>
            <a:off x="5802899" y="2592789"/>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dirty="0">
                <a:solidFill>
                  <a:srgbClr val="080808"/>
                </a:solidFill>
                <a:latin typeface="+mj-ea"/>
                <a:ea typeface="+mj-ea"/>
              </a:rPr>
              <a:t>追求卓越</a:t>
            </a:r>
            <a:endParaRPr lang="zh-CN" altLang="en-US" sz="2250" dirty="0">
              <a:solidFill>
                <a:srgbClr val="080808"/>
              </a:solidFill>
              <a:latin typeface="+mj-ea"/>
              <a:ea typeface="+mj-ea"/>
              <a:sym typeface="微软雅黑" panose="020B0503020204020204" pitchFamily="34" charset="-122"/>
            </a:endParaRPr>
          </a:p>
        </p:txBody>
      </p:sp>
      <p:sp>
        <p:nvSpPr>
          <p:cNvPr id="29" name="文本框 37"/>
          <p:cNvSpPr>
            <a:spLocks noChangeArrowheads="1"/>
          </p:cNvSpPr>
          <p:nvPr/>
        </p:nvSpPr>
        <p:spPr bwMode="auto">
          <a:xfrm>
            <a:off x="7851148" y="2592789"/>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dirty="0">
                <a:solidFill>
                  <a:srgbClr val="080808"/>
                </a:solidFill>
                <a:latin typeface="+mj-ea"/>
                <a:ea typeface="+mj-ea"/>
              </a:rPr>
              <a:t>团结奋斗</a:t>
            </a:r>
            <a:endParaRPr lang="zh-CN" altLang="en-US" sz="2250" dirty="0">
              <a:solidFill>
                <a:srgbClr val="080808"/>
              </a:solidFill>
              <a:latin typeface="+mj-ea"/>
              <a:ea typeface="+mj-ea"/>
              <a:sym typeface="微软雅黑" panose="020B0503020204020204" pitchFamily="34" charset="-122"/>
            </a:endParaRPr>
          </a:p>
        </p:txBody>
      </p:sp>
      <p:sp>
        <p:nvSpPr>
          <p:cNvPr id="30" name="文本框 37"/>
          <p:cNvSpPr>
            <a:spLocks noChangeArrowheads="1"/>
          </p:cNvSpPr>
          <p:nvPr/>
        </p:nvSpPr>
        <p:spPr bwMode="auto">
          <a:xfrm>
            <a:off x="9952340" y="2592789"/>
            <a:ext cx="133882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2250" dirty="0">
                <a:solidFill>
                  <a:srgbClr val="080808"/>
                </a:solidFill>
                <a:latin typeface="+mj-ea"/>
                <a:ea typeface="+mj-ea"/>
              </a:rPr>
              <a:t>敢于创新</a:t>
            </a:r>
            <a:endParaRPr lang="zh-CN" altLang="en-US" sz="2250" dirty="0">
              <a:solidFill>
                <a:srgbClr val="080808"/>
              </a:solidFill>
              <a:latin typeface="+mj-ea"/>
              <a:ea typeface="+mj-ea"/>
              <a:sym typeface="微软雅黑" panose="020B0503020204020204" pitchFamily="34" charset="-122"/>
            </a:endParaRPr>
          </a:p>
        </p:txBody>
      </p:sp>
      <p:sp>
        <p:nvSpPr>
          <p:cNvPr id="31" name="矩形 30"/>
          <p:cNvSpPr/>
          <p:nvPr/>
        </p:nvSpPr>
        <p:spPr>
          <a:xfrm>
            <a:off x="1700614" y="3064920"/>
            <a:ext cx="1413770" cy="227289"/>
          </a:xfrm>
          <a:prstGeom prst="rect">
            <a:avLst/>
          </a:prstGeom>
          <a:noFill/>
          <a:ln>
            <a:noFill/>
          </a:ln>
        </p:spPr>
        <p:txBody>
          <a:bodyPr wrap="square" lIns="96438" tIns="48220" rIns="96438" bIns="48220">
            <a:spAutoFit/>
          </a:bodyPr>
          <a:lstStyle/>
          <a:p>
            <a:r>
              <a:rPr lang="en-US" altLang="zh-CN" sz="845" dirty="0">
                <a:latin typeface="+mj-ea"/>
                <a:ea typeface="+mj-ea"/>
              </a:rPr>
              <a:t>Pragmatic innovation</a:t>
            </a:r>
            <a:endParaRPr lang="zh-CN" altLang="en-US" sz="845" dirty="0">
              <a:latin typeface="+mj-ea"/>
              <a:ea typeface="+mj-ea"/>
            </a:endParaRPr>
          </a:p>
        </p:txBody>
      </p:sp>
      <p:sp>
        <p:nvSpPr>
          <p:cNvPr id="32" name="矩形 31"/>
          <p:cNvSpPr/>
          <p:nvPr/>
        </p:nvSpPr>
        <p:spPr>
          <a:xfrm>
            <a:off x="3885881" y="3064920"/>
            <a:ext cx="1413770" cy="227289"/>
          </a:xfrm>
          <a:prstGeom prst="rect">
            <a:avLst/>
          </a:prstGeom>
          <a:noFill/>
          <a:ln>
            <a:noFill/>
          </a:ln>
        </p:spPr>
        <p:txBody>
          <a:bodyPr wrap="square" lIns="96438" tIns="48220" rIns="96438" bIns="48220">
            <a:spAutoFit/>
          </a:bodyPr>
          <a:lstStyle/>
          <a:p>
            <a:r>
              <a:rPr lang="en-US" altLang="zh-CN" sz="845" dirty="0">
                <a:latin typeface="+mj-ea"/>
                <a:ea typeface="+mj-ea"/>
              </a:rPr>
              <a:t>Transcendental ego</a:t>
            </a:r>
            <a:endParaRPr lang="zh-CN" altLang="en-US" sz="845" dirty="0">
              <a:latin typeface="+mj-ea"/>
              <a:ea typeface="+mj-ea"/>
            </a:endParaRPr>
          </a:p>
        </p:txBody>
      </p:sp>
      <p:sp>
        <p:nvSpPr>
          <p:cNvPr id="33" name="矩形 32"/>
          <p:cNvSpPr/>
          <p:nvPr/>
        </p:nvSpPr>
        <p:spPr>
          <a:xfrm>
            <a:off x="5911023" y="3064920"/>
            <a:ext cx="1413770" cy="227289"/>
          </a:xfrm>
          <a:prstGeom prst="rect">
            <a:avLst/>
          </a:prstGeom>
          <a:noFill/>
          <a:ln>
            <a:noFill/>
          </a:ln>
        </p:spPr>
        <p:txBody>
          <a:bodyPr wrap="square" lIns="96438" tIns="48220" rIns="96438" bIns="48220">
            <a:spAutoFit/>
          </a:bodyPr>
          <a:lstStyle/>
          <a:p>
            <a:r>
              <a:rPr lang="en-US" altLang="zh-CN" sz="845" dirty="0">
                <a:latin typeface="+mj-ea"/>
                <a:ea typeface="+mj-ea"/>
              </a:rPr>
              <a:t>Pursuit of excellence</a:t>
            </a:r>
            <a:endParaRPr lang="zh-CN" altLang="en-US" sz="845" dirty="0">
              <a:latin typeface="+mj-ea"/>
              <a:ea typeface="+mj-ea"/>
            </a:endParaRPr>
          </a:p>
        </p:txBody>
      </p:sp>
      <p:sp>
        <p:nvSpPr>
          <p:cNvPr id="34" name="矩形 33"/>
          <p:cNvSpPr/>
          <p:nvPr/>
        </p:nvSpPr>
        <p:spPr>
          <a:xfrm>
            <a:off x="7846956" y="3064920"/>
            <a:ext cx="1413770" cy="227289"/>
          </a:xfrm>
          <a:prstGeom prst="rect">
            <a:avLst/>
          </a:prstGeom>
          <a:noFill/>
          <a:ln>
            <a:noFill/>
          </a:ln>
        </p:spPr>
        <p:txBody>
          <a:bodyPr wrap="square" lIns="96438" tIns="48220" rIns="96438" bIns="48220">
            <a:spAutoFit/>
          </a:bodyPr>
          <a:lstStyle/>
          <a:p>
            <a:pPr algn="ctr"/>
            <a:r>
              <a:rPr lang="en-US" altLang="zh-CN" sz="845" dirty="0">
                <a:latin typeface="+mj-ea"/>
                <a:ea typeface="+mj-ea"/>
              </a:rPr>
              <a:t>United struggle</a:t>
            </a:r>
            <a:endParaRPr lang="zh-CN" altLang="en-US" sz="845" dirty="0">
              <a:latin typeface="+mj-ea"/>
              <a:ea typeface="+mj-ea"/>
            </a:endParaRPr>
          </a:p>
        </p:txBody>
      </p:sp>
      <p:sp>
        <p:nvSpPr>
          <p:cNvPr id="35" name="矩形 34"/>
          <p:cNvSpPr/>
          <p:nvPr/>
        </p:nvSpPr>
        <p:spPr>
          <a:xfrm>
            <a:off x="9957036" y="3064920"/>
            <a:ext cx="1413770" cy="227289"/>
          </a:xfrm>
          <a:prstGeom prst="rect">
            <a:avLst/>
          </a:prstGeom>
          <a:noFill/>
          <a:ln>
            <a:noFill/>
          </a:ln>
        </p:spPr>
        <p:txBody>
          <a:bodyPr wrap="square" lIns="96438" tIns="48220" rIns="96438" bIns="48220">
            <a:spAutoFit/>
          </a:bodyPr>
          <a:lstStyle/>
          <a:p>
            <a:pPr algn="ctr"/>
            <a:r>
              <a:rPr lang="en-US" altLang="zh-CN" sz="845" dirty="0">
                <a:latin typeface="+mj-ea"/>
                <a:ea typeface="+mj-ea"/>
              </a:rPr>
              <a:t>Dare to innovate</a:t>
            </a:r>
            <a:endParaRPr lang="zh-CN" altLang="en-US" sz="845" dirty="0">
              <a:latin typeface="+mj-ea"/>
              <a:ea typeface="+mj-ea"/>
            </a:endParaRPr>
          </a:p>
        </p:txBody>
      </p:sp>
      <p:sp>
        <p:nvSpPr>
          <p:cNvPr id="36" name="文本1"/>
          <p:cNvSpPr>
            <a:spLocks noChangeArrowheads="1"/>
          </p:cNvSpPr>
          <p:nvPr/>
        </p:nvSpPr>
        <p:spPr bwMode="gray">
          <a:xfrm>
            <a:off x="3459994" y="5310637"/>
            <a:ext cx="5542105" cy="1253997"/>
          </a:xfrm>
          <a:prstGeom prst="roundRect">
            <a:avLst>
              <a:gd name="adj" fmla="val 11505"/>
            </a:avLst>
          </a:prstGeom>
          <a:noFill/>
          <a:ln w="28575" cap="flat" cmpd="sng" algn="ctr">
            <a:noFill/>
            <a:prstDash val="solid"/>
          </a:ln>
          <a:effectLst/>
        </p:spPr>
        <p:txBody>
          <a:bodyPr lIns="96448" tIns="48225" rIns="96448" bIns="482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85875">
              <a:lnSpc>
                <a:spcPct val="120000"/>
              </a:lnSpc>
              <a:defRPr/>
            </a:pPr>
            <a:r>
              <a:rPr lang="zh-CN" altLang="en-US" sz="1265" dirty="0">
                <a:latin typeface="+mj-ea"/>
                <a:ea typeface="+mj-ea"/>
              </a:rPr>
              <a:t>您的内容打在这里，或者通过复制您的文本后，在此框中选择粘贴，并选择只保留文字。在此录入上述图表的综合描述说明。</a:t>
            </a:r>
            <a:endParaRPr lang="zh-CN" altLang="zh-CN" sz="1265" dirty="0">
              <a:latin typeface="+mj-ea"/>
              <a:ea typeface="+mj-ea"/>
            </a:endParaRPr>
          </a:p>
        </p:txBody>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500"/>
                                </p:stCondLst>
                                <p:childTnLst>
                                  <p:par>
                                    <p:cTn id="15" presetID="2" presetClass="entr" presetSubtype="1" accel="52000" fill="hold" nodeType="afterEffect" p14:presetBounceEnd="68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68000">
                                          <p:cBhvr additive="base">
                                            <p:cTn id="17" dur="1000" fill="hold"/>
                                            <p:tgtEl>
                                              <p:spTgt spid="10"/>
                                            </p:tgtEl>
                                            <p:attrNameLst>
                                              <p:attrName>ppt_x</p:attrName>
                                            </p:attrNameLst>
                                          </p:cBhvr>
                                          <p:tavLst>
                                            <p:tav tm="0">
                                              <p:val>
                                                <p:strVal val="#ppt_x"/>
                                              </p:val>
                                            </p:tav>
                                            <p:tav tm="100000">
                                              <p:val>
                                                <p:strVal val="#ppt_x"/>
                                              </p:val>
                                            </p:tav>
                                          </p:tavLst>
                                        </p:anim>
                                        <p:anim calcmode="lin" valueType="num" p14:bounceEnd="68000">
                                          <p:cBhvr additive="base">
                                            <p:cTn id="18" dur="10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14:presetBounceEnd="68000">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14:bounceEnd="68000">
                                          <p:cBhvr additive="base">
                                            <p:cTn id="21"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22" dur="10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14:presetBounceEnd="68000">
                                      <p:stCondLst>
                                        <p:cond delay="400"/>
                                      </p:stCondLst>
                                      <p:childTnLst>
                                        <p:set>
                                          <p:cBhvr>
                                            <p:cTn id="24" dur="1" fill="hold">
                                              <p:stCondLst>
                                                <p:cond delay="0"/>
                                              </p:stCondLst>
                                            </p:cTn>
                                            <p:tgtEl>
                                              <p:spTgt spid="16"/>
                                            </p:tgtEl>
                                            <p:attrNameLst>
                                              <p:attrName>style.visibility</p:attrName>
                                            </p:attrNameLst>
                                          </p:cBhvr>
                                          <p:to>
                                            <p:strVal val="visible"/>
                                          </p:to>
                                        </p:set>
                                        <p:anim calcmode="lin" valueType="num" p14:bounceEnd="68000">
                                          <p:cBhvr additive="base">
                                            <p:cTn id="25"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26" dur="10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14:presetBounceEnd="68000">
                                      <p:stCondLst>
                                        <p:cond delay="700"/>
                                      </p:stCondLst>
                                      <p:childTnLst>
                                        <p:set>
                                          <p:cBhvr>
                                            <p:cTn id="28" dur="1" fill="hold">
                                              <p:stCondLst>
                                                <p:cond delay="0"/>
                                              </p:stCondLst>
                                            </p:cTn>
                                            <p:tgtEl>
                                              <p:spTgt spid="19"/>
                                            </p:tgtEl>
                                            <p:attrNameLst>
                                              <p:attrName>style.visibility</p:attrName>
                                            </p:attrNameLst>
                                          </p:cBhvr>
                                          <p:to>
                                            <p:strVal val="visible"/>
                                          </p:to>
                                        </p:set>
                                        <p:anim calcmode="lin" valueType="num" p14:bounceEnd="68000">
                                          <p:cBhvr additive="base">
                                            <p:cTn id="29" dur="1000" fill="hold"/>
                                            <p:tgtEl>
                                              <p:spTgt spid="19"/>
                                            </p:tgtEl>
                                            <p:attrNameLst>
                                              <p:attrName>ppt_x</p:attrName>
                                            </p:attrNameLst>
                                          </p:cBhvr>
                                          <p:tavLst>
                                            <p:tav tm="0">
                                              <p:val>
                                                <p:strVal val="#ppt_x"/>
                                              </p:val>
                                            </p:tav>
                                            <p:tav tm="100000">
                                              <p:val>
                                                <p:strVal val="#ppt_x"/>
                                              </p:val>
                                            </p:tav>
                                          </p:tavLst>
                                        </p:anim>
                                        <p:anim calcmode="lin" valueType="num" p14:bounceEnd="68000">
                                          <p:cBhvr additive="base">
                                            <p:cTn id="30" dur="1000" fill="hold"/>
                                            <p:tgtEl>
                                              <p:spTgt spid="19"/>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14:presetBounceEnd="68000">
                                      <p:stCondLst>
                                        <p:cond delay="1000"/>
                                      </p:stCondLst>
                                      <p:childTnLst>
                                        <p:set>
                                          <p:cBhvr>
                                            <p:cTn id="32" dur="1" fill="hold">
                                              <p:stCondLst>
                                                <p:cond delay="0"/>
                                              </p:stCondLst>
                                            </p:cTn>
                                            <p:tgtEl>
                                              <p:spTgt spid="22"/>
                                            </p:tgtEl>
                                            <p:attrNameLst>
                                              <p:attrName>style.visibility</p:attrName>
                                            </p:attrNameLst>
                                          </p:cBhvr>
                                          <p:to>
                                            <p:strVal val="visible"/>
                                          </p:to>
                                        </p:set>
                                        <p:anim calcmode="lin" valueType="num" p14:bounceEnd="68000">
                                          <p:cBhvr additive="base">
                                            <p:cTn id="33" dur="1000" fill="hold"/>
                                            <p:tgtEl>
                                              <p:spTgt spid="22"/>
                                            </p:tgtEl>
                                            <p:attrNameLst>
                                              <p:attrName>ppt_x</p:attrName>
                                            </p:attrNameLst>
                                          </p:cBhvr>
                                          <p:tavLst>
                                            <p:tav tm="0">
                                              <p:val>
                                                <p:strVal val="#ppt_x"/>
                                              </p:val>
                                            </p:tav>
                                            <p:tav tm="100000">
                                              <p:val>
                                                <p:strVal val="#ppt_x"/>
                                              </p:val>
                                            </p:tav>
                                          </p:tavLst>
                                        </p:anim>
                                        <p:anim calcmode="lin" valueType="num" p14:bounceEnd="68000">
                                          <p:cBhvr additive="base">
                                            <p:cTn id="34" dur="1000" fill="hold"/>
                                            <p:tgtEl>
                                              <p:spTgt spid="22"/>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barn(inVertical)">
                                          <p:cBhvr>
                                            <p:cTn id="65" dur="500"/>
                                            <p:tgtEl>
                                              <p:spTgt spid="35"/>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500"/>
                                </p:stCondLst>
                                <p:childTnLst>
                                  <p:par>
                                    <p:cTn id="15" presetID="2" presetClass="entr" presetSubtype="1" accel="52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ppt_x"/>
                                              </p:val>
                                            </p:tav>
                                            <p:tav tm="100000">
                                              <p:val>
                                                <p:strVal val="#ppt_x"/>
                                              </p:val>
                                            </p:tav>
                                          </p:tavLst>
                                        </p:anim>
                                        <p:anim calcmode="lin" valueType="num">
                                          <p:cBhvr additive="base">
                                            <p:cTn id="22" dur="10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stCondLst>
                                        <p:cond delay="4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ppt_x"/>
                                              </p:val>
                                            </p:tav>
                                            <p:tav tm="100000">
                                              <p:val>
                                                <p:strVal val="#ppt_x"/>
                                              </p:val>
                                            </p:tav>
                                          </p:tavLst>
                                        </p:anim>
                                        <p:anim calcmode="lin" valueType="num">
                                          <p:cBhvr additive="base">
                                            <p:cTn id="26" dur="10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stCondLst>
                                        <p:cond delay="7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ppt_x"/>
                                              </p:val>
                                            </p:tav>
                                            <p:tav tm="100000">
                                              <p:val>
                                                <p:strVal val="#ppt_x"/>
                                              </p:val>
                                            </p:tav>
                                          </p:tavLst>
                                        </p:anim>
                                        <p:anim calcmode="lin" valueType="num">
                                          <p:cBhvr additive="base">
                                            <p:cTn id="30" dur="1000" fill="hold"/>
                                            <p:tgtEl>
                                              <p:spTgt spid="19"/>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stCondLst>
                                        <p:cond delay="10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ppt_x"/>
                                              </p:val>
                                            </p:tav>
                                            <p:tav tm="100000">
                                              <p:val>
                                                <p:strVal val="#ppt_x"/>
                                              </p:val>
                                            </p:tav>
                                          </p:tavLst>
                                        </p:anim>
                                        <p:anim calcmode="lin" valueType="num">
                                          <p:cBhvr additive="base">
                                            <p:cTn id="34" dur="1000" fill="hold"/>
                                            <p:tgtEl>
                                              <p:spTgt spid="22"/>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barn(inVertical)">
                                          <p:cBhvr>
                                            <p:cTn id="65" dur="500"/>
                                            <p:tgtEl>
                                              <p:spTgt spid="35"/>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20386"/>
            <a:ext cx="12877800" cy="7259386"/>
          </a:xfrm>
          <a:prstGeom prst="rect">
            <a:avLst/>
          </a:prstGeom>
        </p:spPr>
      </p:pic>
      <p:sp>
        <p:nvSpPr>
          <p:cNvPr id="11" name="Freeform 104"/>
          <p:cNvSpPr>
            <a:spLocks noEditPoints="1" noChangeArrowheads="1"/>
          </p:cNvSpPr>
          <p:nvPr/>
        </p:nvSpPr>
        <p:spPr bwMode="auto">
          <a:xfrm>
            <a:off x="9982200" y="5097463"/>
            <a:ext cx="434975" cy="436562"/>
          </a:xfrm>
          <a:custGeom>
            <a:avLst/>
            <a:gdLst>
              <a:gd name="T0" fmla="*/ 98 w 196"/>
              <a:gd name="T1" fmla="*/ 197 h 197"/>
              <a:gd name="T2" fmla="*/ 196 w 196"/>
              <a:gd name="T3" fmla="*/ 99 h 197"/>
              <a:gd name="T4" fmla="*/ 98 w 196"/>
              <a:gd name="T5" fmla="*/ 0 h 197"/>
              <a:gd name="T6" fmla="*/ 0 w 196"/>
              <a:gd name="T7" fmla="*/ 99 h 197"/>
              <a:gd name="T8" fmla="*/ 98 w 196"/>
              <a:gd name="T9" fmla="*/ 197 h 197"/>
              <a:gd name="T10" fmla="*/ 38 w 196"/>
              <a:gd name="T11" fmla="*/ 166 h 197"/>
              <a:gd name="T12" fmla="*/ 30 w 196"/>
              <a:gd name="T13" fmla="*/ 158 h 197"/>
              <a:gd name="T14" fmla="*/ 49 w 196"/>
              <a:gd name="T15" fmla="*/ 140 h 197"/>
              <a:gd name="T16" fmla="*/ 57 w 196"/>
              <a:gd name="T17" fmla="*/ 148 h 197"/>
              <a:gd name="T18" fmla="*/ 38 w 196"/>
              <a:gd name="T19" fmla="*/ 166 h 197"/>
              <a:gd name="T20" fmla="*/ 103 w 196"/>
              <a:gd name="T21" fmla="*/ 188 h 197"/>
              <a:gd name="T22" fmla="*/ 92 w 196"/>
              <a:gd name="T23" fmla="*/ 188 h 197"/>
              <a:gd name="T24" fmla="*/ 92 w 196"/>
              <a:gd name="T25" fmla="*/ 162 h 197"/>
              <a:gd name="T26" fmla="*/ 103 w 196"/>
              <a:gd name="T27" fmla="*/ 162 h 197"/>
              <a:gd name="T28" fmla="*/ 103 w 196"/>
              <a:gd name="T29" fmla="*/ 188 h 197"/>
              <a:gd name="T30" fmla="*/ 188 w 196"/>
              <a:gd name="T31" fmla="*/ 104 h 197"/>
              <a:gd name="T32" fmla="*/ 161 w 196"/>
              <a:gd name="T33" fmla="*/ 104 h 197"/>
              <a:gd name="T34" fmla="*/ 161 w 196"/>
              <a:gd name="T35" fmla="*/ 93 h 197"/>
              <a:gd name="T36" fmla="*/ 188 w 196"/>
              <a:gd name="T37" fmla="*/ 93 h 197"/>
              <a:gd name="T38" fmla="*/ 188 w 196"/>
              <a:gd name="T39" fmla="*/ 104 h 197"/>
              <a:gd name="T40" fmla="*/ 157 w 196"/>
              <a:gd name="T41" fmla="*/ 31 h 197"/>
              <a:gd name="T42" fmla="*/ 165 w 196"/>
              <a:gd name="T43" fmla="*/ 39 h 197"/>
              <a:gd name="T44" fmla="*/ 147 w 196"/>
              <a:gd name="T45" fmla="*/ 58 h 197"/>
              <a:gd name="T46" fmla="*/ 139 w 196"/>
              <a:gd name="T47" fmla="*/ 50 h 197"/>
              <a:gd name="T48" fmla="*/ 157 w 196"/>
              <a:gd name="T49" fmla="*/ 31 h 197"/>
              <a:gd name="T50" fmla="*/ 147 w 196"/>
              <a:gd name="T51" fmla="*/ 140 h 197"/>
              <a:gd name="T52" fmla="*/ 165 w 196"/>
              <a:gd name="T53" fmla="*/ 158 h 197"/>
              <a:gd name="T54" fmla="*/ 157 w 196"/>
              <a:gd name="T55" fmla="*/ 166 h 197"/>
              <a:gd name="T56" fmla="*/ 139 w 196"/>
              <a:gd name="T57" fmla="*/ 148 h 197"/>
              <a:gd name="T58" fmla="*/ 147 w 196"/>
              <a:gd name="T59" fmla="*/ 140 h 197"/>
              <a:gd name="T60" fmla="*/ 92 w 196"/>
              <a:gd name="T61" fmla="*/ 9 h 197"/>
              <a:gd name="T62" fmla="*/ 103 w 196"/>
              <a:gd name="T63" fmla="*/ 9 h 197"/>
              <a:gd name="T64" fmla="*/ 103 w 196"/>
              <a:gd name="T65" fmla="*/ 35 h 197"/>
              <a:gd name="T66" fmla="*/ 92 w 196"/>
              <a:gd name="T67" fmla="*/ 35 h 197"/>
              <a:gd name="T68" fmla="*/ 92 w 196"/>
              <a:gd name="T69" fmla="*/ 9 h 197"/>
              <a:gd name="T70" fmla="*/ 82 w 196"/>
              <a:gd name="T71" fmla="*/ 76 h 197"/>
              <a:gd name="T72" fmla="*/ 99 w 196"/>
              <a:gd name="T73" fmla="*/ 92 h 197"/>
              <a:gd name="T74" fmla="*/ 130 w 196"/>
              <a:gd name="T75" fmla="*/ 62 h 197"/>
              <a:gd name="T76" fmla="*/ 137 w 196"/>
              <a:gd name="T77" fmla="*/ 70 h 197"/>
              <a:gd name="T78" fmla="*/ 99 w 196"/>
              <a:gd name="T79" fmla="*/ 108 h 197"/>
              <a:gd name="T80" fmla="*/ 74 w 196"/>
              <a:gd name="T81" fmla="*/ 84 h 197"/>
              <a:gd name="T82" fmla="*/ 82 w 196"/>
              <a:gd name="T83" fmla="*/ 76 h 197"/>
              <a:gd name="T84" fmla="*/ 38 w 196"/>
              <a:gd name="T85" fmla="*/ 31 h 197"/>
              <a:gd name="T86" fmla="*/ 57 w 196"/>
              <a:gd name="T87" fmla="*/ 50 h 197"/>
              <a:gd name="T88" fmla="*/ 49 w 196"/>
              <a:gd name="T89" fmla="*/ 58 h 197"/>
              <a:gd name="T90" fmla="*/ 30 w 196"/>
              <a:gd name="T91" fmla="*/ 39 h 197"/>
              <a:gd name="T92" fmla="*/ 38 w 196"/>
              <a:gd name="T93" fmla="*/ 31 h 197"/>
              <a:gd name="T94" fmla="*/ 34 w 196"/>
              <a:gd name="T95" fmla="*/ 104 h 197"/>
              <a:gd name="T96" fmla="*/ 8 w 196"/>
              <a:gd name="T97" fmla="*/ 104 h 197"/>
              <a:gd name="T98" fmla="*/ 8 w 196"/>
              <a:gd name="T99" fmla="*/ 93 h 197"/>
              <a:gd name="T100" fmla="*/ 34 w 196"/>
              <a:gd name="T101" fmla="*/ 93 h 197"/>
              <a:gd name="T102" fmla="*/ 34 w 196"/>
              <a:gd name="T103" fmla="*/ 10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197">
                <a:moveTo>
                  <a:pt x="98" y="197"/>
                </a:moveTo>
                <a:cubicBezTo>
                  <a:pt x="152" y="197"/>
                  <a:pt x="196" y="153"/>
                  <a:pt x="196" y="99"/>
                </a:cubicBezTo>
                <a:cubicBezTo>
                  <a:pt x="196" y="44"/>
                  <a:pt x="152" y="0"/>
                  <a:pt x="98" y="0"/>
                </a:cubicBezTo>
                <a:cubicBezTo>
                  <a:pt x="43" y="0"/>
                  <a:pt x="0" y="44"/>
                  <a:pt x="0" y="99"/>
                </a:cubicBezTo>
                <a:cubicBezTo>
                  <a:pt x="0" y="153"/>
                  <a:pt x="43" y="197"/>
                  <a:pt x="98" y="197"/>
                </a:cubicBezTo>
                <a:moveTo>
                  <a:pt x="38" y="166"/>
                </a:moveTo>
                <a:cubicBezTo>
                  <a:pt x="30" y="158"/>
                  <a:pt x="30" y="158"/>
                  <a:pt x="30" y="158"/>
                </a:cubicBezTo>
                <a:cubicBezTo>
                  <a:pt x="49" y="140"/>
                  <a:pt x="49" y="140"/>
                  <a:pt x="49" y="140"/>
                </a:cubicBezTo>
                <a:cubicBezTo>
                  <a:pt x="57" y="148"/>
                  <a:pt x="57" y="148"/>
                  <a:pt x="57" y="148"/>
                </a:cubicBezTo>
                <a:lnTo>
                  <a:pt x="38" y="166"/>
                </a:lnTo>
                <a:close/>
                <a:moveTo>
                  <a:pt x="103" y="188"/>
                </a:moveTo>
                <a:cubicBezTo>
                  <a:pt x="92" y="188"/>
                  <a:pt x="92" y="188"/>
                  <a:pt x="92" y="188"/>
                </a:cubicBezTo>
                <a:cubicBezTo>
                  <a:pt x="92" y="162"/>
                  <a:pt x="92" y="162"/>
                  <a:pt x="92" y="162"/>
                </a:cubicBezTo>
                <a:cubicBezTo>
                  <a:pt x="103" y="162"/>
                  <a:pt x="103" y="162"/>
                  <a:pt x="103" y="162"/>
                </a:cubicBezTo>
                <a:lnTo>
                  <a:pt x="103" y="188"/>
                </a:lnTo>
                <a:close/>
                <a:moveTo>
                  <a:pt x="188" y="104"/>
                </a:moveTo>
                <a:cubicBezTo>
                  <a:pt x="161" y="104"/>
                  <a:pt x="161" y="104"/>
                  <a:pt x="161" y="104"/>
                </a:cubicBezTo>
                <a:cubicBezTo>
                  <a:pt x="161" y="93"/>
                  <a:pt x="161" y="93"/>
                  <a:pt x="161" y="93"/>
                </a:cubicBezTo>
                <a:cubicBezTo>
                  <a:pt x="188" y="93"/>
                  <a:pt x="188" y="93"/>
                  <a:pt x="188" y="93"/>
                </a:cubicBezTo>
                <a:lnTo>
                  <a:pt x="188" y="104"/>
                </a:lnTo>
                <a:close/>
                <a:moveTo>
                  <a:pt x="157" y="31"/>
                </a:moveTo>
                <a:cubicBezTo>
                  <a:pt x="165" y="39"/>
                  <a:pt x="165" y="39"/>
                  <a:pt x="165" y="39"/>
                </a:cubicBezTo>
                <a:cubicBezTo>
                  <a:pt x="147" y="58"/>
                  <a:pt x="147" y="58"/>
                  <a:pt x="147" y="58"/>
                </a:cubicBezTo>
                <a:cubicBezTo>
                  <a:pt x="139" y="50"/>
                  <a:pt x="139" y="50"/>
                  <a:pt x="139" y="50"/>
                </a:cubicBezTo>
                <a:lnTo>
                  <a:pt x="157" y="31"/>
                </a:lnTo>
                <a:close/>
                <a:moveTo>
                  <a:pt x="147" y="140"/>
                </a:moveTo>
                <a:cubicBezTo>
                  <a:pt x="165" y="158"/>
                  <a:pt x="165" y="158"/>
                  <a:pt x="165" y="158"/>
                </a:cubicBezTo>
                <a:cubicBezTo>
                  <a:pt x="157" y="166"/>
                  <a:pt x="157" y="166"/>
                  <a:pt x="157" y="166"/>
                </a:cubicBezTo>
                <a:cubicBezTo>
                  <a:pt x="139" y="148"/>
                  <a:pt x="139" y="148"/>
                  <a:pt x="139" y="148"/>
                </a:cubicBezTo>
                <a:lnTo>
                  <a:pt x="147" y="140"/>
                </a:lnTo>
                <a:close/>
                <a:moveTo>
                  <a:pt x="92" y="9"/>
                </a:moveTo>
                <a:cubicBezTo>
                  <a:pt x="103" y="9"/>
                  <a:pt x="103" y="9"/>
                  <a:pt x="103" y="9"/>
                </a:cubicBezTo>
                <a:cubicBezTo>
                  <a:pt x="103" y="35"/>
                  <a:pt x="103" y="35"/>
                  <a:pt x="103" y="35"/>
                </a:cubicBezTo>
                <a:cubicBezTo>
                  <a:pt x="92" y="35"/>
                  <a:pt x="92" y="35"/>
                  <a:pt x="92" y="35"/>
                </a:cubicBezTo>
                <a:lnTo>
                  <a:pt x="92" y="9"/>
                </a:lnTo>
                <a:close/>
                <a:moveTo>
                  <a:pt x="82" y="76"/>
                </a:moveTo>
                <a:cubicBezTo>
                  <a:pt x="99" y="92"/>
                  <a:pt x="99" y="92"/>
                  <a:pt x="99" y="92"/>
                </a:cubicBezTo>
                <a:cubicBezTo>
                  <a:pt x="130" y="62"/>
                  <a:pt x="130" y="62"/>
                  <a:pt x="130" y="62"/>
                </a:cubicBezTo>
                <a:cubicBezTo>
                  <a:pt x="137" y="70"/>
                  <a:pt x="137" y="70"/>
                  <a:pt x="137" y="70"/>
                </a:cubicBezTo>
                <a:cubicBezTo>
                  <a:pt x="99" y="108"/>
                  <a:pt x="99" y="108"/>
                  <a:pt x="99" y="108"/>
                </a:cubicBezTo>
                <a:cubicBezTo>
                  <a:pt x="74" y="84"/>
                  <a:pt x="74" y="84"/>
                  <a:pt x="74" y="84"/>
                </a:cubicBezTo>
                <a:lnTo>
                  <a:pt x="82" y="76"/>
                </a:lnTo>
                <a:close/>
                <a:moveTo>
                  <a:pt x="38" y="31"/>
                </a:moveTo>
                <a:cubicBezTo>
                  <a:pt x="57" y="50"/>
                  <a:pt x="57" y="50"/>
                  <a:pt x="57" y="50"/>
                </a:cubicBezTo>
                <a:cubicBezTo>
                  <a:pt x="49" y="58"/>
                  <a:pt x="49" y="58"/>
                  <a:pt x="49" y="58"/>
                </a:cubicBezTo>
                <a:cubicBezTo>
                  <a:pt x="30" y="39"/>
                  <a:pt x="30" y="39"/>
                  <a:pt x="30" y="39"/>
                </a:cubicBezTo>
                <a:lnTo>
                  <a:pt x="38" y="31"/>
                </a:lnTo>
                <a:close/>
                <a:moveTo>
                  <a:pt x="34" y="104"/>
                </a:moveTo>
                <a:cubicBezTo>
                  <a:pt x="8" y="104"/>
                  <a:pt x="8" y="104"/>
                  <a:pt x="8" y="104"/>
                </a:cubicBezTo>
                <a:cubicBezTo>
                  <a:pt x="8" y="93"/>
                  <a:pt x="8" y="93"/>
                  <a:pt x="8" y="93"/>
                </a:cubicBezTo>
                <a:cubicBezTo>
                  <a:pt x="34" y="93"/>
                  <a:pt x="34" y="93"/>
                  <a:pt x="34" y="93"/>
                </a:cubicBezTo>
                <a:lnTo>
                  <a:pt x="34" y="104"/>
                </a:lnTo>
                <a:close/>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 name="Freeform 29"/>
          <p:cNvSpPr>
            <a:spLocks noEditPoints="1" noChangeArrowheads="1"/>
          </p:cNvSpPr>
          <p:nvPr/>
        </p:nvSpPr>
        <p:spPr bwMode="auto">
          <a:xfrm>
            <a:off x="5073650" y="1517650"/>
            <a:ext cx="363538" cy="641350"/>
          </a:xfrm>
          <a:custGeom>
            <a:avLst/>
            <a:gdLst>
              <a:gd name="T0" fmla="*/ 100 w 115"/>
              <a:gd name="T1" fmla="*/ 0 h 203"/>
              <a:gd name="T2" fmla="*/ 14 w 115"/>
              <a:gd name="T3" fmla="*/ 0 h 203"/>
              <a:gd name="T4" fmla="*/ 0 w 115"/>
              <a:gd name="T5" fmla="*/ 15 h 203"/>
              <a:gd name="T6" fmla="*/ 0 w 115"/>
              <a:gd name="T7" fmla="*/ 189 h 203"/>
              <a:gd name="T8" fmla="*/ 14 w 115"/>
              <a:gd name="T9" fmla="*/ 203 h 203"/>
              <a:gd name="T10" fmla="*/ 100 w 115"/>
              <a:gd name="T11" fmla="*/ 203 h 203"/>
              <a:gd name="T12" fmla="*/ 115 w 115"/>
              <a:gd name="T13" fmla="*/ 189 h 203"/>
              <a:gd name="T14" fmla="*/ 115 w 115"/>
              <a:gd name="T15" fmla="*/ 15 h 203"/>
              <a:gd name="T16" fmla="*/ 100 w 115"/>
              <a:gd name="T17" fmla="*/ 0 h 203"/>
              <a:gd name="T18" fmla="*/ 90 w 115"/>
              <a:gd name="T19" fmla="*/ 10 h 203"/>
              <a:gd name="T20" fmla="*/ 94 w 115"/>
              <a:gd name="T21" fmla="*/ 14 h 203"/>
              <a:gd name="T22" fmla="*/ 90 w 115"/>
              <a:gd name="T23" fmla="*/ 17 h 203"/>
              <a:gd name="T24" fmla="*/ 86 w 115"/>
              <a:gd name="T25" fmla="*/ 14 h 203"/>
              <a:gd name="T26" fmla="*/ 90 w 115"/>
              <a:gd name="T27" fmla="*/ 10 h 203"/>
              <a:gd name="T28" fmla="*/ 37 w 115"/>
              <a:gd name="T29" fmla="*/ 11 h 203"/>
              <a:gd name="T30" fmla="*/ 77 w 115"/>
              <a:gd name="T31" fmla="*/ 11 h 203"/>
              <a:gd name="T32" fmla="*/ 77 w 115"/>
              <a:gd name="T33" fmla="*/ 16 h 203"/>
              <a:gd name="T34" fmla="*/ 37 w 115"/>
              <a:gd name="T35" fmla="*/ 16 h 203"/>
              <a:gd name="T36" fmla="*/ 37 w 115"/>
              <a:gd name="T37" fmla="*/ 11 h 203"/>
              <a:gd name="T38" fmla="*/ 57 w 115"/>
              <a:gd name="T39" fmla="*/ 194 h 203"/>
              <a:gd name="T40" fmla="*/ 47 w 115"/>
              <a:gd name="T41" fmla="*/ 184 h 203"/>
              <a:gd name="T42" fmla="*/ 57 w 115"/>
              <a:gd name="T43" fmla="*/ 175 h 203"/>
              <a:gd name="T44" fmla="*/ 67 w 115"/>
              <a:gd name="T45" fmla="*/ 184 h 203"/>
              <a:gd name="T46" fmla="*/ 57 w 115"/>
              <a:gd name="T47" fmla="*/ 194 h 203"/>
              <a:gd name="T48" fmla="*/ 103 w 115"/>
              <a:gd name="T49" fmla="*/ 165 h 203"/>
              <a:gd name="T50" fmla="*/ 11 w 115"/>
              <a:gd name="T51" fmla="*/ 165 h 203"/>
              <a:gd name="T52" fmla="*/ 11 w 115"/>
              <a:gd name="T53" fmla="*/ 25 h 203"/>
              <a:gd name="T54" fmla="*/ 103 w 115"/>
              <a:gd name="T55" fmla="*/ 25 h 203"/>
              <a:gd name="T56" fmla="*/ 103 w 115"/>
              <a:gd name="T57" fmla="*/ 1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203">
                <a:moveTo>
                  <a:pt x="100" y="0"/>
                </a:moveTo>
                <a:cubicBezTo>
                  <a:pt x="14" y="0"/>
                  <a:pt x="14" y="0"/>
                  <a:pt x="14" y="0"/>
                </a:cubicBezTo>
                <a:cubicBezTo>
                  <a:pt x="6" y="0"/>
                  <a:pt x="0" y="7"/>
                  <a:pt x="0" y="15"/>
                </a:cubicBezTo>
                <a:cubicBezTo>
                  <a:pt x="0" y="189"/>
                  <a:pt x="0" y="189"/>
                  <a:pt x="0" y="189"/>
                </a:cubicBezTo>
                <a:cubicBezTo>
                  <a:pt x="0" y="197"/>
                  <a:pt x="6" y="203"/>
                  <a:pt x="14" y="203"/>
                </a:cubicBezTo>
                <a:cubicBezTo>
                  <a:pt x="100" y="203"/>
                  <a:pt x="100" y="203"/>
                  <a:pt x="100" y="203"/>
                </a:cubicBezTo>
                <a:cubicBezTo>
                  <a:pt x="108" y="203"/>
                  <a:pt x="115" y="197"/>
                  <a:pt x="115" y="189"/>
                </a:cubicBezTo>
                <a:cubicBezTo>
                  <a:pt x="115" y="15"/>
                  <a:pt x="115" y="15"/>
                  <a:pt x="115" y="15"/>
                </a:cubicBezTo>
                <a:cubicBezTo>
                  <a:pt x="115" y="7"/>
                  <a:pt x="108" y="0"/>
                  <a:pt x="100" y="0"/>
                </a:cubicBezTo>
                <a:moveTo>
                  <a:pt x="90" y="10"/>
                </a:moveTo>
                <a:cubicBezTo>
                  <a:pt x="92" y="10"/>
                  <a:pt x="94" y="11"/>
                  <a:pt x="94" y="14"/>
                </a:cubicBezTo>
                <a:cubicBezTo>
                  <a:pt x="94" y="16"/>
                  <a:pt x="92" y="17"/>
                  <a:pt x="90" y="17"/>
                </a:cubicBezTo>
                <a:cubicBezTo>
                  <a:pt x="88" y="17"/>
                  <a:pt x="86" y="16"/>
                  <a:pt x="86" y="14"/>
                </a:cubicBezTo>
                <a:cubicBezTo>
                  <a:pt x="86" y="11"/>
                  <a:pt x="88" y="10"/>
                  <a:pt x="90" y="10"/>
                </a:cubicBezTo>
                <a:moveTo>
                  <a:pt x="37" y="11"/>
                </a:moveTo>
                <a:cubicBezTo>
                  <a:pt x="77" y="11"/>
                  <a:pt x="77" y="11"/>
                  <a:pt x="77" y="11"/>
                </a:cubicBezTo>
                <a:cubicBezTo>
                  <a:pt x="77" y="16"/>
                  <a:pt x="77" y="16"/>
                  <a:pt x="77" y="16"/>
                </a:cubicBezTo>
                <a:cubicBezTo>
                  <a:pt x="37" y="16"/>
                  <a:pt x="37" y="16"/>
                  <a:pt x="37" y="16"/>
                </a:cubicBezTo>
                <a:lnTo>
                  <a:pt x="37" y="11"/>
                </a:lnTo>
                <a:close/>
                <a:moveTo>
                  <a:pt x="57" y="194"/>
                </a:moveTo>
                <a:cubicBezTo>
                  <a:pt x="52" y="194"/>
                  <a:pt x="47" y="190"/>
                  <a:pt x="47" y="184"/>
                </a:cubicBezTo>
                <a:cubicBezTo>
                  <a:pt x="47" y="179"/>
                  <a:pt x="52" y="175"/>
                  <a:pt x="57" y="175"/>
                </a:cubicBezTo>
                <a:cubicBezTo>
                  <a:pt x="63" y="175"/>
                  <a:pt x="67" y="179"/>
                  <a:pt x="67" y="184"/>
                </a:cubicBezTo>
                <a:cubicBezTo>
                  <a:pt x="67" y="190"/>
                  <a:pt x="63" y="194"/>
                  <a:pt x="57" y="194"/>
                </a:cubicBezTo>
                <a:moveTo>
                  <a:pt x="103" y="165"/>
                </a:moveTo>
                <a:cubicBezTo>
                  <a:pt x="11" y="165"/>
                  <a:pt x="11" y="165"/>
                  <a:pt x="11" y="165"/>
                </a:cubicBezTo>
                <a:cubicBezTo>
                  <a:pt x="11" y="25"/>
                  <a:pt x="11" y="25"/>
                  <a:pt x="11" y="25"/>
                </a:cubicBezTo>
                <a:cubicBezTo>
                  <a:pt x="103" y="25"/>
                  <a:pt x="103" y="25"/>
                  <a:pt x="103" y="25"/>
                </a:cubicBezTo>
                <a:lnTo>
                  <a:pt x="103" y="165"/>
                </a:lnTo>
                <a:close/>
              </a:path>
            </a:pathLst>
          </a:custGeom>
          <a:solidFill>
            <a:srgbClr val="FB710F">
              <a:alpha val="43137"/>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 name="Freeform 127"/>
          <p:cNvSpPr>
            <a:spLocks noChangeArrowheads="1"/>
          </p:cNvSpPr>
          <p:nvPr/>
        </p:nvSpPr>
        <p:spPr bwMode="auto">
          <a:xfrm>
            <a:off x="7018338" y="815975"/>
            <a:ext cx="590550" cy="477838"/>
          </a:xfrm>
          <a:custGeom>
            <a:avLst/>
            <a:gdLst>
              <a:gd name="T0" fmla="*/ 70 w 72"/>
              <a:gd name="T1" fmla="*/ 1 h 58"/>
              <a:gd name="T2" fmla="*/ 61 w 72"/>
              <a:gd name="T3" fmla="*/ 4 h 58"/>
              <a:gd name="T4" fmla="*/ 50 w 72"/>
              <a:gd name="T5" fmla="*/ 0 h 58"/>
              <a:gd name="T6" fmla="*/ 35 w 72"/>
              <a:gd name="T7" fmla="*/ 15 h 58"/>
              <a:gd name="T8" fmla="*/ 36 w 72"/>
              <a:gd name="T9" fmla="*/ 18 h 58"/>
              <a:gd name="T10" fmla="*/ 5 w 72"/>
              <a:gd name="T11" fmla="*/ 2 h 58"/>
              <a:gd name="T12" fmla="*/ 3 w 72"/>
              <a:gd name="T13" fmla="*/ 10 h 58"/>
              <a:gd name="T14" fmla="*/ 10 w 72"/>
              <a:gd name="T15" fmla="*/ 22 h 58"/>
              <a:gd name="T16" fmla="*/ 3 w 72"/>
              <a:gd name="T17" fmla="*/ 20 h 58"/>
              <a:gd name="T18" fmla="*/ 3 w 72"/>
              <a:gd name="T19" fmla="*/ 21 h 58"/>
              <a:gd name="T20" fmla="*/ 15 w 72"/>
              <a:gd name="T21" fmla="*/ 35 h 58"/>
              <a:gd name="T22" fmla="*/ 11 w 72"/>
              <a:gd name="T23" fmla="*/ 36 h 58"/>
              <a:gd name="T24" fmla="*/ 8 w 72"/>
              <a:gd name="T25" fmla="*/ 35 h 58"/>
              <a:gd name="T26" fmla="*/ 22 w 72"/>
              <a:gd name="T27" fmla="*/ 46 h 58"/>
              <a:gd name="T28" fmla="*/ 4 w 72"/>
              <a:gd name="T29" fmla="*/ 52 h 58"/>
              <a:gd name="T30" fmla="*/ 0 w 72"/>
              <a:gd name="T31" fmla="*/ 52 h 58"/>
              <a:gd name="T32" fmla="*/ 23 w 72"/>
              <a:gd name="T33" fmla="*/ 58 h 58"/>
              <a:gd name="T34" fmla="*/ 65 w 72"/>
              <a:gd name="T35" fmla="*/ 16 h 58"/>
              <a:gd name="T36" fmla="*/ 65 w 72"/>
              <a:gd name="T37" fmla="*/ 14 h 58"/>
              <a:gd name="T38" fmla="*/ 72 w 72"/>
              <a:gd name="T39" fmla="*/ 7 h 58"/>
              <a:gd name="T40" fmla="*/ 64 w 72"/>
              <a:gd name="T41" fmla="*/ 9 h 58"/>
              <a:gd name="T42" fmla="*/ 70 w 72"/>
              <a:gd name="T4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58">
                <a:moveTo>
                  <a:pt x="70" y="1"/>
                </a:moveTo>
                <a:cubicBezTo>
                  <a:pt x="67" y="3"/>
                  <a:pt x="64" y="4"/>
                  <a:pt x="61" y="4"/>
                </a:cubicBezTo>
                <a:cubicBezTo>
                  <a:pt x="58" y="2"/>
                  <a:pt x="54" y="0"/>
                  <a:pt x="50" y="0"/>
                </a:cubicBezTo>
                <a:cubicBezTo>
                  <a:pt x="42" y="0"/>
                  <a:pt x="35" y="6"/>
                  <a:pt x="35" y="15"/>
                </a:cubicBezTo>
                <a:cubicBezTo>
                  <a:pt x="35" y="16"/>
                  <a:pt x="36" y="17"/>
                  <a:pt x="36" y="18"/>
                </a:cubicBezTo>
                <a:cubicBezTo>
                  <a:pt x="24" y="17"/>
                  <a:pt x="13" y="11"/>
                  <a:pt x="5" y="2"/>
                </a:cubicBezTo>
                <a:cubicBezTo>
                  <a:pt x="4" y="5"/>
                  <a:pt x="3" y="7"/>
                  <a:pt x="3" y="10"/>
                </a:cubicBezTo>
                <a:cubicBezTo>
                  <a:pt x="3" y="15"/>
                  <a:pt x="6" y="20"/>
                  <a:pt x="10" y="22"/>
                </a:cubicBezTo>
                <a:cubicBezTo>
                  <a:pt x="7" y="22"/>
                  <a:pt x="5" y="21"/>
                  <a:pt x="3" y="20"/>
                </a:cubicBezTo>
                <a:cubicBezTo>
                  <a:pt x="3" y="20"/>
                  <a:pt x="3" y="20"/>
                  <a:pt x="3" y="21"/>
                </a:cubicBezTo>
                <a:cubicBezTo>
                  <a:pt x="3" y="28"/>
                  <a:pt x="8" y="34"/>
                  <a:pt x="15" y="35"/>
                </a:cubicBezTo>
                <a:cubicBezTo>
                  <a:pt x="14" y="35"/>
                  <a:pt x="13" y="36"/>
                  <a:pt x="11" y="36"/>
                </a:cubicBezTo>
                <a:cubicBezTo>
                  <a:pt x="10" y="36"/>
                  <a:pt x="9" y="35"/>
                  <a:pt x="8" y="35"/>
                </a:cubicBezTo>
                <a:cubicBezTo>
                  <a:pt x="10" y="41"/>
                  <a:pt x="16" y="45"/>
                  <a:pt x="22" y="46"/>
                </a:cubicBezTo>
                <a:cubicBezTo>
                  <a:pt x="17" y="49"/>
                  <a:pt x="11" y="52"/>
                  <a:pt x="4" y="52"/>
                </a:cubicBezTo>
                <a:cubicBezTo>
                  <a:pt x="3" y="52"/>
                  <a:pt x="1" y="52"/>
                  <a:pt x="0" y="52"/>
                </a:cubicBezTo>
                <a:cubicBezTo>
                  <a:pt x="7" y="56"/>
                  <a:pt x="15" y="58"/>
                  <a:pt x="23" y="58"/>
                </a:cubicBezTo>
                <a:cubicBezTo>
                  <a:pt x="50" y="58"/>
                  <a:pt x="65" y="36"/>
                  <a:pt x="65" y="16"/>
                </a:cubicBezTo>
                <a:cubicBezTo>
                  <a:pt x="65" y="16"/>
                  <a:pt x="65" y="15"/>
                  <a:pt x="65" y="14"/>
                </a:cubicBezTo>
                <a:cubicBezTo>
                  <a:pt x="68" y="12"/>
                  <a:pt x="70" y="10"/>
                  <a:pt x="72" y="7"/>
                </a:cubicBezTo>
                <a:cubicBezTo>
                  <a:pt x="70" y="8"/>
                  <a:pt x="67" y="9"/>
                  <a:pt x="64" y="9"/>
                </a:cubicBezTo>
                <a:cubicBezTo>
                  <a:pt x="67" y="7"/>
                  <a:pt x="69" y="4"/>
                  <a:pt x="70" y="1"/>
                </a:cubicBezTo>
                <a:close/>
              </a:path>
            </a:pathLst>
          </a:custGeom>
          <a:solidFill>
            <a:srgbClr val="FB710F">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 name="KSO_Shape"/>
          <p:cNvSpPr>
            <a:spLocks noChangeAspect="1" noChangeArrowheads="1"/>
          </p:cNvSpPr>
          <p:nvPr/>
        </p:nvSpPr>
        <p:spPr bwMode="auto">
          <a:xfrm>
            <a:off x="7643813" y="5418138"/>
            <a:ext cx="574675" cy="698500"/>
          </a:xfrm>
          <a:custGeom>
            <a:avLst/>
            <a:gdLst>
              <a:gd name="T0" fmla="*/ 86328 w 968375"/>
              <a:gd name="T1" fmla="*/ 968447 h 1170887"/>
              <a:gd name="T2" fmla="*/ 416627 w 968375"/>
              <a:gd name="T3" fmla="*/ 1114654 h 1170887"/>
              <a:gd name="T4" fmla="*/ 743172 w 968375"/>
              <a:gd name="T5" fmla="*/ 975945 h 1170887"/>
              <a:gd name="T6" fmla="*/ 791966 w 968375"/>
              <a:gd name="T7" fmla="*/ 998438 h 1170887"/>
              <a:gd name="T8" fmla="*/ 416627 w 968375"/>
              <a:gd name="T9" fmla="*/ 1170887 h 1170887"/>
              <a:gd name="T10" fmla="*/ 33780 w 968375"/>
              <a:gd name="T11" fmla="*/ 990941 h 1170887"/>
              <a:gd name="T12" fmla="*/ 86328 w 968375"/>
              <a:gd name="T13" fmla="*/ 968447 h 1170887"/>
              <a:gd name="T14" fmla="*/ 870787 w 968375"/>
              <a:gd name="T15" fmla="*/ 619801 h 1170887"/>
              <a:gd name="T16" fmla="*/ 968375 w 968375"/>
              <a:gd name="T17" fmla="*/ 739765 h 1170887"/>
              <a:gd name="T18" fmla="*/ 844513 w 968375"/>
              <a:gd name="T19" fmla="*/ 863478 h 1170887"/>
              <a:gd name="T20" fmla="*/ 799473 w 968375"/>
              <a:gd name="T21" fmla="*/ 855981 h 1170887"/>
              <a:gd name="T22" fmla="*/ 829500 w 968375"/>
              <a:gd name="T23" fmla="*/ 807245 h 1170887"/>
              <a:gd name="T24" fmla="*/ 844513 w 968375"/>
              <a:gd name="T25" fmla="*/ 810994 h 1170887"/>
              <a:gd name="T26" fmla="*/ 912074 w 968375"/>
              <a:gd name="T27" fmla="*/ 739765 h 1170887"/>
              <a:gd name="T28" fmla="*/ 867034 w 968375"/>
              <a:gd name="T29" fmla="*/ 676034 h 1170887"/>
              <a:gd name="T30" fmla="*/ 870787 w 968375"/>
              <a:gd name="T31" fmla="*/ 619801 h 1170887"/>
              <a:gd name="T32" fmla="*/ 821993 w 968375"/>
              <a:gd name="T33" fmla="*/ 537325 h 1170887"/>
              <a:gd name="T34" fmla="*/ 829500 w 968375"/>
              <a:gd name="T35" fmla="*/ 612303 h 1170887"/>
              <a:gd name="T36" fmla="*/ 416627 w 968375"/>
              <a:gd name="T37" fmla="*/ 1024681 h 1170887"/>
              <a:gd name="T38" fmla="*/ 0 w 968375"/>
              <a:gd name="T39" fmla="*/ 612303 h 1170887"/>
              <a:gd name="T40" fmla="*/ 7507 w 968375"/>
              <a:gd name="T41" fmla="*/ 544823 h 1170887"/>
              <a:gd name="T42" fmla="*/ 416627 w 968375"/>
              <a:gd name="T43" fmla="*/ 758510 h 1170887"/>
              <a:gd name="T44" fmla="*/ 821993 w 968375"/>
              <a:gd name="T45" fmla="*/ 544823 h 1170887"/>
              <a:gd name="T46" fmla="*/ 821993 w 968375"/>
              <a:gd name="T47" fmla="*/ 537325 h 1170887"/>
              <a:gd name="T48" fmla="*/ 416627 w 968375"/>
              <a:gd name="T49" fmla="*/ 372374 h 1170887"/>
              <a:gd name="T50" fmla="*/ 776952 w 968375"/>
              <a:gd name="T51" fmla="*/ 544823 h 1170887"/>
              <a:gd name="T52" fmla="*/ 773199 w 968375"/>
              <a:gd name="T53" fmla="*/ 571065 h 1170887"/>
              <a:gd name="T54" fmla="*/ 416627 w 968375"/>
              <a:gd name="T55" fmla="*/ 451101 h 1170887"/>
              <a:gd name="T56" fmla="*/ 56301 w 968375"/>
              <a:gd name="T57" fmla="*/ 571065 h 1170887"/>
              <a:gd name="T58" fmla="*/ 52547 w 968375"/>
              <a:gd name="T59" fmla="*/ 544823 h 1170887"/>
              <a:gd name="T60" fmla="*/ 416627 w 968375"/>
              <a:gd name="T61" fmla="*/ 372374 h 1170887"/>
              <a:gd name="T62" fmla="*/ 543902 w 968375"/>
              <a:gd name="T63" fmla="*/ 62096 h 1170887"/>
              <a:gd name="T64" fmla="*/ 554238 w 968375"/>
              <a:gd name="T65" fmla="*/ 372576 h 1170887"/>
              <a:gd name="T66" fmla="*/ 543902 w 968375"/>
              <a:gd name="T67" fmla="*/ 62096 h 1170887"/>
              <a:gd name="T68" fmla="*/ 275155 w 968375"/>
              <a:gd name="T69" fmla="*/ 41398 h 1170887"/>
              <a:gd name="T70" fmla="*/ 285491 w 968375"/>
              <a:gd name="T71" fmla="*/ 351878 h 1170887"/>
              <a:gd name="T72" fmla="*/ 275155 w 968375"/>
              <a:gd name="T73" fmla="*/ 41398 h 1170887"/>
              <a:gd name="T74" fmla="*/ 409528 w 968375"/>
              <a:gd name="T75" fmla="*/ 0 h 1170887"/>
              <a:gd name="T76" fmla="*/ 419865 w 968375"/>
              <a:gd name="T77" fmla="*/ 310480 h 1170887"/>
              <a:gd name="T78" fmla="*/ 409528 w 968375"/>
              <a:gd name="T79" fmla="*/ 0 h 1170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rgbClr val="FB710F">
              <a:alpha val="45097"/>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19" name="组合 12"/>
          <p:cNvGrpSpPr/>
          <p:nvPr/>
        </p:nvGrpSpPr>
        <p:grpSpPr bwMode="auto">
          <a:xfrm rot="693576">
            <a:off x="10863263" y="868363"/>
            <a:ext cx="503237" cy="377825"/>
            <a:chOff x="3386138" y="4240213"/>
            <a:chExt cx="503238" cy="377825"/>
          </a:xfrm>
        </p:grpSpPr>
        <p:sp>
          <p:nvSpPr>
            <p:cNvPr id="20" name="Freeform 28"/>
            <p:cNvSpPr/>
            <p:nvPr/>
          </p:nvSpPr>
          <p:spPr bwMode="auto">
            <a:xfrm>
              <a:off x="3386138" y="4240213"/>
              <a:ext cx="503238" cy="377825"/>
            </a:xfrm>
            <a:custGeom>
              <a:avLst/>
              <a:gdLst>
                <a:gd name="T0" fmla="*/ 576 w 576"/>
                <a:gd name="T1" fmla="*/ 57 h 432"/>
                <a:gd name="T2" fmla="*/ 519 w 576"/>
                <a:gd name="T3" fmla="*/ 0 h 432"/>
                <a:gd name="T4" fmla="*/ 57 w 576"/>
                <a:gd name="T5" fmla="*/ 0 h 432"/>
                <a:gd name="T6" fmla="*/ 0 w 576"/>
                <a:gd name="T7" fmla="*/ 57 h 432"/>
                <a:gd name="T8" fmla="*/ 0 w 576"/>
                <a:gd name="T9" fmla="*/ 375 h 432"/>
                <a:gd name="T10" fmla="*/ 57 w 576"/>
                <a:gd name="T11" fmla="*/ 432 h 432"/>
                <a:gd name="T12" fmla="*/ 519 w 576"/>
                <a:gd name="T13" fmla="*/ 432 h 432"/>
                <a:gd name="T14" fmla="*/ 576 w 576"/>
                <a:gd name="T15" fmla="*/ 375 h 432"/>
                <a:gd name="T16" fmla="*/ 576 w 576"/>
                <a:gd name="T17" fmla="*/ 5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 h="432">
                  <a:moveTo>
                    <a:pt x="576" y="57"/>
                  </a:moveTo>
                  <a:cubicBezTo>
                    <a:pt x="576" y="26"/>
                    <a:pt x="550" y="0"/>
                    <a:pt x="519" y="0"/>
                  </a:cubicBezTo>
                  <a:cubicBezTo>
                    <a:pt x="57" y="0"/>
                    <a:pt x="57" y="0"/>
                    <a:pt x="57" y="0"/>
                  </a:cubicBezTo>
                  <a:cubicBezTo>
                    <a:pt x="26" y="0"/>
                    <a:pt x="0" y="26"/>
                    <a:pt x="0" y="57"/>
                  </a:cubicBezTo>
                  <a:cubicBezTo>
                    <a:pt x="0" y="375"/>
                    <a:pt x="0" y="375"/>
                    <a:pt x="0" y="375"/>
                  </a:cubicBezTo>
                  <a:cubicBezTo>
                    <a:pt x="0" y="406"/>
                    <a:pt x="26" y="432"/>
                    <a:pt x="57" y="432"/>
                  </a:cubicBezTo>
                  <a:cubicBezTo>
                    <a:pt x="519" y="432"/>
                    <a:pt x="519" y="432"/>
                    <a:pt x="519" y="432"/>
                  </a:cubicBezTo>
                  <a:cubicBezTo>
                    <a:pt x="550" y="432"/>
                    <a:pt x="576" y="406"/>
                    <a:pt x="576" y="375"/>
                  </a:cubicBezTo>
                  <a:lnTo>
                    <a:pt x="576" y="57"/>
                  </a:lnTo>
                  <a:close/>
                </a:path>
              </a:pathLst>
            </a:custGeom>
            <a:noFill/>
            <a:ln w="34925" cap="rnd">
              <a:solidFill>
                <a:srgbClr val="FB710F">
                  <a:alpha val="61000"/>
                </a:srgbClr>
              </a:solidFill>
              <a:prstDash val="solid"/>
              <a:round/>
            </a:ln>
          </p:spPr>
          <p:txBody>
            <a:bodyPr/>
            <a:lstStyle/>
            <a:p>
              <a:pPr fontAlgn="auto">
                <a:spcBef>
                  <a:spcPts val="0"/>
                </a:spcBef>
                <a:spcAft>
                  <a:spcPts val="0"/>
                </a:spcAft>
                <a:buFontTx/>
                <a:buNone/>
                <a:defRPr/>
              </a:pPr>
              <a:endParaRPr lang="zh-CN" altLang="en-US">
                <a:latin typeface="+mn-lt"/>
                <a:ea typeface="+mn-ea"/>
              </a:endParaRPr>
            </a:p>
          </p:txBody>
        </p:sp>
        <p:sp>
          <p:nvSpPr>
            <p:cNvPr id="22" name="Line 29"/>
            <p:cNvSpPr>
              <a:spLocks noChangeShapeType="1"/>
            </p:cNvSpPr>
            <p:nvPr/>
          </p:nvSpPr>
          <p:spPr bwMode="auto">
            <a:xfrm>
              <a:off x="3699771" y="4427921"/>
              <a:ext cx="157162" cy="157163"/>
            </a:xfrm>
            <a:prstGeom prst="line">
              <a:avLst/>
            </a:prstGeom>
            <a:noFill/>
            <a:ln w="34925" cap="rnd">
              <a:solidFill>
                <a:srgbClr val="FB710F">
                  <a:alpha val="61000"/>
                </a:srgbClr>
              </a:solidFill>
              <a:prstDash val="solid"/>
              <a:round/>
            </a:ln>
          </p:spPr>
          <p:txBody>
            <a:bodyPr/>
            <a:lstStyle/>
            <a:p>
              <a:pPr fontAlgn="auto">
                <a:spcBef>
                  <a:spcPts val="0"/>
                </a:spcBef>
                <a:spcAft>
                  <a:spcPts val="0"/>
                </a:spcAft>
                <a:buFontTx/>
                <a:buNone/>
                <a:defRPr/>
              </a:pPr>
              <a:endParaRPr lang="zh-CN" altLang="en-US">
                <a:latin typeface="+mn-lt"/>
                <a:ea typeface="+mn-ea"/>
              </a:endParaRPr>
            </a:p>
          </p:txBody>
        </p:sp>
        <p:sp>
          <p:nvSpPr>
            <p:cNvPr id="23" name="Line 30"/>
            <p:cNvSpPr>
              <a:spLocks noChangeShapeType="1"/>
            </p:cNvSpPr>
            <p:nvPr/>
          </p:nvSpPr>
          <p:spPr bwMode="auto">
            <a:xfrm flipV="1">
              <a:off x="3416458" y="4429156"/>
              <a:ext cx="157163" cy="157162"/>
            </a:xfrm>
            <a:prstGeom prst="line">
              <a:avLst/>
            </a:prstGeom>
            <a:noFill/>
            <a:ln w="34925" cap="rnd">
              <a:solidFill>
                <a:srgbClr val="FB710F">
                  <a:alpha val="61000"/>
                </a:srgbClr>
              </a:solidFill>
              <a:prstDash val="solid"/>
              <a:round/>
            </a:ln>
          </p:spPr>
          <p:txBody>
            <a:bodyPr/>
            <a:lstStyle/>
            <a:p>
              <a:pPr fontAlgn="auto">
                <a:spcBef>
                  <a:spcPts val="0"/>
                </a:spcBef>
                <a:spcAft>
                  <a:spcPts val="0"/>
                </a:spcAft>
                <a:buFontTx/>
                <a:buNone/>
                <a:defRPr/>
              </a:pPr>
              <a:endParaRPr lang="zh-CN" altLang="en-US">
                <a:latin typeface="+mn-lt"/>
                <a:ea typeface="+mn-ea"/>
              </a:endParaRPr>
            </a:p>
          </p:txBody>
        </p:sp>
        <p:sp>
          <p:nvSpPr>
            <p:cNvPr id="24" name="Freeform 31"/>
            <p:cNvSpPr/>
            <p:nvPr/>
          </p:nvSpPr>
          <p:spPr bwMode="auto">
            <a:xfrm>
              <a:off x="3417676" y="4271020"/>
              <a:ext cx="439738" cy="219075"/>
            </a:xfrm>
            <a:custGeom>
              <a:avLst/>
              <a:gdLst>
                <a:gd name="T0" fmla="*/ 277 w 277"/>
                <a:gd name="T1" fmla="*/ 1 h 138"/>
                <a:gd name="T2" fmla="*/ 139 w 277"/>
                <a:gd name="T3" fmla="*/ 138 h 138"/>
                <a:gd name="T4" fmla="*/ 0 w 277"/>
                <a:gd name="T5" fmla="*/ 0 h 138"/>
              </a:gdLst>
              <a:ahLst/>
              <a:cxnLst>
                <a:cxn ang="0">
                  <a:pos x="T0" y="T1"/>
                </a:cxn>
                <a:cxn ang="0">
                  <a:pos x="T2" y="T3"/>
                </a:cxn>
                <a:cxn ang="0">
                  <a:pos x="T4" y="T5"/>
                </a:cxn>
              </a:cxnLst>
              <a:rect l="0" t="0" r="r" b="b"/>
              <a:pathLst>
                <a:path w="277" h="138">
                  <a:moveTo>
                    <a:pt x="277" y="1"/>
                  </a:moveTo>
                  <a:lnTo>
                    <a:pt x="139" y="138"/>
                  </a:lnTo>
                  <a:lnTo>
                    <a:pt x="0" y="0"/>
                  </a:lnTo>
                </a:path>
              </a:pathLst>
            </a:custGeom>
            <a:noFill/>
            <a:ln w="34925" cap="rnd">
              <a:solidFill>
                <a:srgbClr val="FB710F">
                  <a:alpha val="61000"/>
                </a:srgbClr>
              </a:solidFill>
              <a:prstDash val="solid"/>
              <a:round/>
            </a:ln>
          </p:spPr>
          <p:txBody>
            <a:bodyPr/>
            <a:lstStyle/>
            <a:p>
              <a:pPr fontAlgn="auto">
                <a:spcBef>
                  <a:spcPts val="0"/>
                </a:spcBef>
                <a:spcAft>
                  <a:spcPts val="0"/>
                </a:spcAft>
                <a:buFontTx/>
                <a:buNone/>
                <a:defRPr/>
              </a:pPr>
              <a:endParaRPr lang="zh-CN" altLang="en-US">
                <a:latin typeface="+mn-lt"/>
                <a:ea typeface="+mn-ea"/>
              </a:endParaRPr>
            </a:p>
          </p:txBody>
        </p:sp>
      </p:grpSp>
      <p:grpSp>
        <p:nvGrpSpPr>
          <p:cNvPr id="190" name="Group 25"/>
          <p:cNvGrpSpPr>
            <a:grpSpLocks noChangeAspect="1"/>
          </p:cNvGrpSpPr>
          <p:nvPr/>
        </p:nvGrpSpPr>
        <p:grpSpPr bwMode="auto">
          <a:xfrm>
            <a:off x="10446520" y="2868615"/>
            <a:ext cx="491801" cy="540000"/>
            <a:chOff x="5449" y="693"/>
            <a:chExt cx="551" cy="605"/>
          </a:xfrm>
          <a:solidFill>
            <a:srgbClr val="FB710F">
              <a:alpha val="20000"/>
            </a:srgbClr>
          </a:solidFill>
        </p:grpSpPr>
        <p:sp>
          <p:nvSpPr>
            <p:cNvPr id="191" name="Freeform 26"/>
            <p:cNvSpPr/>
            <p:nvPr/>
          </p:nvSpPr>
          <p:spPr bwMode="auto">
            <a:xfrm>
              <a:off x="5555" y="1002"/>
              <a:ext cx="125" cy="136"/>
            </a:xfrm>
            <a:custGeom>
              <a:avLst/>
              <a:gdLst>
                <a:gd name="T0" fmla="*/ 89 w 102"/>
                <a:gd name="T1" fmla="*/ 2 h 111"/>
                <a:gd name="T2" fmla="*/ 14 w 102"/>
                <a:gd name="T3" fmla="*/ 22 h 111"/>
                <a:gd name="T4" fmla="*/ 1 w 102"/>
                <a:gd name="T5" fmla="*/ 41 h 111"/>
                <a:gd name="T6" fmla="*/ 0 w 102"/>
                <a:gd name="T7" fmla="*/ 56 h 111"/>
                <a:gd name="T8" fmla="*/ 1 w 102"/>
                <a:gd name="T9" fmla="*/ 71 h 111"/>
                <a:gd name="T10" fmla="*/ 14 w 102"/>
                <a:gd name="T11" fmla="*/ 90 h 111"/>
                <a:gd name="T12" fmla="*/ 89 w 102"/>
                <a:gd name="T13" fmla="*/ 110 h 111"/>
                <a:gd name="T14" fmla="*/ 101 w 102"/>
                <a:gd name="T15" fmla="*/ 99 h 111"/>
                <a:gd name="T16" fmla="*/ 100 w 102"/>
                <a:gd name="T17" fmla="*/ 56 h 111"/>
                <a:gd name="T18" fmla="*/ 101 w 102"/>
                <a:gd name="T19" fmla="*/ 13 h 111"/>
                <a:gd name="T20" fmla="*/ 89 w 102"/>
                <a:gd name="T21"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89" y="2"/>
                  </a:moveTo>
                  <a:cubicBezTo>
                    <a:pt x="59" y="7"/>
                    <a:pt x="33" y="14"/>
                    <a:pt x="14" y="22"/>
                  </a:cubicBezTo>
                  <a:cubicBezTo>
                    <a:pt x="7" y="25"/>
                    <a:pt x="1" y="34"/>
                    <a:pt x="1" y="41"/>
                  </a:cubicBezTo>
                  <a:cubicBezTo>
                    <a:pt x="0" y="46"/>
                    <a:pt x="0" y="51"/>
                    <a:pt x="0" y="56"/>
                  </a:cubicBezTo>
                  <a:cubicBezTo>
                    <a:pt x="0" y="61"/>
                    <a:pt x="0" y="66"/>
                    <a:pt x="1" y="71"/>
                  </a:cubicBezTo>
                  <a:cubicBezTo>
                    <a:pt x="1" y="78"/>
                    <a:pt x="7" y="87"/>
                    <a:pt x="14" y="90"/>
                  </a:cubicBezTo>
                  <a:cubicBezTo>
                    <a:pt x="33" y="98"/>
                    <a:pt x="59" y="105"/>
                    <a:pt x="89" y="110"/>
                  </a:cubicBezTo>
                  <a:cubicBezTo>
                    <a:pt x="97" y="111"/>
                    <a:pt x="102" y="106"/>
                    <a:pt x="101" y="99"/>
                  </a:cubicBezTo>
                  <a:cubicBezTo>
                    <a:pt x="100" y="85"/>
                    <a:pt x="100" y="70"/>
                    <a:pt x="100" y="56"/>
                  </a:cubicBezTo>
                  <a:cubicBezTo>
                    <a:pt x="100" y="42"/>
                    <a:pt x="100" y="27"/>
                    <a:pt x="101" y="13"/>
                  </a:cubicBezTo>
                  <a:cubicBezTo>
                    <a:pt x="102" y="6"/>
                    <a:pt x="97" y="0"/>
                    <a:pt x="8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2" name="Freeform 27"/>
            <p:cNvSpPr/>
            <p:nvPr/>
          </p:nvSpPr>
          <p:spPr bwMode="auto">
            <a:xfrm>
              <a:off x="5568" y="1138"/>
              <a:ext cx="142" cy="143"/>
            </a:xfrm>
            <a:custGeom>
              <a:avLst/>
              <a:gdLst>
                <a:gd name="T0" fmla="*/ 106 w 116"/>
                <a:gd name="T1" fmla="*/ 114 h 117"/>
                <a:gd name="T2" fmla="*/ 114 w 116"/>
                <a:gd name="T3" fmla="*/ 106 h 117"/>
                <a:gd name="T4" fmla="*/ 97 w 116"/>
                <a:gd name="T5" fmla="*/ 35 h 117"/>
                <a:gd name="T6" fmla="*/ 81 w 116"/>
                <a:gd name="T7" fmla="*/ 20 h 117"/>
                <a:gd name="T8" fmla="*/ 10 w 116"/>
                <a:gd name="T9" fmla="*/ 3 h 117"/>
                <a:gd name="T10" fmla="*/ 2 w 116"/>
                <a:gd name="T11" fmla="*/ 11 h 117"/>
                <a:gd name="T12" fmla="*/ 106 w 116"/>
                <a:gd name="T13" fmla="*/ 114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114"/>
                  </a:moveTo>
                  <a:cubicBezTo>
                    <a:pt x="113" y="117"/>
                    <a:pt x="116" y="113"/>
                    <a:pt x="114" y="106"/>
                  </a:cubicBezTo>
                  <a:cubicBezTo>
                    <a:pt x="106" y="85"/>
                    <a:pt x="100" y="61"/>
                    <a:pt x="97" y="35"/>
                  </a:cubicBezTo>
                  <a:cubicBezTo>
                    <a:pt x="95" y="28"/>
                    <a:pt x="89" y="21"/>
                    <a:pt x="81" y="20"/>
                  </a:cubicBezTo>
                  <a:cubicBezTo>
                    <a:pt x="55" y="16"/>
                    <a:pt x="31" y="10"/>
                    <a:pt x="10" y="3"/>
                  </a:cubicBezTo>
                  <a:cubicBezTo>
                    <a:pt x="3" y="0"/>
                    <a:pt x="0" y="4"/>
                    <a:pt x="2" y="11"/>
                  </a:cubicBezTo>
                  <a:cubicBezTo>
                    <a:pt x="21" y="58"/>
                    <a:pt x="58" y="96"/>
                    <a:pt x="10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3" name="Freeform 28"/>
            <p:cNvSpPr/>
            <p:nvPr/>
          </p:nvSpPr>
          <p:spPr bwMode="auto">
            <a:xfrm>
              <a:off x="5710" y="847"/>
              <a:ext cx="135" cy="125"/>
            </a:xfrm>
            <a:custGeom>
              <a:avLst/>
              <a:gdLst>
                <a:gd name="T0" fmla="*/ 22 w 111"/>
                <a:gd name="T1" fmla="*/ 15 h 102"/>
                <a:gd name="T2" fmla="*/ 1 w 111"/>
                <a:gd name="T3" fmla="*/ 90 h 102"/>
                <a:gd name="T4" fmla="*/ 12 w 111"/>
                <a:gd name="T5" fmla="*/ 102 h 102"/>
                <a:gd name="T6" fmla="*/ 55 w 111"/>
                <a:gd name="T7" fmla="*/ 100 h 102"/>
                <a:gd name="T8" fmla="*/ 98 w 111"/>
                <a:gd name="T9" fmla="*/ 102 h 102"/>
                <a:gd name="T10" fmla="*/ 110 w 111"/>
                <a:gd name="T11" fmla="*/ 90 h 102"/>
                <a:gd name="T12" fmla="*/ 89 w 111"/>
                <a:gd name="T13" fmla="*/ 15 h 102"/>
                <a:gd name="T14" fmla="*/ 70 w 111"/>
                <a:gd name="T15" fmla="*/ 1 h 102"/>
                <a:gd name="T16" fmla="*/ 55 w 111"/>
                <a:gd name="T17" fmla="*/ 0 h 102"/>
                <a:gd name="T18" fmla="*/ 41 w 111"/>
                <a:gd name="T19" fmla="*/ 1 h 102"/>
                <a:gd name="T20" fmla="*/ 22 w 111"/>
                <a:gd name="T21"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22" y="15"/>
                  </a:moveTo>
                  <a:cubicBezTo>
                    <a:pt x="13" y="34"/>
                    <a:pt x="6" y="59"/>
                    <a:pt x="1" y="90"/>
                  </a:cubicBezTo>
                  <a:cubicBezTo>
                    <a:pt x="0" y="97"/>
                    <a:pt x="5" y="102"/>
                    <a:pt x="12" y="102"/>
                  </a:cubicBezTo>
                  <a:cubicBezTo>
                    <a:pt x="27" y="101"/>
                    <a:pt x="41" y="100"/>
                    <a:pt x="55" y="100"/>
                  </a:cubicBezTo>
                  <a:cubicBezTo>
                    <a:pt x="70" y="100"/>
                    <a:pt x="84" y="101"/>
                    <a:pt x="98" y="102"/>
                  </a:cubicBezTo>
                  <a:cubicBezTo>
                    <a:pt x="106" y="102"/>
                    <a:pt x="111" y="97"/>
                    <a:pt x="110" y="90"/>
                  </a:cubicBezTo>
                  <a:cubicBezTo>
                    <a:pt x="105" y="59"/>
                    <a:pt x="98" y="34"/>
                    <a:pt x="89" y="15"/>
                  </a:cubicBezTo>
                  <a:cubicBezTo>
                    <a:pt x="86" y="8"/>
                    <a:pt x="78" y="2"/>
                    <a:pt x="70" y="1"/>
                  </a:cubicBezTo>
                  <a:cubicBezTo>
                    <a:pt x="65" y="1"/>
                    <a:pt x="60" y="0"/>
                    <a:pt x="55" y="0"/>
                  </a:cubicBezTo>
                  <a:cubicBezTo>
                    <a:pt x="51" y="0"/>
                    <a:pt x="46" y="1"/>
                    <a:pt x="41" y="1"/>
                  </a:cubicBezTo>
                  <a:cubicBezTo>
                    <a:pt x="33" y="2"/>
                    <a:pt x="25" y="8"/>
                    <a:pt x="2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4" name="Freeform 29"/>
            <p:cNvSpPr/>
            <p:nvPr/>
          </p:nvSpPr>
          <p:spPr bwMode="auto">
            <a:xfrm>
              <a:off x="5568" y="860"/>
              <a:ext cx="142" cy="143"/>
            </a:xfrm>
            <a:custGeom>
              <a:avLst/>
              <a:gdLst>
                <a:gd name="T0" fmla="*/ 106 w 116"/>
                <a:gd name="T1" fmla="*/ 3 h 117"/>
                <a:gd name="T2" fmla="*/ 2 w 116"/>
                <a:gd name="T3" fmla="*/ 106 h 117"/>
                <a:gd name="T4" fmla="*/ 10 w 116"/>
                <a:gd name="T5" fmla="*/ 114 h 117"/>
                <a:gd name="T6" fmla="*/ 81 w 116"/>
                <a:gd name="T7" fmla="*/ 97 h 117"/>
                <a:gd name="T8" fmla="*/ 97 w 116"/>
                <a:gd name="T9" fmla="*/ 82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58" y="21"/>
                    <a:pt x="21" y="59"/>
                    <a:pt x="2" y="106"/>
                  </a:cubicBezTo>
                  <a:cubicBezTo>
                    <a:pt x="0" y="113"/>
                    <a:pt x="3" y="117"/>
                    <a:pt x="10" y="114"/>
                  </a:cubicBezTo>
                  <a:cubicBezTo>
                    <a:pt x="31" y="107"/>
                    <a:pt x="55" y="101"/>
                    <a:pt x="81" y="97"/>
                  </a:cubicBezTo>
                  <a:cubicBezTo>
                    <a:pt x="89" y="96"/>
                    <a:pt x="95" y="89"/>
                    <a:pt x="97" y="82"/>
                  </a:cubicBezTo>
                  <a:cubicBezTo>
                    <a:pt x="100" y="56"/>
                    <a:pt x="106" y="31"/>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5" name="Freeform 30"/>
            <p:cNvSpPr/>
            <p:nvPr/>
          </p:nvSpPr>
          <p:spPr bwMode="auto">
            <a:xfrm>
              <a:off x="5845" y="860"/>
              <a:ext cx="143" cy="143"/>
            </a:xfrm>
            <a:custGeom>
              <a:avLst/>
              <a:gdLst>
                <a:gd name="T0" fmla="*/ 19 w 116"/>
                <a:gd name="T1" fmla="*/ 82 h 117"/>
                <a:gd name="T2" fmla="*/ 34 w 116"/>
                <a:gd name="T3" fmla="*/ 97 h 117"/>
                <a:gd name="T4" fmla="*/ 106 w 116"/>
                <a:gd name="T5" fmla="*/ 114 h 117"/>
                <a:gd name="T6" fmla="*/ 114 w 116"/>
                <a:gd name="T7" fmla="*/ 106 h 117"/>
                <a:gd name="T8" fmla="*/ 10 w 116"/>
                <a:gd name="T9" fmla="*/ 3 h 117"/>
                <a:gd name="T10" fmla="*/ 2 w 116"/>
                <a:gd name="T11" fmla="*/ 11 h 117"/>
                <a:gd name="T12" fmla="*/ 19 w 116"/>
                <a:gd name="T13" fmla="*/ 82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9" y="82"/>
                  </a:moveTo>
                  <a:cubicBezTo>
                    <a:pt x="21" y="89"/>
                    <a:pt x="27" y="96"/>
                    <a:pt x="34" y="97"/>
                  </a:cubicBezTo>
                  <a:cubicBezTo>
                    <a:pt x="61" y="101"/>
                    <a:pt x="85" y="107"/>
                    <a:pt x="106" y="114"/>
                  </a:cubicBezTo>
                  <a:cubicBezTo>
                    <a:pt x="113" y="117"/>
                    <a:pt x="116" y="113"/>
                    <a:pt x="114" y="106"/>
                  </a:cubicBezTo>
                  <a:cubicBezTo>
                    <a:pt x="95" y="59"/>
                    <a:pt x="58" y="21"/>
                    <a:pt x="10" y="3"/>
                  </a:cubicBezTo>
                  <a:cubicBezTo>
                    <a:pt x="3" y="0"/>
                    <a:pt x="0" y="4"/>
                    <a:pt x="2" y="11"/>
                  </a:cubicBezTo>
                  <a:cubicBezTo>
                    <a:pt x="10" y="31"/>
                    <a:pt x="15" y="56"/>
                    <a:pt x="1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6" name="Freeform 31"/>
            <p:cNvSpPr/>
            <p:nvPr/>
          </p:nvSpPr>
          <p:spPr bwMode="auto">
            <a:xfrm>
              <a:off x="5875" y="1002"/>
              <a:ext cx="125" cy="136"/>
            </a:xfrm>
            <a:custGeom>
              <a:avLst/>
              <a:gdLst>
                <a:gd name="T0" fmla="*/ 101 w 102"/>
                <a:gd name="T1" fmla="*/ 41 h 111"/>
                <a:gd name="T2" fmla="*/ 88 w 102"/>
                <a:gd name="T3" fmla="*/ 22 h 111"/>
                <a:gd name="T4" fmla="*/ 13 w 102"/>
                <a:gd name="T5" fmla="*/ 2 h 111"/>
                <a:gd name="T6" fmla="*/ 1 w 102"/>
                <a:gd name="T7" fmla="*/ 13 h 111"/>
                <a:gd name="T8" fmla="*/ 2 w 102"/>
                <a:gd name="T9" fmla="*/ 56 h 111"/>
                <a:gd name="T10" fmla="*/ 1 w 102"/>
                <a:gd name="T11" fmla="*/ 99 h 111"/>
                <a:gd name="T12" fmla="*/ 13 w 102"/>
                <a:gd name="T13" fmla="*/ 110 h 111"/>
                <a:gd name="T14" fmla="*/ 88 w 102"/>
                <a:gd name="T15" fmla="*/ 90 h 111"/>
                <a:gd name="T16" fmla="*/ 101 w 102"/>
                <a:gd name="T17" fmla="*/ 71 h 111"/>
                <a:gd name="T18" fmla="*/ 102 w 102"/>
                <a:gd name="T19" fmla="*/ 56 h 111"/>
                <a:gd name="T20" fmla="*/ 101 w 102"/>
                <a:gd name="T21" fmla="*/ 4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1">
                  <a:moveTo>
                    <a:pt x="101" y="41"/>
                  </a:moveTo>
                  <a:cubicBezTo>
                    <a:pt x="101" y="34"/>
                    <a:pt x="95" y="25"/>
                    <a:pt x="88" y="22"/>
                  </a:cubicBezTo>
                  <a:cubicBezTo>
                    <a:pt x="69" y="14"/>
                    <a:pt x="43" y="7"/>
                    <a:pt x="13" y="2"/>
                  </a:cubicBezTo>
                  <a:cubicBezTo>
                    <a:pt x="5" y="0"/>
                    <a:pt x="0" y="6"/>
                    <a:pt x="1" y="13"/>
                  </a:cubicBezTo>
                  <a:cubicBezTo>
                    <a:pt x="1" y="27"/>
                    <a:pt x="2" y="42"/>
                    <a:pt x="2" y="56"/>
                  </a:cubicBezTo>
                  <a:cubicBezTo>
                    <a:pt x="2" y="70"/>
                    <a:pt x="1" y="85"/>
                    <a:pt x="1" y="99"/>
                  </a:cubicBezTo>
                  <a:cubicBezTo>
                    <a:pt x="0" y="106"/>
                    <a:pt x="5" y="111"/>
                    <a:pt x="13" y="110"/>
                  </a:cubicBezTo>
                  <a:cubicBezTo>
                    <a:pt x="43" y="105"/>
                    <a:pt x="69" y="98"/>
                    <a:pt x="88" y="90"/>
                  </a:cubicBezTo>
                  <a:cubicBezTo>
                    <a:pt x="95" y="87"/>
                    <a:pt x="101" y="78"/>
                    <a:pt x="101" y="71"/>
                  </a:cubicBezTo>
                  <a:cubicBezTo>
                    <a:pt x="102" y="66"/>
                    <a:pt x="102" y="61"/>
                    <a:pt x="102" y="56"/>
                  </a:cubicBezTo>
                  <a:cubicBezTo>
                    <a:pt x="102" y="51"/>
                    <a:pt x="102" y="46"/>
                    <a:pt x="101"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7" name="Freeform 32"/>
            <p:cNvSpPr/>
            <p:nvPr/>
          </p:nvSpPr>
          <p:spPr bwMode="auto">
            <a:xfrm>
              <a:off x="5702" y="994"/>
              <a:ext cx="151" cy="151"/>
            </a:xfrm>
            <a:custGeom>
              <a:avLst/>
              <a:gdLst>
                <a:gd name="T0" fmla="*/ 123 w 123"/>
                <a:gd name="T1" fmla="*/ 62 h 123"/>
                <a:gd name="T2" fmla="*/ 121 w 123"/>
                <a:gd name="T3" fmla="*/ 17 h 123"/>
                <a:gd name="T4" fmla="*/ 107 w 123"/>
                <a:gd name="T5" fmla="*/ 2 h 123"/>
                <a:gd name="T6" fmla="*/ 61 w 123"/>
                <a:gd name="T7" fmla="*/ 0 h 123"/>
                <a:gd name="T8" fmla="*/ 16 w 123"/>
                <a:gd name="T9" fmla="*/ 2 h 123"/>
                <a:gd name="T10" fmla="*/ 2 w 123"/>
                <a:gd name="T11" fmla="*/ 17 h 123"/>
                <a:gd name="T12" fmla="*/ 0 w 123"/>
                <a:gd name="T13" fmla="*/ 62 h 123"/>
                <a:gd name="T14" fmla="*/ 2 w 123"/>
                <a:gd name="T15" fmla="*/ 107 h 123"/>
                <a:gd name="T16" fmla="*/ 16 w 123"/>
                <a:gd name="T17" fmla="*/ 122 h 123"/>
                <a:gd name="T18" fmla="*/ 61 w 123"/>
                <a:gd name="T19" fmla="*/ 123 h 123"/>
                <a:gd name="T20" fmla="*/ 107 w 123"/>
                <a:gd name="T21" fmla="*/ 122 h 123"/>
                <a:gd name="T22" fmla="*/ 121 w 123"/>
                <a:gd name="T23" fmla="*/ 107 h 123"/>
                <a:gd name="T24" fmla="*/ 123 w 123"/>
                <a:gd name="T25"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23">
                  <a:moveTo>
                    <a:pt x="123" y="62"/>
                  </a:moveTo>
                  <a:cubicBezTo>
                    <a:pt x="123" y="46"/>
                    <a:pt x="122" y="31"/>
                    <a:pt x="121" y="17"/>
                  </a:cubicBezTo>
                  <a:cubicBezTo>
                    <a:pt x="121" y="9"/>
                    <a:pt x="114" y="3"/>
                    <a:pt x="107" y="2"/>
                  </a:cubicBezTo>
                  <a:cubicBezTo>
                    <a:pt x="92" y="1"/>
                    <a:pt x="77" y="0"/>
                    <a:pt x="61" y="0"/>
                  </a:cubicBezTo>
                  <a:cubicBezTo>
                    <a:pt x="46" y="0"/>
                    <a:pt x="31" y="1"/>
                    <a:pt x="16" y="2"/>
                  </a:cubicBezTo>
                  <a:cubicBezTo>
                    <a:pt x="9" y="3"/>
                    <a:pt x="2" y="9"/>
                    <a:pt x="2" y="17"/>
                  </a:cubicBezTo>
                  <a:cubicBezTo>
                    <a:pt x="1" y="31"/>
                    <a:pt x="0" y="46"/>
                    <a:pt x="0" y="62"/>
                  </a:cubicBezTo>
                  <a:cubicBezTo>
                    <a:pt x="0" y="78"/>
                    <a:pt x="1" y="93"/>
                    <a:pt x="2" y="107"/>
                  </a:cubicBezTo>
                  <a:cubicBezTo>
                    <a:pt x="2" y="115"/>
                    <a:pt x="9" y="121"/>
                    <a:pt x="16" y="122"/>
                  </a:cubicBezTo>
                  <a:cubicBezTo>
                    <a:pt x="31" y="123"/>
                    <a:pt x="46" y="123"/>
                    <a:pt x="61" y="123"/>
                  </a:cubicBezTo>
                  <a:cubicBezTo>
                    <a:pt x="77" y="123"/>
                    <a:pt x="92" y="123"/>
                    <a:pt x="107" y="122"/>
                  </a:cubicBezTo>
                  <a:cubicBezTo>
                    <a:pt x="114" y="121"/>
                    <a:pt x="121" y="115"/>
                    <a:pt x="121" y="107"/>
                  </a:cubicBezTo>
                  <a:cubicBezTo>
                    <a:pt x="122" y="93"/>
                    <a:pt x="123" y="78"/>
                    <a:pt x="1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8" name="Freeform 33"/>
            <p:cNvSpPr/>
            <p:nvPr/>
          </p:nvSpPr>
          <p:spPr bwMode="auto">
            <a:xfrm>
              <a:off x="5845" y="1138"/>
              <a:ext cx="143" cy="143"/>
            </a:xfrm>
            <a:custGeom>
              <a:avLst/>
              <a:gdLst>
                <a:gd name="T0" fmla="*/ 106 w 116"/>
                <a:gd name="T1" fmla="*/ 3 h 117"/>
                <a:gd name="T2" fmla="*/ 34 w 116"/>
                <a:gd name="T3" fmla="*/ 20 h 117"/>
                <a:gd name="T4" fmla="*/ 19 w 116"/>
                <a:gd name="T5" fmla="*/ 35 h 117"/>
                <a:gd name="T6" fmla="*/ 2 w 116"/>
                <a:gd name="T7" fmla="*/ 106 h 117"/>
                <a:gd name="T8" fmla="*/ 10 w 116"/>
                <a:gd name="T9" fmla="*/ 114 h 117"/>
                <a:gd name="T10" fmla="*/ 114 w 116"/>
                <a:gd name="T11" fmla="*/ 11 h 117"/>
                <a:gd name="T12" fmla="*/ 106 w 116"/>
                <a:gd name="T13" fmla="*/ 3 h 117"/>
              </a:gdLst>
              <a:ahLst/>
              <a:cxnLst>
                <a:cxn ang="0">
                  <a:pos x="T0" y="T1"/>
                </a:cxn>
                <a:cxn ang="0">
                  <a:pos x="T2" y="T3"/>
                </a:cxn>
                <a:cxn ang="0">
                  <a:pos x="T4" y="T5"/>
                </a:cxn>
                <a:cxn ang="0">
                  <a:pos x="T6" y="T7"/>
                </a:cxn>
                <a:cxn ang="0">
                  <a:pos x="T8" y="T9"/>
                </a:cxn>
                <a:cxn ang="0">
                  <a:pos x="T10" y="T11"/>
                </a:cxn>
                <a:cxn ang="0">
                  <a:pos x="T12" y="T13"/>
                </a:cxn>
              </a:cxnLst>
              <a:rect l="0" t="0" r="r" b="b"/>
              <a:pathLst>
                <a:path w="116" h="117">
                  <a:moveTo>
                    <a:pt x="106" y="3"/>
                  </a:moveTo>
                  <a:cubicBezTo>
                    <a:pt x="85" y="10"/>
                    <a:pt x="61" y="16"/>
                    <a:pt x="34" y="20"/>
                  </a:cubicBezTo>
                  <a:cubicBezTo>
                    <a:pt x="27" y="21"/>
                    <a:pt x="21" y="28"/>
                    <a:pt x="19" y="35"/>
                  </a:cubicBezTo>
                  <a:cubicBezTo>
                    <a:pt x="15" y="61"/>
                    <a:pt x="10" y="85"/>
                    <a:pt x="2" y="106"/>
                  </a:cubicBezTo>
                  <a:cubicBezTo>
                    <a:pt x="0" y="113"/>
                    <a:pt x="3" y="117"/>
                    <a:pt x="10" y="114"/>
                  </a:cubicBezTo>
                  <a:cubicBezTo>
                    <a:pt x="58" y="96"/>
                    <a:pt x="95" y="58"/>
                    <a:pt x="114" y="11"/>
                  </a:cubicBezTo>
                  <a:cubicBezTo>
                    <a:pt x="116" y="4"/>
                    <a:pt x="113" y="0"/>
                    <a:pt x="10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99" name="Freeform 34"/>
            <p:cNvSpPr/>
            <p:nvPr/>
          </p:nvSpPr>
          <p:spPr bwMode="auto">
            <a:xfrm>
              <a:off x="5710" y="1167"/>
              <a:ext cx="135" cy="125"/>
            </a:xfrm>
            <a:custGeom>
              <a:avLst/>
              <a:gdLst>
                <a:gd name="T0" fmla="*/ 98 w 111"/>
                <a:gd name="T1" fmla="*/ 1 h 102"/>
                <a:gd name="T2" fmla="*/ 55 w 111"/>
                <a:gd name="T3" fmla="*/ 2 h 102"/>
                <a:gd name="T4" fmla="*/ 12 w 111"/>
                <a:gd name="T5" fmla="*/ 1 h 102"/>
                <a:gd name="T6" fmla="*/ 1 w 111"/>
                <a:gd name="T7" fmla="*/ 13 h 102"/>
                <a:gd name="T8" fmla="*/ 22 w 111"/>
                <a:gd name="T9" fmla="*/ 88 h 102"/>
                <a:gd name="T10" fmla="*/ 41 w 111"/>
                <a:gd name="T11" fmla="*/ 102 h 102"/>
                <a:gd name="T12" fmla="*/ 55 w 111"/>
                <a:gd name="T13" fmla="*/ 102 h 102"/>
                <a:gd name="T14" fmla="*/ 70 w 111"/>
                <a:gd name="T15" fmla="*/ 102 h 102"/>
                <a:gd name="T16" fmla="*/ 89 w 111"/>
                <a:gd name="T17" fmla="*/ 88 h 102"/>
                <a:gd name="T18" fmla="*/ 110 w 111"/>
                <a:gd name="T19" fmla="*/ 13 h 102"/>
                <a:gd name="T20" fmla="*/ 98 w 111"/>
                <a:gd name="T2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02">
                  <a:moveTo>
                    <a:pt x="98" y="1"/>
                  </a:moveTo>
                  <a:cubicBezTo>
                    <a:pt x="84" y="2"/>
                    <a:pt x="70" y="2"/>
                    <a:pt x="55" y="2"/>
                  </a:cubicBezTo>
                  <a:cubicBezTo>
                    <a:pt x="41" y="2"/>
                    <a:pt x="27" y="2"/>
                    <a:pt x="12" y="1"/>
                  </a:cubicBezTo>
                  <a:cubicBezTo>
                    <a:pt x="5" y="0"/>
                    <a:pt x="0" y="6"/>
                    <a:pt x="1" y="13"/>
                  </a:cubicBezTo>
                  <a:cubicBezTo>
                    <a:pt x="6" y="43"/>
                    <a:pt x="13" y="69"/>
                    <a:pt x="22" y="88"/>
                  </a:cubicBezTo>
                  <a:cubicBezTo>
                    <a:pt x="25" y="95"/>
                    <a:pt x="33" y="101"/>
                    <a:pt x="41" y="102"/>
                  </a:cubicBezTo>
                  <a:cubicBezTo>
                    <a:pt x="46" y="102"/>
                    <a:pt x="51" y="102"/>
                    <a:pt x="55" y="102"/>
                  </a:cubicBezTo>
                  <a:cubicBezTo>
                    <a:pt x="60" y="102"/>
                    <a:pt x="65" y="102"/>
                    <a:pt x="70" y="102"/>
                  </a:cubicBezTo>
                  <a:cubicBezTo>
                    <a:pt x="78" y="101"/>
                    <a:pt x="86" y="95"/>
                    <a:pt x="89" y="88"/>
                  </a:cubicBezTo>
                  <a:cubicBezTo>
                    <a:pt x="98" y="69"/>
                    <a:pt x="105" y="43"/>
                    <a:pt x="110" y="13"/>
                  </a:cubicBezTo>
                  <a:cubicBezTo>
                    <a:pt x="111" y="6"/>
                    <a:pt x="106" y="0"/>
                    <a:pt x="9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0" name="Freeform 35"/>
            <p:cNvSpPr/>
            <p:nvPr/>
          </p:nvSpPr>
          <p:spPr bwMode="auto">
            <a:xfrm>
              <a:off x="5592" y="693"/>
              <a:ext cx="185" cy="160"/>
            </a:xfrm>
            <a:custGeom>
              <a:avLst/>
              <a:gdLst>
                <a:gd name="T0" fmla="*/ 12 w 151"/>
                <a:gd name="T1" fmla="*/ 89 h 131"/>
                <a:gd name="T2" fmla="*/ 15 w 151"/>
                <a:gd name="T3" fmla="*/ 89 h 131"/>
                <a:gd name="T4" fmla="*/ 12 w 151"/>
                <a:gd name="T5" fmla="*/ 93 h 131"/>
                <a:gd name="T6" fmla="*/ 9 w 151"/>
                <a:gd name="T7" fmla="*/ 102 h 131"/>
                <a:gd name="T8" fmla="*/ 9 w 151"/>
                <a:gd name="T9" fmla="*/ 102 h 131"/>
                <a:gd name="T10" fmla="*/ 19 w 151"/>
                <a:gd name="T11" fmla="*/ 103 h 131"/>
                <a:gd name="T12" fmla="*/ 23 w 151"/>
                <a:gd name="T13" fmla="*/ 103 h 131"/>
                <a:gd name="T14" fmla="*/ 22 w 151"/>
                <a:gd name="T15" fmla="*/ 106 h 131"/>
                <a:gd name="T16" fmla="*/ 26 w 151"/>
                <a:gd name="T17" fmla="*/ 119 h 131"/>
                <a:gd name="T18" fmla="*/ 27 w 151"/>
                <a:gd name="T19" fmla="*/ 120 h 131"/>
                <a:gd name="T20" fmla="*/ 37 w 151"/>
                <a:gd name="T21" fmla="*/ 111 h 131"/>
                <a:gd name="T22" fmla="*/ 38 w 151"/>
                <a:gd name="T23" fmla="*/ 99 h 131"/>
                <a:gd name="T24" fmla="*/ 38 w 151"/>
                <a:gd name="T25" fmla="*/ 97 h 131"/>
                <a:gd name="T26" fmla="*/ 41 w 151"/>
                <a:gd name="T27" fmla="*/ 95 h 131"/>
                <a:gd name="T28" fmla="*/ 79 w 151"/>
                <a:gd name="T29" fmla="*/ 72 h 131"/>
                <a:gd name="T30" fmla="*/ 98 w 151"/>
                <a:gd name="T31" fmla="*/ 129 h 131"/>
                <a:gd name="T32" fmla="*/ 102 w 151"/>
                <a:gd name="T33" fmla="*/ 130 h 131"/>
                <a:gd name="T34" fmla="*/ 112 w 151"/>
                <a:gd name="T35" fmla="*/ 121 h 131"/>
                <a:gd name="T36" fmla="*/ 114 w 151"/>
                <a:gd name="T37" fmla="*/ 116 h 131"/>
                <a:gd name="T38" fmla="*/ 103 w 151"/>
                <a:gd name="T39" fmla="*/ 56 h 131"/>
                <a:gd name="T40" fmla="*/ 139 w 151"/>
                <a:gd name="T41" fmla="*/ 31 h 131"/>
                <a:gd name="T42" fmla="*/ 151 w 151"/>
                <a:gd name="T43" fmla="*/ 15 h 131"/>
                <a:gd name="T44" fmla="*/ 150 w 151"/>
                <a:gd name="T45" fmla="*/ 10 h 131"/>
                <a:gd name="T46" fmla="*/ 150 w 151"/>
                <a:gd name="T47" fmla="*/ 10 h 131"/>
                <a:gd name="T48" fmla="*/ 146 w 151"/>
                <a:gd name="T49" fmla="*/ 7 h 131"/>
                <a:gd name="T50" fmla="*/ 127 w 151"/>
                <a:gd name="T51" fmla="*/ 11 h 131"/>
                <a:gd name="T52" fmla="*/ 89 w 151"/>
                <a:gd name="T53" fmla="*/ 34 h 131"/>
                <a:gd name="T54" fmla="*/ 38 w 151"/>
                <a:gd name="T55" fmla="*/ 1 h 131"/>
                <a:gd name="T56" fmla="*/ 33 w 151"/>
                <a:gd name="T57" fmla="*/ 1 h 131"/>
                <a:gd name="T58" fmla="*/ 20 w 151"/>
                <a:gd name="T59" fmla="*/ 7 h 131"/>
                <a:gd name="T60" fmla="*/ 20 w 151"/>
                <a:gd name="T61" fmla="*/ 10 h 131"/>
                <a:gd name="T62" fmla="*/ 65 w 151"/>
                <a:gd name="T63" fmla="*/ 51 h 131"/>
                <a:gd name="T64" fmla="*/ 28 w 151"/>
                <a:gd name="T65" fmla="*/ 76 h 131"/>
                <a:gd name="T66" fmla="*/ 26 w 151"/>
                <a:gd name="T67" fmla="*/ 78 h 131"/>
                <a:gd name="T68" fmla="*/ 24 w 151"/>
                <a:gd name="T69" fmla="*/ 77 h 131"/>
                <a:gd name="T70" fmla="*/ 13 w 151"/>
                <a:gd name="T71" fmla="*/ 74 h 131"/>
                <a:gd name="T72" fmla="*/ 0 w 151"/>
                <a:gd name="T73" fmla="*/ 80 h 131"/>
                <a:gd name="T74" fmla="*/ 1 w 151"/>
                <a:gd name="T75" fmla="*/ 80 h 131"/>
                <a:gd name="T76" fmla="*/ 12 w 151"/>
                <a:gd name="T77" fmla="*/ 8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131">
                  <a:moveTo>
                    <a:pt x="12" y="89"/>
                  </a:moveTo>
                  <a:cubicBezTo>
                    <a:pt x="13" y="90"/>
                    <a:pt x="14" y="90"/>
                    <a:pt x="15" y="89"/>
                  </a:cubicBezTo>
                  <a:cubicBezTo>
                    <a:pt x="14" y="90"/>
                    <a:pt x="14" y="91"/>
                    <a:pt x="12" y="93"/>
                  </a:cubicBezTo>
                  <a:cubicBezTo>
                    <a:pt x="12" y="93"/>
                    <a:pt x="8" y="100"/>
                    <a:pt x="9" y="102"/>
                  </a:cubicBezTo>
                  <a:cubicBezTo>
                    <a:pt x="9" y="102"/>
                    <a:pt x="9" y="102"/>
                    <a:pt x="9" y="102"/>
                  </a:cubicBezTo>
                  <a:cubicBezTo>
                    <a:pt x="11" y="105"/>
                    <a:pt x="19" y="103"/>
                    <a:pt x="19" y="103"/>
                  </a:cubicBezTo>
                  <a:cubicBezTo>
                    <a:pt x="21" y="103"/>
                    <a:pt x="23" y="103"/>
                    <a:pt x="23" y="103"/>
                  </a:cubicBezTo>
                  <a:cubicBezTo>
                    <a:pt x="23" y="103"/>
                    <a:pt x="22" y="104"/>
                    <a:pt x="22" y="106"/>
                  </a:cubicBezTo>
                  <a:cubicBezTo>
                    <a:pt x="26" y="119"/>
                    <a:pt x="26" y="119"/>
                    <a:pt x="26" y="119"/>
                  </a:cubicBezTo>
                  <a:cubicBezTo>
                    <a:pt x="26" y="119"/>
                    <a:pt x="27" y="120"/>
                    <a:pt x="27" y="120"/>
                  </a:cubicBezTo>
                  <a:cubicBezTo>
                    <a:pt x="37" y="111"/>
                    <a:pt x="37" y="111"/>
                    <a:pt x="37" y="111"/>
                  </a:cubicBezTo>
                  <a:cubicBezTo>
                    <a:pt x="38" y="99"/>
                    <a:pt x="38" y="99"/>
                    <a:pt x="38" y="99"/>
                  </a:cubicBezTo>
                  <a:cubicBezTo>
                    <a:pt x="38" y="98"/>
                    <a:pt x="38" y="97"/>
                    <a:pt x="38" y="97"/>
                  </a:cubicBezTo>
                  <a:cubicBezTo>
                    <a:pt x="38" y="97"/>
                    <a:pt x="41" y="96"/>
                    <a:pt x="41" y="95"/>
                  </a:cubicBezTo>
                  <a:cubicBezTo>
                    <a:pt x="79" y="72"/>
                    <a:pt x="79" y="72"/>
                    <a:pt x="79" y="72"/>
                  </a:cubicBezTo>
                  <a:cubicBezTo>
                    <a:pt x="98" y="129"/>
                    <a:pt x="98" y="129"/>
                    <a:pt x="98" y="129"/>
                  </a:cubicBezTo>
                  <a:cubicBezTo>
                    <a:pt x="99" y="131"/>
                    <a:pt x="100" y="131"/>
                    <a:pt x="102" y="130"/>
                  </a:cubicBezTo>
                  <a:cubicBezTo>
                    <a:pt x="112" y="121"/>
                    <a:pt x="112" y="121"/>
                    <a:pt x="112" y="121"/>
                  </a:cubicBezTo>
                  <a:cubicBezTo>
                    <a:pt x="113" y="120"/>
                    <a:pt x="114" y="118"/>
                    <a:pt x="114" y="116"/>
                  </a:cubicBezTo>
                  <a:cubicBezTo>
                    <a:pt x="103" y="56"/>
                    <a:pt x="103" y="56"/>
                    <a:pt x="103" y="56"/>
                  </a:cubicBezTo>
                  <a:cubicBezTo>
                    <a:pt x="139" y="31"/>
                    <a:pt x="139" y="31"/>
                    <a:pt x="139" y="31"/>
                  </a:cubicBezTo>
                  <a:cubicBezTo>
                    <a:pt x="146" y="26"/>
                    <a:pt x="151" y="19"/>
                    <a:pt x="151" y="15"/>
                  </a:cubicBezTo>
                  <a:cubicBezTo>
                    <a:pt x="151" y="13"/>
                    <a:pt x="151" y="11"/>
                    <a:pt x="150" y="10"/>
                  </a:cubicBezTo>
                  <a:cubicBezTo>
                    <a:pt x="150" y="10"/>
                    <a:pt x="150" y="10"/>
                    <a:pt x="150" y="10"/>
                  </a:cubicBezTo>
                  <a:cubicBezTo>
                    <a:pt x="149" y="9"/>
                    <a:pt x="147" y="7"/>
                    <a:pt x="146" y="7"/>
                  </a:cubicBezTo>
                  <a:cubicBezTo>
                    <a:pt x="142" y="5"/>
                    <a:pt x="134" y="7"/>
                    <a:pt x="127" y="11"/>
                  </a:cubicBezTo>
                  <a:cubicBezTo>
                    <a:pt x="89" y="34"/>
                    <a:pt x="89" y="34"/>
                    <a:pt x="89" y="34"/>
                  </a:cubicBezTo>
                  <a:cubicBezTo>
                    <a:pt x="38" y="1"/>
                    <a:pt x="38" y="1"/>
                    <a:pt x="38" y="1"/>
                  </a:cubicBezTo>
                  <a:cubicBezTo>
                    <a:pt x="36" y="0"/>
                    <a:pt x="34" y="0"/>
                    <a:pt x="33" y="1"/>
                  </a:cubicBezTo>
                  <a:cubicBezTo>
                    <a:pt x="20" y="7"/>
                    <a:pt x="20" y="7"/>
                    <a:pt x="20" y="7"/>
                  </a:cubicBezTo>
                  <a:cubicBezTo>
                    <a:pt x="19" y="7"/>
                    <a:pt x="19" y="9"/>
                    <a:pt x="20" y="10"/>
                  </a:cubicBezTo>
                  <a:cubicBezTo>
                    <a:pt x="65" y="51"/>
                    <a:pt x="65" y="51"/>
                    <a:pt x="65" y="51"/>
                  </a:cubicBezTo>
                  <a:cubicBezTo>
                    <a:pt x="28" y="76"/>
                    <a:pt x="28" y="76"/>
                    <a:pt x="28" y="76"/>
                  </a:cubicBezTo>
                  <a:cubicBezTo>
                    <a:pt x="28" y="76"/>
                    <a:pt x="26" y="78"/>
                    <a:pt x="26" y="78"/>
                  </a:cubicBezTo>
                  <a:cubicBezTo>
                    <a:pt x="26" y="78"/>
                    <a:pt x="25" y="78"/>
                    <a:pt x="24" y="77"/>
                  </a:cubicBezTo>
                  <a:cubicBezTo>
                    <a:pt x="13" y="74"/>
                    <a:pt x="13" y="74"/>
                    <a:pt x="13" y="74"/>
                  </a:cubicBezTo>
                  <a:cubicBezTo>
                    <a:pt x="0" y="80"/>
                    <a:pt x="0" y="80"/>
                    <a:pt x="0" y="80"/>
                  </a:cubicBezTo>
                  <a:cubicBezTo>
                    <a:pt x="0" y="80"/>
                    <a:pt x="1" y="80"/>
                    <a:pt x="1" y="80"/>
                  </a:cubicBezTo>
                  <a:lnTo>
                    <a:pt x="1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1" name="Freeform 36"/>
            <p:cNvSpPr/>
            <p:nvPr/>
          </p:nvSpPr>
          <p:spPr bwMode="auto">
            <a:xfrm>
              <a:off x="5461" y="825"/>
              <a:ext cx="132" cy="206"/>
            </a:xfrm>
            <a:custGeom>
              <a:avLst/>
              <a:gdLst>
                <a:gd name="T0" fmla="*/ 0 w 108"/>
                <a:gd name="T1" fmla="*/ 168 h 168"/>
                <a:gd name="T2" fmla="*/ 3 w 108"/>
                <a:gd name="T3" fmla="*/ 151 h 168"/>
                <a:gd name="T4" fmla="*/ 4 w 108"/>
                <a:gd name="T5" fmla="*/ 145 h 168"/>
                <a:gd name="T6" fmla="*/ 6 w 108"/>
                <a:gd name="T7" fmla="*/ 137 h 168"/>
                <a:gd name="T8" fmla="*/ 8 w 108"/>
                <a:gd name="T9" fmla="*/ 133 h 168"/>
                <a:gd name="T10" fmla="*/ 11 w 108"/>
                <a:gd name="T11" fmla="*/ 121 h 168"/>
                <a:gd name="T12" fmla="*/ 15 w 108"/>
                <a:gd name="T13" fmla="*/ 113 h 168"/>
                <a:gd name="T14" fmla="*/ 21 w 108"/>
                <a:gd name="T15" fmla="*/ 98 h 168"/>
                <a:gd name="T16" fmla="*/ 26 w 108"/>
                <a:gd name="T17" fmla="*/ 88 h 168"/>
                <a:gd name="T18" fmla="*/ 28 w 108"/>
                <a:gd name="T19" fmla="*/ 85 h 168"/>
                <a:gd name="T20" fmla="*/ 32 w 108"/>
                <a:gd name="T21" fmla="*/ 79 h 168"/>
                <a:gd name="T22" fmla="*/ 36 w 108"/>
                <a:gd name="T23" fmla="*/ 72 h 168"/>
                <a:gd name="T24" fmla="*/ 44 w 108"/>
                <a:gd name="T25" fmla="*/ 60 h 168"/>
                <a:gd name="T26" fmla="*/ 56 w 108"/>
                <a:gd name="T27" fmla="*/ 44 h 168"/>
                <a:gd name="T28" fmla="*/ 64 w 108"/>
                <a:gd name="T29" fmla="*/ 35 h 168"/>
                <a:gd name="T30" fmla="*/ 68 w 108"/>
                <a:gd name="T31" fmla="*/ 31 h 168"/>
                <a:gd name="T32" fmla="*/ 78 w 108"/>
                <a:gd name="T33" fmla="*/ 21 h 168"/>
                <a:gd name="T34" fmla="*/ 90 w 108"/>
                <a:gd name="T35" fmla="*/ 11 h 168"/>
                <a:gd name="T36" fmla="*/ 101 w 108"/>
                <a:gd name="T37" fmla="*/ 2 h 168"/>
                <a:gd name="T38" fmla="*/ 103 w 108"/>
                <a:gd name="T39" fmla="*/ 0 h 168"/>
                <a:gd name="T40" fmla="*/ 108 w 108"/>
                <a:gd name="T41" fmla="*/ 7 h 168"/>
                <a:gd name="T42" fmla="*/ 105 w 108"/>
                <a:gd name="T43" fmla="*/ 9 h 168"/>
                <a:gd name="T44" fmla="*/ 94 w 108"/>
                <a:gd name="T45" fmla="*/ 17 h 168"/>
                <a:gd name="T46" fmla="*/ 94 w 108"/>
                <a:gd name="T47" fmla="*/ 17 h 168"/>
                <a:gd name="T48" fmla="*/ 83 w 108"/>
                <a:gd name="T49" fmla="*/ 27 h 168"/>
                <a:gd name="T50" fmla="*/ 73 w 108"/>
                <a:gd name="T51" fmla="*/ 36 h 168"/>
                <a:gd name="T52" fmla="*/ 61 w 108"/>
                <a:gd name="T53" fmla="*/ 48 h 168"/>
                <a:gd name="T54" fmla="*/ 60 w 108"/>
                <a:gd name="T55" fmla="*/ 48 h 168"/>
                <a:gd name="T56" fmla="*/ 48 w 108"/>
                <a:gd name="T57" fmla="*/ 63 h 168"/>
                <a:gd name="T58" fmla="*/ 40 w 108"/>
                <a:gd name="T59" fmla="*/ 74 h 168"/>
                <a:gd name="T60" fmla="*/ 36 w 108"/>
                <a:gd name="T61" fmla="*/ 80 h 168"/>
                <a:gd name="T62" fmla="*/ 31 w 108"/>
                <a:gd name="T63" fmla="*/ 87 h 168"/>
                <a:gd name="T64" fmla="*/ 29 w 108"/>
                <a:gd name="T65" fmla="*/ 90 h 168"/>
                <a:gd name="T66" fmla="*/ 24 w 108"/>
                <a:gd name="T67" fmla="*/ 100 h 168"/>
                <a:gd name="T68" fmla="*/ 17 w 108"/>
                <a:gd name="T69" fmla="*/ 113 h 168"/>
                <a:gd name="T70" fmla="*/ 13 w 108"/>
                <a:gd name="T71" fmla="*/ 121 h 168"/>
                <a:gd name="T72" fmla="*/ 13 w 108"/>
                <a:gd name="T73" fmla="*/ 122 h 168"/>
                <a:gd name="T74" fmla="*/ 9 w 108"/>
                <a:gd name="T75" fmla="*/ 133 h 168"/>
                <a:gd name="T76" fmla="*/ 8 w 108"/>
                <a:gd name="T77" fmla="*/ 137 h 168"/>
                <a:gd name="T78" fmla="*/ 5 w 108"/>
                <a:gd name="T79" fmla="*/ 146 h 168"/>
                <a:gd name="T80" fmla="*/ 3 w 108"/>
                <a:gd name="T81" fmla="*/ 152 h 168"/>
                <a:gd name="T82" fmla="*/ 0 w 108"/>
                <a:gd name="T83"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168">
                  <a:moveTo>
                    <a:pt x="0" y="168"/>
                  </a:moveTo>
                  <a:cubicBezTo>
                    <a:pt x="0" y="162"/>
                    <a:pt x="2" y="157"/>
                    <a:pt x="3" y="151"/>
                  </a:cubicBezTo>
                  <a:cubicBezTo>
                    <a:pt x="3" y="149"/>
                    <a:pt x="4" y="147"/>
                    <a:pt x="4" y="145"/>
                  </a:cubicBezTo>
                  <a:cubicBezTo>
                    <a:pt x="5" y="142"/>
                    <a:pt x="5" y="140"/>
                    <a:pt x="6" y="137"/>
                  </a:cubicBezTo>
                  <a:cubicBezTo>
                    <a:pt x="7" y="136"/>
                    <a:pt x="7" y="134"/>
                    <a:pt x="8" y="133"/>
                  </a:cubicBezTo>
                  <a:cubicBezTo>
                    <a:pt x="11" y="121"/>
                    <a:pt x="11" y="121"/>
                    <a:pt x="11" y="121"/>
                  </a:cubicBezTo>
                  <a:cubicBezTo>
                    <a:pt x="12" y="118"/>
                    <a:pt x="14" y="116"/>
                    <a:pt x="15" y="113"/>
                  </a:cubicBezTo>
                  <a:cubicBezTo>
                    <a:pt x="17" y="108"/>
                    <a:pt x="19" y="103"/>
                    <a:pt x="21" y="98"/>
                  </a:cubicBezTo>
                  <a:cubicBezTo>
                    <a:pt x="26" y="88"/>
                    <a:pt x="26" y="88"/>
                    <a:pt x="26" y="88"/>
                  </a:cubicBezTo>
                  <a:cubicBezTo>
                    <a:pt x="27" y="87"/>
                    <a:pt x="27" y="86"/>
                    <a:pt x="28" y="85"/>
                  </a:cubicBezTo>
                  <a:cubicBezTo>
                    <a:pt x="29" y="83"/>
                    <a:pt x="30" y="80"/>
                    <a:pt x="32" y="79"/>
                  </a:cubicBezTo>
                  <a:cubicBezTo>
                    <a:pt x="33" y="76"/>
                    <a:pt x="35" y="74"/>
                    <a:pt x="36" y="72"/>
                  </a:cubicBezTo>
                  <a:cubicBezTo>
                    <a:pt x="39" y="68"/>
                    <a:pt x="41" y="64"/>
                    <a:pt x="44" y="60"/>
                  </a:cubicBezTo>
                  <a:cubicBezTo>
                    <a:pt x="56" y="44"/>
                    <a:pt x="56" y="44"/>
                    <a:pt x="56" y="44"/>
                  </a:cubicBezTo>
                  <a:cubicBezTo>
                    <a:pt x="59" y="41"/>
                    <a:pt x="62" y="38"/>
                    <a:pt x="64" y="35"/>
                  </a:cubicBezTo>
                  <a:cubicBezTo>
                    <a:pt x="68" y="31"/>
                    <a:pt x="68" y="31"/>
                    <a:pt x="68" y="31"/>
                  </a:cubicBezTo>
                  <a:cubicBezTo>
                    <a:pt x="72" y="27"/>
                    <a:pt x="75" y="24"/>
                    <a:pt x="78" y="21"/>
                  </a:cubicBezTo>
                  <a:cubicBezTo>
                    <a:pt x="90" y="11"/>
                    <a:pt x="90" y="11"/>
                    <a:pt x="90" y="11"/>
                  </a:cubicBezTo>
                  <a:cubicBezTo>
                    <a:pt x="94" y="7"/>
                    <a:pt x="98" y="5"/>
                    <a:pt x="101" y="2"/>
                  </a:cubicBezTo>
                  <a:cubicBezTo>
                    <a:pt x="102" y="2"/>
                    <a:pt x="103" y="1"/>
                    <a:pt x="103" y="0"/>
                  </a:cubicBezTo>
                  <a:cubicBezTo>
                    <a:pt x="108" y="7"/>
                    <a:pt x="108" y="7"/>
                    <a:pt x="108" y="7"/>
                  </a:cubicBezTo>
                  <a:cubicBezTo>
                    <a:pt x="107" y="8"/>
                    <a:pt x="106" y="9"/>
                    <a:pt x="105" y="9"/>
                  </a:cubicBezTo>
                  <a:cubicBezTo>
                    <a:pt x="102" y="11"/>
                    <a:pt x="99" y="14"/>
                    <a:pt x="94" y="17"/>
                  </a:cubicBezTo>
                  <a:cubicBezTo>
                    <a:pt x="94" y="17"/>
                    <a:pt x="94" y="17"/>
                    <a:pt x="94" y="17"/>
                  </a:cubicBezTo>
                  <a:cubicBezTo>
                    <a:pt x="83" y="27"/>
                    <a:pt x="83" y="27"/>
                    <a:pt x="83" y="27"/>
                  </a:cubicBezTo>
                  <a:cubicBezTo>
                    <a:pt x="80" y="29"/>
                    <a:pt x="76" y="32"/>
                    <a:pt x="73" y="36"/>
                  </a:cubicBezTo>
                  <a:cubicBezTo>
                    <a:pt x="61" y="48"/>
                    <a:pt x="61" y="48"/>
                    <a:pt x="61" y="48"/>
                  </a:cubicBezTo>
                  <a:cubicBezTo>
                    <a:pt x="60" y="48"/>
                    <a:pt x="60" y="48"/>
                    <a:pt x="60" y="48"/>
                  </a:cubicBezTo>
                  <a:cubicBezTo>
                    <a:pt x="48" y="63"/>
                    <a:pt x="48" y="63"/>
                    <a:pt x="48" y="63"/>
                  </a:cubicBezTo>
                  <a:cubicBezTo>
                    <a:pt x="45" y="66"/>
                    <a:pt x="42" y="70"/>
                    <a:pt x="40" y="74"/>
                  </a:cubicBezTo>
                  <a:cubicBezTo>
                    <a:pt x="39" y="76"/>
                    <a:pt x="37" y="78"/>
                    <a:pt x="36" y="80"/>
                  </a:cubicBezTo>
                  <a:cubicBezTo>
                    <a:pt x="34" y="82"/>
                    <a:pt x="32" y="85"/>
                    <a:pt x="31" y="87"/>
                  </a:cubicBezTo>
                  <a:cubicBezTo>
                    <a:pt x="30" y="88"/>
                    <a:pt x="30" y="89"/>
                    <a:pt x="29" y="90"/>
                  </a:cubicBezTo>
                  <a:cubicBezTo>
                    <a:pt x="24" y="100"/>
                    <a:pt x="24" y="100"/>
                    <a:pt x="24" y="100"/>
                  </a:cubicBezTo>
                  <a:cubicBezTo>
                    <a:pt x="21" y="104"/>
                    <a:pt x="19" y="109"/>
                    <a:pt x="17" y="113"/>
                  </a:cubicBezTo>
                  <a:cubicBezTo>
                    <a:pt x="16" y="116"/>
                    <a:pt x="15" y="119"/>
                    <a:pt x="13" y="121"/>
                  </a:cubicBezTo>
                  <a:cubicBezTo>
                    <a:pt x="13" y="122"/>
                    <a:pt x="13" y="122"/>
                    <a:pt x="13" y="122"/>
                  </a:cubicBezTo>
                  <a:cubicBezTo>
                    <a:pt x="9" y="133"/>
                    <a:pt x="9" y="133"/>
                    <a:pt x="9" y="133"/>
                  </a:cubicBezTo>
                  <a:cubicBezTo>
                    <a:pt x="9" y="135"/>
                    <a:pt x="8" y="136"/>
                    <a:pt x="8" y="137"/>
                  </a:cubicBezTo>
                  <a:cubicBezTo>
                    <a:pt x="7" y="140"/>
                    <a:pt x="6" y="143"/>
                    <a:pt x="5" y="146"/>
                  </a:cubicBezTo>
                  <a:cubicBezTo>
                    <a:pt x="4" y="148"/>
                    <a:pt x="4" y="150"/>
                    <a:pt x="3" y="152"/>
                  </a:cubicBezTo>
                  <a:cubicBezTo>
                    <a:pt x="2" y="157"/>
                    <a:pt x="1" y="162"/>
                    <a:pt x="0"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2" name="Freeform 37"/>
            <p:cNvSpPr>
              <a:spLocks noEditPoints="1"/>
            </p:cNvSpPr>
            <p:nvPr/>
          </p:nvSpPr>
          <p:spPr bwMode="auto">
            <a:xfrm>
              <a:off x="5449" y="812"/>
              <a:ext cx="305" cy="486"/>
            </a:xfrm>
            <a:custGeom>
              <a:avLst/>
              <a:gdLst>
                <a:gd name="T0" fmla="*/ 110 w 249"/>
                <a:gd name="T1" fmla="*/ 4 h 397"/>
                <a:gd name="T2" fmla="*/ 84 w 249"/>
                <a:gd name="T3" fmla="*/ 25 h 397"/>
                <a:gd name="T4" fmla="*/ 60 w 249"/>
                <a:gd name="T5" fmla="*/ 50 h 397"/>
                <a:gd name="T6" fmla="*/ 35 w 249"/>
                <a:gd name="T7" fmla="*/ 85 h 397"/>
                <a:gd name="T8" fmla="*/ 24 w 249"/>
                <a:gd name="T9" fmla="*/ 106 h 397"/>
                <a:gd name="T10" fmla="*/ 10 w 249"/>
                <a:gd name="T11" fmla="*/ 142 h 397"/>
                <a:gd name="T12" fmla="*/ 2 w 249"/>
                <a:gd name="T13" fmla="*/ 181 h 397"/>
                <a:gd name="T14" fmla="*/ 0 w 249"/>
                <a:gd name="T15" fmla="*/ 209 h 397"/>
                <a:gd name="T16" fmla="*/ 1 w 249"/>
                <a:gd name="T17" fmla="*/ 223 h 397"/>
                <a:gd name="T18" fmla="*/ 5 w 249"/>
                <a:gd name="T19" fmla="*/ 251 h 397"/>
                <a:gd name="T20" fmla="*/ 9 w 249"/>
                <a:gd name="T21" fmla="*/ 265 h 397"/>
                <a:gd name="T22" fmla="*/ 19 w 249"/>
                <a:gd name="T23" fmla="*/ 291 h 397"/>
                <a:gd name="T24" fmla="*/ 34 w 249"/>
                <a:gd name="T25" fmla="*/ 316 h 397"/>
                <a:gd name="T26" fmla="*/ 51 w 249"/>
                <a:gd name="T27" fmla="*/ 337 h 397"/>
                <a:gd name="T28" fmla="*/ 114 w 249"/>
                <a:gd name="T29" fmla="*/ 380 h 397"/>
                <a:gd name="T30" fmla="*/ 177 w 249"/>
                <a:gd name="T31" fmla="*/ 396 h 397"/>
                <a:gd name="T32" fmla="*/ 195 w 249"/>
                <a:gd name="T33" fmla="*/ 397 h 397"/>
                <a:gd name="T34" fmla="*/ 203 w 249"/>
                <a:gd name="T35" fmla="*/ 397 h 397"/>
                <a:gd name="T36" fmla="*/ 218 w 249"/>
                <a:gd name="T37" fmla="*/ 396 h 397"/>
                <a:gd name="T38" fmla="*/ 235 w 249"/>
                <a:gd name="T39" fmla="*/ 394 h 397"/>
                <a:gd name="T40" fmla="*/ 249 w 249"/>
                <a:gd name="T41" fmla="*/ 391 h 397"/>
                <a:gd name="T42" fmla="*/ 235 w 249"/>
                <a:gd name="T43" fmla="*/ 393 h 397"/>
                <a:gd name="T44" fmla="*/ 218 w 249"/>
                <a:gd name="T45" fmla="*/ 395 h 397"/>
                <a:gd name="T46" fmla="*/ 203 w 249"/>
                <a:gd name="T47" fmla="*/ 395 h 397"/>
                <a:gd name="T48" fmla="*/ 187 w 249"/>
                <a:gd name="T49" fmla="*/ 394 h 397"/>
                <a:gd name="T50" fmla="*/ 158 w 249"/>
                <a:gd name="T51" fmla="*/ 389 h 397"/>
                <a:gd name="T52" fmla="*/ 76 w 249"/>
                <a:gd name="T53" fmla="*/ 349 h 397"/>
                <a:gd name="T54" fmla="*/ 50 w 249"/>
                <a:gd name="T55" fmla="*/ 321 h 397"/>
                <a:gd name="T56" fmla="*/ 21 w 249"/>
                <a:gd name="T57" fmla="*/ 261 h 397"/>
                <a:gd name="T58" fmla="*/ 18 w 249"/>
                <a:gd name="T59" fmla="*/ 248 h 397"/>
                <a:gd name="T60" fmla="*/ 15 w 249"/>
                <a:gd name="T61" fmla="*/ 222 h 397"/>
                <a:gd name="T62" fmla="*/ 15 w 249"/>
                <a:gd name="T63" fmla="*/ 209 h 397"/>
                <a:gd name="T64" fmla="*/ 17 w 249"/>
                <a:gd name="T65" fmla="*/ 183 h 397"/>
                <a:gd name="T66" fmla="*/ 27 w 249"/>
                <a:gd name="T67" fmla="*/ 147 h 397"/>
                <a:gd name="T68" fmla="*/ 41 w 249"/>
                <a:gd name="T69" fmla="*/ 115 h 397"/>
                <a:gd name="T70" fmla="*/ 52 w 249"/>
                <a:gd name="T71" fmla="*/ 96 h 397"/>
                <a:gd name="T72" fmla="*/ 76 w 249"/>
                <a:gd name="T73" fmla="*/ 64 h 397"/>
                <a:gd name="T74" fmla="*/ 99 w 249"/>
                <a:gd name="T75" fmla="*/ 43 h 397"/>
                <a:gd name="T76" fmla="*/ 124 w 249"/>
                <a:gd name="T77" fmla="*/ 24 h 397"/>
                <a:gd name="T78" fmla="*/ 115 w 249"/>
                <a:gd name="T79" fmla="*/ 0 h 397"/>
                <a:gd name="T80" fmla="*/ 249 w 249"/>
                <a:gd name="T81" fmla="*/ 39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397">
                  <a:moveTo>
                    <a:pt x="115" y="0"/>
                  </a:moveTo>
                  <a:cubicBezTo>
                    <a:pt x="115" y="0"/>
                    <a:pt x="113" y="1"/>
                    <a:pt x="110" y="4"/>
                  </a:cubicBezTo>
                  <a:cubicBezTo>
                    <a:pt x="106" y="7"/>
                    <a:pt x="101" y="10"/>
                    <a:pt x="95" y="15"/>
                  </a:cubicBezTo>
                  <a:cubicBezTo>
                    <a:pt x="92" y="18"/>
                    <a:pt x="88" y="22"/>
                    <a:pt x="84" y="25"/>
                  </a:cubicBezTo>
                  <a:cubicBezTo>
                    <a:pt x="81" y="28"/>
                    <a:pt x="76" y="32"/>
                    <a:pt x="73" y="36"/>
                  </a:cubicBezTo>
                  <a:cubicBezTo>
                    <a:pt x="69" y="41"/>
                    <a:pt x="64" y="45"/>
                    <a:pt x="60" y="50"/>
                  </a:cubicBezTo>
                  <a:cubicBezTo>
                    <a:pt x="56" y="55"/>
                    <a:pt x="52" y="61"/>
                    <a:pt x="47" y="66"/>
                  </a:cubicBezTo>
                  <a:cubicBezTo>
                    <a:pt x="43" y="72"/>
                    <a:pt x="39" y="79"/>
                    <a:pt x="35" y="85"/>
                  </a:cubicBezTo>
                  <a:cubicBezTo>
                    <a:pt x="33" y="88"/>
                    <a:pt x="31" y="92"/>
                    <a:pt x="29" y="95"/>
                  </a:cubicBezTo>
                  <a:cubicBezTo>
                    <a:pt x="27" y="99"/>
                    <a:pt x="26" y="102"/>
                    <a:pt x="24" y="106"/>
                  </a:cubicBezTo>
                  <a:cubicBezTo>
                    <a:pt x="20" y="113"/>
                    <a:pt x="17" y="121"/>
                    <a:pt x="14" y="129"/>
                  </a:cubicBezTo>
                  <a:cubicBezTo>
                    <a:pt x="13" y="133"/>
                    <a:pt x="11" y="137"/>
                    <a:pt x="10" y="142"/>
                  </a:cubicBezTo>
                  <a:cubicBezTo>
                    <a:pt x="9" y="146"/>
                    <a:pt x="7" y="150"/>
                    <a:pt x="6" y="154"/>
                  </a:cubicBezTo>
                  <a:cubicBezTo>
                    <a:pt x="5" y="163"/>
                    <a:pt x="2" y="172"/>
                    <a:pt x="2" y="181"/>
                  </a:cubicBezTo>
                  <a:cubicBezTo>
                    <a:pt x="1" y="186"/>
                    <a:pt x="0" y="190"/>
                    <a:pt x="0" y="195"/>
                  </a:cubicBezTo>
                  <a:cubicBezTo>
                    <a:pt x="0" y="200"/>
                    <a:pt x="0" y="204"/>
                    <a:pt x="0" y="209"/>
                  </a:cubicBezTo>
                  <a:cubicBezTo>
                    <a:pt x="0" y="211"/>
                    <a:pt x="0" y="214"/>
                    <a:pt x="0" y="216"/>
                  </a:cubicBezTo>
                  <a:cubicBezTo>
                    <a:pt x="1" y="223"/>
                    <a:pt x="1" y="223"/>
                    <a:pt x="1" y="223"/>
                  </a:cubicBezTo>
                  <a:cubicBezTo>
                    <a:pt x="1" y="228"/>
                    <a:pt x="2" y="232"/>
                    <a:pt x="2" y="237"/>
                  </a:cubicBezTo>
                  <a:cubicBezTo>
                    <a:pt x="5" y="251"/>
                    <a:pt x="5" y="251"/>
                    <a:pt x="5" y="251"/>
                  </a:cubicBezTo>
                  <a:cubicBezTo>
                    <a:pt x="6" y="253"/>
                    <a:pt x="6" y="256"/>
                    <a:pt x="7" y="258"/>
                  </a:cubicBezTo>
                  <a:cubicBezTo>
                    <a:pt x="9" y="265"/>
                    <a:pt x="9" y="265"/>
                    <a:pt x="9" y="265"/>
                  </a:cubicBezTo>
                  <a:cubicBezTo>
                    <a:pt x="11" y="269"/>
                    <a:pt x="12" y="274"/>
                    <a:pt x="14" y="278"/>
                  </a:cubicBezTo>
                  <a:cubicBezTo>
                    <a:pt x="19" y="291"/>
                    <a:pt x="19" y="291"/>
                    <a:pt x="19" y="291"/>
                  </a:cubicBezTo>
                  <a:cubicBezTo>
                    <a:pt x="21" y="296"/>
                    <a:pt x="24" y="299"/>
                    <a:pt x="26" y="303"/>
                  </a:cubicBezTo>
                  <a:cubicBezTo>
                    <a:pt x="29" y="308"/>
                    <a:pt x="31" y="311"/>
                    <a:pt x="34" y="316"/>
                  </a:cubicBezTo>
                  <a:cubicBezTo>
                    <a:pt x="36" y="319"/>
                    <a:pt x="39" y="323"/>
                    <a:pt x="42" y="326"/>
                  </a:cubicBezTo>
                  <a:cubicBezTo>
                    <a:pt x="45" y="330"/>
                    <a:pt x="48" y="333"/>
                    <a:pt x="51" y="337"/>
                  </a:cubicBezTo>
                  <a:cubicBezTo>
                    <a:pt x="57" y="343"/>
                    <a:pt x="64" y="349"/>
                    <a:pt x="71" y="355"/>
                  </a:cubicBezTo>
                  <a:cubicBezTo>
                    <a:pt x="85" y="365"/>
                    <a:pt x="100" y="374"/>
                    <a:pt x="114" y="380"/>
                  </a:cubicBezTo>
                  <a:cubicBezTo>
                    <a:pt x="129" y="386"/>
                    <a:pt x="144" y="390"/>
                    <a:pt x="157" y="393"/>
                  </a:cubicBezTo>
                  <a:cubicBezTo>
                    <a:pt x="164" y="394"/>
                    <a:pt x="171" y="395"/>
                    <a:pt x="177" y="396"/>
                  </a:cubicBezTo>
                  <a:cubicBezTo>
                    <a:pt x="180" y="396"/>
                    <a:pt x="183" y="396"/>
                    <a:pt x="186" y="396"/>
                  </a:cubicBezTo>
                  <a:cubicBezTo>
                    <a:pt x="189" y="396"/>
                    <a:pt x="192" y="396"/>
                    <a:pt x="195" y="397"/>
                  </a:cubicBezTo>
                  <a:cubicBezTo>
                    <a:pt x="197" y="397"/>
                    <a:pt x="199" y="397"/>
                    <a:pt x="202" y="397"/>
                  </a:cubicBezTo>
                  <a:cubicBezTo>
                    <a:pt x="202" y="397"/>
                    <a:pt x="203" y="397"/>
                    <a:pt x="203" y="397"/>
                  </a:cubicBezTo>
                  <a:cubicBezTo>
                    <a:pt x="206" y="397"/>
                    <a:pt x="208" y="396"/>
                    <a:pt x="211" y="396"/>
                  </a:cubicBezTo>
                  <a:cubicBezTo>
                    <a:pt x="213" y="396"/>
                    <a:pt x="216" y="396"/>
                    <a:pt x="218" y="396"/>
                  </a:cubicBezTo>
                  <a:cubicBezTo>
                    <a:pt x="220" y="396"/>
                    <a:pt x="222" y="395"/>
                    <a:pt x="224" y="395"/>
                  </a:cubicBezTo>
                  <a:cubicBezTo>
                    <a:pt x="228" y="395"/>
                    <a:pt x="232" y="395"/>
                    <a:pt x="235" y="394"/>
                  </a:cubicBezTo>
                  <a:cubicBezTo>
                    <a:pt x="238" y="393"/>
                    <a:pt x="240" y="393"/>
                    <a:pt x="243" y="393"/>
                  </a:cubicBezTo>
                  <a:cubicBezTo>
                    <a:pt x="247" y="392"/>
                    <a:pt x="249" y="391"/>
                    <a:pt x="249" y="391"/>
                  </a:cubicBezTo>
                  <a:cubicBezTo>
                    <a:pt x="249" y="391"/>
                    <a:pt x="247" y="392"/>
                    <a:pt x="243" y="392"/>
                  </a:cubicBezTo>
                  <a:cubicBezTo>
                    <a:pt x="240" y="393"/>
                    <a:pt x="238" y="393"/>
                    <a:pt x="235" y="393"/>
                  </a:cubicBezTo>
                  <a:cubicBezTo>
                    <a:pt x="232" y="394"/>
                    <a:pt x="228" y="394"/>
                    <a:pt x="224" y="394"/>
                  </a:cubicBezTo>
                  <a:cubicBezTo>
                    <a:pt x="222" y="394"/>
                    <a:pt x="220" y="394"/>
                    <a:pt x="218" y="395"/>
                  </a:cubicBezTo>
                  <a:cubicBezTo>
                    <a:pt x="216" y="395"/>
                    <a:pt x="213" y="395"/>
                    <a:pt x="211" y="395"/>
                  </a:cubicBezTo>
                  <a:cubicBezTo>
                    <a:pt x="208" y="395"/>
                    <a:pt x="206" y="395"/>
                    <a:pt x="203" y="395"/>
                  </a:cubicBezTo>
                  <a:cubicBezTo>
                    <a:pt x="201" y="395"/>
                    <a:pt x="198" y="394"/>
                    <a:pt x="195" y="394"/>
                  </a:cubicBezTo>
                  <a:cubicBezTo>
                    <a:pt x="192" y="394"/>
                    <a:pt x="190" y="394"/>
                    <a:pt x="187" y="394"/>
                  </a:cubicBezTo>
                  <a:cubicBezTo>
                    <a:pt x="184" y="393"/>
                    <a:pt x="181" y="393"/>
                    <a:pt x="178" y="393"/>
                  </a:cubicBezTo>
                  <a:cubicBezTo>
                    <a:pt x="171" y="392"/>
                    <a:pt x="165" y="390"/>
                    <a:pt x="158" y="389"/>
                  </a:cubicBezTo>
                  <a:cubicBezTo>
                    <a:pt x="145" y="386"/>
                    <a:pt x="131" y="381"/>
                    <a:pt x="117" y="375"/>
                  </a:cubicBezTo>
                  <a:cubicBezTo>
                    <a:pt x="103" y="368"/>
                    <a:pt x="89" y="359"/>
                    <a:pt x="76" y="349"/>
                  </a:cubicBezTo>
                  <a:cubicBezTo>
                    <a:pt x="69" y="343"/>
                    <a:pt x="63" y="337"/>
                    <a:pt x="58" y="331"/>
                  </a:cubicBezTo>
                  <a:cubicBezTo>
                    <a:pt x="55" y="327"/>
                    <a:pt x="52" y="324"/>
                    <a:pt x="50" y="321"/>
                  </a:cubicBezTo>
                  <a:cubicBezTo>
                    <a:pt x="47" y="317"/>
                    <a:pt x="44" y="313"/>
                    <a:pt x="42" y="310"/>
                  </a:cubicBezTo>
                  <a:cubicBezTo>
                    <a:pt x="33" y="295"/>
                    <a:pt x="25" y="279"/>
                    <a:pt x="21" y="261"/>
                  </a:cubicBezTo>
                  <a:cubicBezTo>
                    <a:pt x="19" y="255"/>
                    <a:pt x="19" y="255"/>
                    <a:pt x="19" y="255"/>
                  </a:cubicBezTo>
                  <a:cubicBezTo>
                    <a:pt x="18" y="253"/>
                    <a:pt x="18" y="251"/>
                    <a:pt x="18" y="248"/>
                  </a:cubicBezTo>
                  <a:cubicBezTo>
                    <a:pt x="16" y="235"/>
                    <a:pt x="16" y="235"/>
                    <a:pt x="16" y="235"/>
                  </a:cubicBezTo>
                  <a:cubicBezTo>
                    <a:pt x="15" y="231"/>
                    <a:pt x="15" y="226"/>
                    <a:pt x="15" y="222"/>
                  </a:cubicBezTo>
                  <a:cubicBezTo>
                    <a:pt x="15" y="216"/>
                    <a:pt x="15" y="216"/>
                    <a:pt x="15" y="216"/>
                  </a:cubicBezTo>
                  <a:cubicBezTo>
                    <a:pt x="15" y="213"/>
                    <a:pt x="15" y="211"/>
                    <a:pt x="15" y="209"/>
                  </a:cubicBezTo>
                  <a:cubicBezTo>
                    <a:pt x="15" y="205"/>
                    <a:pt x="15" y="200"/>
                    <a:pt x="16" y="196"/>
                  </a:cubicBezTo>
                  <a:cubicBezTo>
                    <a:pt x="16" y="192"/>
                    <a:pt x="17" y="188"/>
                    <a:pt x="17" y="183"/>
                  </a:cubicBezTo>
                  <a:cubicBezTo>
                    <a:pt x="18" y="175"/>
                    <a:pt x="21" y="167"/>
                    <a:pt x="23" y="159"/>
                  </a:cubicBezTo>
                  <a:cubicBezTo>
                    <a:pt x="24" y="155"/>
                    <a:pt x="25" y="151"/>
                    <a:pt x="27" y="147"/>
                  </a:cubicBezTo>
                  <a:cubicBezTo>
                    <a:pt x="28" y="143"/>
                    <a:pt x="29" y="139"/>
                    <a:pt x="31" y="136"/>
                  </a:cubicBezTo>
                  <a:cubicBezTo>
                    <a:pt x="34" y="128"/>
                    <a:pt x="37" y="121"/>
                    <a:pt x="41" y="115"/>
                  </a:cubicBezTo>
                  <a:cubicBezTo>
                    <a:pt x="43" y="111"/>
                    <a:pt x="44" y="108"/>
                    <a:pt x="46" y="105"/>
                  </a:cubicBezTo>
                  <a:cubicBezTo>
                    <a:pt x="48" y="102"/>
                    <a:pt x="50" y="99"/>
                    <a:pt x="52" y="96"/>
                  </a:cubicBezTo>
                  <a:cubicBezTo>
                    <a:pt x="56" y="90"/>
                    <a:pt x="60" y="84"/>
                    <a:pt x="64" y="79"/>
                  </a:cubicBezTo>
                  <a:cubicBezTo>
                    <a:pt x="68" y="74"/>
                    <a:pt x="72" y="69"/>
                    <a:pt x="76" y="64"/>
                  </a:cubicBezTo>
                  <a:cubicBezTo>
                    <a:pt x="81" y="60"/>
                    <a:pt x="85" y="56"/>
                    <a:pt x="88" y="52"/>
                  </a:cubicBezTo>
                  <a:cubicBezTo>
                    <a:pt x="92" y="48"/>
                    <a:pt x="96" y="45"/>
                    <a:pt x="99" y="43"/>
                  </a:cubicBezTo>
                  <a:cubicBezTo>
                    <a:pt x="103" y="40"/>
                    <a:pt x="106" y="37"/>
                    <a:pt x="109" y="35"/>
                  </a:cubicBezTo>
                  <a:cubicBezTo>
                    <a:pt x="115" y="30"/>
                    <a:pt x="121" y="26"/>
                    <a:pt x="124" y="24"/>
                  </a:cubicBezTo>
                  <a:cubicBezTo>
                    <a:pt x="128" y="21"/>
                    <a:pt x="130" y="20"/>
                    <a:pt x="130" y="20"/>
                  </a:cubicBezTo>
                  <a:cubicBezTo>
                    <a:pt x="115" y="0"/>
                    <a:pt x="115" y="0"/>
                    <a:pt x="115" y="0"/>
                  </a:cubicBezTo>
                  <a:close/>
                  <a:moveTo>
                    <a:pt x="249" y="391"/>
                  </a:moveTo>
                  <a:cubicBezTo>
                    <a:pt x="249" y="391"/>
                    <a:pt x="249" y="391"/>
                    <a:pt x="249"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grpSp>
      <p:grpSp>
        <p:nvGrpSpPr>
          <p:cNvPr id="207" name="组合 206"/>
          <p:cNvGrpSpPr/>
          <p:nvPr/>
        </p:nvGrpSpPr>
        <p:grpSpPr>
          <a:xfrm>
            <a:off x="120650" y="735013"/>
            <a:ext cx="4802537" cy="6500812"/>
            <a:chOff x="133350" y="354013"/>
            <a:chExt cx="4802537" cy="6500812"/>
          </a:xfrm>
        </p:grpSpPr>
        <p:sp>
          <p:nvSpPr>
            <p:cNvPr id="14" name="KSO_Shape"/>
            <p:cNvSpPr>
              <a:spLocks noChangeAspect="1" noChangeArrowheads="1"/>
            </p:cNvSpPr>
            <p:nvPr/>
          </p:nvSpPr>
          <p:spPr bwMode="auto">
            <a:xfrm>
              <a:off x="3213100" y="354013"/>
              <a:ext cx="468313" cy="260350"/>
            </a:xfrm>
            <a:custGeom>
              <a:avLst/>
              <a:gdLst>
                <a:gd name="T0" fmla="*/ 905551 w 2263730"/>
                <a:gd name="T1" fmla="*/ 0 h 1265688"/>
                <a:gd name="T2" fmla="*/ 1073606 w 2263730"/>
                <a:gd name="T3" fmla="*/ 36122 h 1265688"/>
                <a:gd name="T4" fmla="*/ 695253 w 2263730"/>
                <a:gd name="T5" fmla="*/ 481416 h 1265688"/>
                <a:gd name="T6" fmla="*/ 584749 w 2263730"/>
                <a:gd name="T7" fmla="*/ 459054 h 1265688"/>
                <a:gd name="T8" fmla="*/ 536229 w 2263730"/>
                <a:gd name="T9" fmla="*/ 467989 h 1265688"/>
                <a:gd name="T10" fmla="*/ 398547 w 2263730"/>
                <a:gd name="T11" fmla="*/ 640069 h 1265688"/>
                <a:gd name="T12" fmla="*/ 150529 w 2263730"/>
                <a:gd name="T13" fmla="*/ 939037 h 1265688"/>
                <a:gd name="T14" fmla="*/ 360867 w 2263730"/>
                <a:gd name="T15" fmla="*/ 1221858 h 1265688"/>
                <a:gd name="T16" fmla="*/ 191624 w 2263730"/>
                <a:gd name="T17" fmla="*/ 959585 h 1265688"/>
                <a:gd name="T18" fmla="*/ 439642 w 2263730"/>
                <a:gd name="T19" fmla="*/ 660617 h 1265688"/>
                <a:gd name="T20" fmla="*/ 577324 w 2263730"/>
                <a:gd name="T21" fmla="*/ 488537 h 1265688"/>
                <a:gd name="T22" fmla="*/ 625844 w 2263730"/>
                <a:gd name="T23" fmla="*/ 479602 h 1265688"/>
                <a:gd name="T24" fmla="*/ 736348 w 2263730"/>
                <a:gd name="T25" fmla="*/ 501964 h 1265688"/>
                <a:gd name="T26" fmla="*/ 1329741 w 2263730"/>
                <a:gd name="T27" fmla="*/ 20548 h 1265688"/>
                <a:gd name="T28" fmla="*/ 1926075 w 2263730"/>
                <a:gd name="T29" fmla="*/ 554079 h 1265688"/>
                <a:gd name="T30" fmla="*/ 1917927 w 2263730"/>
                <a:gd name="T31" fmla="*/ 638343 h 1265688"/>
                <a:gd name="T32" fmla="*/ 2263730 w 2263730"/>
                <a:gd name="T33" fmla="*/ 959585 h 1265688"/>
                <a:gd name="T34" fmla="*/ 1992071 w 2263730"/>
                <a:gd name="T35" fmla="*/ 1265207 h 1265688"/>
                <a:gd name="T36" fmla="*/ 1990321 w 2263730"/>
                <a:gd name="T37" fmla="*/ 1265688 h 1265688"/>
                <a:gd name="T38" fmla="*/ 465245 w 2263730"/>
                <a:gd name="T39" fmla="*/ 1265688 h 1265688"/>
                <a:gd name="T40" fmla="*/ 370547 w 2263730"/>
                <a:gd name="T41" fmla="*/ 1265688 h 1265688"/>
                <a:gd name="T42" fmla="*/ 351179 w 2263730"/>
                <a:gd name="T43" fmla="*/ 1263493 h 1265688"/>
                <a:gd name="T44" fmla="*/ 329229 w 2263730"/>
                <a:gd name="T45" fmla="*/ 1265688 h 1265688"/>
                <a:gd name="T46" fmla="*/ 0 w 2263730"/>
                <a:gd name="T47" fmla="*/ 939037 h 1265688"/>
                <a:gd name="T48" fmla="*/ 197338 w 2263730"/>
                <a:gd name="T49" fmla="*/ 640069 h 1265688"/>
                <a:gd name="T50" fmla="*/ 306885 w 2263730"/>
                <a:gd name="T51" fmla="*/ 467989 h 1265688"/>
                <a:gd name="T52" fmla="*/ 345490 w 2263730"/>
                <a:gd name="T53" fmla="*/ 459054 h 1265688"/>
                <a:gd name="T54" fmla="*/ 433414 w 2263730"/>
                <a:gd name="T55" fmla="*/ 481416 h 1265688"/>
                <a:gd name="T56" fmla="*/ 905551 w 2263730"/>
                <a:gd name="T57" fmla="*/ 0 h 1265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3730" h="1265688">
                  <a:moveTo>
                    <a:pt x="905551" y="0"/>
                  </a:moveTo>
                  <a:cubicBezTo>
                    <a:pt x="964955" y="0"/>
                    <a:pt x="1021809" y="12275"/>
                    <a:pt x="1073606" y="36122"/>
                  </a:cubicBezTo>
                  <a:cubicBezTo>
                    <a:pt x="867772" y="107015"/>
                    <a:pt x="717264" y="277397"/>
                    <a:pt x="695253" y="481416"/>
                  </a:cubicBezTo>
                  <a:cubicBezTo>
                    <a:pt x="659529" y="464587"/>
                    <a:pt x="621677" y="456871"/>
                    <a:pt x="584749" y="459054"/>
                  </a:cubicBezTo>
                  <a:cubicBezTo>
                    <a:pt x="568316" y="460025"/>
                    <a:pt x="552067" y="462956"/>
                    <a:pt x="536229" y="467989"/>
                  </a:cubicBezTo>
                  <a:cubicBezTo>
                    <a:pt x="461080" y="491867"/>
                    <a:pt x="412084" y="557684"/>
                    <a:pt x="398547" y="640069"/>
                  </a:cubicBezTo>
                  <a:cubicBezTo>
                    <a:pt x="252469" y="690186"/>
                    <a:pt x="150529" y="805213"/>
                    <a:pt x="150529" y="939037"/>
                  </a:cubicBezTo>
                  <a:cubicBezTo>
                    <a:pt x="150529" y="1060859"/>
                    <a:pt x="235005" y="1167106"/>
                    <a:pt x="360867" y="1221858"/>
                  </a:cubicBezTo>
                  <a:cubicBezTo>
                    <a:pt x="258008" y="1163330"/>
                    <a:pt x="191624" y="1067577"/>
                    <a:pt x="191624" y="959585"/>
                  </a:cubicBezTo>
                  <a:cubicBezTo>
                    <a:pt x="191624" y="825761"/>
                    <a:pt x="293564" y="710734"/>
                    <a:pt x="439642" y="660617"/>
                  </a:cubicBezTo>
                  <a:cubicBezTo>
                    <a:pt x="453179" y="578232"/>
                    <a:pt x="502175" y="512415"/>
                    <a:pt x="577324" y="488537"/>
                  </a:cubicBezTo>
                  <a:cubicBezTo>
                    <a:pt x="593162" y="483504"/>
                    <a:pt x="609411" y="480573"/>
                    <a:pt x="625844" y="479602"/>
                  </a:cubicBezTo>
                  <a:cubicBezTo>
                    <a:pt x="662772" y="477419"/>
                    <a:pt x="700624" y="485135"/>
                    <a:pt x="736348" y="501964"/>
                  </a:cubicBezTo>
                  <a:cubicBezTo>
                    <a:pt x="765500" y="231754"/>
                    <a:pt x="1020053" y="20548"/>
                    <a:pt x="1329741" y="20548"/>
                  </a:cubicBezTo>
                  <a:cubicBezTo>
                    <a:pt x="1659087" y="20548"/>
                    <a:pt x="1926075" y="259418"/>
                    <a:pt x="1926075" y="554079"/>
                  </a:cubicBezTo>
                  <a:cubicBezTo>
                    <a:pt x="1926075" y="582788"/>
                    <a:pt x="1923540" y="610967"/>
                    <a:pt x="1917927" y="638343"/>
                  </a:cubicBezTo>
                  <a:cubicBezTo>
                    <a:pt x="2114194" y="662993"/>
                    <a:pt x="2263730" y="797503"/>
                    <a:pt x="2263730" y="959585"/>
                  </a:cubicBezTo>
                  <a:cubicBezTo>
                    <a:pt x="2263730" y="1100449"/>
                    <a:pt x="2150783" y="1220487"/>
                    <a:pt x="1992071" y="1265207"/>
                  </a:cubicBezTo>
                  <a:lnTo>
                    <a:pt x="1990321" y="1265688"/>
                  </a:lnTo>
                  <a:lnTo>
                    <a:pt x="465245" y="1265688"/>
                  </a:lnTo>
                  <a:lnTo>
                    <a:pt x="370547" y="1265688"/>
                  </a:lnTo>
                  <a:lnTo>
                    <a:pt x="351179" y="1263493"/>
                  </a:lnTo>
                  <a:cubicBezTo>
                    <a:pt x="343976" y="1265446"/>
                    <a:pt x="336631" y="1265688"/>
                    <a:pt x="329229" y="1265688"/>
                  </a:cubicBezTo>
                  <a:cubicBezTo>
                    <a:pt x="147401" y="1265688"/>
                    <a:pt x="0" y="1119441"/>
                    <a:pt x="0" y="939037"/>
                  </a:cubicBezTo>
                  <a:cubicBezTo>
                    <a:pt x="0" y="805213"/>
                    <a:pt x="81109" y="690186"/>
                    <a:pt x="197338" y="640069"/>
                  </a:cubicBezTo>
                  <a:cubicBezTo>
                    <a:pt x="208108" y="557684"/>
                    <a:pt x="247093" y="491867"/>
                    <a:pt x="306885" y="467989"/>
                  </a:cubicBezTo>
                  <a:cubicBezTo>
                    <a:pt x="319486" y="462956"/>
                    <a:pt x="332415" y="460025"/>
                    <a:pt x="345490" y="459054"/>
                  </a:cubicBezTo>
                  <a:cubicBezTo>
                    <a:pt x="374873" y="456871"/>
                    <a:pt x="404990" y="464587"/>
                    <a:pt x="433414" y="481416"/>
                  </a:cubicBezTo>
                  <a:cubicBezTo>
                    <a:pt x="456609" y="211206"/>
                    <a:pt x="659145" y="0"/>
                    <a:pt x="905551" y="0"/>
                  </a:cubicBezTo>
                  <a:close/>
                </a:path>
              </a:pathLst>
            </a:custGeom>
            <a:solidFill>
              <a:srgbClr val="FB710F">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15" name="组合 14"/>
            <p:cNvGrpSpPr/>
            <p:nvPr/>
          </p:nvGrpSpPr>
          <p:grpSpPr>
            <a:xfrm rot="20297297">
              <a:off x="588256" y="4452640"/>
              <a:ext cx="703090" cy="484891"/>
              <a:chOff x="2527354" y="3401309"/>
              <a:chExt cx="295908" cy="204075"/>
            </a:xfrm>
            <a:solidFill>
              <a:srgbClr val="FB710F">
                <a:alpha val="20000"/>
              </a:srgbClr>
            </a:solidFill>
          </p:grpSpPr>
          <p:sp>
            <p:nvSpPr>
              <p:cNvPr id="16" name="Freeform 13"/>
              <p:cNvSpPr>
                <a:spLocks noEditPoints="1"/>
              </p:cNvSpPr>
              <p:nvPr/>
            </p:nvSpPr>
            <p:spPr bwMode="auto">
              <a:xfrm>
                <a:off x="2527354" y="3577688"/>
                <a:ext cx="295908" cy="27696"/>
              </a:xfrm>
              <a:custGeom>
                <a:avLst/>
                <a:gdLst>
                  <a:gd name="T0" fmla="*/ 406 w 406"/>
                  <a:gd name="T1" fmla="*/ 0 h 38"/>
                  <a:gd name="T2" fmla="*/ 0 w 406"/>
                  <a:gd name="T3" fmla="*/ 0 h 38"/>
                  <a:gd name="T4" fmla="*/ 0 w 406"/>
                  <a:gd name="T5" fmla="*/ 38 h 38"/>
                  <a:gd name="T6" fmla="*/ 406 w 406"/>
                  <a:gd name="T7" fmla="*/ 38 h 38"/>
                  <a:gd name="T8" fmla="*/ 406 w 406"/>
                  <a:gd name="T9" fmla="*/ 0 h 38"/>
                  <a:gd name="T10" fmla="*/ 390 w 406"/>
                  <a:gd name="T11" fmla="*/ 23 h 38"/>
                  <a:gd name="T12" fmla="*/ 357 w 406"/>
                  <a:gd name="T13" fmla="*/ 23 h 38"/>
                  <a:gd name="T14" fmla="*/ 357 w 406"/>
                  <a:gd name="T15" fmla="*/ 14 h 38"/>
                  <a:gd name="T16" fmla="*/ 390 w 406"/>
                  <a:gd name="T17" fmla="*/ 14 h 38"/>
                  <a:gd name="T18" fmla="*/ 390 w 406"/>
                  <a:gd name="T19"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38">
                    <a:moveTo>
                      <a:pt x="406" y="0"/>
                    </a:moveTo>
                    <a:lnTo>
                      <a:pt x="0" y="0"/>
                    </a:lnTo>
                    <a:lnTo>
                      <a:pt x="0" y="38"/>
                    </a:lnTo>
                    <a:lnTo>
                      <a:pt x="406" y="38"/>
                    </a:lnTo>
                    <a:lnTo>
                      <a:pt x="406" y="0"/>
                    </a:lnTo>
                    <a:close/>
                    <a:moveTo>
                      <a:pt x="390" y="23"/>
                    </a:moveTo>
                    <a:lnTo>
                      <a:pt x="357" y="23"/>
                    </a:lnTo>
                    <a:lnTo>
                      <a:pt x="357" y="14"/>
                    </a:lnTo>
                    <a:lnTo>
                      <a:pt x="390" y="14"/>
                    </a:lnTo>
                    <a:lnTo>
                      <a:pt x="390" y="23"/>
                    </a:ln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7" name="Freeform 14"/>
              <p:cNvSpPr>
                <a:spLocks noEditPoints="1"/>
              </p:cNvSpPr>
              <p:nvPr/>
            </p:nvSpPr>
            <p:spPr bwMode="auto">
              <a:xfrm>
                <a:off x="2540474" y="3401309"/>
                <a:ext cx="268942" cy="167632"/>
              </a:xfrm>
              <a:custGeom>
                <a:avLst/>
                <a:gdLst>
                  <a:gd name="T0" fmla="*/ 369 w 369"/>
                  <a:gd name="T1" fmla="*/ 0 h 230"/>
                  <a:gd name="T2" fmla="*/ 0 w 369"/>
                  <a:gd name="T3" fmla="*/ 0 h 230"/>
                  <a:gd name="T4" fmla="*/ 0 w 369"/>
                  <a:gd name="T5" fmla="*/ 230 h 230"/>
                  <a:gd name="T6" fmla="*/ 369 w 369"/>
                  <a:gd name="T7" fmla="*/ 230 h 230"/>
                  <a:gd name="T8" fmla="*/ 369 w 369"/>
                  <a:gd name="T9" fmla="*/ 0 h 230"/>
                  <a:gd name="T10" fmla="*/ 329 w 369"/>
                  <a:gd name="T11" fmla="*/ 197 h 230"/>
                  <a:gd name="T12" fmla="*/ 43 w 369"/>
                  <a:gd name="T13" fmla="*/ 197 h 230"/>
                  <a:gd name="T14" fmla="*/ 43 w 369"/>
                  <a:gd name="T15" fmla="*/ 34 h 230"/>
                  <a:gd name="T16" fmla="*/ 329 w 369"/>
                  <a:gd name="T17" fmla="*/ 34 h 230"/>
                  <a:gd name="T18" fmla="*/ 329 w 369"/>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30">
                    <a:moveTo>
                      <a:pt x="369" y="0"/>
                    </a:moveTo>
                    <a:lnTo>
                      <a:pt x="0" y="0"/>
                    </a:lnTo>
                    <a:lnTo>
                      <a:pt x="0" y="230"/>
                    </a:lnTo>
                    <a:lnTo>
                      <a:pt x="369" y="230"/>
                    </a:lnTo>
                    <a:lnTo>
                      <a:pt x="369" y="0"/>
                    </a:lnTo>
                    <a:close/>
                    <a:moveTo>
                      <a:pt x="329" y="197"/>
                    </a:moveTo>
                    <a:lnTo>
                      <a:pt x="43" y="197"/>
                    </a:lnTo>
                    <a:lnTo>
                      <a:pt x="43" y="34"/>
                    </a:lnTo>
                    <a:lnTo>
                      <a:pt x="329" y="34"/>
                    </a:lnTo>
                    <a:lnTo>
                      <a:pt x="329" y="197"/>
                    </a:lnTo>
                    <a:close/>
                  </a:path>
                </a:pathLst>
              </a:custGeom>
              <a:grp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grpSp>
        <p:sp>
          <p:nvSpPr>
            <p:cNvPr id="25" name="Freeform 140"/>
            <p:cNvSpPr>
              <a:spLocks noChangeArrowheads="1"/>
            </p:cNvSpPr>
            <p:nvPr/>
          </p:nvSpPr>
          <p:spPr bwMode="auto">
            <a:xfrm>
              <a:off x="1003300" y="5408613"/>
              <a:ext cx="1130300" cy="1255712"/>
            </a:xfrm>
            <a:custGeom>
              <a:avLst/>
              <a:gdLst>
                <a:gd name="T0" fmla="*/ 0 w 279"/>
                <a:gd name="T1" fmla="*/ 278 h 310"/>
                <a:gd name="T2" fmla="*/ 147 w 279"/>
                <a:gd name="T3" fmla="*/ 310 h 310"/>
                <a:gd name="T4" fmla="*/ 172 w 279"/>
                <a:gd name="T5" fmla="*/ 194 h 310"/>
                <a:gd name="T6" fmla="*/ 279 w 279"/>
                <a:gd name="T7" fmla="*/ 48 h 310"/>
                <a:gd name="T8" fmla="*/ 62 w 279"/>
                <a:gd name="T9" fmla="*/ 0 h 310"/>
                <a:gd name="T10" fmla="*/ 0 w 279"/>
                <a:gd name="T11" fmla="*/ 278 h 310"/>
              </a:gdLst>
              <a:ahLst/>
              <a:cxnLst>
                <a:cxn ang="0">
                  <a:pos x="T0" y="T1"/>
                </a:cxn>
                <a:cxn ang="0">
                  <a:pos x="T2" y="T3"/>
                </a:cxn>
                <a:cxn ang="0">
                  <a:pos x="T4" y="T5"/>
                </a:cxn>
                <a:cxn ang="0">
                  <a:pos x="T6" y="T7"/>
                </a:cxn>
                <a:cxn ang="0">
                  <a:pos x="T8" y="T9"/>
                </a:cxn>
                <a:cxn ang="0">
                  <a:pos x="T10" y="T11"/>
                </a:cxn>
              </a:cxnLst>
              <a:rect l="0" t="0" r="r" b="b"/>
              <a:pathLst>
                <a:path w="279" h="310">
                  <a:moveTo>
                    <a:pt x="0" y="278"/>
                  </a:moveTo>
                  <a:lnTo>
                    <a:pt x="147" y="310"/>
                  </a:lnTo>
                  <a:lnTo>
                    <a:pt x="172" y="194"/>
                  </a:lnTo>
                  <a:lnTo>
                    <a:pt x="279" y="48"/>
                  </a:lnTo>
                  <a:lnTo>
                    <a:pt x="62" y="0"/>
                  </a:lnTo>
                  <a:lnTo>
                    <a:pt x="0" y="278"/>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6" name="Freeform 141"/>
            <p:cNvSpPr>
              <a:spLocks noChangeArrowheads="1"/>
            </p:cNvSpPr>
            <p:nvPr/>
          </p:nvSpPr>
          <p:spPr bwMode="auto">
            <a:xfrm>
              <a:off x="1230313" y="5611813"/>
              <a:ext cx="296862" cy="509587"/>
            </a:xfrm>
            <a:custGeom>
              <a:avLst/>
              <a:gdLst>
                <a:gd name="T0" fmla="*/ 17 w 67"/>
                <a:gd name="T1" fmla="*/ 0 h 115"/>
                <a:gd name="T2" fmla="*/ 34 w 67"/>
                <a:gd name="T3" fmla="*/ 115 h 115"/>
                <a:gd name="T4" fmla="*/ 17 w 67"/>
                <a:gd name="T5" fmla="*/ 0 h 115"/>
              </a:gdLst>
              <a:ahLst/>
              <a:cxnLst>
                <a:cxn ang="0">
                  <a:pos x="T0" y="T1"/>
                </a:cxn>
                <a:cxn ang="0">
                  <a:pos x="T2" y="T3"/>
                </a:cxn>
                <a:cxn ang="0">
                  <a:pos x="T4" y="T5"/>
                </a:cxn>
              </a:cxnLst>
              <a:rect l="0" t="0" r="r" b="b"/>
              <a:pathLst>
                <a:path w="67" h="115">
                  <a:moveTo>
                    <a:pt x="17" y="0"/>
                  </a:moveTo>
                  <a:cubicBezTo>
                    <a:pt x="37" y="31"/>
                    <a:pt x="67" y="79"/>
                    <a:pt x="34" y="115"/>
                  </a:cubicBezTo>
                  <a:cubicBezTo>
                    <a:pt x="19" y="104"/>
                    <a:pt x="0" y="44"/>
                    <a:pt x="17" y="0"/>
                  </a:cubicBez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27" name="Freeform 142"/>
            <p:cNvSpPr/>
            <p:nvPr/>
          </p:nvSpPr>
          <p:spPr bwMode="auto">
            <a:xfrm>
              <a:off x="1316038" y="3808413"/>
              <a:ext cx="1462087" cy="2058987"/>
            </a:xfrm>
            <a:custGeom>
              <a:avLst/>
              <a:gdLst>
                <a:gd name="T0" fmla="*/ 68 w 330"/>
                <a:gd name="T1" fmla="*/ 0 h 465"/>
                <a:gd name="T2" fmla="*/ 261 w 330"/>
                <a:gd name="T3" fmla="*/ 0 h 465"/>
                <a:gd name="T4" fmla="*/ 330 w 330"/>
                <a:gd name="T5" fmla="*/ 48 h 465"/>
                <a:gd name="T6" fmla="*/ 330 w 330"/>
                <a:gd name="T7" fmla="*/ 416 h 465"/>
                <a:gd name="T8" fmla="*/ 261 w 330"/>
                <a:gd name="T9" fmla="*/ 465 h 465"/>
                <a:gd name="T10" fmla="*/ 68 w 330"/>
                <a:gd name="T11" fmla="*/ 465 h 465"/>
                <a:gd name="T12" fmla="*/ 0 w 330"/>
                <a:gd name="T13" fmla="*/ 416 h 465"/>
                <a:gd name="T14" fmla="*/ 0 w 330"/>
                <a:gd name="T15" fmla="*/ 48 h 465"/>
                <a:gd name="T16" fmla="*/ 68 w 330"/>
                <a:gd name="T1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465">
                  <a:moveTo>
                    <a:pt x="68" y="0"/>
                  </a:moveTo>
                  <a:cubicBezTo>
                    <a:pt x="261" y="0"/>
                    <a:pt x="261" y="0"/>
                    <a:pt x="261" y="0"/>
                  </a:cubicBezTo>
                  <a:cubicBezTo>
                    <a:pt x="299" y="0"/>
                    <a:pt x="330" y="22"/>
                    <a:pt x="330" y="48"/>
                  </a:cubicBezTo>
                  <a:cubicBezTo>
                    <a:pt x="330" y="416"/>
                    <a:pt x="330" y="416"/>
                    <a:pt x="330" y="416"/>
                  </a:cubicBezTo>
                  <a:cubicBezTo>
                    <a:pt x="330" y="443"/>
                    <a:pt x="299" y="465"/>
                    <a:pt x="261" y="465"/>
                  </a:cubicBezTo>
                  <a:cubicBezTo>
                    <a:pt x="68" y="465"/>
                    <a:pt x="68" y="465"/>
                    <a:pt x="68" y="465"/>
                  </a:cubicBezTo>
                  <a:cubicBezTo>
                    <a:pt x="30" y="465"/>
                    <a:pt x="0" y="443"/>
                    <a:pt x="0" y="416"/>
                  </a:cubicBezTo>
                  <a:cubicBezTo>
                    <a:pt x="0" y="48"/>
                    <a:pt x="0" y="48"/>
                    <a:pt x="0" y="48"/>
                  </a:cubicBezTo>
                  <a:cubicBezTo>
                    <a:pt x="0" y="22"/>
                    <a:pt x="30" y="0"/>
                    <a:pt x="68" y="0"/>
                  </a:cubicBezTo>
                  <a:close/>
                </a:path>
              </a:pathLst>
            </a:custGeom>
            <a:solidFill>
              <a:schemeClr val="bg2">
                <a:lumMod val="2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latin typeface="+mn-lt"/>
                <a:ea typeface="+mn-ea"/>
              </a:endParaRPr>
            </a:p>
          </p:txBody>
        </p:sp>
        <p:sp>
          <p:nvSpPr>
            <p:cNvPr id="28" name="Freeform 143"/>
            <p:cNvSpPr/>
            <p:nvPr/>
          </p:nvSpPr>
          <p:spPr bwMode="auto">
            <a:xfrm>
              <a:off x="1444625" y="3983038"/>
              <a:ext cx="1279525" cy="1693862"/>
            </a:xfrm>
            <a:custGeom>
              <a:avLst/>
              <a:gdLst>
                <a:gd name="T0" fmla="*/ 1 w 289"/>
                <a:gd name="T1" fmla="*/ 0 h 383"/>
                <a:gd name="T2" fmla="*/ 288 w 289"/>
                <a:gd name="T3" fmla="*/ 0 h 383"/>
                <a:gd name="T4" fmla="*/ 289 w 289"/>
                <a:gd name="T5" fmla="*/ 0 h 383"/>
                <a:gd name="T6" fmla="*/ 289 w 289"/>
                <a:gd name="T7" fmla="*/ 382 h 383"/>
                <a:gd name="T8" fmla="*/ 288 w 289"/>
                <a:gd name="T9" fmla="*/ 383 h 383"/>
                <a:gd name="T10" fmla="*/ 1 w 289"/>
                <a:gd name="T11" fmla="*/ 383 h 383"/>
                <a:gd name="T12" fmla="*/ 0 w 289"/>
                <a:gd name="T13" fmla="*/ 382 h 383"/>
                <a:gd name="T14" fmla="*/ 0 w 289"/>
                <a:gd name="T15" fmla="*/ 0 h 383"/>
                <a:gd name="T16" fmla="*/ 1 w 289"/>
                <a:gd name="T1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 h="383">
                  <a:moveTo>
                    <a:pt x="1" y="0"/>
                  </a:moveTo>
                  <a:cubicBezTo>
                    <a:pt x="288" y="0"/>
                    <a:pt x="288" y="0"/>
                    <a:pt x="288" y="0"/>
                  </a:cubicBezTo>
                  <a:cubicBezTo>
                    <a:pt x="289" y="0"/>
                    <a:pt x="289" y="0"/>
                    <a:pt x="289" y="0"/>
                  </a:cubicBezTo>
                  <a:cubicBezTo>
                    <a:pt x="289" y="382"/>
                    <a:pt x="289" y="382"/>
                    <a:pt x="289" y="382"/>
                  </a:cubicBezTo>
                  <a:cubicBezTo>
                    <a:pt x="289" y="382"/>
                    <a:pt x="289" y="383"/>
                    <a:pt x="288" y="383"/>
                  </a:cubicBezTo>
                  <a:cubicBezTo>
                    <a:pt x="1" y="383"/>
                    <a:pt x="1" y="383"/>
                    <a:pt x="1" y="383"/>
                  </a:cubicBezTo>
                  <a:cubicBezTo>
                    <a:pt x="0" y="383"/>
                    <a:pt x="0" y="382"/>
                    <a:pt x="0" y="382"/>
                  </a:cubicBezTo>
                  <a:cubicBezTo>
                    <a:pt x="0" y="0"/>
                    <a:pt x="0" y="0"/>
                    <a:pt x="0" y="0"/>
                  </a:cubicBezTo>
                  <a:cubicBezTo>
                    <a:pt x="0" y="0"/>
                    <a:pt x="0" y="0"/>
                    <a:pt x="1" y="0"/>
                  </a:cubicBezTo>
                  <a:close/>
                </a:path>
              </a:pathLst>
            </a:custGeom>
            <a:solidFill>
              <a:schemeClr val="bg1">
                <a:lumMod val="95000"/>
              </a:schemeClr>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29" name="Freeform 144"/>
            <p:cNvSpPr>
              <a:spLocks noChangeArrowheads="1"/>
            </p:cNvSpPr>
            <p:nvPr/>
          </p:nvSpPr>
          <p:spPr bwMode="auto">
            <a:xfrm>
              <a:off x="1866900" y="3857625"/>
              <a:ext cx="352425" cy="31750"/>
            </a:xfrm>
            <a:custGeom>
              <a:avLst/>
              <a:gdLst>
                <a:gd name="T0" fmla="*/ 4 w 79"/>
                <a:gd name="T1" fmla="*/ 0 h 7"/>
                <a:gd name="T2" fmla="*/ 75 w 79"/>
                <a:gd name="T3" fmla="*/ 0 h 7"/>
                <a:gd name="T4" fmla="*/ 79 w 79"/>
                <a:gd name="T5" fmla="*/ 4 h 7"/>
                <a:gd name="T6" fmla="*/ 79 w 79"/>
                <a:gd name="T7" fmla="*/ 4 h 7"/>
                <a:gd name="T8" fmla="*/ 75 w 79"/>
                <a:gd name="T9" fmla="*/ 7 h 7"/>
                <a:gd name="T10" fmla="*/ 4 w 79"/>
                <a:gd name="T11" fmla="*/ 7 h 7"/>
                <a:gd name="T12" fmla="*/ 0 w 79"/>
                <a:gd name="T13" fmla="*/ 4 h 7"/>
                <a:gd name="T14" fmla="*/ 0 w 79"/>
                <a:gd name="T15" fmla="*/ 4 h 7"/>
                <a:gd name="T16" fmla="*/ 4 w 7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
                  <a:moveTo>
                    <a:pt x="4" y="0"/>
                  </a:moveTo>
                  <a:cubicBezTo>
                    <a:pt x="75" y="0"/>
                    <a:pt x="75" y="0"/>
                    <a:pt x="75" y="0"/>
                  </a:cubicBezTo>
                  <a:cubicBezTo>
                    <a:pt x="77" y="0"/>
                    <a:pt x="79" y="2"/>
                    <a:pt x="79" y="4"/>
                  </a:cubicBezTo>
                  <a:cubicBezTo>
                    <a:pt x="79" y="4"/>
                    <a:pt x="79" y="4"/>
                    <a:pt x="79" y="4"/>
                  </a:cubicBezTo>
                  <a:cubicBezTo>
                    <a:pt x="79" y="6"/>
                    <a:pt x="77" y="7"/>
                    <a:pt x="75" y="7"/>
                  </a:cubicBezTo>
                  <a:cubicBezTo>
                    <a:pt x="4" y="7"/>
                    <a:pt x="4" y="7"/>
                    <a:pt x="4" y="7"/>
                  </a:cubicBezTo>
                  <a:cubicBezTo>
                    <a:pt x="2" y="7"/>
                    <a:pt x="0" y="6"/>
                    <a:pt x="0" y="4"/>
                  </a:cubicBezTo>
                  <a:cubicBezTo>
                    <a:pt x="0" y="4"/>
                    <a:pt x="0" y="4"/>
                    <a:pt x="0" y="4"/>
                  </a:cubicBezTo>
                  <a:cubicBezTo>
                    <a:pt x="0" y="2"/>
                    <a:pt x="2" y="0"/>
                    <a:pt x="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0" name="Oval 145"/>
            <p:cNvSpPr>
              <a:spLocks noChangeArrowheads="1"/>
            </p:cNvSpPr>
            <p:nvPr/>
          </p:nvSpPr>
          <p:spPr bwMode="auto">
            <a:xfrm>
              <a:off x="1992313" y="5716588"/>
              <a:ext cx="104775" cy="101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p>
          </p:txBody>
        </p:sp>
        <p:sp>
          <p:nvSpPr>
            <p:cNvPr id="31" name="Freeform 150"/>
            <p:cNvSpPr/>
            <p:nvPr/>
          </p:nvSpPr>
          <p:spPr bwMode="auto">
            <a:xfrm>
              <a:off x="838200" y="6227763"/>
              <a:ext cx="903288" cy="627062"/>
            </a:xfrm>
            <a:custGeom>
              <a:avLst/>
              <a:gdLst>
                <a:gd name="T0" fmla="*/ 34 w 223"/>
                <a:gd name="T1" fmla="*/ 0 h 155"/>
                <a:gd name="T2" fmla="*/ 223 w 223"/>
                <a:gd name="T3" fmla="*/ 41 h 155"/>
                <a:gd name="T4" fmla="*/ 198 w 223"/>
                <a:gd name="T5" fmla="*/ 155 h 155"/>
                <a:gd name="T6" fmla="*/ 0 w 223"/>
                <a:gd name="T7" fmla="*/ 155 h 155"/>
                <a:gd name="T8" fmla="*/ 34 w 223"/>
                <a:gd name="T9" fmla="*/ 0 h 155"/>
              </a:gdLst>
              <a:ahLst/>
              <a:cxnLst>
                <a:cxn ang="0">
                  <a:pos x="T0" y="T1"/>
                </a:cxn>
                <a:cxn ang="0">
                  <a:pos x="T2" y="T3"/>
                </a:cxn>
                <a:cxn ang="0">
                  <a:pos x="T4" y="T5"/>
                </a:cxn>
                <a:cxn ang="0">
                  <a:pos x="T6" y="T7"/>
                </a:cxn>
                <a:cxn ang="0">
                  <a:pos x="T8" y="T9"/>
                </a:cxn>
              </a:cxnLst>
              <a:rect l="0" t="0" r="r" b="b"/>
              <a:pathLst>
                <a:path w="223" h="155">
                  <a:moveTo>
                    <a:pt x="34" y="0"/>
                  </a:moveTo>
                  <a:lnTo>
                    <a:pt x="223" y="41"/>
                  </a:lnTo>
                  <a:lnTo>
                    <a:pt x="198" y="155"/>
                  </a:lnTo>
                  <a:lnTo>
                    <a:pt x="0" y="155"/>
                  </a:lnTo>
                  <a:lnTo>
                    <a:pt x="34" y="0"/>
                  </a:lnTo>
                  <a:close/>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32" name="Freeform 151"/>
            <p:cNvSpPr>
              <a:spLocks noChangeArrowheads="1"/>
            </p:cNvSpPr>
            <p:nvPr/>
          </p:nvSpPr>
          <p:spPr bwMode="auto">
            <a:xfrm>
              <a:off x="1036638" y="4991100"/>
              <a:ext cx="381000" cy="1147763"/>
            </a:xfrm>
            <a:custGeom>
              <a:avLst/>
              <a:gdLst>
                <a:gd name="T0" fmla="*/ 15 w 86"/>
                <a:gd name="T1" fmla="*/ 247 h 259"/>
                <a:gd name="T2" fmla="*/ 37 w 86"/>
                <a:gd name="T3" fmla="*/ 259 h 259"/>
                <a:gd name="T4" fmla="*/ 43 w 86"/>
                <a:gd name="T5" fmla="*/ 226 h 259"/>
                <a:gd name="T6" fmla="*/ 79 w 86"/>
                <a:gd name="T7" fmla="*/ 55 h 259"/>
                <a:gd name="T8" fmla="*/ 42 w 86"/>
                <a:gd name="T9" fmla="*/ 0 h 259"/>
                <a:gd name="T10" fmla="*/ 4 w 86"/>
                <a:gd name="T11" fmla="*/ 182 h 259"/>
                <a:gd name="T12" fmla="*/ 15 w 86"/>
                <a:gd name="T13" fmla="*/ 247 h 259"/>
              </a:gdLst>
              <a:ahLst/>
              <a:cxnLst>
                <a:cxn ang="0">
                  <a:pos x="T0" y="T1"/>
                </a:cxn>
                <a:cxn ang="0">
                  <a:pos x="T2" y="T3"/>
                </a:cxn>
                <a:cxn ang="0">
                  <a:pos x="T4" y="T5"/>
                </a:cxn>
                <a:cxn ang="0">
                  <a:pos x="T6" y="T7"/>
                </a:cxn>
                <a:cxn ang="0">
                  <a:pos x="T8" y="T9"/>
                </a:cxn>
                <a:cxn ang="0">
                  <a:pos x="T10" y="T11"/>
                </a:cxn>
                <a:cxn ang="0">
                  <a:pos x="T12" y="T13"/>
                </a:cxn>
              </a:cxnLst>
              <a:rect l="0" t="0" r="r" b="b"/>
              <a:pathLst>
                <a:path w="86" h="259">
                  <a:moveTo>
                    <a:pt x="15" y="247"/>
                  </a:moveTo>
                  <a:cubicBezTo>
                    <a:pt x="37" y="259"/>
                    <a:pt x="37" y="259"/>
                    <a:pt x="37" y="259"/>
                  </a:cubicBezTo>
                  <a:cubicBezTo>
                    <a:pt x="43" y="226"/>
                    <a:pt x="43" y="226"/>
                    <a:pt x="43" y="226"/>
                  </a:cubicBezTo>
                  <a:cubicBezTo>
                    <a:pt x="79" y="55"/>
                    <a:pt x="79" y="55"/>
                    <a:pt x="79" y="55"/>
                  </a:cubicBezTo>
                  <a:cubicBezTo>
                    <a:pt x="86" y="19"/>
                    <a:pt x="64" y="7"/>
                    <a:pt x="42" y="0"/>
                  </a:cubicBezTo>
                  <a:cubicBezTo>
                    <a:pt x="4" y="182"/>
                    <a:pt x="4" y="182"/>
                    <a:pt x="4" y="182"/>
                  </a:cubicBezTo>
                  <a:cubicBezTo>
                    <a:pt x="0" y="199"/>
                    <a:pt x="1" y="239"/>
                    <a:pt x="15" y="247"/>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3" name="Freeform 152"/>
            <p:cNvSpPr>
              <a:spLocks noChangeArrowheads="1"/>
            </p:cNvSpPr>
            <p:nvPr/>
          </p:nvSpPr>
          <p:spPr bwMode="auto">
            <a:xfrm>
              <a:off x="1185863" y="4991100"/>
              <a:ext cx="73025" cy="182563"/>
            </a:xfrm>
            <a:custGeom>
              <a:avLst/>
              <a:gdLst>
                <a:gd name="T0" fmla="*/ 16 w 16"/>
                <a:gd name="T1" fmla="*/ 3 h 41"/>
                <a:gd name="T2" fmla="*/ 8 w 16"/>
                <a:gd name="T3" fmla="*/ 0 h 41"/>
                <a:gd name="T4" fmla="*/ 0 w 16"/>
                <a:gd name="T5" fmla="*/ 41 h 41"/>
                <a:gd name="T6" fmla="*/ 16 w 16"/>
                <a:gd name="T7" fmla="*/ 3 h 41"/>
              </a:gdLst>
              <a:ahLst/>
              <a:cxnLst>
                <a:cxn ang="0">
                  <a:pos x="T0" y="T1"/>
                </a:cxn>
                <a:cxn ang="0">
                  <a:pos x="T2" y="T3"/>
                </a:cxn>
                <a:cxn ang="0">
                  <a:pos x="T4" y="T5"/>
                </a:cxn>
                <a:cxn ang="0">
                  <a:pos x="T6" y="T7"/>
                </a:cxn>
              </a:cxnLst>
              <a:rect l="0" t="0" r="r" b="b"/>
              <a:pathLst>
                <a:path w="16" h="41">
                  <a:moveTo>
                    <a:pt x="16" y="3"/>
                  </a:moveTo>
                  <a:cubicBezTo>
                    <a:pt x="14" y="2"/>
                    <a:pt x="11" y="1"/>
                    <a:pt x="8" y="0"/>
                  </a:cubicBezTo>
                  <a:cubicBezTo>
                    <a:pt x="0" y="41"/>
                    <a:pt x="0" y="41"/>
                    <a:pt x="0" y="41"/>
                  </a:cubicBezTo>
                  <a:cubicBezTo>
                    <a:pt x="14" y="41"/>
                    <a:pt x="16" y="18"/>
                    <a:pt x="16" y="3"/>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4" name="Freeform 153"/>
            <p:cNvSpPr>
              <a:spLocks noChangeArrowheads="1"/>
            </p:cNvSpPr>
            <p:nvPr/>
          </p:nvSpPr>
          <p:spPr bwMode="auto">
            <a:xfrm>
              <a:off x="1185863" y="5611813"/>
              <a:ext cx="268287" cy="647700"/>
            </a:xfrm>
            <a:custGeom>
              <a:avLst/>
              <a:gdLst>
                <a:gd name="T0" fmla="*/ 27 w 60"/>
                <a:gd name="T1" fmla="*/ 0 h 146"/>
                <a:gd name="T2" fmla="*/ 48 w 60"/>
                <a:gd name="T3" fmla="*/ 107 h 146"/>
                <a:gd name="T4" fmla="*/ 27 w 60"/>
                <a:gd name="T5" fmla="*/ 0 h 146"/>
              </a:gdLst>
              <a:ahLst/>
              <a:cxnLst>
                <a:cxn ang="0">
                  <a:pos x="T0" y="T1"/>
                </a:cxn>
                <a:cxn ang="0">
                  <a:pos x="T2" y="T3"/>
                </a:cxn>
                <a:cxn ang="0">
                  <a:pos x="T4" y="T5"/>
                </a:cxn>
              </a:cxnLst>
              <a:rect l="0" t="0" r="r" b="b"/>
              <a:pathLst>
                <a:path w="60" h="146">
                  <a:moveTo>
                    <a:pt x="27" y="0"/>
                  </a:moveTo>
                  <a:cubicBezTo>
                    <a:pt x="40" y="24"/>
                    <a:pt x="60" y="68"/>
                    <a:pt x="48" y="107"/>
                  </a:cubicBezTo>
                  <a:cubicBezTo>
                    <a:pt x="35" y="146"/>
                    <a:pt x="0" y="59"/>
                    <a:pt x="27" y="0"/>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5" name="Freeform 154"/>
            <p:cNvSpPr>
              <a:spLocks noChangeArrowheads="1"/>
            </p:cNvSpPr>
            <p:nvPr/>
          </p:nvSpPr>
          <p:spPr bwMode="auto">
            <a:xfrm>
              <a:off x="2924175" y="6097588"/>
              <a:ext cx="908050" cy="757237"/>
            </a:xfrm>
            <a:custGeom>
              <a:avLst/>
              <a:gdLst>
                <a:gd name="T0" fmla="*/ 0 w 205"/>
                <a:gd name="T1" fmla="*/ 27 h 171"/>
                <a:gd name="T2" fmla="*/ 61 w 205"/>
                <a:gd name="T3" fmla="*/ 171 h 171"/>
                <a:gd name="T4" fmla="*/ 189 w 205"/>
                <a:gd name="T5" fmla="*/ 171 h 171"/>
                <a:gd name="T6" fmla="*/ 205 w 205"/>
                <a:gd name="T7" fmla="*/ 156 h 171"/>
                <a:gd name="T8" fmla="*/ 143 w 205"/>
                <a:gd name="T9" fmla="*/ 0 h 171"/>
                <a:gd name="T10" fmla="*/ 0 w 205"/>
                <a:gd name="T11" fmla="*/ 27 h 171"/>
              </a:gdLst>
              <a:ahLst/>
              <a:cxnLst>
                <a:cxn ang="0">
                  <a:pos x="T0" y="T1"/>
                </a:cxn>
                <a:cxn ang="0">
                  <a:pos x="T2" y="T3"/>
                </a:cxn>
                <a:cxn ang="0">
                  <a:pos x="T4" y="T5"/>
                </a:cxn>
                <a:cxn ang="0">
                  <a:pos x="T6" y="T7"/>
                </a:cxn>
                <a:cxn ang="0">
                  <a:pos x="T8" y="T9"/>
                </a:cxn>
                <a:cxn ang="0">
                  <a:pos x="T10" y="T11"/>
                </a:cxn>
              </a:cxnLst>
              <a:rect l="0" t="0" r="r" b="b"/>
              <a:pathLst>
                <a:path w="205" h="171">
                  <a:moveTo>
                    <a:pt x="0" y="27"/>
                  </a:moveTo>
                  <a:cubicBezTo>
                    <a:pt x="61" y="171"/>
                    <a:pt x="61" y="171"/>
                    <a:pt x="61" y="171"/>
                  </a:cubicBezTo>
                  <a:cubicBezTo>
                    <a:pt x="189" y="171"/>
                    <a:pt x="189" y="171"/>
                    <a:pt x="189" y="171"/>
                  </a:cubicBezTo>
                  <a:cubicBezTo>
                    <a:pt x="194" y="166"/>
                    <a:pt x="200" y="161"/>
                    <a:pt x="205" y="156"/>
                  </a:cubicBezTo>
                  <a:cubicBezTo>
                    <a:pt x="143" y="0"/>
                    <a:pt x="143" y="0"/>
                    <a:pt x="143" y="0"/>
                  </a:cubicBezTo>
                  <a:lnTo>
                    <a:pt x="0" y="27"/>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6" name="Freeform 155"/>
            <p:cNvSpPr/>
            <p:nvPr/>
          </p:nvSpPr>
          <p:spPr bwMode="auto">
            <a:xfrm>
              <a:off x="3049588" y="6369050"/>
              <a:ext cx="895350" cy="485775"/>
            </a:xfrm>
            <a:custGeom>
              <a:avLst/>
              <a:gdLst>
                <a:gd name="T0" fmla="*/ 174 w 221"/>
                <a:gd name="T1" fmla="*/ 0 h 120"/>
                <a:gd name="T2" fmla="*/ 221 w 221"/>
                <a:gd name="T3" fmla="*/ 120 h 120"/>
                <a:gd name="T4" fmla="*/ 20 w 221"/>
                <a:gd name="T5" fmla="*/ 120 h 120"/>
                <a:gd name="T6" fmla="*/ 0 w 221"/>
                <a:gd name="T7" fmla="*/ 69 h 120"/>
                <a:gd name="T8" fmla="*/ 174 w 221"/>
                <a:gd name="T9" fmla="*/ 0 h 120"/>
              </a:gdLst>
              <a:ahLst/>
              <a:cxnLst>
                <a:cxn ang="0">
                  <a:pos x="T0" y="T1"/>
                </a:cxn>
                <a:cxn ang="0">
                  <a:pos x="T2" y="T3"/>
                </a:cxn>
                <a:cxn ang="0">
                  <a:pos x="T4" y="T5"/>
                </a:cxn>
                <a:cxn ang="0">
                  <a:pos x="T6" y="T7"/>
                </a:cxn>
                <a:cxn ang="0">
                  <a:pos x="T8" y="T9"/>
                </a:cxn>
              </a:cxnLst>
              <a:rect l="0" t="0" r="r" b="b"/>
              <a:pathLst>
                <a:path w="221" h="120">
                  <a:moveTo>
                    <a:pt x="174" y="0"/>
                  </a:moveTo>
                  <a:lnTo>
                    <a:pt x="221" y="120"/>
                  </a:lnTo>
                  <a:lnTo>
                    <a:pt x="20" y="120"/>
                  </a:lnTo>
                  <a:lnTo>
                    <a:pt x="0" y="69"/>
                  </a:lnTo>
                  <a:lnTo>
                    <a:pt x="174" y="0"/>
                  </a:lnTo>
                  <a:close/>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latin typeface="+mn-lt"/>
                <a:ea typeface="+mn-ea"/>
              </a:endParaRPr>
            </a:p>
          </p:txBody>
        </p:sp>
        <p:sp>
          <p:nvSpPr>
            <p:cNvPr id="37" name="Freeform 156"/>
            <p:cNvSpPr>
              <a:spLocks noChangeArrowheads="1"/>
            </p:cNvSpPr>
            <p:nvPr/>
          </p:nvSpPr>
          <p:spPr bwMode="auto">
            <a:xfrm>
              <a:off x="2368550" y="5607050"/>
              <a:ext cx="673100" cy="785813"/>
            </a:xfrm>
            <a:custGeom>
              <a:avLst/>
              <a:gdLst>
                <a:gd name="T0" fmla="*/ 0 w 152"/>
                <a:gd name="T1" fmla="*/ 26 h 177"/>
                <a:gd name="T2" fmla="*/ 69 w 152"/>
                <a:gd name="T3" fmla="*/ 125 h 177"/>
                <a:gd name="T4" fmla="*/ 138 w 152"/>
                <a:gd name="T5" fmla="*/ 169 h 177"/>
                <a:gd name="T6" fmla="*/ 123 w 152"/>
                <a:gd name="T7" fmla="*/ 105 h 177"/>
                <a:gd name="T8" fmla="*/ 70 w 152"/>
                <a:gd name="T9" fmla="*/ 38 h 177"/>
                <a:gd name="T10" fmla="*/ 0 w 152"/>
                <a:gd name="T11" fmla="*/ 26 h 177"/>
              </a:gdLst>
              <a:ahLst/>
              <a:cxnLst>
                <a:cxn ang="0">
                  <a:pos x="T0" y="T1"/>
                </a:cxn>
                <a:cxn ang="0">
                  <a:pos x="T2" y="T3"/>
                </a:cxn>
                <a:cxn ang="0">
                  <a:pos x="T4" y="T5"/>
                </a:cxn>
                <a:cxn ang="0">
                  <a:pos x="T6" y="T7"/>
                </a:cxn>
                <a:cxn ang="0">
                  <a:pos x="T8" y="T9"/>
                </a:cxn>
                <a:cxn ang="0">
                  <a:pos x="T10" y="T11"/>
                </a:cxn>
              </a:cxnLst>
              <a:rect l="0" t="0" r="r" b="b"/>
              <a:pathLst>
                <a:path w="152" h="177">
                  <a:moveTo>
                    <a:pt x="0" y="26"/>
                  </a:moveTo>
                  <a:cubicBezTo>
                    <a:pt x="69" y="125"/>
                    <a:pt x="69" y="125"/>
                    <a:pt x="69" y="125"/>
                  </a:cubicBezTo>
                  <a:cubicBezTo>
                    <a:pt x="78" y="137"/>
                    <a:pt x="125" y="177"/>
                    <a:pt x="138" y="169"/>
                  </a:cubicBezTo>
                  <a:cubicBezTo>
                    <a:pt x="152" y="161"/>
                    <a:pt x="133" y="117"/>
                    <a:pt x="123" y="105"/>
                  </a:cubicBezTo>
                  <a:cubicBezTo>
                    <a:pt x="70" y="38"/>
                    <a:pt x="70" y="38"/>
                    <a:pt x="70" y="38"/>
                  </a:cubicBezTo>
                  <a:cubicBezTo>
                    <a:pt x="40" y="0"/>
                    <a:pt x="13" y="16"/>
                    <a:pt x="0" y="26"/>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8" name="Freeform 158"/>
            <p:cNvSpPr>
              <a:spLocks noEditPoints="1" noChangeArrowheads="1"/>
            </p:cNvSpPr>
            <p:nvPr/>
          </p:nvSpPr>
          <p:spPr bwMode="auto">
            <a:xfrm>
              <a:off x="2709863" y="5324475"/>
              <a:ext cx="538162" cy="327025"/>
            </a:xfrm>
            <a:custGeom>
              <a:avLst/>
              <a:gdLst>
                <a:gd name="T0" fmla="*/ 121 w 121"/>
                <a:gd name="T1" fmla="*/ 41 h 74"/>
                <a:gd name="T2" fmla="*/ 104 w 121"/>
                <a:gd name="T3" fmla="*/ 0 h 74"/>
                <a:gd name="T4" fmla="*/ 103 w 121"/>
                <a:gd name="T5" fmla="*/ 4 h 74"/>
                <a:gd name="T6" fmla="*/ 98 w 121"/>
                <a:gd name="T7" fmla="*/ 0 h 74"/>
                <a:gd name="T8" fmla="*/ 121 w 121"/>
                <a:gd name="T9" fmla="*/ 41 h 74"/>
                <a:gd name="T10" fmla="*/ 1 w 121"/>
                <a:gd name="T11" fmla="*/ 21 h 74"/>
                <a:gd name="T12" fmla="*/ 3 w 121"/>
                <a:gd name="T13" fmla="*/ 15 h 74"/>
                <a:gd name="T14" fmla="*/ 26 w 121"/>
                <a:gd name="T15" fmla="*/ 74 h 74"/>
                <a:gd name="T16" fmla="*/ 0 w 121"/>
                <a:gd name="T17" fmla="*/ 22 h 74"/>
                <a:gd name="T18" fmla="*/ 1 w 121"/>
                <a:gd name="T19" fmla="*/ 21 h 74"/>
                <a:gd name="T20" fmla="*/ 46 w 121"/>
                <a:gd name="T21" fmla="*/ 9 h 74"/>
                <a:gd name="T22" fmla="*/ 53 w 121"/>
                <a:gd name="T23" fmla="*/ 17 h 74"/>
                <a:gd name="T24" fmla="*/ 54 w 121"/>
                <a:gd name="T25" fmla="*/ 12 h 74"/>
                <a:gd name="T26" fmla="*/ 74 w 121"/>
                <a:gd name="T27" fmla="*/ 60 h 74"/>
                <a:gd name="T28" fmla="*/ 46 w 121"/>
                <a:gd name="T29"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74">
                  <a:moveTo>
                    <a:pt x="121" y="41"/>
                  </a:moveTo>
                  <a:cubicBezTo>
                    <a:pt x="121" y="41"/>
                    <a:pt x="112" y="19"/>
                    <a:pt x="104" y="0"/>
                  </a:cubicBezTo>
                  <a:cubicBezTo>
                    <a:pt x="103" y="1"/>
                    <a:pt x="103" y="3"/>
                    <a:pt x="103" y="4"/>
                  </a:cubicBezTo>
                  <a:cubicBezTo>
                    <a:pt x="101" y="2"/>
                    <a:pt x="100" y="1"/>
                    <a:pt x="98" y="0"/>
                  </a:cubicBezTo>
                  <a:cubicBezTo>
                    <a:pt x="108" y="19"/>
                    <a:pt x="121" y="41"/>
                    <a:pt x="121" y="41"/>
                  </a:cubicBezTo>
                  <a:close/>
                  <a:moveTo>
                    <a:pt x="1" y="21"/>
                  </a:moveTo>
                  <a:cubicBezTo>
                    <a:pt x="1" y="19"/>
                    <a:pt x="2" y="17"/>
                    <a:pt x="3" y="15"/>
                  </a:cubicBezTo>
                  <a:cubicBezTo>
                    <a:pt x="12" y="37"/>
                    <a:pt x="26" y="74"/>
                    <a:pt x="26" y="74"/>
                  </a:cubicBezTo>
                  <a:cubicBezTo>
                    <a:pt x="26" y="74"/>
                    <a:pt x="8" y="37"/>
                    <a:pt x="0" y="22"/>
                  </a:cubicBezTo>
                  <a:cubicBezTo>
                    <a:pt x="0" y="22"/>
                    <a:pt x="1" y="22"/>
                    <a:pt x="1" y="21"/>
                  </a:cubicBezTo>
                  <a:close/>
                  <a:moveTo>
                    <a:pt x="46" y="9"/>
                  </a:moveTo>
                  <a:cubicBezTo>
                    <a:pt x="49" y="11"/>
                    <a:pt x="51" y="14"/>
                    <a:pt x="53" y="17"/>
                  </a:cubicBezTo>
                  <a:cubicBezTo>
                    <a:pt x="53" y="15"/>
                    <a:pt x="53" y="14"/>
                    <a:pt x="54" y="12"/>
                  </a:cubicBezTo>
                  <a:cubicBezTo>
                    <a:pt x="63" y="33"/>
                    <a:pt x="74" y="60"/>
                    <a:pt x="74" y="60"/>
                  </a:cubicBezTo>
                  <a:cubicBezTo>
                    <a:pt x="74" y="60"/>
                    <a:pt x="57" y="29"/>
                    <a:pt x="46" y="9"/>
                  </a:cubicBez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39" name="Freeform 160"/>
            <p:cNvSpPr>
              <a:spLocks noChangeArrowheads="1"/>
            </p:cNvSpPr>
            <p:nvPr/>
          </p:nvSpPr>
          <p:spPr bwMode="auto">
            <a:xfrm>
              <a:off x="2368550" y="5705475"/>
              <a:ext cx="150813" cy="169863"/>
            </a:xfrm>
            <a:custGeom>
              <a:avLst/>
              <a:gdLst>
                <a:gd name="T0" fmla="*/ 7 w 34"/>
                <a:gd name="T1" fmla="*/ 0 h 38"/>
                <a:gd name="T2" fmla="*/ 0 w 34"/>
                <a:gd name="T3" fmla="*/ 4 h 38"/>
                <a:gd name="T4" fmla="*/ 24 w 34"/>
                <a:gd name="T5" fmla="*/ 38 h 38"/>
                <a:gd name="T6" fmla="*/ 7 w 34"/>
                <a:gd name="T7" fmla="*/ 0 h 38"/>
              </a:gdLst>
              <a:ahLst/>
              <a:cxnLst>
                <a:cxn ang="0">
                  <a:pos x="T0" y="T1"/>
                </a:cxn>
                <a:cxn ang="0">
                  <a:pos x="T2" y="T3"/>
                </a:cxn>
                <a:cxn ang="0">
                  <a:pos x="T4" y="T5"/>
                </a:cxn>
                <a:cxn ang="0">
                  <a:pos x="T6" y="T7"/>
                </a:cxn>
              </a:cxnLst>
              <a:rect l="0" t="0" r="r" b="b"/>
              <a:pathLst>
                <a:path w="34" h="38">
                  <a:moveTo>
                    <a:pt x="7" y="0"/>
                  </a:moveTo>
                  <a:cubicBezTo>
                    <a:pt x="5" y="1"/>
                    <a:pt x="2" y="2"/>
                    <a:pt x="0" y="4"/>
                  </a:cubicBezTo>
                  <a:cubicBezTo>
                    <a:pt x="24" y="38"/>
                    <a:pt x="24" y="38"/>
                    <a:pt x="24" y="38"/>
                  </a:cubicBezTo>
                  <a:cubicBezTo>
                    <a:pt x="34" y="27"/>
                    <a:pt x="18" y="10"/>
                    <a:pt x="7" y="0"/>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0" name="Freeform 161"/>
            <p:cNvSpPr>
              <a:spLocks noChangeArrowheads="1"/>
            </p:cNvSpPr>
            <p:nvPr/>
          </p:nvSpPr>
          <p:spPr bwMode="auto">
            <a:xfrm>
              <a:off x="2527300" y="5676900"/>
              <a:ext cx="198438" cy="331788"/>
            </a:xfrm>
            <a:custGeom>
              <a:avLst/>
              <a:gdLst>
                <a:gd name="T0" fmla="*/ 11 w 49"/>
                <a:gd name="T1" fmla="*/ 2 h 82"/>
                <a:gd name="T2" fmla="*/ 49 w 49"/>
                <a:gd name="T3" fmla="*/ 82 h 82"/>
                <a:gd name="T4" fmla="*/ 0 w 49"/>
                <a:gd name="T5" fmla="*/ 0 h 82"/>
                <a:gd name="T6" fmla="*/ 11 w 49"/>
                <a:gd name="T7" fmla="*/ 2 h 82"/>
              </a:gdLst>
              <a:ahLst/>
              <a:cxnLst>
                <a:cxn ang="0">
                  <a:pos x="T0" y="T1"/>
                </a:cxn>
                <a:cxn ang="0">
                  <a:pos x="T2" y="T3"/>
                </a:cxn>
                <a:cxn ang="0">
                  <a:pos x="T4" y="T5"/>
                </a:cxn>
                <a:cxn ang="0">
                  <a:pos x="T6" y="T7"/>
                </a:cxn>
              </a:cxnLst>
              <a:rect l="0" t="0" r="r" b="b"/>
              <a:pathLst>
                <a:path w="49" h="82">
                  <a:moveTo>
                    <a:pt x="11" y="2"/>
                  </a:moveTo>
                  <a:lnTo>
                    <a:pt x="49" y="82"/>
                  </a:lnTo>
                  <a:lnTo>
                    <a:pt x="0" y="0"/>
                  </a:lnTo>
                  <a:lnTo>
                    <a:pt x="11" y="2"/>
                  </a:lnTo>
                  <a:close/>
                </a:path>
              </a:pathLst>
            </a:custGeom>
            <a:solidFill>
              <a:srgbClr val="DEB99B"/>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1" name="Freeform 7"/>
            <p:cNvSpPr>
              <a:spLocks noEditPoints="1" noChangeArrowheads="1"/>
            </p:cNvSpPr>
            <p:nvPr/>
          </p:nvSpPr>
          <p:spPr bwMode="auto">
            <a:xfrm>
              <a:off x="1416050" y="2559050"/>
              <a:ext cx="242888" cy="192088"/>
            </a:xfrm>
            <a:custGeom>
              <a:avLst/>
              <a:gdLst>
                <a:gd name="T0" fmla="*/ 141 w 141"/>
                <a:gd name="T1" fmla="*/ 40 h 112"/>
                <a:gd name="T2" fmla="*/ 126 w 141"/>
                <a:gd name="T3" fmla="*/ 25 h 112"/>
                <a:gd name="T4" fmla="*/ 113 w 141"/>
                <a:gd name="T5" fmla="*/ 0 h 112"/>
                <a:gd name="T6" fmla="*/ 27 w 141"/>
                <a:gd name="T7" fmla="*/ 0 h 112"/>
                <a:gd name="T8" fmla="*/ 14 w 141"/>
                <a:gd name="T9" fmla="*/ 25 h 112"/>
                <a:gd name="T10" fmla="*/ 0 w 141"/>
                <a:gd name="T11" fmla="*/ 40 h 112"/>
                <a:gd name="T12" fmla="*/ 0 w 141"/>
                <a:gd name="T13" fmla="*/ 86 h 112"/>
                <a:gd name="T14" fmla="*/ 0 w 141"/>
                <a:gd name="T15" fmla="*/ 89 h 112"/>
                <a:gd name="T16" fmla="*/ 0 w 141"/>
                <a:gd name="T17" fmla="*/ 105 h 112"/>
                <a:gd name="T18" fmla="*/ 6 w 141"/>
                <a:gd name="T19" fmla="*/ 112 h 112"/>
                <a:gd name="T20" fmla="*/ 27 w 141"/>
                <a:gd name="T21" fmla="*/ 112 h 112"/>
                <a:gd name="T22" fmla="*/ 33 w 141"/>
                <a:gd name="T23" fmla="*/ 105 h 112"/>
                <a:gd name="T24" fmla="*/ 33 w 141"/>
                <a:gd name="T25" fmla="*/ 89 h 112"/>
                <a:gd name="T26" fmla="*/ 107 w 141"/>
                <a:gd name="T27" fmla="*/ 89 h 112"/>
                <a:gd name="T28" fmla="*/ 107 w 141"/>
                <a:gd name="T29" fmla="*/ 105 h 112"/>
                <a:gd name="T30" fmla="*/ 114 w 141"/>
                <a:gd name="T31" fmla="*/ 112 h 112"/>
                <a:gd name="T32" fmla="*/ 134 w 141"/>
                <a:gd name="T33" fmla="*/ 112 h 112"/>
                <a:gd name="T34" fmla="*/ 141 w 141"/>
                <a:gd name="T35" fmla="*/ 105 h 112"/>
                <a:gd name="T36" fmla="*/ 141 w 141"/>
                <a:gd name="T37" fmla="*/ 89 h 112"/>
                <a:gd name="T38" fmla="*/ 141 w 141"/>
                <a:gd name="T39" fmla="*/ 40 h 112"/>
                <a:gd name="T40" fmla="*/ 35 w 141"/>
                <a:gd name="T41" fmla="*/ 9 h 112"/>
                <a:gd name="T42" fmla="*/ 105 w 141"/>
                <a:gd name="T43" fmla="*/ 9 h 112"/>
                <a:gd name="T44" fmla="*/ 117 w 141"/>
                <a:gd name="T45" fmla="*/ 32 h 112"/>
                <a:gd name="T46" fmla="*/ 23 w 141"/>
                <a:gd name="T47" fmla="*/ 32 h 112"/>
                <a:gd name="T48" fmla="*/ 35 w 141"/>
                <a:gd name="T49" fmla="*/ 9 h 112"/>
                <a:gd name="T50" fmla="*/ 40 w 141"/>
                <a:gd name="T51" fmla="*/ 78 h 112"/>
                <a:gd name="T52" fmla="*/ 12 w 141"/>
                <a:gd name="T53" fmla="*/ 78 h 112"/>
                <a:gd name="T54" fmla="*/ 12 w 141"/>
                <a:gd name="T55" fmla="*/ 63 h 112"/>
                <a:gd name="T56" fmla="*/ 40 w 141"/>
                <a:gd name="T57" fmla="*/ 63 h 112"/>
                <a:gd name="T58" fmla="*/ 40 w 141"/>
                <a:gd name="T59" fmla="*/ 78 h 112"/>
                <a:gd name="T60" fmla="*/ 128 w 141"/>
                <a:gd name="T61" fmla="*/ 78 h 112"/>
                <a:gd name="T62" fmla="*/ 100 w 141"/>
                <a:gd name="T63" fmla="*/ 78 h 112"/>
                <a:gd name="T64" fmla="*/ 100 w 141"/>
                <a:gd name="T65" fmla="*/ 63 h 112"/>
                <a:gd name="T66" fmla="*/ 128 w 141"/>
                <a:gd name="T67" fmla="*/ 63 h 112"/>
                <a:gd name="T68" fmla="*/ 128 w 141"/>
                <a:gd name="T69"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2">
                  <a:moveTo>
                    <a:pt x="141" y="40"/>
                  </a:moveTo>
                  <a:cubicBezTo>
                    <a:pt x="126" y="25"/>
                    <a:pt x="126" y="25"/>
                    <a:pt x="126" y="25"/>
                  </a:cubicBezTo>
                  <a:cubicBezTo>
                    <a:pt x="113" y="0"/>
                    <a:pt x="113" y="0"/>
                    <a:pt x="113" y="0"/>
                  </a:cubicBezTo>
                  <a:cubicBezTo>
                    <a:pt x="27" y="0"/>
                    <a:pt x="27" y="0"/>
                    <a:pt x="27" y="0"/>
                  </a:cubicBezTo>
                  <a:cubicBezTo>
                    <a:pt x="14" y="25"/>
                    <a:pt x="14" y="25"/>
                    <a:pt x="14" y="25"/>
                  </a:cubicBezTo>
                  <a:cubicBezTo>
                    <a:pt x="0" y="40"/>
                    <a:pt x="0" y="40"/>
                    <a:pt x="0" y="40"/>
                  </a:cubicBezTo>
                  <a:cubicBezTo>
                    <a:pt x="0" y="86"/>
                    <a:pt x="0" y="86"/>
                    <a:pt x="0" y="86"/>
                  </a:cubicBezTo>
                  <a:cubicBezTo>
                    <a:pt x="0" y="89"/>
                    <a:pt x="0" y="89"/>
                    <a:pt x="0" y="89"/>
                  </a:cubicBezTo>
                  <a:cubicBezTo>
                    <a:pt x="0" y="105"/>
                    <a:pt x="0" y="105"/>
                    <a:pt x="0" y="105"/>
                  </a:cubicBezTo>
                  <a:cubicBezTo>
                    <a:pt x="0" y="109"/>
                    <a:pt x="2" y="112"/>
                    <a:pt x="6" y="112"/>
                  </a:cubicBezTo>
                  <a:cubicBezTo>
                    <a:pt x="27" y="112"/>
                    <a:pt x="27" y="112"/>
                    <a:pt x="27" y="112"/>
                  </a:cubicBezTo>
                  <a:cubicBezTo>
                    <a:pt x="30" y="112"/>
                    <a:pt x="33" y="109"/>
                    <a:pt x="33" y="105"/>
                  </a:cubicBezTo>
                  <a:cubicBezTo>
                    <a:pt x="33" y="89"/>
                    <a:pt x="33" y="89"/>
                    <a:pt x="33" y="89"/>
                  </a:cubicBezTo>
                  <a:cubicBezTo>
                    <a:pt x="107" y="89"/>
                    <a:pt x="107" y="89"/>
                    <a:pt x="107" y="89"/>
                  </a:cubicBezTo>
                  <a:cubicBezTo>
                    <a:pt x="107" y="105"/>
                    <a:pt x="107" y="105"/>
                    <a:pt x="107" y="105"/>
                  </a:cubicBezTo>
                  <a:cubicBezTo>
                    <a:pt x="107" y="109"/>
                    <a:pt x="110" y="112"/>
                    <a:pt x="114" y="112"/>
                  </a:cubicBezTo>
                  <a:cubicBezTo>
                    <a:pt x="134" y="112"/>
                    <a:pt x="134" y="112"/>
                    <a:pt x="134" y="112"/>
                  </a:cubicBezTo>
                  <a:cubicBezTo>
                    <a:pt x="138" y="112"/>
                    <a:pt x="141" y="109"/>
                    <a:pt x="141" y="105"/>
                  </a:cubicBezTo>
                  <a:cubicBezTo>
                    <a:pt x="141" y="89"/>
                    <a:pt x="141" y="89"/>
                    <a:pt x="141" y="89"/>
                  </a:cubicBezTo>
                  <a:lnTo>
                    <a:pt x="141" y="40"/>
                  </a:lnTo>
                  <a:close/>
                  <a:moveTo>
                    <a:pt x="35" y="9"/>
                  </a:moveTo>
                  <a:cubicBezTo>
                    <a:pt x="105" y="9"/>
                    <a:pt x="105" y="9"/>
                    <a:pt x="105" y="9"/>
                  </a:cubicBezTo>
                  <a:cubicBezTo>
                    <a:pt x="117" y="32"/>
                    <a:pt x="117" y="32"/>
                    <a:pt x="117" y="32"/>
                  </a:cubicBezTo>
                  <a:cubicBezTo>
                    <a:pt x="23" y="32"/>
                    <a:pt x="23" y="32"/>
                    <a:pt x="23" y="32"/>
                  </a:cubicBezTo>
                  <a:lnTo>
                    <a:pt x="35" y="9"/>
                  </a:lnTo>
                  <a:close/>
                  <a:moveTo>
                    <a:pt x="40" y="78"/>
                  </a:moveTo>
                  <a:cubicBezTo>
                    <a:pt x="12" y="78"/>
                    <a:pt x="12" y="78"/>
                    <a:pt x="12" y="78"/>
                  </a:cubicBezTo>
                  <a:cubicBezTo>
                    <a:pt x="12" y="63"/>
                    <a:pt x="12" y="63"/>
                    <a:pt x="12" y="63"/>
                  </a:cubicBezTo>
                  <a:cubicBezTo>
                    <a:pt x="40" y="63"/>
                    <a:pt x="40" y="63"/>
                    <a:pt x="40" y="63"/>
                  </a:cubicBezTo>
                  <a:lnTo>
                    <a:pt x="40" y="78"/>
                  </a:lnTo>
                  <a:close/>
                  <a:moveTo>
                    <a:pt x="128" y="78"/>
                  </a:moveTo>
                  <a:cubicBezTo>
                    <a:pt x="100" y="78"/>
                    <a:pt x="100" y="78"/>
                    <a:pt x="100" y="78"/>
                  </a:cubicBezTo>
                  <a:cubicBezTo>
                    <a:pt x="100" y="63"/>
                    <a:pt x="100" y="63"/>
                    <a:pt x="100" y="63"/>
                  </a:cubicBezTo>
                  <a:cubicBezTo>
                    <a:pt x="128" y="63"/>
                    <a:pt x="128" y="63"/>
                    <a:pt x="128" y="63"/>
                  </a:cubicBezTo>
                  <a:lnTo>
                    <a:pt x="128" y="78"/>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2" name="Freeform 8"/>
            <p:cNvSpPr>
              <a:spLocks noChangeArrowheads="1"/>
            </p:cNvSpPr>
            <p:nvPr/>
          </p:nvSpPr>
          <p:spPr bwMode="auto">
            <a:xfrm>
              <a:off x="2420938" y="2727325"/>
              <a:ext cx="71437" cy="65088"/>
            </a:xfrm>
            <a:custGeom>
              <a:avLst/>
              <a:gdLst>
                <a:gd name="T0" fmla="*/ 32 w 41"/>
                <a:gd name="T1" fmla="*/ 0 h 37"/>
                <a:gd name="T2" fmla="*/ 15 w 41"/>
                <a:gd name="T3" fmla="*/ 5 h 37"/>
                <a:gd name="T4" fmla="*/ 9 w 41"/>
                <a:gd name="T5" fmla="*/ 5 h 37"/>
                <a:gd name="T6" fmla="*/ 9 w 41"/>
                <a:gd name="T7" fmla="*/ 5 h 37"/>
                <a:gd name="T8" fmla="*/ 6 w 41"/>
                <a:gd name="T9" fmla="*/ 31 h 37"/>
                <a:gd name="T10" fmla="*/ 31 w 41"/>
                <a:gd name="T11" fmla="*/ 27 h 37"/>
                <a:gd name="T12" fmla="*/ 35 w 41"/>
                <a:gd name="T13" fmla="*/ 2 h 37"/>
                <a:gd name="T14" fmla="*/ 32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2" y="0"/>
                  </a:moveTo>
                  <a:cubicBezTo>
                    <a:pt x="27" y="3"/>
                    <a:pt x="21" y="5"/>
                    <a:pt x="15" y="5"/>
                  </a:cubicBezTo>
                  <a:cubicBezTo>
                    <a:pt x="13" y="5"/>
                    <a:pt x="11" y="5"/>
                    <a:pt x="9" y="5"/>
                  </a:cubicBezTo>
                  <a:cubicBezTo>
                    <a:pt x="9" y="5"/>
                    <a:pt x="9" y="5"/>
                    <a:pt x="9" y="5"/>
                  </a:cubicBezTo>
                  <a:cubicBezTo>
                    <a:pt x="1" y="13"/>
                    <a:pt x="0" y="24"/>
                    <a:pt x="6" y="31"/>
                  </a:cubicBezTo>
                  <a:cubicBezTo>
                    <a:pt x="12" y="37"/>
                    <a:pt x="23" y="35"/>
                    <a:pt x="31" y="27"/>
                  </a:cubicBezTo>
                  <a:cubicBezTo>
                    <a:pt x="39" y="19"/>
                    <a:pt x="41" y="8"/>
                    <a:pt x="35" y="2"/>
                  </a:cubicBezTo>
                  <a:cubicBezTo>
                    <a:pt x="34" y="1"/>
                    <a:pt x="33" y="0"/>
                    <a:pt x="32" y="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3" name="Freeform 9"/>
            <p:cNvSpPr>
              <a:spLocks noChangeArrowheads="1"/>
            </p:cNvSpPr>
            <p:nvPr/>
          </p:nvSpPr>
          <p:spPr bwMode="auto">
            <a:xfrm>
              <a:off x="2371725" y="2620963"/>
              <a:ext cx="123825" cy="107950"/>
            </a:xfrm>
            <a:custGeom>
              <a:avLst/>
              <a:gdLst>
                <a:gd name="T0" fmla="*/ 17 w 72"/>
                <a:gd name="T1" fmla="*/ 51 h 63"/>
                <a:gd name="T2" fmla="*/ 43 w 72"/>
                <a:gd name="T3" fmla="*/ 63 h 63"/>
                <a:gd name="T4" fmla="*/ 44 w 72"/>
                <a:gd name="T5" fmla="*/ 63 h 63"/>
                <a:gd name="T6" fmla="*/ 56 w 72"/>
                <a:gd name="T7" fmla="*/ 60 h 63"/>
                <a:gd name="T8" fmla="*/ 61 w 72"/>
                <a:gd name="T9" fmla="*/ 57 h 63"/>
                <a:gd name="T10" fmla="*/ 55 w 72"/>
                <a:gd name="T11" fmla="*/ 12 h 63"/>
                <a:gd name="T12" fmla="*/ 28 w 72"/>
                <a:gd name="T13" fmla="*/ 0 h 63"/>
                <a:gd name="T14" fmla="*/ 11 w 72"/>
                <a:gd name="T15" fmla="*/ 7 h 63"/>
                <a:gd name="T16" fmla="*/ 17 w 72"/>
                <a:gd name="T17"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3">
                  <a:moveTo>
                    <a:pt x="17" y="51"/>
                  </a:moveTo>
                  <a:cubicBezTo>
                    <a:pt x="24" y="59"/>
                    <a:pt x="34" y="63"/>
                    <a:pt x="43" y="63"/>
                  </a:cubicBezTo>
                  <a:cubicBezTo>
                    <a:pt x="43" y="63"/>
                    <a:pt x="43" y="63"/>
                    <a:pt x="44" y="63"/>
                  </a:cubicBezTo>
                  <a:cubicBezTo>
                    <a:pt x="48" y="63"/>
                    <a:pt x="53" y="62"/>
                    <a:pt x="56" y="60"/>
                  </a:cubicBezTo>
                  <a:cubicBezTo>
                    <a:pt x="58" y="59"/>
                    <a:pt x="60" y="58"/>
                    <a:pt x="61" y="57"/>
                  </a:cubicBezTo>
                  <a:cubicBezTo>
                    <a:pt x="72" y="46"/>
                    <a:pt x="69" y="26"/>
                    <a:pt x="55" y="12"/>
                  </a:cubicBezTo>
                  <a:cubicBezTo>
                    <a:pt x="47" y="4"/>
                    <a:pt x="37" y="0"/>
                    <a:pt x="28" y="0"/>
                  </a:cubicBezTo>
                  <a:cubicBezTo>
                    <a:pt x="21" y="0"/>
                    <a:pt x="15" y="2"/>
                    <a:pt x="11" y="7"/>
                  </a:cubicBezTo>
                  <a:cubicBezTo>
                    <a:pt x="0" y="17"/>
                    <a:pt x="3" y="37"/>
                    <a:pt x="17" y="51"/>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4" name="Freeform 10"/>
            <p:cNvSpPr>
              <a:spLocks noChangeArrowheads="1"/>
            </p:cNvSpPr>
            <p:nvPr/>
          </p:nvSpPr>
          <p:spPr bwMode="auto">
            <a:xfrm>
              <a:off x="2513013" y="2727325"/>
              <a:ext cx="69850" cy="65088"/>
            </a:xfrm>
            <a:custGeom>
              <a:avLst/>
              <a:gdLst>
                <a:gd name="T0" fmla="*/ 35 w 41"/>
                <a:gd name="T1" fmla="*/ 31 h 37"/>
                <a:gd name="T2" fmla="*/ 32 w 41"/>
                <a:gd name="T3" fmla="*/ 5 h 37"/>
                <a:gd name="T4" fmla="*/ 31 w 41"/>
                <a:gd name="T5" fmla="*/ 5 h 37"/>
                <a:gd name="T6" fmla="*/ 26 w 41"/>
                <a:gd name="T7" fmla="*/ 5 h 37"/>
                <a:gd name="T8" fmla="*/ 9 w 41"/>
                <a:gd name="T9" fmla="*/ 0 h 37"/>
                <a:gd name="T10" fmla="*/ 6 w 41"/>
                <a:gd name="T11" fmla="*/ 2 h 37"/>
                <a:gd name="T12" fmla="*/ 9 w 41"/>
                <a:gd name="T13" fmla="*/ 27 h 37"/>
                <a:gd name="T14" fmla="*/ 35 w 41"/>
                <a:gd name="T15" fmla="*/ 3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35" y="31"/>
                  </a:moveTo>
                  <a:cubicBezTo>
                    <a:pt x="41" y="24"/>
                    <a:pt x="40" y="13"/>
                    <a:pt x="32" y="5"/>
                  </a:cubicBezTo>
                  <a:cubicBezTo>
                    <a:pt x="32" y="5"/>
                    <a:pt x="31" y="5"/>
                    <a:pt x="31" y="5"/>
                  </a:cubicBezTo>
                  <a:cubicBezTo>
                    <a:pt x="29" y="5"/>
                    <a:pt x="28" y="5"/>
                    <a:pt x="26" y="5"/>
                  </a:cubicBezTo>
                  <a:cubicBezTo>
                    <a:pt x="19" y="5"/>
                    <a:pt x="13" y="3"/>
                    <a:pt x="9" y="0"/>
                  </a:cubicBezTo>
                  <a:cubicBezTo>
                    <a:pt x="8" y="0"/>
                    <a:pt x="7" y="1"/>
                    <a:pt x="6" y="2"/>
                  </a:cubicBezTo>
                  <a:cubicBezTo>
                    <a:pt x="0" y="8"/>
                    <a:pt x="1" y="19"/>
                    <a:pt x="9" y="27"/>
                  </a:cubicBezTo>
                  <a:cubicBezTo>
                    <a:pt x="17" y="35"/>
                    <a:pt x="29" y="37"/>
                    <a:pt x="35" y="31"/>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5" name="Freeform 11"/>
            <p:cNvSpPr>
              <a:spLocks noChangeArrowheads="1"/>
            </p:cNvSpPr>
            <p:nvPr/>
          </p:nvSpPr>
          <p:spPr bwMode="auto">
            <a:xfrm>
              <a:off x="2508250" y="2620963"/>
              <a:ext cx="123825" cy="107950"/>
            </a:xfrm>
            <a:custGeom>
              <a:avLst/>
              <a:gdLst>
                <a:gd name="T0" fmla="*/ 61 w 71"/>
                <a:gd name="T1" fmla="*/ 7 h 63"/>
                <a:gd name="T2" fmla="*/ 44 w 71"/>
                <a:gd name="T3" fmla="*/ 0 h 63"/>
                <a:gd name="T4" fmla="*/ 16 w 71"/>
                <a:gd name="T5" fmla="*/ 13 h 63"/>
                <a:gd name="T6" fmla="*/ 11 w 71"/>
                <a:gd name="T7" fmla="*/ 57 h 63"/>
                <a:gd name="T8" fmla="*/ 15 w 71"/>
                <a:gd name="T9" fmla="*/ 60 h 63"/>
                <a:gd name="T10" fmla="*/ 28 w 71"/>
                <a:gd name="T11" fmla="*/ 63 h 63"/>
                <a:gd name="T12" fmla="*/ 29 w 71"/>
                <a:gd name="T13" fmla="*/ 63 h 63"/>
                <a:gd name="T14" fmla="*/ 55 w 71"/>
                <a:gd name="T15" fmla="*/ 51 h 63"/>
                <a:gd name="T16" fmla="*/ 61 w 71"/>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63">
                  <a:moveTo>
                    <a:pt x="61" y="7"/>
                  </a:moveTo>
                  <a:cubicBezTo>
                    <a:pt x="56" y="2"/>
                    <a:pt x="50" y="0"/>
                    <a:pt x="44" y="0"/>
                  </a:cubicBezTo>
                  <a:cubicBezTo>
                    <a:pt x="35" y="0"/>
                    <a:pt x="24" y="4"/>
                    <a:pt x="16" y="13"/>
                  </a:cubicBezTo>
                  <a:cubicBezTo>
                    <a:pt x="3" y="26"/>
                    <a:pt x="0" y="46"/>
                    <a:pt x="11" y="57"/>
                  </a:cubicBezTo>
                  <a:cubicBezTo>
                    <a:pt x="12" y="58"/>
                    <a:pt x="14" y="59"/>
                    <a:pt x="15" y="60"/>
                  </a:cubicBezTo>
                  <a:cubicBezTo>
                    <a:pt x="19" y="62"/>
                    <a:pt x="23" y="63"/>
                    <a:pt x="28" y="63"/>
                  </a:cubicBezTo>
                  <a:cubicBezTo>
                    <a:pt x="28" y="63"/>
                    <a:pt x="29" y="63"/>
                    <a:pt x="29" y="63"/>
                  </a:cubicBezTo>
                  <a:cubicBezTo>
                    <a:pt x="38" y="63"/>
                    <a:pt x="47" y="59"/>
                    <a:pt x="55" y="51"/>
                  </a:cubicBezTo>
                  <a:cubicBezTo>
                    <a:pt x="69" y="37"/>
                    <a:pt x="71" y="17"/>
                    <a:pt x="61" y="7"/>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6" name="Freeform 12"/>
            <p:cNvSpPr>
              <a:spLocks noChangeArrowheads="1"/>
            </p:cNvSpPr>
            <p:nvPr/>
          </p:nvSpPr>
          <p:spPr bwMode="auto">
            <a:xfrm>
              <a:off x="2479675" y="2628900"/>
              <a:ext cx="42863" cy="153988"/>
            </a:xfrm>
            <a:custGeom>
              <a:avLst/>
              <a:gdLst>
                <a:gd name="T0" fmla="*/ 23 w 25"/>
                <a:gd name="T1" fmla="*/ 4 h 89"/>
                <a:gd name="T2" fmla="*/ 21 w 25"/>
                <a:gd name="T3" fmla="*/ 2 h 89"/>
                <a:gd name="T4" fmla="*/ 15 w 25"/>
                <a:gd name="T5" fmla="*/ 10 h 89"/>
                <a:gd name="T6" fmla="*/ 13 w 25"/>
                <a:gd name="T7" fmla="*/ 10 h 89"/>
                <a:gd name="T8" fmla="*/ 11 w 25"/>
                <a:gd name="T9" fmla="*/ 10 h 89"/>
                <a:gd name="T10" fmla="*/ 5 w 25"/>
                <a:gd name="T11" fmla="*/ 2 h 89"/>
                <a:gd name="T12" fmla="*/ 2 w 25"/>
                <a:gd name="T13" fmla="*/ 4 h 89"/>
                <a:gd name="T14" fmla="*/ 8 w 25"/>
                <a:gd name="T15" fmla="*/ 13 h 89"/>
                <a:gd name="T16" fmla="*/ 7 w 25"/>
                <a:gd name="T17" fmla="*/ 15 h 89"/>
                <a:gd name="T18" fmla="*/ 7 w 25"/>
                <a:gd name="T19" fmla="*/ 27 h 89"/>
                <a:gd name="T20" fmla="*/ 7 w 25"/>
                <a:gd name="T21" fmla="*/ 42 h 89"/>
                <a:gd name="T22" fmla="*/ 7 w 25"/>
                <a:gd name="T23" fmla="*/ 84 h 89"/>
                <a:gd name="T24" fmla="*/ 13 w 25"/>
                <a:gd name="T25" fmla="*/ 89 h 89"/>
                <a:gd name="T26" fmla="*/ 18 w 25"/>
                <a:gd name="T27" fmla="*/ 84 h 89"/>
                <a:gd name="T28" fmla="*/ 18 w 25"/>
                <a:gd name="T29" fmla="*/ 42 h 89"/>
                <a:gd name="T30" fmla="*/ 18 w 25"/>
                <a:gd name="T31" fmla="*/ 27 h 89"/>
                <a:gd name="T32" fmla="*/ 18 w 25"/>
                <a:gd name="T33" fmla="*/ 15 h 89"/>
                <a:gd name="T34" fmla="*/ 18 w 25"/>
                <a:gd name="T35" fmla="*/ 13 h 89"/>
                <a:gd name="T36" fmla="*/ 23 w 25"/>
                <a:gd name="T37"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9">
                  <a:moveTo>
                    <a:pt x="23" y="4"/>
                  </a:moveTo>
                  <a:cubicBezTo>
                    <a:pt x="25" y="3"/>
                    <a:pt x="23" y="0"/>
                    <a:pt x="21" y="2"/>
                  </a:cubicBezTo>
                  <a:cubicBezTo>
                    <a:pt x="18" y="4"/>
                    <a:pt x="16" y="7"/>
                    <a:pt x="15" y="10"/>
                  </a:cubicBezTo>
                  <a:cubicBezTo>
                    <a:pt x="14" y="10"/>
                    <a:pt x="13" y="10"/>
                    <a:pt x="13" y="10"/>
                  </a:cubicBezTo>
                  <a:cubicBezTo>
                    <a:pt x="12" y="10"/>
                    <a:pt x="12" y="10"/>
                    <a:pt x="11" y="10"/>
                  </a:cubicBezTo>
                  <a:cubicBezTo>
                    <a:pt x="10" y="7"/>
                    <a:pt x="7" y="4"/>
                    <a:pt x="5" y="2"/>
                  </a:cubicBezTo>
                  <a:cubicBezTo>
                    <a:pt x="3" y="0"/>
                    <a:pt x="0" y="3"/>
                    <a:pt x="2" y="4"/>
                  </a:cubicBezTo>
                  <a:cubicBezTo>
                    <a:pt x="5" y="7"/>
                    <a:pt x="7" y="10"/>
                    <a:pt x="8" y="13"/>
                  </a:cubicBezTo>
                  <a:cubicBezTo>
                    <a:pt x="8" y="14"/>
                    <a:pt x="7" y="14"/>
                    <a:pt x="7" y="15"/>
                  </a:cubicBezTo>
                  <a:cubicBezTo>
                    <a:pt x="7" y="27"/>
                    <a:pt x="7" y="27"/>
                    <a:pt x="7" y="27"/>
                  </a:cubicBezTo>
                  <a:cubicBezTo>
                    <a:pt x="7" y="42"/>
                    <a:pt x="7" y="42"/>
                    <a:pt x="7" y="42"/>
                  </a:cubicBezTo>
                  <a:cubicBezTo>
                    <a:pt x="7" y="84"/>
                    <a:pt x="7" y="84"/>
                    <a:pt x="7" y="84"/>
                  </a:cubicBezTo>
                  <a:cubicBezTo>
                    <a:pt x="7" y="87"/>
                    <a:pt x="10" y="89"/>
                    <a:pt x="13" y="89"/>
                  </a:cubicBezTo>
                  <a:cubicBezTo>
                    <a:pt x="16" y="89"/>
                    <a:pt x="18" y="87"/>
                    <a:pt x="18" y="84"/>
                  </a:cubicBezTo>
                  <a:cubicBezTo>
                    <a:pt x="18" y="42"/>
                    <a:pt x="18" y="42"/>
                    <a:pt x="18" y="42"/>
                  </a:cubicBezTo>
                  <a:cubicBezTo>
                    <a:pt x="18" y="27"/>
                    <a:pt x="18" y="27"/>
                    <a:pt x="18" y="27"/>
                  </a:cubicBezTo>
                  <a:cubicBezTo>
                    <a:pt x="18" y="15"/>
                    <a:pt x="18" y="15"/>
                    <a:pt x="18" y="15"/>
                  </a:cubicBezTo>
                  <a:cubicBezTo>
                    <a:pt x="18" y="14"/>
                    <a:pt x="18" y="14"/>
                    <a:pt x="18" y="13"/>
                  </a:cubicBezTo>
                  <a:cubicBezTo>
                    <a:pt x="19" y="10"/>
                    <a:pt x="21" y="7"/>
                    <a:pt x="23" y="4"/>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7" name="Freeform 13"/>
            <p:cNvSpPr>
              <a:spLocks noEditPoints="1" noChangeArrowheads="1"/>
            </p:cNvSpPr>
            <p:nvPr/>
          </p:nvSpPr>
          <p:spPr bwMode="auto">
            <a:xfrm>
              <a:off x="1419225" y="2386013"/>
              <a:ext cx="296863" cy="28575"/>
            </a:xfrm>
            <a:custGeom>
              <a:avLst/>
              <a:gdLst>
                <a:gd name="T0" fmla="*/ 406 w 406"/>
                <a:gd name="T1" fmla="*/ 0 h 38"/>
                <a:gd name="T2" fmla="*/ 0 w 406"/>
                <a:gd name="T3" fmla="*/ 0 h 38"/>
                <a:gd name="T4" fmla="*/ 0 w 406"/>
                <a:gd name="T5" fmla="*/ 38 h 38"/>
                <a:gd name="T6" fmla="*/ 406 w 406"/>
                <a:gd name="T7" fmla="*/ 38 h 38"/>
                <a:gd name="T8" fmla="*/ 406 w 406"/>
                <a:gd name="T9" fmla="*/ 0 h 38"/>
                <a:gd name="T10" fmla="*/ 390 w 406"/>
                <a:gd name="T11" fmla="*/ 23 h 38"/>
                <a:gd name="T12" fmla="*/ 357 w 406"/>
                <a:gd name="T13" fmla="*/ 23 h 38"/>
                <a:gd name="T14" fmla="*/ 357 w 406"/>
                <a:gd name="T15" fmla="*/ 14 h 38"/>
                <a:gd name="T16" fmla="*/ 390 w 406"/>
                <a:gd name="T17" fmla="*/ 14 h 38"/>
                <a:gd name="T18" fmla="*/ 390 w 406"/>
                <a:gd name="T19"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38">
                  <a:moveTo>
                    <a:pt x="406" y="0"/>
                  </a:moveTo>
                  <a:lnTo>
                    <a:pt x="0" y="0"/>
                  </a:lnTo>
                  <a:lnTo>
                    <a:pt x="0" y="38"/>
                  </a:lnTo>
                  <a:lnTo>
                    <a:pt x="406" y="38"/>
                  </a:lnTo>
                  <a:lnTo>
                    <a:pt x="406" y="0"/>
                  </a:lnTo>
                  <a:close/>
                  <a:moveTo>
                    <a:pt x="390" y="23"/>
                  </a:moveTo>
                  <a:lnTo>
                    <a:pt x="357" y="23"/>
                  </a:lnTo>
                  <a:lnTo>
                    <a:pt x="357" y="14"/>
                  </a:lnTo>
                  <a:lnTo>
                    <a:pt x="390" y="14"/>
                  </a:lnTo>
                  <a:lnTo>
                    <a:pt x="390" y="23"/>
                  </a:lnTo>
                  <a:close/>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8" name="Freeform 14"/>
            <p:cNvSpPr>
              <a:spLocks noEditPoints="1" noChangeArrowheads="1"/>
            </p:cNvSpPr>
            <p:nvPr/>
          </p:nvSpPr>
          <p:spPr bwMode="auto">
            <a:xfrm>
              <a:off x="1433513" y="2209800"/>
              <a:ext cx="268287" cy="168275"/>
            </a:xfrm>
            <a:custGeom>
              <a:avLst/>
              <a:gdLst>
                <a:gd name="T0" fmla="*/ 369 w 369"/>
                <a:gd name="T1" fmla="*/ 0 h 230"/>
                <a:gd name="T2" fmla="*/ 0 w 369"/>
                <a:gd name="T3" fmla="*/ 0 h 230"/>
                <a:gd name="T4" fmla="*/ 0 w 369"/>
                <a:gd name="T5" fmla="*/ 230 h 230"/>
                <a:gd name="T6" fmla="*/ 369 w 369"/>
                <a:gd name="T7" fmla="*/ 230 h 230"/>
                <a:gd name="T8" fmla="*/ 369 w 369"/>
                <a:gd name="T9" fmla="*/ 0 h 230"/>
                <a:gd name="T10" fmla="*/ 329 w 369"/>
                <a:gd name="T11" fmla="*/ 197 h 230"/>
                <a:gd name="T12" fmla="*/ 43 w 369"/>
                <a:gd name="T13" fmla="*/ 197 h 230"/>
                <a:gd name="T14" fmla="*/ 43 w 369"/>
                <a:gd name="T15" fmla="*/ 34 h 230"/>
                <a:gd name="T16" fmla="*/ 329 w 369"/>
                <a:gd name="T17" fmla="*/ 34 h 230"/>
                <a:gd name="T18" fmla="*/ 329 w 369"/>
                <a:gd name="T19" fmla="*/ 19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230">
                  <a:moveTo>
                    <a:pt x="369" y="0"/>
                  </a:moveTo>
                  <a:lnTo>
                    <a:pt x="0" y="0"/>
                  </a:lnTo>
                  <a:lnTo>
                    <a:pt x="0" y="230"/>
                  </a:lnTo>
                  <a:lnTo>
                    <a:pt x="369" y="230"/>
                  </a:lnTo>
                  <a:lnTo>
                    <a:pt x="369" y="0"/>
                  </a:lnTo>
                  <a:close/>
                  <a:moveTo>
                    <a:pt x="329" y="197"/>
                  </a:moveTo>
                  <a:lnTo>
                    <a:pt x="43" y="197"/>
                  </a:lnTo>
                  <a:lnTo>
                    <a:pt x="43" y="34"/>
                  </a:lnTo>
                  <a:lnTo>
                    <a:pt x="329" y="34"/>
                  </a:lnTo>
                  <a:lnTo>
                    <a:pt x="329" y="197"/>
                  </a:lnTo>
                  <a:close/>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49" name="Freeform 15"/>
            <p:cNvSpPr>
              <a:spLocks noEditPoints="1" noChangeArrowheads="1"/>
            </p:cNvSpPr>
            <p:nvPr/>
          </p:nvSpPr>
          <p:spPr bwMode="auto">
            <a:xfrm>
              <a:off x="2211388" y="2827338"/>
              <a:ext cx="203200" cy="225425"/>
            </a:xfrm>
            <a:custGeom>
              <a:avLst/>
              <a:gdLst>
                <a:gd name="T0" fmla="*/ 145 w 279"/>
                <a:gd name="T1" fmla="*/ 3 h 310"/>
                <a:gd name="T2" fmla="*/ 145 w 279"/>
                <a:gd name="T3" fmla="*/ 3 h 310"/>
                <a:gd name="T4" fmla="*/ 0 w 279"/>
                <a:gd name="T5" fmla="*/ 218 h 310"/>
                <a:gd name="T6" fmla="*/ 0 w 279"/>
                <a:gd name="T7" fmla="*/ 220 h 310"/>
                <a:gd name="T8" fmla="*/ 133 w 279"/>
                <a:gd name="T9" fmla="*/ 308 h 310"/>
                <a:gd name="T10" fmla="*/ 133 w 279"/>
                <a:gd name="T11" fmla="*/ 310 h 310"/>
                <a:gd name="T12" fmla="*/ 135 w 279"/>
                <a:gd name="T13" fmla="*/ 308 h 310"/>
                <a:gd name="T14" fmla="*/ 279 w 279"/>
                <a:gd name="T15" fmla="*/ 92 h 310"/>
                <a:gd name="T16" fmla="*/ 279 w 279"/>
                <a:gd name="T17" fmla="*/ 90 h 310"/>
                <a:gd name="T18" fmla="*/ 246 w 279"/>
                <a:gd name="T19" fmla="*/ 69 h 310"/>
                <a:gd name="T20" fmla="*/ 260 w 279"/>
                <a:gd name="T21" fmla="*/ 48 h 310"/>
                <a:gd name="T22" fmla="*/ 263 w 279"/>
                <a:gd name="T23" fmla="*/ 48 h 310"/>
                <a:gd name="T24" fmla="*/ 260 w 279"/>
                <a:gd name="T25" fmla="*/ 45 h 310"/>
                <a:gd name="T26" fmla="*/ 194 w 279"/>
                <a:gd name="T27" fmla="*/ 3 h 310"/>
                <a:gd name="T28" fmla="*/ 194 w 279"/>
                <a:gd name="T29" fmla="*/ 0 h 310"/>
                <a:gd name="T30" fmla="*/ 192 w 279"/>
                <a:gd name="T31" fmla="*/ 3 h 310"/>
                <a:gd name="T32" fmla="*/ 178 w 279"/>
                <a:gd name="T33" fmla="*/ 24 h 310"/>
                <a:gd name="T34" fmla="*/ 147 w 279"/>
                <a:gd name="T35" fmla="*/ 3 h 310"/>
                <a:gd name="T36" fmla="*/ 145 w 279"/>
                <a:gd name="T37" fmla="*/ 3 h 310"/>
                <a:gd name="T38" fmla="*/ 171 w 279"/>
                <a:gd name="T39" fmla="*/ 213 h 310"/>
                <a:gd name="T40" fmla="*/ 76 w 279"/>
                <a:gd name="T41" fmla="*/ 149 h 310"/>
                <a:gd name="T42" fmla="*/ 109 w 279"/>
                <a:gd name="T43" fmla="*/ 100 h 310"/>
                <a:gd name="T44" fmla="*/ 204 w 279"/>
                <a:gd name="T45" fmla="*/ 161 h 310"/>
                <a:gd name="T46" fmla="*/ 171 w 279"/>
                <a:gd name="T47" fmla="*/ 213 h 310"/>
                <a:gd name="T48" fmla="*/ 128 w 279"/>
                <a:gd name="T49" fmla="*/ 275 h 310"/>
                <a:gd name="T50" fmla="*/ 33 w 279"/>
                <a:gd name="T51" fmla="*/ 211 h 310"/>
                <a:gd name="T52" fmla="*/ 66 w 279"/>
                <a:gd name="T53" fmla="*/ 161 h 310"/>
                <a:gd name="T54" fmla="*/ 161 w 279"/>
                <a:gd name="T55" fmla="*/ 225 h 310"/>
                <a:gd name="T56" fmla="*/ 128 w 279"/>
                <a:gd name="T57" fmla="*/ 27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9" h="310">
                  <a:moveTo>
                    <a:pt x="145" y="3"/>
                  </a:moveTo>
                  <a:lnTo>
                    <a:pt x="145" y="3"/>
                  </a:lnTo>
                  <a:lnTo>
                    <a:pt x="0" y="218"/>
                  </a:lnTo>
                  <a:lnTo>
                    <a:pt x="0" y="220"/>
                  </a:lnTo>
                  <a:lnTo>
                    <a:pt x="133" y="308"/>
                  </a:lnTo>
                  <a:lnTo>
                    <a:pt x="133" y="310"/>
                  </a:lnTo>
                  <a:lnTo>
                    <a:pt x="135" y="308"/>
                  </a:lnTo>
                  <a:lnTo>
                    <a:pt x="279" y="92"/>
                  </a:lnTo>
                  <a:lnTo>
                    <a:pt x="279" y="90"/>
                  </a:lnTo>
                  <a:lnTo>
                    <a:pt x="246" y="69"/>
                  </a:lnTo>
                  <a:lnTo>
                    <a:pt x="260" y="48"/>
                  </a:lnTo>
                  <a:lnTo>
                    <a:pt x="263" y="48"/>
                  </a:lnTo>
                  <a:lnTo>
                    <a:pt x="260" y="45"/>
                  </a:lnTo>
                  <a:lnTo>
                    <a:pt x="194" y="3"/>
                  </a:lnTo>
                  <a:lnTo>
                    <a:pt x="194" y="0"/>
                  </a:lnTo>
                  <a:lnTo>
                    <a:pt x="192" y="3"/>
                  </a:lnTo>
                  <a:lnTo>
                    <a:pt x="178" y="24"/>
                  </a:lnTo>
                  <a:lnTo>
                    <a:pt x="147" y="3"/>
                  </a:lnTo>
                  <a:lnTo>
                    <a:pt x="145" y="3"/>
                  </a:lnTo>
                  <a:close/>
                  <a:moveTo>
                    <a:pt x="171" y="213"/>
                  </a:moveTo>
                  <a:lnTo>
                    <a:pt x="76" y="149"/>
                  </a:lnTo>
                  <a:lnTo>
                    <a:pt x="109" y="100"/>
                  </a:lnTo>
                  <a:lnTo>
                    <a:pt x="204" y="161"/>
                  </a:lnTo>
                  <a:lnTo>
                    <a:pt x="171" y="213"/>
                  </a:lnTo>
                  <a:close/>
                  <a:moveTo>
                    <a:pt x="128" y="275"/>
                  </a:moveTo>
                  <a:lnTo>
                    <a:pt x="33" y="211"/>
                  </a:lnTo>
                  <a:lnTo>
                    <a:pt x="66" y="161"/>
                  </a:lnTo>
                  <a:lnTo>
                    <a:pt x="161" y="225"/>
                  </a:lnTo>
                  <a:lnTo>
                    <a:pt x="128" y="275"/>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50" name="Freeform 16"/>
            <p:cNvSpPr>
              <a:spLocks noEditPoints="1"/>
            </p:cNvSpPr>
            <p:nvPr/>
          </p:nvSpPr>
          <p:spPr bwMode="auto">
            <a:xfrm>
              <a:off x="771525" y="2844800"/>
              <a:ext cx="103188" cy="217488"/>
            </a:xfrm>
            <a:custGeom>
              <a:avLst/>
              <a:gdLst>
                <a:gd name="T0" fmla="*/ 2 w 60"/>
                <a:gd name="T1" fmla="*/ 123 h 126"/>
                <a:gd name="T2" fmla="*/ 30 w 60"/>
                <a:gd name="T3" fmla="*/ 108 h 126"/>
                <a:gd name="T4" fmla="*/ 59 w 60"/>
                <a:gd name="T5" fmla="*/ 123 h 126"/>
                <a:gd name="T6" fmla="*/ 60 w 60"/>
                <a:gd name="T7" fmla="*/ 122 h 126"/>
                <a:gd name="T8" fmla="*/ 60 w 60"/>
                <a:gd name="T9" fmla="*/ 27 h 126"/>
                <a:gd name="T10" fmla="*/ 59 w 60"/>
                <a:gd name="T11" fmla="*/ 14 h 126"/>
                <a:gd name="T12" fmla="*/ 30 w 60"/>
                <a:gd name="T13" fmla="*/ 0 h 126"/>
                <a:gd name="T14" fmla="*/ 2 w 60"/>
                <a:gd name="T15" fmla="*/ 14 h 126"/>
                <a:gd name="T16" fmla="*/ 1 w 60"/>
                <a:gd name="T17" fmla="*/ 27 h 126"/>
                <a:gd name="T18" fmla="*/ 1 w 60"/>
                <a:gd name="T19" fmla="*/ 122 h 126"/>
                <a:gd name="T20" fmla="*/ 2 w 60"/>
                <a:gd name="T21" fmla="*/ 123 h 126"/>
                <a:gd name="T22" fmla="*/ 10 w 60"/>
                <a:gd name="T23" fmla="*/ 21 h 126"/>
                <a:gd name="T24" fmla="*/ 30 w 60"/>
                <a:gd name="T25" fmla="*/ 17 h 126"/>
                <a:gd name="T26" fmla="*/ 51 w 60"/>
                <a:gd name="T27" fmla="*/ 21 h 126"/>
                <a:gd name="T28" fmla="*/ 52 w 60"/>
                <a:gd name="T29" fmla="*/ 23 h 126"/>
                <a:gd name="T30" fmla="*/ 50 w 60"/>
                <a:gd name="T31" fmla="*/ 24 h 126"/>
                <a:gd name="T32" fmla="*/ 49 w 60"/>
                <a:gd name="T33" fmla="*/ 24 h 126"/>
                <a:gd name="T34" fmla="*/ 45 w 60"/>
                <a:gd name="T35" fmla="*/ 23 h 126"/>
                <a:gd name="T36" fmla="*/ 30 w 60"/>
                <a:gd name="T37" fmla="*/ 21 h 126"/>
                <a:gd name="T38" fmla="*/ 15 w 60"/>
                <a:gd name="T39" fmla="*/ 23 h 126"/>
                <a:gd name="T40" fmla="*/ 11 w 60"/>
                <a:gd name="T41" fmla="*/ 24 h 126"/>
                <a:gd name="T42" fmla="*/ 9 w 60"/>
                <a:gd name="T43" fmla="*/ 23 h 126"/>
                <a:gd name="T44" fmla="*/ 10 w 60"/>
                <a:gd name="T45" fmla="*/ 21 h 126"/>
                <a:gd name="T46" fmla="*/ 10 w 60"/>
                <a:gd name="T47" fmla="*/ 38 h 126"/>
                <a:gd name="T48" fmla="*/ 30 w 60"/>
                <a:gd name="T49" fmla="*/ 34 h 126"/>
                <a:gd name="T50" fmla="*/ 51 w 60"/>
                <a:gd name="T51" fmla="*/ 38 h 126"/>
                <a:gd name="T52" fmla="*/ 52 w 60"/>
                <a:gd name="T53" fmla="*/ 40 h 126"/>
                <a:gd name="T54" fmla="*/ 50 w 60"/>
                <a:gd name="T55" fmla="*/ 41 h 126"/>
                <a:gd name="T56" fmla="*/ 49 w 60"/>
                <a:gd name="T57" fmla="*/ 41 h 126"/>
                <a:gd name="T58" fmla="*/ 45 w 60"/>
                <a:gd name="T59" fmla="*/ 40 h 126"/>
                <a:gd name="T60" fmla="*/ 30 w 60"/>
                <a:gd name="T61" fmla="*/ 38 h 126"/>
                <a:gd name="T62" fmla="*/ 15 w 60"/>
                <a:gd name="T63" fmla="*/ 40 h 126"/>
                <a:gd name="T64" fmla="*/ 11 w 60"/>
                <a:gd name="T65" fmla="*/ 41 h 126"/>
                <a:gd name="T66" fmla="*/ 9 w 60"/>
                <a:gd name="T67" fmla="*/ 40 h 126"/>
                <a:gd name="T68" fmla="*/ 10 w 60"/>
                <a:gd name="T69" fmla="*/ 38 h 126"/>
                <a:gd name="T70" fmla="*/ 10 w 60"/>
                <a:gd name="T71" fmla="*/ 55 h 126"/>
                <a:gd name="T72" fmla="*/ 30 w 60"/>
                <a:gd name="T73" fmla="*/ 51 h 126"/>
                <a:gd name="T74" fmla="*/ 51 w 60"/>
                <a:gd name="T75" fmla="*/ 55 h 126"/>
                <a:gd name="T76" fmla="*/ 52 w 60"/>
                <a:gd name="T77" fmla="*/ 57 h 126"/>
                <a:gd name="T78" fmla="*/ 50 w 60"/>
                <a:gd name="T79" fmla="*/ 58 h 126"/>
                <a:gd name="T80" fmla="*/ 49 w 60"/>
                <a:gd name="T81" fmla="*/ 58 h 126"/>
                <a:gd name="T82" fmla="*/ 45 w 60"/>
                <a:gd name="T83" fmla="*/ 57 h 126"/>
                <a:gd name="T84" fmla="*/ 30 w 60"/>
                <a:gd name="T85" fmla="*/ 55 h 126"/>
                <a:gd name="T86" fmla="*/ 15 w 60"/>
                <a:gd name="T87" fmla="*/ 57 h 126"/>
                <a:gd name="T88" fmla="*/ 11 w 60"/>
                <a:gd name="T89" fmla="*/ 58 h 126"/>
                <a:gd name="T90" fmla="*/ 9 w 60"/>
                <a:gd name="T91" fmla="*/ 57 h 126"/>
                <a:gd name="T92" fmla="*/ 10 w 60"/>
                <a:gd name="T93"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2" y="123"/>
                  </a:moveTo>
                  <a:cubicBezTo>
                    <a:pt x="5" y="112"/>
                    <a:pt x="16" y="108"/>
                    <a:pt x="30" y="108"/>
                  </a:cubicBezTo>
                  <a:cubicBezTo>
                    <a:pt x="44" y="108"/>
                    <a:pt x="56" y="112"/>
                    <a:pt x="59" y="123"/>
                  </a:cubicBezTo>
                  <a:cubicBezTo>
                    <a:pt x="60" y="126"/>
                    <a:pt x="60" y="126"/>
                    <a:pt x="60" y="122"/>
                  </a:cubicBezTo>
                  <a:cubicBezTo>
                    <a:pt x="60" y="103"/>
                    <a:pt x="60" y="47"/>
                    <a:pt x="60" y="27"/>
                  </a:cubicBezTo>
                  <a:cubicBezTo>
                    <a:pt x="60" y="24"/>
                    <a:pt x="60" y="17"/>
                    <a:pt x="59" y="14"/>
                  </a:cubicBezTo>
                  <a:cubicBezTo>
                    <a:pt x="55" y="3"/>
                    <a:pt x="44" y="0"/>
                    <a:pt x="30" y="0"/>
                  </a:cubicBezTo>
                  <a:cubicBezTo>
                    <a:pt x="17" y="0"/>
                    <a:pt x="5" y="3"/>
                    <a:pt x="2" y="14"/>
                  </a:cubicBezTo>
                  <a:cubicBezTo>
                    <a:pt x="0" y="17"/>
                    <a:pt x="1" y="24"/>
                    <a:pt x="1" y="27"/>
                  </a:cubicBezTo>
                  <a:cubicBezTo>
                    <a:pt x="1" y="47"/>
                    <a:pt x="1" y="103"/>
                    <a:pt x="1" y="122"/>
                  </a:cubicBezTo>
                  <a:cubicBezTo>
                    <a:pt x="1" y="126"/>
                    <a:pt x="0" y="126"/>
                    <a:pt x="2" y="123"/>
                  </a:cubicBezTo>
                  <a:moveTo>
                    <a:pt x="10" y="21"/>
                  </a:moveTo>
                  <a:cubicBezTo>
                    <a:pt x="15" y="19"/>
                    <a:pt x="22" y="17"/>
                    <a:pt x="30" y="17"/>
                  </a:cubicBezTo>
                  <a:cubicBezTo>
                    <a:pt x="39" y="17"/>
                    <a:pt x="46" y="19"/>
                    <a:pt x="51" y="21"/>
                  </a:cubicBezTo>
                  <a:cubicBezTo>
                    <a:pt x="52" y="21"/>
                    <a:pt x="52" y="23"/>
                    <a:pt x="52" y="23"/>
                  </a:cubicBezTo>
                  <a:cubicBezTo>
                    <a:pt x="51" y="24"/>
                    <a:pt x="51" y="24"/>
                    <a:pt x="50" y="24"/>
                  </a:cubicBezTo>
                  <a:cubicBezTo>
                    <a:pt x="50" y="24"/>
                    <a:pt x="50" y="24"/>
                    <a:pt x="49" y="24"/>
                  </a:cubicBezTo>
                  <a:cubicBezTo>
                    <a:pt x="48" y="24"/>
                    <a:pt x="47" y="23"/>
                    <a:pt x="45" y="23"/>
                  </a:cubicBezTo>
                  <a:cubicBezTo>
                    <a:pt x="41" y="21"/>
                    <a:pt x="36" y="21"/>
                    <a:pt x="30" y="21"/>
                  </a:cubicBezTo>
                  <a:cubicBezTo>
                    <a:pt x="24" y="21"/>
                    <a:pt x="19" y="21"/>
                    <a:pt x="15" y="23"/>
                  </a:cubicBezTo>
                  <a:cubicBezTo>
                    <a:pt x="14" y="23"/>
                    <a:pt x="13" y="24"/>
                    <a:pt x="11" y="24"/>
                  </a:cubicBezTo>
                  <a:cubicBezTo>
                    <a:pt x="11" y="25"/>
                    <a:pt x="10" y="24"/>
                    <a:pt x="9" y="23"/>
                  </a:cubicBezTo>
                  <a:cubicBezTo>
                    <a:pt x="9" y="23"/>
                    <a:pt x="9" y="21"/>
                    <a:pt x="10" y="21"/>
                  </a:cubicBezTo>
                  <a:moveTo>
                    <a:pt x="10" y="38"/>
                  </a:moveTo>
                  <a:cubicBezTo>
                    <a:pt x="15" y="36"/>
                    <a:pt x="22" y="34"/>
                    <a:pt x="30" y="34"/>
                  </a:cubicBezTo>
                  <a:cubicBezTo>
                    <a:pt x="39" y="34"/>
                    <a:pt x="46" y="36"/>
                    <a:pt x="51" y="38"/>
                  </a:cubicBezTo>
                  <a:cubicBezTo>
                    <a:pt x="52" y="38"/>
                    <a:pt x="52" y="39"/>
                    <a:pt x="52" y="40"/>
                  </a:cubicBezTo>
                  <a:cubicBezTo>
                    <a:pt x="51" y="41"/>
                    <a:pt x="51" y="41"/>
                    <a:pt x="50" y="41"/>
                  </a:cubicBezTo>
                  <a:cubicBezTo>
                    <a:pt x="50" y="41"/>
                    <a:pt x="50" y="41"/>
                    <a:pt x="49" y="41"/>
                  </a:cubicBezTo>
                  <a:cubicBezTo>
                    <a:pt x="48" y="41"/>
                    <a:pt x="47" y="40"/>
                    <a:pt x="45" y="40"/>
                  </a:cubicBezTo>
                  <a:cubicBezTo>
                    <a:pt x="41" y="38"/>
                    <a:pt x="36" y="38"/>
                    <a:pt x="30" y="38"/>
                  </a:cubicBezTo>
                  <a:cubicBezTo>
                    <a:pt x="24" y="38"/>
                    <a:pt x="19" y="38"/>
                    <a:pt x="15" y="40"/>
                  </a:cubicBezTo>
                  <a:cubicBezTo>
                    <a:pt x="14" y="40"/>
                    <a:pt x="13" y="41"/>
                    <a:pt x="11" y="41"/>
                  </a:cubicBezTo>
                  <a:cubicBezTo>
                    <a:pt x="11" y="42"/>
                    <a:pt x="10" y="41"/>
                    <a:pt x="9" y="40"/>
                  </a:cubicBezTo>
                  <a:cubicBezTo>
                    <a:pt x="9" y="39"/>
                    <a:pt x="9" y="38"/>
                    <a:pt x="10" y="38"/>
                  </a:cubicBezTo>
                  <a:moveTo>
                    <a:pt x="10" y="55"/>
                  </a:moveTo>
                  <a:cubicBezTo>
                    <a:pt x="15" y="52"/>
                    <a:pt x="22" y="51"/>
                    <a:pt x="30" y="51"/>
                  </a:cubicBezTo>
                  <a:cubicBezTo>
                    <a:pt x="39" y="51"/>
                    <a:pt x="46" y="52"/>
                    <a:pt x="51" y="55"/>
                  </a:cubicBezTo>
                  <a:cubicBezTo>
                    <a:pt x="52" y="55"/>
                    <a:pt x="52" y="56"/>
                    <a:pt x="52" y="57"/>
                  </a:cubicBezTo>
                  <a:cubicBezTo>
                    <a:pt x="51" y="58"/>
                    <a:pt x="51" y="58"/>
                    <a:pt x="50" y="58"/>
                  </a:cubicBezTo>
                  <a:cubicBezTo>
                    <a:pt x="50" y="58"/>
                    <a:pt x="50" y="58"/>
                    <a:pt x="49" y="58"/>
                  </a:cubicBezTo>
                  <a:cubicBezTo>
                    <a:pt x="48" y="57"/>
                    <a:pt x="47" y="57"/>
                    <a:pt x="45" y="57"/>
                  </a:cubicBezTo>
                  <a:cubicBezTo>
                    <a:pt x="41" y="55"/>
                    <a:pt x="36" y="55"/>
                    <a:pt x="30" y="55"/>
                  </a:cubicBezTo>
                  <a:cubicBezTo>
                    <a:pt x="24" y="55"/>
                    <a:pt x="19" y="55"/>
                    <a:pt x="15" y="57"/>
                  </a:cubicBezTo>
                  <a:cubicBezTo>
                    <a:pt x="14" y="57"/>
                    <a:pt x="13" y="57"/>
                    <a:pt x="11" y="58"/>
                  </a:cubicBezTo>
                  <a:cubicBezTo>
                    <a:pt x="11" y="59"/>
                    <a:pt x="10" y="58"/>
                    <a:pt x="9" y="57"/>
                  </a:cubicBezTo>
                  <a:cubicBezTo>
                    <a:pt x="9" y="56"/>
                    <a:pt x="9" y="55"/>
                    <a:pt x="10" y="55"/>
                  </a:cubicBezTo>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51" name="Freeform 17"/>
            <p:cNvSpPr>
              <a:spLocks noEditPoints="1"/>
            </p:cNvSpPr>
            <p:nvPr/>
          </p:nvSpPr>
          <p:spPr bwMode="auto">
            <a:xfrm>
              <a:off x="884238" y="2844800"/>
              <a:ext cx="103187" cy="217488"/>
            </a:xfrm>
            <a:custGeom>
              <a:avLst/>
              <a:gdLst>
                <a:gd name="T0" fmla="*/ 59 w 60"/>
                <a:gd name="T1" fmla="*/ 123 h 126"/>
                <a:gd name="T2" fmla="*/ 60 w 60"/>
                <a:gd name="T3" fmla="*/ 122 h 126"/>
                <a:gd name="T4" fmla="*/ 60 w 60"/>
                <a:gd name="T5" fmla="*/ 27 h 126"/>
                <a:gd name="T6" fmla="*/ 59 w 60"/>
                <a:gd name="T7" fmla="*/ 14 h 126"/>
                <a:gd name="T8" fmla="*/ 30 w 60"/>
                <a:gd name="T9" fmla="*/ 0 h 126"/>
                <a:gd name="T10" fmla="*/ 2 w 60"/>
                <a:gd name="T11" fmla="*/ 14 h 126"/>
                <a:gd name="T12" fmla="*/ 1 w 60"/>
                <a:gd name="T13" fmla="*/ 27 h 126"/>
                <a:gd name="T14" fmla="*/ 1 w 60"/>
                <a:gd name="T15" fmla="*/ 122 h 126"/>
                <a:gd name="T16" fmla="*/ 2 w 60"/>
                <a:gd name="T17" fmla="*/ 123 h 126"/>
                <a:gd name="T18" fmla="*/ 30 w 60"/>
                <a:gd name="T19" fmla="*/ 108 h 126"/>
                <a:gd name="T20" fmla="*/ 59 w 60"/>
                <a:gd name="T21" fmla="*/ 123 h 126"/>
                <a:gd name="T22" fmla="*/ 52 w 60"/>
                <a:gd name="T23" fmla="*/ 57 h 126"/>
                <a:gd name="T24" fmla="*/ 50 w 60"/>
                <a:gd name="T25" fmla="*/ 58 h 126"/>
                <a:gd name="T26" fmla="*/ 49 w 60"/>
                <a:gd name="T27" fmla="*/ 58 h 126"/>
                <a:gd name="T28" fmla="*/ 45 w 60"/>
                <a:gd name="T29" fmla="*/ 57 h 126"/>
                <a:gd name="T30" fmla="*/ 30 w 60"/>
                <a:gd name="T31" fmla="*/ 55 h 126"/>
                <a:gd name="T32" fmla="*/ 15 w 60"/>
                <a:gd name="T33" fmla="*/ 57 h 126"/>
                <a:gd name="T34" fmla="*/ 11 w 60"/>
                <a:gd name="T35" fmla="*/ 58 h 126"/>
                <a:gd name="T36" fmla="*/ 9 w 60"/>
                <a:gd name="T37" fmla="*/ 57 h 126"/>
                <a:gd name="T38" fmla="*/ 10 w 60"/>
                <a:gd name="T39" fmla="*/ 55 h 126"/>
                <a:gd name="T40" fmla="*/ 30 w 60"/>
                <a:gd name="T41" fmla="*/ 51 h 126"/>
                <a:gd name="T42" fmla="*/ 51 w 60"/>
                <a:gd name="T43" fmla="*/ 55 h 126"/>
                <a:gd name="T44" fmla="*/ 52 w 60"/>
                <a:gd name="T45" fmla="*/ 57 h 126"/>
                <a:gd name="T46" fmla="*/ 52 w 60"/>
                <a:gd name="T47" fmla="*/ 40 h 126"/>
                <a:gd name="T48" fmla="*/ 50 w 60"/>
                <a:gd name="T49" fmla="*/ 41 h 126"/>
                <a:gd name="T50" fmla="*/ 49 w 60"/>
                <a:gd name="T51" fmla="*/ 41 h 126"/>
                <a:gd name="T52" fmla="*/ 45 w 60"/>
                <a:gd name="T53" fmla="*/ 40 h 126"/>
                <a:gd name="T54" fmla="*/ 30 w 60"/>
                <a:gd name="T55" fmla="*/ 38 h 126"/>
                <a:gd name="T56" fmla="*/ 15 w 60"/>
                <a:gd name="T57" fmla="*/ 40 h 126"/>
                <a:gd name="T58" fmla="*/ 11 w 60"/>
                <a:gd name="T59" fmla="*/ 41 h 126"/>
                <a:gd name="T60" fmla="*/ 9 w 60"/>
                <a:gd name="T61" fmla="*/ 40 h 126"/>
                <a:gd name="T62" fmla="*/ 10 w 60"/>
                <a:gd name="T63" fmla="*/ 38 h 126"/>
                <a:gd name="T64" fmla="*/ 30 w 60"/>
                <a:gd name="T65" fmla="*/ 34 h 126"/>
                <a:gd name="T66" fmla="*/ 51 w 60"/>
                <a:gd name="T67" fmla="*/ 38 h 126"/>
                <a:gd name="T68" fmla="*/ 52 w 60"/>
                <a:gd name="T69" fmla="*/ 40 h 126"/>
                <a:gd name="T70" fmla="*/ 52 w 60"/>
                <a:gd name="T71" fmla="*/ 23 h 126"/>
                <a:gd name="T72" fmla="*/ 50 w 60"/>
                <a:gd name="T73" fmla="*/ 24 h 126"/>
                <a:gd name="T74" fmla="*/ 49 w 60"/>
                <a:gd name="T75" fmla="*/ 24 h 126"/>
                <a:gd name="T76" fmla="*/ 45 w 60"/>
                <a:gd name="T77" fmla="*/ 23 h 126"/>
                <a:gd name="T78" fmla="*/ 30 w 60"/>
                <a:gd name="T79" fmla="*/ 21 h 126"/>
                <a:gd name="T80" fmla="*/ 15 w 60"/>
                <a:gd name="T81" fmla="*/ 23 h 126"/>
                <a:gd name="T82" fmla="*/ 11 w 60"/>
                <a:gd name="T83" fmla="*/ 24 h 126"/>
                <a:gd name="T84" fmla="*/ 9 w 60"/>
                <a:gd name="T85" fmla="*/ 23 h 126"/>
                <a:gd name="T86" fmla="*/ 10 w 60"/>
                <a:gd name="T87" fmla="*/ 21 h 126"/>
                <a:gd name="T88" fmla="*/ 30 w 60"/>
                <a:gd name="T89" fmla="*/ 17 h 126"/>
                <a:gd name="T90" fmla="*/ 51 w 60"/>
                <a:gd name="T91" fmla="*/ 21 h 126"/>
                <a:gd name="T92" fmla="*/ 52 w 60"/>
                <a:gd name="T93" fmla="*/ 2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126">
                  <a:moveTo>
                    <a:pt x="59" y="123"/>
                  </a:moveTo>
                  <a:cubicBezTo>
                    <a:pt x="60" y="126"/>
                    <a:pt x="60" y="126"/>
                    <a:pt x="60" y="122"/>
                  </a:cubicBezTo>
                  <a:cubicBezTo>
                    <a:pt x="60" y="103"/>
                    <a:pt x="60" y="47"/>
                    <a:pt x="60" y="27"/>
                  </a:cubicBezTo>
                  <a:cubicBezTo>
                    <a:pt x="60" y="24"/>
                    <a:pt x="60" y="17"/>
                    <a:pt x="59" y="14"/>
                  </a:cubicBezTo>
                  <a:cubicBezTo>
                    <a:pt x="55" y="3"/>
                    <a:pt x="44" y="0"/>
                    <a:pt x="30" y="0"/>
                  </a:cubicBezTo>
                  <a:cubicBezTo>
                    <a:pt x="17" y="0"/>
                    <a:pt x="5" y="3"/>
                    <a:pt x="2" y="14"/>
                  </a:cubicBezTo>
                  <a:cubicBezTo>
                    <a:pt x="1" y="17"/>
                    <a:pt x="1" y="24"/>
                    <a:pt x="1" y="27"/>
                  </a:cubicBezTo>
                  <a:cubicBezTo>
                    <a:pt x="1" y="47"/>
                    <a:pt x="1" y="103"/>
                    <a:pt x="1" y="122"/>
                  </a:cubicBezTo>
                  <a:cubicBezTo>
                    <a:pt x="1" y="126"/>
                    <a:pt x="0" y="126"/>
                    <a:pt x="2" y="123"/>
                  </a:cubicBezTo>
                  <a:cubicBezTo>
                    <a:pt x="5" y="112"/>
                    <a:pt x="17" y="108"/>
                    <a:pt x="30" y="108"/>
                  </a:cubicBezTo>
                  <a:cubicBezTo>
                    <a:pt x="44" y="108"/>
                    <a:pt x="56" y="112"/>
                    <a:pt x="59" y="123"/>
                  </a:cubicBezTo>
                  <a:moveTo>
                    <a:pt x="52" y="57"/>
                  </a:moveTo>
                  <a:cubicBezTo>
                    <a:pt x="51" y="58"/>
                    <a:pt x="51" y="58"/>
                    <a:pt x="50" y="58"/>
                  </a:cubicBezTo>
                  <a:cubicBezTo>
                    <a:pt x="50" y="58"/>
                    <a:pt x="50" y="58"/>
                    <a:pt x="49" y="58"/>
                  </a:cubicBezTo>
                  <a:cubicBezTo>
                    <a:pt x="48" y="57"/>
                    <a:pt x="47" y="57"/>
                    <a:pt x="45" y="57"/>
                  </a:cubicBezTo>
                  <a:cubicBezTo>
                    <a:pt x="41" y="55"/>
                    <a:pt x="36" y="55"/>
                    <a:pt x="30" y="55"/>
                  </a:cubicBezTo>
                  <a:cubicBezTo>
                    <a:pt x="24" y="55"/>
                    <a:pt x="19" y="55"/>
                    <a:pt x="15" y="57"/>
                  </a:cubicBezTo>
                  <a:cubicBezTo>
                    <a:pt x="14" y="57"/>
                    <a:pt x="13" y="57"/>
                    <a:pt x="11" y="58"/>
                  </a:cubicBezTo>
                  <a:cubicBezTo>
                    <a:pt x="11" y="59"/>
                    <a:pt x="10" y="58"/>
                    <a:pt x="9" y="57"/>
                  </a:cubicBezTo>
                  <a:cubicBezTo>
                    <a:pt x="9" y="56"/>
                    <a:pt x="9" y="55"/>
                    <a:pt x="10" y="55"/>
                  </a:cubicBezTo>
                  <a:cubicBezTo>
                    <a:pt x="15" y="52"/>
                    <a:pt x="22" y="51"/>
                    <a:pt x="30" y="51"/>
                  </a:cubicBezTo>
                  <a:cubicBezTo>
                    <a:pt x="39" y="51"/>
                    <a:pt x="46" y="52"/>
                    <a:pt x="51" y="55"/>
                  </a:cubicBezTo>
                  <a:cubicBezTo>
                    <a:pt x="52" y="55"/>
                    <a:pt x="52" y="56"/>
                    <a:pt x="52" y="57"/>
                  </a:cubicBezTo>
                  <a:moveTo>
                    <a:pt x="52" y="40"/>
                  </a:moveTo>
                  <a:cubicBezTo>
                    <a:pt x="51" y="41"/>
                    <a:pt x="51" y="41"/>
                    <a:pt x="50" y="41"/>
                  </a:cubicBezTo>
                  <a:cubicBezTo>
                    <a:pt x="50" y="41"/>
                    <a:pt x="50" y="41"/>
                    <a:pt x="49" y="41"/>
                  </a:cubicBezTo>
                  <a:cubicBezTo>
                    <a:pt x="48" y="41"/>
                    <a:pt x="47" y="40"/>
                    <a:pt x="45" y="40"/>
                  </a:cubicBezTo>
                  <a:cubicBezTo>
                    <a:pt x="41" y="38"/>
                    <a:pt x="36" y="38"/>
                    <a:pt x="30" y="38"/>
                  </a:cubicBezTo>
                  <a:cubicBezTo>
                    <a:pt x="24" y="38"/>
                    <a:pt x="19" y="38"/>
                    <a:pt x="15" y="40"/>
                  </a:cubicBezTo>
                  <a:cubicBezTo>
                    <a:pt x="14" y="40"/>
                    <a:pt x="13" y="41"/>
                    <a:pt x="11" y="41"/>
                  </a:cubicBezTo>
                  <a:cubicBezTo>
                    <a:pt x="11" y="42"/>
                    <a:pt x="10" y="41"/>
                    <a:pt x="9" y="40"/>
                  </a:cubicBezTo>
                  <a:cubicBezTo>
                    <a:pt x="9" y="39"/>
                    <a:pt x="9" y="38"/>
                    <a:pt x="10" y="38"/>
                  </a:cubicBezTo>
                  <a:cubicBezTo>
                    <a:pt x="15" y="36"/>
                    <a:pt x="22" y="34"/>
                    <a:pt x="30" y="34"/>
                  </a:cubicBezTo>
                  <a:cubicBezTo>
                    <a:pt x="39" y="34"/>
                    <a:pt x="46" y="36"/>
                    <a:pt x="51" y="38"/>
                  </a:cubicBezTo>
                  <a:cubicBezTo>
                    <a:pt x="52" y="38"/>
                    <a:pt x="52" y="39"/>
                    <a:pt x="52" y="40"/>
                  </a:cubicBezTo>
                  <a:moveTo>
                    <a:pt x="52" y="23"/>
                  </a:moveTo>
                  <a:cubicBezTo>
                    <a:pt x="51" y="24"/>
                    <a:pt x="51" y="24"/>
                    <a:pt x="50" y="24"/>
                  </a:cubicBezTo>
                  <a:cubicBezTo>
                    <a:pt x="50" y="24"/>
                    <a:pt x="50" y="24"/>
                    <a:pt x="49" y="24"/>
                  </a:cubicBezTo>
                  <a:cubicBezTo>
                    <a:pt x="48" y="24"/>
                    <a:pt x="47" y="23"/>
                    <a:pt x="45" y="23"/>
                  </a:cubicBezTo>
                  <a:cubicBezTo>
                    <a:pt x="41" y="21"/>
                    <a:pt x="36" y="21"/>
                    <a:pt x="30" y="21"/>
                  </a:cubicBezTo>
                  <a:cubicBezTo>
                    <a:pt x="24" y="21"/>
                    <a:pt x="19" y="21"/>
                    <a:pt x="15" y="23"/>
                  </a:cubicBezTo>
                  <a:cubicBezTo>
                    <a:pt x="14" y="23"/>
                    <a:pt x="13" y="24"/>
                    <a:pt x="11" y="24"/>
                  </a:cubicBezTo>
                  <a:cubicBezTo>
                    <a:pt x="11" y="25"/>
                    <a:pt x="10" y="24"/>
                    <a:pt x="9" y="23"/>
                  </a:cubicBezTo>
                  <a:cubicBezTo>
                    <a:pt x="9" y="23"/>
                    <a:pt x="9" y="21"/>
                    <a:pt x="10" y="21"/>
                  </a:cubicBezTo>
                  <a:cubicBezTo>
                    <a:pt x="15" y="19"/>
                    <a:pt x="22" y="17"/>
                    <a:pt x="30" y="17"/>
                  </a:cubicBezTo>
                  <a:cubicBezTo>
                    <a:pt x="39" y="17"/>
                    <a:pt x="46" y="19"/>
                    <a:pt x="51" y="21"/>
                  </a:cubicBezTo>
                  <a:cubicBezTo>
                    <a:pt x="52" y="21"/>
                    <a:pt x="52" y="23"/>
                    <a:pt x="52" y="23"/>
                  </a:cubicBezTo>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52" name="Freeform 18"/>
            <p:cNvSpPr>
              <a:spLocks noChangeArrowheads="1"/>
            </p:cNvSpPr>
            <p:nvPr/>
          </p:nvSpPr>
          <p:spPr bwMode="auto">
            <a:xfrm>
              <a:off x="1631950" y="1852613"/>
              <a:ext cx="160338" cy="95250"/>
            </a:xfrm>
            <a:custGeom>
              <a:avLst/>
              <a:gdLst>
                <a:gd name="T0" fmla="*/ 26 w 93"/>
                <a:gd name="T1" fmla="*/ 30 h 55"/>
                <a:gd name="T2" fmla="*/ 66 w 93"/>
                <a:gd name="T3" fmla="*/ 26 h 55"/>
                <a:gd name="T4" fmla="*/ 57 w 93"/>
                <a:gd name="T5" fmla="*/ 35 h 55"/>
                <a:gd name="T6" fmla="*/ 59 w 93"/>
                <a:gd name="T7" fmla="*/ 41 h 55"/>
                <a:gd name="T8" fmla="*/ 81 w 93"/>
                <a:gd name="T9" fmla="*/ 41 h 55"/>
                <a:gd name="T10" fmla="*/ 84 w 93"/>
                <a:gd name="T11" fmla="*/ 41 h 55"/>
                <a:gd name="T12" fmla="*/ 86 w 93"/>
                <a:gd name="T13" fmla="*/ 41 h 55"/>
                <a:gd name="T14" fmla="*/ 90 w 93"/>
                <a:gd name="T15" fmla="*/ 41 h 55"/>
                <a:gd name="T16" fmla="*/ 92 w 93"/>
                <a:gd name="T17" fmla="*/ 39 h 55"/>
                <a:gd name="T18" fmla="*/ 92 w 93"/>
                <a:gd name="T19" fmla="*/ 8 h 55"/>
                <a:gd name="T20" fmla="*/ 86 w 93"/>
                <a:gd name="T21" fmla="*/ 5 h 55"/>
                <a:gd name="T22" fmla="*/ 77 w 93"/>
                <a:gd name="T23" fmla="*/ 14 h 55"/>
                <a:gd name="T24" fmla="*/ 15 w 93"/>
                <a:gd name="T25" fmla="*/ 19 h 55"/>
                <a:gd name="T26" fmla="*/ 1 w 93"/>
                <a:gd name="T27" fmla="*/ 55 h 55"/>
                <a:gd name="T28" fmla="*/ 17 w 93"/>
                <a:gd name="T29" fmla="*/ 55 h 55"/>
                <a:gd name="T30" fmla="*/ 26 w 93"/>
                <a:gd name="T31" fmla="*/ 3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55">
                  <a:moveTo>
                    <a:pt x="26" y="30"/>
                  </a:moveTo>
                  <a:cubicBezTo>
                    <a:pt x="37" y="20"/>
                    <a:pt x="53" y="18"/>
                    <a:pt x="66" y="26"/>
                  </a:cubicBezTo>
                  <a:cubicBezTo>
                    <a:pt x="61" y="30"/>
                    <a:pt x="57" y="35"/>
                    <a:pt x="57" y="35"/>
                  </a:cubicBezTo>
                  <a:cubicBezTo>
                    <a:pt x="53" y="39"/>
                    <a:pt x="57" y="41"/>
                    <a:pt x="59" y="41"/>
                  </a:cubicBezTo>
                  <a:cubicBezTo>
                    <a:pt x="81" y="41"/>
                    <a:pt x="81" y="41"/>
                    <a:pt x="81" y="41"/>
                  </a:cubicBezTo>
                  <a:cubicBezTo>
                    <a:pt x="83" y="41"/>
                    <a:pt x="84" y="41"/>
                    <a:pt x="84" y="41"/>
                  </a:cubicBezTo>
                  <a:cubicBezTo>
                    <a:pt x="86" y="41"/>
                    <a:pt x="86" y="41"/>
                    <a:pt x="86" y="41"/>
                  </a:cubicBezTo>
                  <a:cubicBezTo>
                    <a:pt x="90" y="41"/>
                    <a:pt x="90" y="41"/>
                    <a:pt x="90" y="41"/>
                  </a:cubicBezTo>
                  <a:cubicBezTo>
                    <a:pt x="91" y="41"/>
                    <a:pt x="92" y="40"/>
                    <a:pt x="92" y="39"/>
                  </a:cubicBezTo>
                  <a:cubicBezTo>
                    <a:pt x="92" y="8"/>
                    <a:pt x="92" y="8"/>
                    <a:pt x="92" y="8"/>
                  </a:cubicBezTo>
                  <a:cubicBezTo>
                    <a:pt x="93" y="5"/>
                    <a:pt x="89" y="2"/>
                    <a:pt x="86" y="5"/>
                  </a:cubicBezTo>
                  <a:cubicBezTo>
                    <a:pt x="86" y="5"/>
                    <a:pt x="81" y="11"/>
                    <a:pt x="77" y="14"/>
                  </a:cubicBezTo>
                  <a:cubicBezTo>
                    <a:pt x="58" y="0"/>
                    <a:pt x="32" y="2"/>
                    <a:pt x="15" y="19"/>
                  </a:cubicBezTo>
                  <a:cubicBezTo>
                    <a:pt x="5" y="29"/>
                    <a:pt x="0" y="42"/>
                    <a:pt x="1" y="55"/>
                  </a:cubicBezTo>
                  <a:cubicBezTo>
                    <a:pt x="17" y="55"/>
                    <a:pt x="17" y="55"/>
                    <a:pt x="17" y="55"/>
                  </a:cubicBezTo>
                  <a:cubicBezTo>
                    <a:pt x="16" y="46"/>
                    <a:pt x="19" y="37"/>
                    <a:pt x="26" y="3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53" name="Freeform 19"/>
            <p:cNvSpPr>
              <a:spLocks noChangeArrowheads="1"/>
            </p:cNvSpPr>
            <p:nvPr/>
          </p:nvSpPr>
          <p:spPr bwMode="auto">
            <a:xfrm>
              <a:off x="1638300" y="1938338"/>
              <a:ext cx="158750" cy="92075"/>
            </a:xfrm>
            <a:custGeom>
              <a:avLst/>
              <a:gdLst>
                <a:gd name="T0" fmla="*/ 76 w 92"/>
                <a:gd name="T1" fmla="*/ 0 h 54"/>
                <a:gd name="T2" fmla="*/ 66 w 92"/>
                <a:gd name="T3" fmla="*/ 24 h 54"/>
                <a:gd name="T4" fmla="*/ 27 w 92"/>
                <a:gd name="T5" fmla="*/ 29 h 54"/>
                <a:gd name="T6" fmla="*/ 36 w 92"/>
                <a:gd name="T7" fmla="*/ 20 h 54"/>
                <a:gd name="T8" fmla="*/ 34 w 92"/>
                <a:gd name="T9" fmla="*/ 14 h 54"/>
                <a:gd name="T10" fmla="*/ 11 w 92"/>
                <a:gd name="T11" fmla="*/ 14 h 54"/>
                <a:gd name="T12" fmla="*/ 9 w 92"/>
                <a:gd name="T13" fmla="*/ 14 h 54"/>
                <a:gd name="T14" fmla="*/ 7 w 92"/>
                <a:gd name="T15" fmla="*/ 14 h 54"/>
                <a:gd name="T16" fmla="*/ 2 w 92"/>
                <a:gd name="T17" fmla="*/ 14 h 54"/>
                <a:gd name="T18" fmla="*/ 0 w 92"/>
                <a:gd name="T19" fmla="*/ 16 h 54"/>
                <a:gd name="T20" fmla="*/ 0 w 92"/>
                <a:gd name="T21" fmla="*/ 47 h 54"/>
                <a:gd name="T22" fmla="*/ 6 w 92"/>
                <a:gd name="T23" fmla="*/ 49 h 54"/>
                <a:gd name="T24" fmla="*/ 15 w 92"/>
                <a:gd name="T25" fmla="*/ 41 h 54"/>
                <a:gd name="T26" fmla="*/ 78 w 92"/>
                <a:gd name="T27" fmla="*/ 36 h 54"/>
                <a:gd name="T28" fmla="*/ 92 w 92"/>
                <a:gd name="T29" fmla="*/ 0 h 54"/>
                <a:gd name="T30" fmla="*/ 76 w 92"/>
                <a:gd name="T3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54">
                  <a:moveTo>
                    <a:pt x="76" y="0"/>
                  </a:moveTo>
                  <a:cubicBezTo>
                    <a:pt x="76" y="9"/>
                    <a:pt x="73" y="18"/>
                    <a:pt x="66" y="24"/>
                  </a:cubicBezTo>
                  <a:cubicBezTo>
                    <a:pt x="56" y="35"/>
                    <a:pt x="39" y="37"/>
                    <a:pt x="27" y="29"/>
                  </a:cubicBezTo>
                  <a:cubicBezTo>
                    <a:pt x="31" y="25"/>
                    <a:pt x="36" y="20"/>
                    <a:pt x="36" y="20"/>
                  </a:cubicBezTo>
                  <a:cubicBezTo>
                    <a:pt x="39" y="16"/>
                    <a:pt x="36" y="14"/>
                    <a:pt x="34" y="14"/>
                  </a:cubicBezTo>
                  <a:cubicBezTo>
                    <a:pt x="11" y="14"/>
                    <a:pt x="11" y="14"/>
                    <a:pt x="11" y="14"/>
                  </a:cubicBezTo>
                  <a:cubicBezTo>
                    <a:pt x="10" y="14"/>
                    <a:pt x="9" y="14"/>
                    <a:pt x="9" y="14"/>
                  </a:cubicBezTo>
                  <a:cubicBezTo>
                    <a:pt x="7" y="14"/>
                    <a:pt x="7" y="14"/>
                    <a:pt x="7" y="14"/>
                  </a:cubicBezTo>
                  <a:cubicBezTo>
                    <a:pt x="2" y="14"/>
                    <a:pt x="2" y="14"/>
                    <a:pt x="2" y="14"/>
                  </a:cubicBezTo>
                  <a:cubicBezTo>
                    <a:pt x="1" y="14"/>
                    <a:pt x="0" y="15"/>
                    <a:pt x="0" y="16"/>
                  </a:cubicBezTo>
                  <a:cubicBezTo>
                    <a:pt x="0" y="47"/>
                    <a:pt x="0" y="47"/>
                    <a:pt x="0" y="47"/>
                  </a:cubicBezTo>
                  <a:cubicBezTo>
                    <a:pt x="0" y="50"/>
                    <a:pt x="3" y="53"/>
                    <a:pt x="6" y="49"/>
                  </a:cubicBezTo>
                  <a:cubicBezTo>
                    <a:pt x="6" y="49"/>
                    <a:pt x="12" y="44"/>
                    <a:pt x="15" y="41"/>
                  </a:cubicBezTo>
                  <a:cubicBezTo>
                    <a:pt x="34" y="54"/>
                    <a:pt x="61" y="53"/>
                    <a:pt x="78" y="36"/>
                  </a:cubicBezTo>
                  <a:cubicBezTo>
                    <a:pt x="88" y="26"/>
                    <a:pt x="92" y="13"/>
                    <a:pt x="92" y="0"/>
                  </a:cubicBezTo>
                  <a:cubicBezTo>
                    <a:pt x="76" y="0"/>
                    <a:pt x="76" y="0"/>
                    <a:pt x="76" y="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54" name="Freeform 20"/>
            <p:cNvSpPr>
              <a:spLocks noEditPoints="1" noChangeArrowheads="1"/>
            </p:cNvSpPr>
            <p:nvPr/>
          </p:nvSpPr>
          <p:spPr bwMode="auto">
            <a:xfrm>
              <a:off x="2322513" y="2259013"/>
              <a:ext cx="317500" cy="280987"/>
            </a:xfrm>
            <a:custGeom>
              <a:avLst/>
              <a:gdLst>
                <a:gd name="T0" fmla="*/ 163 w 184"/>
                <a:gd name="T1" fmla="*/ 0 h 163"/>
                <a:gd name="T2" fmla="*/ 22 w 184"/>
                <a:gd name="T3" fmla="*/ 0 h 163"/>
                <a:gd name="T4" fmla="*/ 0 w 184"/>
                <a:gd name="T5" fmla="*/ 22 h 163"/>
                <a:gd name="T6" fmla="*/ 0 w 184"/>
                <a:gd name="T7" fmla="*/ 98 h 163"/>
                <a:gd name="T8" fmla="*/ 22 w 184"/>
                <a:gd name="T9" fmla="*/ 119 h 163"/>
                <a:gd name="T10" fmla="*/ 33 w 184"/>
                <a:gd name="T11" fmla="*/ 119 h 163"/>
                <a:gd name="T12" fmla="*/ 33 w 184"/>
                <a:gd name="T13" fmla="*/ 157 h 163"/>
                <a:gd name="T14" fmla="*/ 34 w 184"/>
                <a:gd name="T15" fmla="*/ 161 h 163"/>
                <a:gd name="T16" fmla="*/ 42 w 184"/>
                <a:gd name="T17" fmla="*/ 161 h 163"/>
                <a:gd name="T18" fmla="*/ 87 w 184"/>
                <a:gd name="T19" fmla="*/ 119 h 163"/>
                <a:gd name="T20" fmla="*/ 163 w 184"/>
                <a:gd name="T21" fmla="*/ 119 h 163"/>
                <a:gd name="T22" fmla="*/ 184 w 184"/>
                <a:gd name="T23" fmla="*/ 98 h 163"/>
                <a:gd name="T24" fmla="*/ 184 w 184"/>
                <a:gd name="T25" fmla="*/ 22 h 163"/>
                <a:gd name="T26" fmla="*/ 163 w 184"/>
                <a:gd name="T27" fmla="*/ 0 h 163"/>
                <a:gd name="T28" fmla="*/ 38 w 184"/>
                <a:gd name="T29" fmla="*/ 33 h 163"/>
                <a:gd name="T30" fmla="*/ 125 w 184"/>
                <a:gd name="T31" fmla="*/ 33 h 163"/>
                <a:gd name="T32" fmla="*/ 130 w 184"/>
                <a:gd name="T33" fmla="*/ 38 h 163"/>
                <a:gd name="T34" fmla="*/ 125 w 184"/>
                <a:gd name="T35" fmla="*/ 43 h 163"/>
                <a:gd name="T36" fmla="*/ 38 w 184"/>
                <a:gd name="T37" fmla="*/ 43 h 163"/>
                <a:gd name="T38" fmla="*/ 33 w 184"/>
                <a:gd name="T39" fmla="*/ 38 h 163"/>
                <a:gd name="T40" fmla="*/ 38 w 184"/>
                <a:gd name="T41" fmla="*/ 33 h 163"/>
                <a:gd name="T42" fmla="*/ 81 w 184"/>
                <a:gd name="T43" fmla="*/ 87 h 163"/>
                <a:gd name="T44" fmla="*/ 38 w 184"/>
                <a:gd name="T45" fmla="*/ 87 h 163"/>
                <a:gd name="T46" fmla="*/ 33 w 184"/>
                <a:gd name="T47" fmla="*/ 81 h 163"/>
                <a:gd name="T48" fmla="*/ 38 w 184"/>
                <a:gd name="T49" fmla="*/ 76 h 163"/>
                <a:gd name="T50" fmla="*/ 81 w 184"/>
                <a:gd name="T51" fmla="*/ 76 h 163"/>
                <a:gd name="T52" fmla="*/ 87 w 184"/>
                <a:gd name="T53" fmla="*/ 81 h 163"/>
                <a:gd name="T54" fmla="*/ 81 w 184"/>
                <a:gd name="T55" fmla="*/ 87 h 163"/>
                <a:gd name="T56" fmla="*/ 146 w 184"/>
                <a:gd name="T57" fmla="*/ 65 h 163"/>
                <a:gd name="T58" fmla="*/ 38 w 184"/>
                <a:gd name="T59" fmla="*/ 65 h 163"/>
                <a:gd name="T60" fmla="*/ 33 w 184"/>
                <a:gd name="T61" fmla="*/ 60 h 163"/>
                <a:gd name="T62" fmla="*/ 38 w 184"/>
                <a:gd name="T63" fmla="*/ 54 h 163"/>
                <a:gd name="T64" fmla="*/ 146 w 184"/>
                <a:gd name="T65" fmla="*/ 54 h 163"/>
                <a:gd name="T66" fmla="*/ 152 w 184"/>
                <a:gd name="T67" fmla="*/ 60 h 163"/>
                <a:gd name="T68" fmla="*/ 146 w 184"/>
                <a:gd name="T69" fmla="*/ 6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63">
                  <a:moveTo>
                    <a:pt x="163" y="0"/>
                  </a:moveTo>
                  <a:cubicBezTo>
                    <a:pt x="22" y="0"/>
                    <a:pt x="22" y="0"/>
                    <a:pt x="22" y="0"/>
                  </a:cubicBezTo>
                  <a:cubicBezTo>
                    <a:pt x="10" y="0"/>
                    <a:pt x="0" y="10"/>
                    <a:pt x="0" y="22"/>
                  </a:cubicBezTo>
                  <a:cubicBezTo>
                    <a:pt x="0" y="98"/>
                    <a:pt x="0" y="98"/>
                    <a:pt x="0" y="98"/>
                  </a:cubicBezTo>
                  <a:cubicBezTo>
                    <a:pt x="0" y="110"/>
                    <a:pt x="10" y="119"/>
                    <a:pt x="22" y="119"/>
                  </a:cubicBezTo>
                  <a:cubicBezTo>
                    <a:pt x="33" y="119"/>
                    <a:pt x="33" y="119"/>
                    <a:pt x="33" y="119"/>
                  </a:cubicBezTo>
                  <a:cubicBezTo>
                    <a:pt x="33" y="157"/>
                    <a:pt x="33" y="157"/>
                    <a:pt x="33" y="157"/>
                  </a:cubicBezTo>
                  <a:cubicBezTo>
                    <a:pt x="33" y="159"/>
                    <a:pt x="33" y="160"/>
                    <a:pt x="34" y="161"/>
                  </a:cubicBezTo>
                  <a:cubicBezTo>
                    <a:pt x="36" y="163"/>
                    <a:pt x="40" y="163"/>
                    <a:pt x="42" y="161"/>
                  </a:cubicBezTo>
                  <a:cubicBezTo>
                    <a:pt x="87" y="119"/>
                    <a:pt x="87" y="119"/>
                    <a:pt x="87" y="119"/>
                  </a:cubicBezTo>
                  <a:cubicBezTo>
                    <a:pt x="163" y="119"/>
                    <a:pt x="163" y="119"/>
                    <a:pt x="163" y="119"/>
                  </a:cubicBezTo>
                  <a:cubicBezTo>
                    <a:pt x="175" y="119"/>
                    <a:pt x="184" y="110"/>
                    <a:pt x="184" y="98"/>
                  </a:cubicBezTo>
                  <a:cubicBezTo>
                    <a:pt x="184" y="22"/>
                    <a:pt x="184" y="22"/>
                    <a:pt x="184" y="22"/>
                  </a:cubicBezTo>
                  <a:cubicBezTo>
                    <a:pt x="184" y="10"/>
                    <a:pt x="175" y="0"/>
                    <a:pt x="163" y="0"/>
                  </a:cubicBezTo>
                  <a:moveTo>
                    <a:pt x="38" y="33"/>
                  </a:moveTo>
                  <a:cubicBezTo>
                    <a:pt x="125" y="33"/>
                    <a:pt x="125" y="33"/>
                    <a:pt x="125" y="33"/>
                  </a:cubicBezTo>
                  <a:cubicBezTo>
                    <a:pt x="128" y="33"/>
                    <a:pt x="130" y="35"/>
                    <a:pt x="130" y="38"/>
                  </a:cubicBezTo>
                  <a:cubicBezTo>
                    <a:pt x="130" y="41"/>
                    <a:pt x="128" y="43"/>
                    <a:pt x="125" y="43"/>
                  </a:cubicBezTo>
                  <a:cubicBezTo>
                    <a:pt x="38" y="43"/>
                    <a:pt x="38" y="43"/>
                    <a:pt x="38" y="43"/>
                  </a:cubicBezTo>
                  <a:cubicBezTo>
                    <a:pt x="35" y="43"/>
                    <a:pt x="33" y="41"/>
                    <a:pt x="33" y="38"/>
                  </a:cubicBezTo>
                  <a:cubicBezTo>
                    <a:pt x="33" y="35"/>
                    <a:pt x="35" y="33"/>
                    <a:pt x="38" y="33"/>
                  </a:cubicBezTo>
                  <a:moveTo>
                    <a:pt x="81" y="87"/>
                  </a:moveTo>
                  <a:cubicBezTo>
                    <a:pt x="38" y="87"/>
                    <a:pt x="38" y="87"/>
                    <a:pt x="38" y="87"/>
                  </a:cubicBezTo>
                  <a:cubicBezTo>
                    <a:pt x="35" y="87"/>
                    <a:pt x="33" y="84"/>
                    <a:pt x="33" y="81"/>
                  </a:cubicBezTo>
                  <a:cubicBezTo>
                    <a:pt x="33" y="78"/>
                    <a:pt x="35" y="76"/>
                    <a:pt x="38" y="76"/>
                  </a:cubicBezTo>
                  <a:cubicBezTo>
                    <a:pt x="81" y="76"/>
                    <a:pt x="81" y="76"/>
                    <a:pt x="81" y="76"/>
                  </a:cubicBezTo>
                  <a:cubicBezTo>
                    <a:pt x="84" y="76"/>
                    <a:pt x="87" y="78"/>
                    <a:pt x="87" y="81"/>
                  </a:cubicBezTo>
                  <a:cubicBezTo>
                    <a:pt x="87" y="84"/>
                    <a:pt x="84" y="87"/>
                    <a:pt x="81" y="87"/>
                  </a:cubicBezTo>
                  <a:moveTo>
                    <a:pt x="146" y="65"/>
                  </a:moveTo>
                  <a:cubicBezTo>
                    <a:pt x="38" y="65"/>
                    <a:pt x="38" y="65"/>
                    <a:pt x="38" y="65"/>
                  </a:cubicBezTo>
                  <a:cubicBezTo>
                    <a:pt x="35" y="65"/>
                    <a:pt x="33" y="63"/>
                    <a:pt x="33" y="60"/>
                  </a:cubicBezTo>
                  <a:cubicBezTo>
                    <a:pt x="33" y="57"/>
                    <a:pt x="35" y="54"/>
                    <a:pt x="38" y="54"/>
                  </a:cubicBezTo>
                  <a:cubicBezTo>
                    <a:pt x="146" y="54"/>
                    <a:pt x="146" y="54"/>
                    <a:pt x="146" y="54"/>
                  </a:cubicBezTo>
                  <a:cubicBezTo>
                    <a:pt x="149" y="54"/>
                    <a:pt x="152" y="57"/>
                    <a:pt x="152" y="60"/>
                  </a:cubicBezTo>
                  <a:cubicBezTo>
                    <a:pt x="152" y="63"/>
                    <a:pt x="149" y="65"/>
                    <a:pt x="146" y="65"/>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55" name="Oval 21"/>
            <p:cNvSpPr>
              <a:spLocks noChangeArrowheads="1"/>
            </p:cNvSpPr>
            <p:nvPr/>
          </p:nvSpPr>
          <p:spPr bwMode="auto">
            <a:xfrm>
              <a:off x="268288" y="1703388"/>
              <a:ext cx="600075" cy="600075"/>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56" name="Freeform 22"/>
            <p:cNvSpPr>
              <a:spLocks noChangeArrowheads="1"/>
            </p:cNvSpPr>
            <p:nvPr/>
          </p:nvSpPr>
          <p:spPr bwMode="auto">
            <a:xfrm>
              <a:off x="390525" y="1852613"/>
              <a:ext cx="358775" cy="349250"/>
            </a:xfrm>
            <a:custGeom>
              <a:avLst/>
              <a:gdLst>
                <a:gd name="T0" fmla="*/ 208 w 208"/>
                <a:gd name="T1" fmla="*/ 76 h 203"/>
                <a:gd name="T2" fmla="*/ 106 w 208"/>
                <a:gd name="T3" fmla="*/ 65 h 203"/>
                <a:gd name="T4" fmla="*/ 104 w 208"/>
                <a:gd name="T5" fmla="*/ 75 h 203"/>
                <a:gd name="T6" fmla="*/ 102 w 208"/>
                <a:gd name="T7" fmla="*/ 65 h 203"/>
                <a:gd name="T8" fmla="*/ 0 w 208"/>
                <a:gd name="T9" fmla="*/ 79 h 203"/>
                <a:gd name="T10" fmla="*/ 106 w 208"/>
                <a:gd name="T11" fmla="*/ 203 h 203"/>
                <a:gd name="T12" fmla="*/ 106 w 208"/>
                <a:gd name="T13" fmla="*/ 203 h 203"/>
                <a:gd name="T14" fmla="*/ 106 w 208"/>
                <a:gd name="T15" fmla="*/ 203 h 203"/>
                <a:gd name="T16" fmla="*/ 106 w 208"/>
                <a:gd name="T17" fmla="*/ 203 h 203"/>
                <a:gd name="T18" fmla="*/ 106 w 208"/>
                <a:gd name="T19" fmla="*/ 203 h 203"/>
                <a:gd name="T20" fmla="*/ 208 w 208"/>
                <a:gd name="T21" fmla="*/ 7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203">
                  <a:moveTo>
                    <a:pt x="208" y="76"/>
                  </a:moveTo>
                  <a:cubicBezTo>
                    <a:pt x="207" y="7"/>
                    <a:pt x="121" y="0"/>
                    <a:pt x="106" y="65"/>
                  </a:cubicBezTo>
                  <a:cubicBezTo>
                    <a:pt x="104" y="75"/>
                    <a:pt x="104" y="75"/>
                    <a:pt x="104" y="75"/>
                  </a:cubicBezTo>
                  <a:cubicBezTo>
                    <a:pt x="102" y="65"/>
                    <a:pt x="102" y="65"/>
                    <a:pt x="102" y="65"/>
                  </a:cubicBezTo>
                  <a:cubicBezTo>
                    <a:pt x="85" y="0"/>
                    <a:pt x="0" y="10"/>
                    <a:pt x="0" y="79"/>
                  </a:cubicBezTo>
                  <a:cubicBezTo>
                    <a:pt x="1" y="134"/>
                    <a:pt x="70" y="171"/>
                    <a:pt x="106" y="203"/>
                  </a:cubicBezTo>
                  <a:cubicBezTo>
                    <a:pt x="106" y="203"/>
                    <a:pt x="106" y="203"/>
                    <a:pt x="106" y="203"/>
                  </a:cubicBezTo>
                  <a:cubicBezTo>
                    <a:pt x="106" y="203"/>
                    <a:pt x="106" y="203"/>
                    <a:pt x="106" y="203"/>
                  </a:cubicBezTo>
                  <a:cubicBezTo>
                    <a:pt x="106" y="203"/>
                    <a:pt x="106" y="203"/>
                    <a:pt x="106" y="203"/>
                  </a:cubicBezTo>
                  <a:cubicBezTo>
                    <a:pt x="106" y="203"/>
                    <a:pt x="106" y="203"/>
                    <a:pt x="106" y="203"/>
                  </a:cubicBezTo>
                  <a:cubicBezTo>
                    <a:pt x="140" y="170"/>
                    <a:pt x="208" y="131"/>
                    <a:pt x="208"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57" name="Oval 23"/>
            <p:cNvSpPr>
              <a:spLocks noChangeArrowheads="1"/>
            </p:cNvSpPr>
            <p:nvPr/>
          </p:nvSpPr>
          <p:spPr bwMode="auto">
            <a:xfrm>
              <a:off x="619125" y="1092200"/>
              <a:ext cx="608013" cy="606425"/>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nvGrpSpPr>
            <p:cNvPr id="58" name="组合 69"/>
            <p:cNvGrpSpPr/>
            <p:nvPr/>
          </p:nvGrpSpPr>
          <p:grpSpPr bwMode="auto">
            <a:xfrm>
              <a:off x="723900" y="1246188"/>
              <a:ext cx="390525" cy="300037"/>
              <a:chOff x="1830585" y="2437786"/>
              <a:chExt cx="391386" cy="298823"/>
            </a:xfrm>
          </p:grpSpPr>
          <p:sp>
            <p:nvSpPr>
              <p:cNvPr id="59" name="Freeform 24"/>
              <p:cNvSpPr>
                <a:spLocks noChangeArrowheads="1"/>
              </p:cNvSpPr>
              <p:nvPr/>
            </p:nvSpPr>
            <p:spPr bwMode="auto">
              <a:xfrm>
                <a:off x="2090780" y="2464024"/>
                <a:ext cx="131191" cy="244889"/>
              </a:xfrm>
              <a:custGeom>
                <a:avLst/>
                <a:gdLst>
                  <a:gd name="T0" fmla="*/ 76 w 76"/>
                  <a:gd name="T1" fmla="*/ 128 h 142"/>
                  <a:gd name="T2" fmla="*/ 72 w 76"/>
                  <a:gd name="T3" fmla="*/ 142 h 142"/>
                  <a:gd name="T4" fmla="*/ 0 w 76"/>
                  <a:gd name="T5" fmla="*/ 62 h 142"/>
                  <a:gd name="T6" fmla="*/ 71 w 76"/>
                  <a:gd name="T7" fmla="*/ 0 h 142"/>
                  <a:gd name="T8" fmla="*/ 76 w 76"/>
                  <a:gd name="T9" fmla="*/ 15 h 142"/>
                  <a:gd name="T10" fmla="*/ 76 w 76"/>
                  <a:gd name="T11" fmla="*/ 128 h 142"/>
                </a:gdLst>
                <a:ahLst/>
                <a:cxnLst>
                  <a:cxn ang="0">
                    <a:pos x="T0" y="T1"/>
                  </a:cxn>
                  <a:cxn ang="0">
                    <a:pos x="T2" y="T3"/>
                  </a:cxn>
                  <a:cxn ang="0">
                    <a:pos x="T4" y="T5"/>
                  </a:cxn>
                  <a:cxn ang="0">
                    <a:pos x="T6" y="T7"/>
                  </a:cxn>
                  <a:cxn ang="0">
                    <a:pos x="T8" y="T9"/>
                  </a:cxn>
                  <a:cxn ang="0">
                    <a:pos x="T10" y="T11"/>
                  </a:cxn>
                </a:cxnLst>
                <a:rect l="0" t="0" r="r" b="b"/>
                <a:pathLst>
                  <a:path w="76" h="142">
                    <a:moveTo>
                      <a:pt x="76" y="128"/>
                    </a:moveTo>
                    <a:cubicBezTo>
                      <a:pt x="76" y="133"/>
                      <a:pt x="74" y="138"/>
                      <a:pt x="72" y="142"/>
                    </a:cubicBezTo>
                    <a:cubicBezTo>
                      <a:pt x="0" y="62"/>
                      <a:pt x="0" y="62"/>
                      <a:pt x="0" y="62"/>
                    </a:cubicBezTo>
                    <a:cubicBezTo>
                      <a:pt x="71" y="0"/>
                      <a:pt x="71" y="0"/>
                      <a:pt x="71" y="0"/>
                    </a:cubicBezTo>
                    <a:cubicBezTo>
                      <a:pt x="74" y="4"/>
                      <a:pt x="76" y="9"/>
                      <a:pt x="76" y="15"/>
                    </a:cubicBezTo>
                    <a:lnTo>
                      <a:pt x="76" y="1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0" name="Freeform 25"/>
              <p:cNvSpPr>
                <a:spLocks noChangeArrowheads="1"/>
              </p:cNvSpPr>
              <p:nvPr/>
            </p:nvSpPr>
            <p:spPr bwMode="auto">
              <a:xfrm>
                <a:off x="1856095" y="2437786"/>
                <a:ext cx="348384" cy="157429"/>
              </a:xfrm>
              <a:custGeom>
                <a:avLst/>
                <a:gdLst>
                  <a:gd name="T0" fmla="*/ 101 w 202"/>
                  <a:gd name="T1" fmla="*/ 91 h 91"/>
                  <a:gd name="T2" fmla="*/ 202 w 202"/>
                  <a:gd name="T3" fmla="*/ 3 h 91"/>
                  <a:gd name="T4" fmla="*/ 188 w 202"/>
                  <a:gd name="T5" fmla="*/ 0 h 91"/>
                  <a:gd name="T6" fmla="*/ 14 w 202"/>
                  <a:gd name="T7" fmla="*/ 0 h 91"/>
                  <a:gd name="T8" fmla="*/ 0 w 202"/>
                  <a:gd name="T9" fmla="*/ 3 h 91"/>
                  <a:gd name="T10" fmla="*/ 101 w 202"/>
                  <a:gd name="T11" fmla="*/ 91 h 91"/>
                </a:gdLst>
                <a:ahLst/>
                <a:cxnLst>
                  <a:cxn ang="0">
                    <a:pos x="T0" y="T1"/>
                  </a:cxn>
                  <a:cxn ang="0">
                    <a:pos x="T2" y="T3"/>
                  </a:cxn>
                  <a:cxn ang="0">
                    <a:pos x="T4" y="T5"/>
                  </a:cxn>
                  <a:cxn ang="0">
                    <a:pos x="T6" y="T7"/>
                  </a:cxn>
                  <a:cxn ang="0">
                    <a:pos x="T8" y="T9"/>
                  </a:cxn>
                  <a:cxn ang="0">
                    <a:pos x="T10" y="T11"/>
                  </a:cxn>
                </a:cxnLst>
                <a:rect l="0" t="0" r="r" b="b"/>
                <a:pathLst>
                  <a:path w="202" h="91">
                    <a:moveTo>
                      <a:pt x="101" y="91"/>
                    </a:moveTo>
                    <a:cubicBezTo>
                      <a:pt x="202" y="3"/>
                      <a:pt x="202" y="3"/>
                      <a:pt x="202" y="3"/>
                    </a:cubicBezTo>
                    <a:cubicBezTo>
                      <a:pt x="197" y="1"/>
                      <a:pt x="193" y="0"/>
                      <a:pt x="188" y="0"/>
                    </a:cubicBezTo>
                    <a:cubicBezTo>
                      <a:pt x="14" y="0"/>
                      <a:pt x="14" y="0"/>
                      <a:pt x="14" y="0"/>
                    </a:cubicBezTo>
                    <a:cubicBezTo>
                      <a:pt x="9" y="0"/>
                      <a:pt x="4" y="1"/>
                      <a:pt x="0" y="3"/>
                    </a:cubicBezTo>
                    <a:lnTo>
                      <a:pt x="101" y="9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1" name="Freeform 26"/>
              <p:cNvSpPr>
                <a:spLocks noChangeArrowheads="1"/>
              </p:cNvSpPr>
              <p:nvPr/>
            </p:nvSpPr>
            <p:spPr bwMode="auto">
              <a:xfrm>
                <a:off x="1854638" y="2586468"/>
                <a:ext cx="352029" cy="150141"/>
              </a:xfrm>
              <a:custGeom>
                <a:avLst/>
                <a:gdLst>
                  <a:gd name="T0" fmla="*/ 130 w 204"/>
                  <a:gd name="T1" fmla="*/ 0 h 87"/>
                  <a:gd name="T2" fmla="*/ 107 w 204"/>
                  <a:gd name="T3" fmla="*/ 20 h 87"/>
                  <a:gd name="T4" fmla="*/ 102 w 204"/>
                  <a:gd name="T5" fmla="*/ 22 h 87"/>
                  <a:gd name="T6" fmla="*/ 97 w 204"/>
                  <a:gd name="T7" fmla="*/ 20 h 87"/>
                  <a:gd name="T8" fmla="*/ 74 w 204"/>
                  <a:gd name="T9" fmla="*/ 0 h 87"/>
                  <a:gd name="T10" fmla="*/ 0 w 204"/>
                  <a:gd name="T11" fmla="*/ 83 h 87"/>
                  <a:gd name="T12" fmla="*/ 15 w 204"/>
                  <a:gd name="T13" fmla="*/ 87 h 87"/>
                  <a:gd name="T14" fmla="*/ 189 w 204"/>
                  <a:gd name="T15" fmla="*/ 87 h 87"/>
                  <a:gd name="T16" fmla="*/ 204 w 204"/>
                  <a:gd name="T17" fmla="*/ 83 h 87"/>
                  <a:gd name="T18" fmla="*/ 130 w 204"/>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87">
                    <a:moveTo>
                      <a:pt x="130" y="0"/>
                    </a:moveTo>
                    <a:cubicBezTo>
                      <a:pt x="107" y="20"/>
                      <a:pt x="107" y="20"/>
                      <a:pt x="107" y="20"/>
                    </a:cubicBezTo>
                    <a:cubicBezTo>
                      <a:pt x="105" y="22"/>
                      <a:pt x="104" y="22"/>
                      <a:pt x="102" y="22"/>
                    </a:cubicBezTo>
                    <a:cubicBezTo>
                      <a:pt x="100" y="22"/>
                      <a:pt x="99" y="22"/>
                      <a:pt x="97" y="20"/>
                    </a:cubicBezTo>
                    <a:cubicBezTo>
                      <a:pt x="74" y="0"/>
                      <a:pt x="74" y="0"/>
                      <a:pt x="74" y="0"/>
                    </a:cubicBezTo>
                    <a:cubicBezTo>
                      <a:pt x="0" y="83"/>
                      <a:pt x="0" y="83"/>
                      <a:pt x="0" y="83"/>
                    </a:cubicBezTo>
                    <a:cubicBezTo>
                      <a:pt x="4" y="86"/>
                      <a:pt x="10" y="87"/>
                      <a:pt x="15" y="87"/>
                    </a:cubicBezTo>
                    <a:cubicBezTo>
                      <a:pt x="189" y="87"/>
                      <a:pt x="189" y="87"/>
                      <a:pt x="189" y="87"/>
                    </a:cubicBezTo>
                    <a:cubicBezTo>
                      <a:pt x="194" y="87"/>
                      <a:pt x="200" y="86"/>
                      <a:pt x="204" y="83"/>
                    </a:cubicBezTo>
                    <a:lnTo>
                      <a:pt x="13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2" name="Freeform 27"/>
              <p:cNvSpPr>
                <a:spLocks noChangeArrowheads="1"/>
              </p:cNvSpPr>
              <p:nvPr/>
            </p:nvSpPr>
            <p:spPr bwMode="auto">
              <a:xfrm>
                <a:off x="1830585" y="2460380"/>
                <a:ext cx="132649" cy="249992"/>
              </a:xfrm>
              <a:custGeom>
                <a:avLst/>
                <a:gdLst>
                  <a:gd name="T0" fmla="*/ 5 w 77"/>
                  <a:gd name="T1" fmla="*/ 0 h 145"/>
                  <a:gd name="T2" fmla="*/ 0 w 77"/>
                  <a:gd name="T3" fmla="*/ 16 h 145"/>
                  <a:gd name="T4" fmla="*/ 0 w 77"/>
                  <a:gd name="T5" fmla="*/ 131 h 145"/>
                  <a:gd name="T6" fmla="*/ 4 w 77"/>
                  <a:gd name="T7" fmla="*/ 145 h 145"/>
                  <a:gd name="T8" fmla="*/ 77 w 77"/>
                  <a:gd name="T9" fmla="*/ 63 h 145"/>
                  <a:gd name="T10" fmla="*/ 5 w 77"/>
                  <a:gd name="T11" fmla="*/ 0 h 145"/>
                </a:gdLst>
                <a:ahLst/>
                <a:cxnLst>
                  <a:cxn ang="0">
                    <a:pos x="T0" y="T1"/>
                  </a:cxn>
                  <a:cxn ang="0">
                    <a:pos x="T2" y="T3"/>
                  </a:cxn>
                  <a:cxn ang="0">
                    <a:pos x="T4" y="T5"/>
                  </a:cxn>
                  <a:cxn ang="0">
                    <a:pos x="T6" y="T7"/>
                  </a:cxn>
                  <a:cxn ang="0">
                    <a:pos x="T8" y="T9"/>
                  </a:cxn>
                  <a:cxn ang="0">
                    <a:pos x="T10" y="T11"/>
                  </a:cxn>
                </a:cxnLst>
                <a:rect l="0" t="0" r="r" b="b"/>
                <a:pathLst>
                  <a:path w="77" h="145">
                    <a:moveTo>
                      <a:pt x="5" y="0"/>
                    </a:moveTo>
                    <a:cubicBezTo>
                      <a:pt x="2" y="5"/>
                      <a:pt x="0" y="10"/>
                      <a:pt x="0" y="16"/>
                    </a:cubicBezTo>
                    <a:cubicBezTo>
                      <a:pt x="0" y="131"/>
                      <a:pt x="0" y="131"/>
                      <a:pt x="0" y="131"/>
                    </a:cubicBezTo>
                    <a:cubicBezTo>
                      <a:pt x="0" y="136"/>
                      <a:pt x="2" y="141"/>
                      <a:pt x="4" y="145"/>
                    </a:cubicBezTo>
                    <a:cubicBezTo>
                      <a:pt x="77" y="63"/>
                      <a:pt x="77" y="63"/>
                      <a:pt x="77" y="63"/>
                    </a:cubicBez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63" name="Oval 28"/>
            <p:cNvSpPr>
              <a:spLocks noChangeArrowheads="1"/>
            </p:cNvSpPr>
            <p:nvPr/>
          </p:nvSpPr>
          <p:spPr bwMode="auto">
            <a:xfrm>
              <a:off x="871538" y="2312988"/>
              <a:ext cx="495300" cy="492125"/>
            </a:xfrm>
            <a:prstGeom prst="ellipse">
              <a:avLst/>
            </a:pr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64" name="Freeform 29"/>
            <p:cNvSpPr>
              <a:spLocks noEditPoints="1" noChangeArrowheads="1"/>
            </p:cNvSpPr>
            <p:nvPr/>
          </p:nvSpPr>
          <p:spPr bwMode="auto">
            <a:xfrm>
              <a:off x="1020763" y="2389188"/>
              <a:ext cx="198437" cy="350837"/>
            </a:xfrm>
            <a:custGeom>
              <a:avLst/>
              <a:gdLst>
                <a:gd name="T0" fmla="*/ 100 w 115"/>
                <a:gd name="T1" fmla="*/ 0 h 203"/>
                <a:gd name="T2" fmla="*/ 14 w 115"/>
                <a:gd name="T3" fmla="*/ 0 h 203"/>
                <a:gd name="T4" fmla="*/ 0 w 115"/>
                <a:gd name="T5" fmla="*/ 15 h 203"/>
                <a:gd name="T6" fmla="*/ 0 w 115"/>
                <a:gd name="T7" fmla="*/ 189 h 203"/>
                <a:gd name="T8" fmla="*/ 14 w 115"/>
                <a:gd name="T9" fmla="*/ 203 h 203"/>
                <a:gd name="T10" fmla="*/ 100 w 115"/>
                <a:gd name="T11" fmla="*/ 203 h 203"/>
                <a:gd name="T12" fmla="*/ 115 w 115"/>
                <a:gd name="T13" fmla="*/ 189 h 203"/>
                <a:gd name="T14" fmla="*/ 115 w 115"/>
                <a:gd name="T15" fmla="*/ 15 h 203"/>
                <a:gd name="T16" fmla="*/ 100 w 115"/>
                <a:gd name="T17" fmla="*/ 0 h 203"/>
                <a:gd name="T18" fmla="*/ 90 w 115"/>
                <a:gd name="T19" fmla="*/ 10 h 203"/>
                <a:gd name="T20" fmla="*/ 94 w 115"/>
                <a:gd name="T21" fmla="*/ 14 h 203"/>
                <a:gd name="T22" fmla="*/ 90 w 115"/>
                <a:gd name="T23" fmla="*/ 17 h 203"/>
                <a:gd name="T24" fmla="*/ 86 w 115"/>
                <a:gd name="T25" fmla="*/ 14 h 203"/>
                <a:gd name="T26" fmla="*/ 90 w 115"/>
                <a:gd name="T27" fmla="*/ 10 h 203"/>
                <a:gd name="T28" fmla="*/ 37 w 115"/>
                <a:gd name="T29" fmla="*/ 11 h 203"/>
                <a:gd name="T30" fmla="*/ 77 w 115"/>
                <a:gd name="T31" fmla="*/ 11 h 203"/>
                <a:gd name="T32" fmla="*/ 77 w 115"/>
                <a:gd name="T33" fmla="*/ 16 h 203"/>
                <a:gd name="T34" fmla="*/ 37 w 115"/>
                <a:gd name="T35" fmla="*/ 16 h 203"/>
                <a:gd name="T36" fmla="*/ 37 w 115"/>
                <a:gd name="T37" fmla="*/ 11 h 203"/>
                <a:gd name="T38" fmla="*/ 57 w 115"/>
                <a:gd name="T39" fmla="*/ 194 h 203"/>
                <a:gd name="T40" fmla="*/ 47 w 115"/>
                <a:gd name="T41" fmla="*/ 184 h 203"/>
                <a:gd name="T42" fmla="*/ 57 w 115"/>
                <a:gd name="T43" fmla="*/ 175 h 203"/>
                <a:gd name="T44" fmla="*/ 67 w 115"/>
                <a:gd name="T45" fmla="*/ 184 h 203"/>
                <a:gd name="T46" fmla="*/ 57 w 115"/>
                <a:gd name="T47" fmla="*/ 194 h 203"/>
                <a:gd name="T48" fmla="*/ 103 w 115"/>
                <a:gd name="T49" fmla="*/ 165 h 203"/>
                <a:gd name="T50" fmla="*/ 11 w 115"/>
                <a:gd name="T51" fmla="*/ 165 h 203"/>
                <a:gd name="T52" fmla="*/ 11 w 115"/>
                <a:gd name="T53" fmla="*/ 25 h 203"/>
                <a:gd name="T54" fmla="*/ 103 w 115"/>
                <a:gd name="T55" fmla="*/ 25 h 203"/>
                <a:gd name="T56" fmla="*/ 103 w 115"/>
                <a:gd name="T57" fmla="*/ 16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203">
                  <a:moveTo>
                    <a:pt x="100" y="0"/>
                  </a:moveTo>
                  <a:cubicBezTo>
                    <a:pt x="14" y="0"/>
                    <a:pt x="14" y="0"/>
                    <a:pt x="14" y="0"/>
                  </a:cubicBezTo>
                  <a:cubicBezTo>
                    <a:pt x="6" y="0"/>
                    <a:pt x="0" y="7"/>
                    <a:pt x="0" y="15"/>
                  </a:cubicBezTo>
                  <a:cubicBezTo>
                    <a:pt x="0" y="189"/>
                    <a:pt x="0" y="189"/>
                    <a:pt x="0" y="189"/>
                  </a:cubicBezTo>
                  <a:cubicBezTo>
                    <a:pt x="0" y="197"/>
                    <a:pt x="6" y="203"/>
                    <a:pt x="14" y="203"/>
                  </a:cubicBezTo>
                  <a:cubicBezTo>
                    <a:pt x="100" y="203"/>
                    <a:pt x="100" y="203"/>
                    <a:pt x="100" y="203"/>
                  </a:cubicBezTo>
                  <a:cubicBezTo>
                    <a:pt x="108" y="203"/>
                    <a:pt x="115" y="197"/>
                    <a:pt x="115" y="189"/>
                  </a:cubicBezTo>
                  <a:cubicBezTo>
                    <a:pt x="115" y="15"/>
                    <a:pt x="115" y="15"/>
                    <a:pt x="115" y="15"/>
                  </a:cubicBezTo>
                  <a:cubicBezTo>
                    <a:pt x="115" y="7"/>
                    <a:pt x="108" y="0"/>
                    <a:pt x="100" y="0"/>
                  </a:cubicBezTo>
                  <a:moveTo>
                    <a:pt x="90" y="10"/>
                  </a:moveTo>
                  <a:cubicBezTo>
                    <a:pt x="92" y="10"/>
                    <a:pt x="94" y="11"/>
                    <a:pt x="94" y="14"/>
                  </a:cubicBezTo>
                  <a:cubicBezTo>
                    <a:pt x="94" y="16"/>
                    <a:pt x="92" y="17"/>
                    <a:pt x="90" y="17"/>
                  </a:cubicBezTo>
                  <a:cubicBezTo>
                    <a:pt x="88" y="17"/>
                    <a:pt x="86" y="16"/>
                    <a:pt x="86" y="14"/>
                  </a:cubicBezTo>
                  <a:cubicBezTo>
                    <a:pt x="86" y="11"/>
                    <a:pt x="88" y="10"/>
                    <a:pt x="90" y="10"/>
                  </a:cubicBezTo>
                  <a:moveTo>
                    <a:pt x="37" y="11"/>
                  </a:moveTo>
                  <a:cubicBezTo>
                    <a:pt x="77" y="11"/>
                    <a:pt x="77" y="11"/>
                    <a:pt x="77" y="11"/>
                  </a:cubicBezTo>
                  <a:cubicBezTo>
                    <a:pt x="77" y="16"/>
                    <a:pt x="77" y="16"/>
                    <a:pt x="77" y="16"/>
                  </a:cubicBezTo>
                  <a:cubicBezTo>
                    <a:pt x="37" y="16"/>
                    <a:pt x="37" y="16"/>
                    <a:pt x="37" y="16"/>
                  </a:cubicBezTo>
                  <a:lnTo>
                    <a:pt x="37" y="11"/>
                  </a:lnTo>
                  <a:close/>
                  <a:moveTo>
                    <a:pt x="57" y="194"/>
                  </a:moveTo>
                  <a:cubicBezTo>
                    <a:pt x="52" y="194"/>
                    <a:pt x="47" y="190"/>
                    <a:pt x="47" y="184"/>
                  </a:cubicBezTo>
                  <a:cubicBezTo>
                    <a:pt x="47" y="179"/>
                    <a:pt x="52" y="175"/>
                    <a:pt x="57" y="175"/>
                  </a:cubicBezTo>
                  <a:cubicBezTo>
                    <a:pt x="63" y="175"/>
                    <a:pt x="67" y="179"/>
                    <a:pt x="67" y="184"/>
                  </a:cubicBezTo>
                  <a:cubicBezTo>
                    <a:pt x="67" y="190"/>
                    <a:pt x="63" y="194"/>
                    <a:pt x="57" y="194"/>
                  </a:cubicBezTo>
                  <a:moveTo>
                    <a:pt x="103" y="165"/>
                  </a:moveTo>
                  <a:cubicBezTo>
                    <a:pt x="11" y="165"/>
                    <a:pt x="11" y="165"/>
                    <a:pt x="11" y="165"/>
                  </a:cubicBezTo>
                  <a:cubicBezTo>
                    <a:pt x="11" y="25"/>
                    <a:pt x="11" y="25"/>
                    <a:pt x="11" y="25"/>
                  </a:cubicBezTo>
                  <a:cubicBezTo>
                    <a:pt x="103" y="25"/>
                    <a:pt x="103" y="25"/>
                    <a:pt x="103" y="25"/>
                  </a:cubicBezTo>
                  <a:lnTo>
                    <a:pt x="103" y="16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5" name="Oval 30"/>
            <p:cNvSpPr>
              <a:spLocks noChangeArrowheads="1"/>
            </p:cNvSpPr>
            <p:nvPr/>
          </p:nvSpPr>
          <p:spPr bwMode="auto">
            <a:xfrm>
              <a:off x="136525" y="2386013"/>
              <a:ext cx="614363" cy="614362"/>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66" name="Freeform 31"/>
            <p:cNvSpPr>
              <a:spLocks noChangeArrowheads="1"/>
            </p:cNvSpPr>
            <p:nvPr/>
          </p:nvSpPr>
          <p:spPr bwMode="auto">
            <a:xfrm>
              <a:off x="298450" y="2522538"/>
              <a:ext cx="290513" cy="341312"/>
            </a:xfrm>
            <a:custGeom>
              <a:avLst/>
              <a:gdLst>
                <a:gd name="T0" fmla="*/ 92 w 168"/>
                <a:gd name="T1" fmla="*/ 0 h 198"/>
                <a:gd name="T2" fmla="*/ 76 w 168"/>
                <a:gd name="T3" fmla="*/ 0 h 198"/>
                <a:gd name="T4" fmla="*/ 76 w 168"/>
                <a:gd name="T5" fmla="*/ 145 h 198"/>
                <a:gd name="T6" fmla="*/ 46 w 168"/>
                <a:gd name="T7" fmla="*/ 137 h 198"/>
                <a:gd name="T8" fmla="*/ 0 w 168"/>
                <a:gd name="T9" fmla="*/ 168 h 198"/>
                <a:gd name="T10" fmla="*/ 46 w 168"/>
                <a:gd name="T11" fmla="*/ 198 h 198"/>
                <a:gd name="T12" fmla="*/ 92 w 168"/>
                <a:gd name="T13" fmla="*/ 168 h 198"/>
                <a:gd name="T14" fmla="*/ 92 w 168"/>
                <a:gd name="T15" fmla="*/ 46 h 198"/>
                <a:gd name="T16" fmla="*/ 168 w 168"/>
                <a:gd name="T17" fmla="*/ 107 h 198"/>
                <a:gd name="T18" fmla="*/ 92 w 168"/>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98">
                  <a:moveTo>
                    <a:pt x="92" y="0"/>
                  </a:moveTo>
                  <a:cubicBezTo>
                    <a:pt x="76" y="0"/>
                    <a:pt x="76" y="0"/>
                    <a:pt x="76" y="0"/>
                  </a:cubicBezTo>
                  <a:cubicBezTo>
                    <a:pt x="76" y="145"/>
                    <a:pt x="76" y="145"/>
                    <a:pt x="76" y="145"/>
                  </a:cubicBezTo>
                  <a:cubicBezTo>
                    <a:pt x="68" y="140"/>
                    <a:pt x="58" y="137"/>
                    <a:pt x="46" y="137"/>
                  </a:cubicBezTo>
                  <a:cubicBezTo>
                    <a:pt x="21" y="137"/>
                    <a:pt x="0" y="151"/>
                    <a:pt x="0" y="168"/>
                  </a:cubicBezTo>
                  <a:cubicBezTo>
                    <a:pt x="0" y="184"/>
                    <a:pt x="21" y="198"/>
                    <a:pt x="46" y="198"/>
                  </a:cubicBezTo>
                  <a:cubicBezTo>
                    <a:pt x="71" y="198"/>
                    <a:pt x="92" y="184"/>
                    <a:pt x="92" y="168"/>
                  </a:cubicBezTo>
                  <a:cubicBezTo>
                    <a:pt x="92" y="46"/>
                    <a:pt x="92" y="46"/>
                    <a:pt x="92" y="46"/>
                  </a:cubicBezTo>
                  <a:cubicBezTo>
                    <a:pt x="130" y="40"/>
                    <a:pt x="152" y="84"/>
                    <a:pt x="168" y="107"/>
                  </a:cubicBezTo>
                  <a:cubicBezTo>
                    <a:pt x="158" y="0"/>
                    <a:pt x="92" y="0"/>
                    <a:pt x="92"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67" name="Oval 32"/>
            <p:cNvSpPr>
              <a:spLocks noChangeArrowheads="1"/>
            </p:cNvSpPr>
            <p:nvPr/>
          </p:nvSpPr>
          <p:spPr bwMode="auto">
            <a:xfrm>
              <a:off x="814388" y="3783013"/>
              <a:ext cx="614362" cy="615950"/>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nvGrpSpPr>
            <p:cNvPr id="68" name="组合 79"/>
            <p:cNvGrpSpPr/>
            <p:nvPr/>
          </p:nvGrpSpPr>
          <p:grpSpPr bwMode="auto">
            <a:xfrm>
              <a:off x="952500" y="3925888"/>
              <a:ext cx="338138" cy="319087"/>
              <a:chOff x="2076933" y="4913647"/>
              <a:chExt cx="338181" cy="318503"/>
            </a:xfrm>
          </p:grpSpPr>
          <p:sp>
            <p:nvSpPr>
              <p:cNvPr id="69" name="Freeform 33"/>
              <p:cNvSpPr>
                <a:spLocks noChangeArrowheads="1"/>
              </p:cNvSpPr>
              <p:nvPr/>
            </p:nvSpPr>
            <p:spPr bwMode="auto">
              <a:xfrm>
                <a:off x="2076933" y="5095857"/>
                <a:ext cx="338181" cy="136293"/>
              </a:xfrm>
              <a:custGeom>
                <a:avLst/>
                <a:gdLst>
                  <a:gd name="T0" fmla="*/ 303 w 464"/>
                  <a:gd name="T1" fmla="*/ 0 h 187"/>
                  <a:gd name="T2" fmla="*/ 303 w 464"/>
                  <a:gd name="T3" fmla="*/ 50 h 187"/>
                  <a:gd name="T4" fmla="*/ 303 w 464"/>
                  <a:gd name="T5" fmla="*/ 81 h 187"/>
                  <a:gd name="T6" fmla="*/ 303 w 464"/>
                  <a:gd name="T7" fmla="*/ 83 h 187"/>
                  <a:gd name="T8" fmla="*/ 161 w 464"/>
                  <a:gd name="T9" fmla="*/ 83 h 187"/>
                  <a:gd name="T10" fmla="*/ 161 w 464"/>
                  <a:gd name="T11" fmla="*/ 50 h 187"/>
                  <a:gd name="T12" fmla="*/ 161 w 464"/>
                  <a:gd name="T13" fmla="*/ 0 h 187"/>
                  <a:gd name="T14" fmla="*/ 0 w 464"/>
                  <a:gd name="T15" fmla="*/ 0 h 187"/>
                  <a:gd name="T16" fmla="*/ 0 w 464"/>
                  <a:gd name="T17" fmla="*/ 187 h 187"/>
                  <a:gd name="T18" fmla="*/ 464 w 464"/>
                  <a:gd name="T19" fmla="*/ 187 h 187"/>
                  <a:gd name="T20" fmla="*/ 464 w 464"/>
                  <a:gd name="T21" fmla="*/ 0 h 187"/>
                  <a:gd name="T22" fmla="*/ 303 w 464"/>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4" h="187">
                    <a:moveTo>
                      <a:pt x="303" y="0"/>
                    </a:moveTo>
                    <a:lnTo>
                      <a:pt x="303" y="50"/>
                    </a:lnTo>
                    <a:lnTo>
                      <a:pt x="303" y="81"/>
                    </a:lnTo>
                    <a:lnTo>
                      <a:pt x="303" y="83"/>
                    </a:lnTo>
                    <a:lnTo>
                      <a:pt x="161" y="83"/>
                    </a:lnTo>
                    <a:lnTo>
                      <a:pt x="161" y="50"/>
                    </a:lnTo>
                    <a:lnTo>
                      <a:pt x="161" y="0"/>
                    </a:lnTo>
                    <a:lnTo>
                      <a:pt x="0" y="0"/>
                    </a:lnTo>
                    <a:lnTo>
                      <a:pt x="0" y="187"/>
                    </a:lnTo>
                    <a:lnTo>
                      <a:pt x="464" y="187"/>
                    </a:lnTo>
                    <a:lnTo>
                      <a:pt x="464" y="0"/>
                    </a:lnTo>
                    <a:lnTo>
                      <a:pt x="30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0" name="Freeform 34"/>
              <p:cNvSpPr>
                <a:spLocks noChangeArrowheads="1"/>
              </p:cNvSpPr>
              <p:nvPr/>
            </p:nvSpPr>
            <p:spPr bwMode="auto">
              <a:xfrm>
                <a:off x="2076933" y="4979243"/>
                <a:ext cx="338181" cy="153056"/>
              </a:xfrm>
              <a:custGeom>
                <a:avLst/>
                <a:gdLst>
                  <a:gd name="T0" fmla="*/ 324 w 464"/>
                  <a:gd name="T1" fmla="*/ 0 h 210"/>
                  <a:gd name="T2" fmla="*/ 324 w 464"/>
                  <a:gd name="T3" fmla="*/ 0 h 210"/>
                  <a:gd name="T4" fmla="*/ 275 w 464"/>
                  <a:gd name="T5" fmla="*/ 0 h 210"/>
                  <a:gd name="T6" fmla="*/ 189 w 464"/>
                  <a:gd name="T7" fmla="*/ 0 h 210"/>
                  <a:gd name="T8" fmla="*/ 140 w 464"/>
                  <a:gd name="T9" fmla="*/ 0 h 210"/>
                  <a:gd name="T10" fmla="*/ 0 w 464"/>
                  <a:gd name="T11" fmla="*/ 0 h 210"/>
                  <a:gd name="T12" fmla="*/ 0 w 464"/>
                  <a:gd name="T13" fmla="*/ 130 h 210"/>
                  <a:gd name="T14" fmla="*/ 194 w 464"/>
                  <a:gd name="T15" fmla="*/ 130 h 210"/>
                  <a:gd name="T16" fmla="*/ 194 w 464"/>
                  <a:gd name="T17" fmla="*/ 210 h 210"/>
                  <a:gd name="T18" fmla="*/ 270 w 464"/>
                  <a:gd name="T19" fmla="*/ 210 h 210"/>
                  <a:gd name="T20" fmla="*/ 270 w 464"/>
                  <a:gd name="T21" fmla="*/ 130 h 210"/>
                  <a:gd name="T22" fmla="*/ 464 w 464"/>
                  <a:gd name="T23" fmla="*/ 130 h 210"/>
                  <a:gd name="T24" fmla="*/ 464 w 464"/>
                  <a:gd name="T25" fmla="*/ 0 h 210"/>
                  <a:gd name="T26" fmla="*/ 324 w 464"/>
                  <a:gd name="T2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4" h="210">
                    <a:moveTo>
                      <a:pt x="324" y="0"/>
                    </a:moveTo>
                    <a:lnTo>
                      <a:pt x="324" y="0"/>
                    </a:lnTo>
                    <a:lnTo>
                      <a:pt x="275" y="0"/>
                    </a:lnTo>
                    <a:lnTo>
                      <a:pt x="189" y="0"/>
                    </a:lnTo>
                    <a:lnTo>
                      <a:pt x="140" y="0"/>
                    </a:lnTo>
                    <a:lnTo>
                      <a:pt x="0" y="0"/>
                    </a:lnTo>
                    <a:lnTo>
                      <a:pt x="0" y="130"/>
                    </a:lnTo>
                    <a:lnTo>
                      <a:pt x="194" y="130"/>
                    </a:lnTo>
                    <a:lnTo>
                      <a:pt x="194" y="210"/>
                    </a:lnTo>
                    <a:lnTo>
                      <a:pt x="270" y="210"/>
                    </a:lnTo>
                    <a:lnTo>
                      <a:pt x="270" y="130"/>
                    </a:lnTo>
                    <a:lnTo>
                      <a:pt x="464" y="130"/>
                    </a:lnTo>
                    <a:lnTo>
                      <a:pt x="464" y="0"/>
                    </a:lnTo>
                    <a:lnTo>
                      <a:pt x="32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1" name="Freeform 35"/>
              <p:cNvSpPr>
                <a:spLocks noChangeArrowheads="1"/>
              </p:cNvSpPr>
              <p:nvPr/>
            </p:nvSpPr>
            <p:spPr bwMode="auto">
              <a:xfrm>
                <a:off x="2178970" y="4913647"/>
                <a:ext cx="134106" cy="65595"/>
              </a:xfrm>
              <a:custGeom>
                <a:avLst/>
                <a:gdLst>
                  <a:gd name="T0" fmla="*/ 49 w 184"/>
                  <a:gd name="T1" fmla="*/ 56 h 90"/>
                  <a:gd name="T2" fmla="*/ 135 w 184"/>
                  <a:gd name="T3" fmla="*/ 56 h 90"/>
                  <a:gd name="T4" fmla="*/ 135 w 184"/>
                  <a:gd name="T5" fmla="*/ 90 h 90"/>
                  <a:gd name="T6" fmla="*/ 184 w 184"/>
                  <a:gd name="T7" fmla="*/ 90 h 90"/>
                  <a:gd name="T8" fmla="*/ 184 w 184"/>
                  <a:gd name="T9" fmla="*/ 0 h 90"/>
                  <a:gd name="T10" fmla="*/ 0 w 184"/>
                  <a:gd name="T11" fmla="*/ 0 h 90"/>
                  <a:gd name="T12" fmla="*/ 0 w 184"/>
                  <a:gd name="T13" fmla="*/ 90 h 90"/>
                  <a:gd name="T14" fmla="*/ 49 w 184"/>
                  <a:gd name="T15" fmla="*/ 90 h 90"/>
                  <a:gd name="T16" fmla="*/ 49 w 184"/>
                  <a:gd name="T17" fmla="*/ 5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90">
                    <a:moveTo>
                      <a:pt x="49" y="56"/>
                    </a:moveTo>
                    <a:lnTo>
                      <a:pt x="135" y="56"/>
                    </a:lnTo>
                    <a:lnTo>
                      <a:pt x="135" y="90"/>
                    </a:lnTo>
                    <a:lnTo>
                      <a:pt x="184" y="90"/>
                    </a:lnTo>
                    <a:lnTo>
                      <a:pt x="184" y="0"/>
                    </a:lnTo>
                    <a:lnTo>
                      <a:pt x="0" y="0"/>
                    </a:lnTo>
                    <a:lnTo>
                      <a:pt x="0" y="90"/>
                    </a:lnTo>
                    <a:lnTo>
                      <a:pt x="49" y="90"/>
                    </a:lnTo>
                    <a:lnTo>
                      <a:pt x="49" y="5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72" name="Oval 36"/>
            <p:cNvSpPr>
              <a:spLocks noChangeArrowheads="1"/>
            </p:cNvSpPr>
            <p:nvPr/>
          </p:nvSpPr>
          <p:spPr bwMode="auto">
            <a:xfrm>
              <a:off x="1773238" y="1979613"/>
              <a:ext cx="482600" cy="482600"/>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73" name="Freeform 37"/>
            <p:cNvSpPr>
              <a:spLocks noEditPoints="1" noChangeArrowheads="1"/>
            </p:cNvSpPr>
            <p:nvPr/>
          </p:nvSpPr>
          <p:spPr bwMode="auto">
            <a:xfrm>
              <a:off x="1858963" y="2100263"/>
              <a:ext cx="309562" cy="260350"/>
            </a:xfrm>
            <a:custGeom>
              <a:avLst/>
              <a:gdLst>
                <a:gd name="T0" fmla="*/ 108 w 180"/>
                <a:gd name="T1" fmla="*/ 26 h 151"/>
                <a:gd name="T2" fmla="*/ 124 w 180"/>
                <a:gd name="T3" fmla="*/ 50 h 151"/>
                <a:gd name="T4" fmla="*/ 135 w 180"/>
                <a:gd name="T5" fmla="*/ 53 h 151"/>
                <a:gd name="T6" fmla="*/ 161 w 180"/>
                <a:gd name="T7" fmla="*/ 26 h 151"/>
                <a:gd name="T8" fmla="*/ 135 w 180"/>
                <a:gd name="T9" fmla="*/ 0 h 151"/>
                <a:gd name="T10" fmla="*/ 108 w 180"/>
                <a:gd name="T11" fmla="*/ 26 h 151"/>
                <a:gd name="T12" fmla="*/ 91 w 180"/>
                <a:gd name="T13" fmla="*/ 80 h 151"/>
                <a:gd name="T14" fmla="*/ 118 w 180"/>
                <a:gd name="T15" fmla="*/ 53 h 151"/>
                <a:gd name="T16" fmla="*/ 91 w 180"/>
                <a:gd name="T17" fmla="*/ 27 h 151"/>
                <a:gd name="T18" fmla="*/ 65 w 180"/>
                <a:gd name="T19" fmla="*/ 53 h 151"/>
                <a:gd name="T20" fmla="*/ 91 w 180"/>
                <a:gd name="T21" fmla="*/ 80 h 151"/>
                <a:gd name="T22" fmla="*/ 102 w 180"/>
                <a:gd name="T23" fmla="*/ 82 h 151"/>
                <a:gd name="T24" fmla="*/ 80 w 180"/>
                <a:gd name="T25" fmla="*/ 82 h 151"/>
                <a:gd name="T26" fmla="*/ 46 w 180"/>
                <a:gd name="T27" fmla="*/ 115 h 151"/>
                <a:gd name="T28" fmla="*/ 46 w 180"/>
                <a:gd name="T29" fmla="*/ 143 h 151"/>
                <a:gd name="T30" fmla="*/ 46 w 180"/>
                <a:gd name="T31" fmla="*/ 143 h 151"/>
                <a:gd name="T32" fmla="*/ 48 w 180"/>
                <a:gd name="T33" fmla="*/ 144 h 151"/>
                <a:gd name="T34" fmla="*/ 94 w 180"/>
                <a:gd name="T35" fmla="*/ 151 h 151"/>
                <a:gd name="T36" fmla="*/ 134 w 180"/>
                <a:gd name="T37" fmla="*/ 144 h 151"/>
                <a:gd name="T38" fmla="*/ 136 w 180"/>
                <a:gd name="T39" fmla="*/ 143 h 151"/>
                <a:gd name="T40" fmla="*/ 136 w 180"/>
                <a:gd name="T41" fmla="*/ 143 h 151"/>
                <a:gd name="T42" fmla="*/ 136 w 180"/>
                <a:gd name="T43" fmla="*/ 115 h 151"/>
                <a:gd name="T44" fmla="*/ 102 w 180"/>
                <a:gd name="T45" fmla="*/ 82 h 151"/>
                <a:gd name="T46" fmla="*/ 146 w 180"/>
                <a:gd name="T47" fmla="*/ 54 h 151"/>
                <a:gd name="T48" fmla="*/ 124 w 180"/>
                <a:gd name="T49" fmla="*/ 54 h 151"/>
                <a:gd name="T50" fmla="*/ 114 w 180"/>
                <a:gd name="T51" fmla="*/ 77 h 151"/>
                <a:gd name="T52" fmla="*/ 142 w 180"/>
                <a:gd name="T53" fmla="*/ 115 h 151"/>
                <a:gd name="T54" fmla="*/ 142 w 180"/>
                <a:gd name="T55" fmla="*/ 124 h 151"/>
                <a:gd name="T56" fmla="*/ 178 w 180"/>
                <a:gd name="T57" fmla="*/ 116 h 151"/>
                <a:gd name="T58" fmla="*/ 180 w 180"/>
                <a:gd name="T59" fmla="*/ 116 h 151"/>
                <a:gd name="T60" fmla="*/ 180 w 180"/>
                <a:gd name="T61" fmla="*/ 116 h 151"/>
                <a:gd name="T62" fmla="*/ 180 w 180"/>
                <a:gd name="T63" fmla="*/ 88 h 151"/>
                <a:gd name="T64" fmla="*/ 146 w 180"/>
                <a:gd name="T65" fmla="*/ 54 h 151"/>
                <a:gd name="T66" fmla="*/ 45 w 180"/>
                <a:gd name="T67" fmla="*/ 53 h 151"/>
                <a:gd name="T68" fmla="*/ 59 w 180"/>
                <a:gd name="T69" fmla="*/ 48 h 151"/>
                <a:gd name="T70" fmla="*/ 71 w 180"/>
                <a:gd name="T71" fmla="*/ 28 h 151"/>
                <a:gd name="T72" fmla="*/ 71 w 180"/>
                <a:gd name="T73" fmla="*/ 26 h 151"/>
                <a:gd name="T74" fmla="*/ 45 w 180"/>
                <a:gd name="T75" fmla="*/ 0 h 151"/>
                <a:gd name="T76" fmla="*/ 19 w 180"/>
                <a:gd name="T77" fmla="*/ 26 h 151"/>
                <a:gd name="T78" fmla="*/ 45 w 180"/>
                <a:gd name="T79" fmla="*/ 53 h 151"/>
                <a:gd name="T80" fmla="*/ 69 w 180"/>
                <a:gd name="T81" fmla="*/ 77 h 151"/>
                <a:gd name="T82" fmla="*/ 59 w 180"/>
                <a:gd name="T83" fmla="*/ 54 h 151"/>
                <a:gd name="T84" fmla="*/ 56 w 180"/>
                <a:gd name="T85" fmla="*/ 54 h 151"/>
                <a:gd name="T86" fmla="*/ 34 w 180"/>
                <a:gd name="T87" fmla="*/ 54 h 151"/>
                <a:gd name="T88" fmla="*/ 0 w 180"/>
                <a:gd name="T89" fmla="*/ 88 h 151"/>
                <a:gd name="T90" fmla="*/ 0 w 180"/>
                <a:gd name="T91" fmla="*/ 116 h 151"/>
                <a:gd name="T92" fmla="*/ 0 w 180"/>
                <a:gd name="T93" fmla="*/ 116 h 151"/>
                <a:gd name="T94" fmla="*/ 2 w 180"/>
                <a:gd name="T95" fmla="*/ 117 h 151"/>
                <a:gd name="T96" fmla="*/ 40 w 180"/>
                <a:gd name="T97" fmla="*/ 124 h 151"/>
                <a:gd name="T98" fmla="*/ 40 w 180"/>
                <a:gd name="T99" fmla="*/ 115 h 151"/>
                <a:gd name="T100" fmla="*/ 69 w 180"/>
                <a:gd name="T101" fmla="*/ 7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51">
                  <a:moveTo>
                    <a:pt x="108" y="26"/>
                  </a:moveTo>
                  <a:cubicBezTo>
                    <a:pt x="117" y="31"/>
                    <a:pt x="123" y="40"/>
                    <a:pt x="124" y="50"/>
                  </a:cubicBezTo>
                  <a:cubicBezTo>
                    <a:pt x="127" y="52"/>
                    <a:pt x="131" y="53"/>
                    <a:pt x="135" y="53"/>
                  </a:cubicBezTo>
                  <a:cubicBezTo>
                    <a:pt x="149" y="53"/>
                    <a:pt x="161" y="41"/>
                    <a:pt x="161" y="26"/>
                  </a:cubicBezTo>
                  <a:cubicBezTo>
                    <a:pt x="161" y="12"/>
                    <a:pt x="149" y="0"/>
                    <a:pt x="135" y="0"/>
                  </a:cubicBezTo>
                  <a:cubicBezTo>
                    <a:pt x="120" y="0"/>
                    <a:pt x="109" y="11"/>
                    <a:pt x="108" y="26"/>
                  </a:cubicBezTo>
                  <a:moveTo>
                    <a:pt x="91" y="80"/>
                  </a:moveTo>
                  <a:cubicBezTo>
                    <a:pt x="106" y="80"/>
                    <a:pt x="118" y="68"/>
                    <a:pt x="118" y="53"/>
                  </a:cubicBezTo>
                  <a:cubicBezTo>
                    <a:pt x="118" y="39"/>
                    <a:pt x="106" y="27"/>
                    <a:pt x="91" y="27"/>
                  </a:cubicBezTo>
                  <a:cubicBezTo>
                    <a:pt x="77" y="27"/>
                    <a:pt x="65" y="39"/>
                    <a:pt x="65" y="53"/>
                  </a:cubicBezTo>
                  <a:cubicBezTo>
                    <a:pt x="65" y="68"/>
                    <a:pt x="77" y="80"/>
                    <a:pt x="91" y="80"/>
                  </a:cubicBezTo>
                  <a:moveTo>
                    <a:pt x="102" y="82"/>
                  </a:moveTo>
                  <a:cubicBezTo>
                    <a:pt x="80" y="82"/>
                    <a:pt x="80" y="82"/>
                    <a:pt x="80" y="82"/>
                  </a:cubicBezTo>
                  <a:cubicBezTo>
                    <a:pt x="61" y="82"/>
                    <a:pt x="46" y="97"/>
                    <a:pt x="46" y="115"/>
                  </a:cubicBezTo>
                  <a:cubicBezTo>
                    <a:pt x="46" y="143"/>
                    <a:pt x="46" y="143"/>
                    <a:pt x="46" y="143"/>
                  </a:cubicBezTo>
                  <a:cubicBezTo>
                    <a:pt x="46" y="143"/>
                    <a:pt x="46" y="143"/>
                    <a:pt x="46" y="143"/>
                  </a:cubicBezTo>
                  <a:cubicBezTo>
                    <a:pt x="48" y="144"/>
                    <a:pt x="48" y="144"/>
                    <a:pt x="48" y="144"/>
                  </a:cubicBezTo>
                  <a:cubicBezTo>
                    <a:pt x="66" y="149"/>
                    <a:pt x="81" y="151"/>
                    <a:pt x="94" y="151"/>
                  </a:cubicBezTo>
                  <a:cubicBezTo>
                    <a:pt x="119" y="151"/>
                    <a:pt x="133" y="144"/>
                    <a:pt x="134" y="144"/>
                  </a:cubicBezTo>
                  <a:cubicBezTo>
                    <a:pt x="136" y="143"/>
                    <a:pt x="136" y="143"/>
                    <a:pt x="136" y="143"/>
                  </a:cubicBezTo>
                  <a:cubicBezTo>
                    <a:pt x="136" y="143"/>
                    <a:pt x="136" y="143"/>
                    <a:pt x="136" y="143"/>
                  </a:cubicBezTo>
                  <a:cubicBezTo>
                    <a:pt x="136" y="115"/>
                    <a:pt x="136" y="115"/>
                    <a:pt x="136" y="115"/>
                  </a:cubicBezTo>
                  <a:cubicBezTo>
                    <a:pt x="136" y="97"/>
                    <a:pt x="121" y="82"/>
                    <a:pt x="102" y="82"/>
                  </a:cubicBezTo>
                  <a:moveTo>
                    <a:pt x="146" y="54"/>
                  </a:moveTo>
                  <a:cubicBezTo>
                    <a:pt x="124" y="54"/>
                    <a:pt x="124" y="54"/>
                    <a:pt x="124" y="54"/>
                  </a:cubicBezTo>
                  <a:cubicBezTo>
                    <a:pt x="124" y="63"/>
                    <a:pt x="120" y="71"/>
                    <a:pt x="114" y="77"/>
                  </a:cubicBezTo>
                  <a:cubicBezTo>
                    <a:pt x="130" y="82"/>
                    <a:pt x="142" y="97"/>
                    <a:pt x="142" y="115"/>
                  </a:cubicBezTo>
                  <a:cubicBezTo>
                    <a:pt x="142" y="124"/>
                    <a:pt x="142" y="124"/>
                    <a:pt x="142" y="124"/>
                  </a:cubicBezTo>
                  <a:cubicBezTo>
                    <a:pt x="164" y="123"/>
                    <a:pt x="177" y="117"/>
                    <a:pt x="178" y="116"/>
                  </a:cubicBezTo>
                  <a:cubicBezTo>
                    <a:pt x="180" y="116"/>
                    <a:pt x="180" y="116"/>
                    <a:pt x="180" y="116"/>
                  </a:cubicBezTo>
                  <a:cubicBezTo>
                    <a:pt x="180" y="116"/>
                    <a:pt x="180" y="116"/>
                    <a:pt x="180" y="116"/>
                  </a:cubicBezTo>
                  <a:cubicBezTo>
                    <a:pt x="180" y="88"/>
                    <a:pt x="180" y="88"/>
                    <a:pt x="180" y="88"/>
                  </a:cubicBezTo>
                  <a:cubicBezTo>
                    <a:pt x="180" y="70"/>
                    <a:pt x="165" y="54"/>
                    <a:pt x="146" y="54"/>
                  </a:cubicBezTo>
                  <a:moveTo>
                    <a:pt x="45" y="53"/>
                  </a:moveTo>
                  <a:cubicBezTo>
                    <a:pt x="50" y="53"/>
                    <a:pt x="55" y="51"/>
                    <a:pt x="59" y="48"/>
                  </a:cubicBezTo>
                  <a:cubicBezTo>
                    <a:pt x="60" y="40"/>
                    <a:pt x="65" y="33"/>
                    <a:pt x="71" y="28"/>
                  </a:cubicBezTo>
                  <a:cubicBezTo>
                    <a:pt x="71" y="27"/>
                    <a:pt x="71" y="27"/>
                    <a:pt x="71" y="26"/>
                  </a:cubicBezTo>
                  <a:cubicBezTo>
                    <a:pt x="71" y="12"/>
                    <a:pt x="59" y="0"/>
                    <a:pt x="45" y="0"/>
                  </a:cubicBezTo>
                  <a:cubicBezTo>
                    <a:pt x="30" y="0"/>
                    <a:pt x="19" y="12"/>
                    <a:pt x="19" y="26"/>
                  </a:cubicBezTo>
                  <a:cubicBezTo>
                    <a:pt x="19" y="41"/>
                    <a:pt x="30" y="53"/>
                    <a:pt x="45" y="53"/>
                  </a:cubicBezTo>
                  <a:moveTo>
                    <a:pt x="69" y="77"/>
                  </a:moveTo>
                  <a:cubicBezTo>
                    <a:pt x="63" y="71"/>
                    <a:pt x="59" y="63"/>
                    <a:pt x="59" y="54"/>
                  </a:cubicBezTo>
                  <a:cubicBezTo>
                    <a:pt x="58" y="54"/>
                    <a:pt x="57" y="54"/>
                    <a:pt x="56" y="54"/>
                  </a:cubicBezTo>
                  <a:cubicBezTo>
                    <a:pt x="34" y="54"/>
                    <a:pt x="34" y="54"/>
                    <a:pt x="34" y="54"/>
                  </a:cubicBezTo>
                  <a:cubicBezTo>
                    <a:pt x="15" y="54"/>
                    <a:pt x="0" y="70"/>
                    <a:pt x="0" y="88"/>
                  </a:cubicBezTo>
                  <a:cubicBezTo>
                    <a:pt x="0" y="116"/>
                    <a:pt x="0" y="116"/>
                    <a:pt x="0" y="116"/>
                  </a:cubicBezTo>
                  <a:cubicBezTo>
                    <a:pt x="0" y="116"/>
                    <a:pt x="0" y="116"/>
                    <a:pt x="0" y="116"/>
                  </a:cubicBezTo>
                  <a:cubicBezTo>
                    <a:pt x="2" y="117"/>
                    <a:pt x="2" y="117"/>
                    <a:pt x="2" y="117"/>
                  </a:cubicBezTo>
                  <a:cubicBezTo>
                    <a:pt x="16" y="121"/>
                    <a:pt x="29" y="123"/>
                    <a:pt x="40" y="124"/>
                  </a:cubicBezTo>
                  <a:cubicBezTo>
                    <a:pt x="40" y="115"/>
                    <a:pt x="40" y="115"/>
                    <a:pt x="40" y="115"/>
                  </a:cubicBezTo>
                  <a:cubicBezTo>
                    <a:pt x="40" y="97"/>
                    <a:pt x="52" y="82"/>
                    <a:pt x="69" y="7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4" name="Oval 38"/>
            <p:cNvSpPr>
              <a:spLocks noChangeArrowheads="1"/>
            </p:cNvSpPr>
            <p:nvPr/>
          </p:nvSpPr>
          <p:spPr bwMode="auto">
            <a:xfrm>
              <a:off x="2139950" y="773113"/>
              <a:ext cx="598488" cy="595312"/>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75" name="Freeform 39"/>
            <p:cNvSpPr>
              <a:spLocks noEditPoints="1" noChangeArrowheads="1"/>
            </p:cNvSpPr>
            <p:nvPr/>
          </p:nvSpPr>
          <p:spPr bwMode="auto">
            <a:xfrm>
              <a:off x="2238375" y="871538"/>
              <a:ext cx="400050" cy="398462"/>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 name="T10" fmla="*/ 116 w 232"/>
                <a:gd name="T11" fmla="*/ 22 h 232"/>
                <a:gd name="T12" fmla="*/ 210 w 232"/>
                <a:gd name="T13" fmla="*/ 116 h 232"/>
                <a:gd name="T14" fmla="*/ 116 w 232"/>
                <a:gd name="T15" fmla="*/ 210 h 232"/>
                <a:gd name="T16" fmla="*/ 22 w 232"/>
                <a:gd name="T17" fmla="*/ 116 h 232"/>
                <a:gd name="T18" fmla="*/ 116 w 232"/>
                <a:gd name="T19" fmla="*/ 22 h 232"/>
                <a:gd name="T20" fmla="*/ 116 w 232"/>
                <a:gd name="T21" fmla="*/ 136 h 232"/>
                <a:gd name="T22" fmla="*/ 189 w 232"/>
                <a:gd name="T23" fmla="*/ 116 h 232"/>
                <a:gd name="T24" fmla="*/ 116 w 232"/>
                <a:gd name="T25" fmla="*/ 188 h 232"/>
                <a:gd name="T26" fmla="*/ 44 w 232"/>
                <a:gd name="T27" fmla="*/ 116 h 232"/>
                <a:gd name="T28" fmla="*/ 116 w 232"/>
                <a:gd name="T29" fmla="*/ 136 h 232"/>
                <a:gd name="T30" fmla="*/ 58 w 232"/>
                <a:gd name="T31" fmla="*/ 80 h 232"/>
                <a:gd name="T32" fmla="*/ 73 w 232"/>
                <a:gd name="T33" fmla="*/ 101 h 232"/>
                <a:gd name="T34" fmla="*/ 87 w 232"/>
                <a:gd name="T35" fmla="*/ 80 h 232"/>
                <a:gd name="T36" fmla="*/ 73 w 232"/>
                <a:gd name="T37" fmla="*/ 58 h 232"/>
                <a:gd name="T38" fmla="*/ 58 w 232"/>
                <a:gd name="T39" fmla="*/ 80 h 232"/>
                <a:gd name="T40" fmla="*/ 145 w 232"/>
                <a:gd name="T41" fmla="*/ 80 h 232"/>
                <a:gd name="T42" fmla="*/ 160 w 232"/>
                <a:gd name="T43" fmla="*/ 101 h 232"/>
                <a:gd name="T44" fmla="*/ 174 w 232"/>
                <a:gd name="T45" fmla="*/ 80 h 232"/>
                <a:gd name="T46" fmla="*/ 160 w 232"/>
                <a:gd name="T47" fmla="*/ 58 h 232"/>
                <a:gd name="T48" fmla="*/ 145 w 232"/>
                <a:gd name="T49" fmla="*/ 8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80"/>
                    <a:pt x="52" y="232"/>
                    <a:pt x="116" y="232"/>
                  </a:cubicBezTo>
                  <a:moveTo>
                    <a:pt x="116" y="22"/>
                  </a:moveTo>
                  <a:cubicBezTo>
                    <a:pt x="168" y="22"/>
                    <a:pt x="210" y="64"/>
                    <a:pt x="210" y="116"/>
                  </a:cubicBezTo>
                  <a:cubicBezTo>
                    <a:pt x="210" y="168"/>
                    <a:pt x="168" y="210"/>
                    <a:pt x="116" y="210"/>
                  </a:cubicBezTo>
                  <a:cubicBezTo>
                    <a:pt x="64" y="210"/>
                    <a:pt x="22" y="168"/>
                    <a:pt x="22" y="116"/>
                  </a:cubicBezTo>
                  <a:cubicBezTo>
                    <a:pt x="22" y="64"/>
                    <a:pt x="64" y="22"/>
                    <a:pt x="116" y="22"/>
                  </a:cubicBezTo>
                  <a:moveTo>
                    <a:pt x="116" y="136"/>
                  </a:moveTo>
                  <a:cubicBezTo>
                    <a:pt x="143" y="136"/>
                    <a:pt x="168" y="129"/>
                    <a:pt x="189" y="116"/>
                  </a:cubicBezTo>
                  <a:cubicBezTo>
                    <a:pt x="185" y="157"/>
                    <a:pt x="154" y="188"/>
                    <a:pt x="116" y="188"/>
                  </a:cubicBezTo>
                  <a:cubicBezTo>
                    <a:pt x="79" y="188"/>
                    <a:pt x="47" y="157"/>
                    <a:pt x="44" y="116"/>
                  </a:cubicBezTo>
                  <a:cubicBezTo>
                    <a:pt x="65" y="129"/>
                    <a:pt x="90" y="136"/>
                    <a:pt x="116" y="136"/>
                  </a:cubicBezTo>
                  <a:moveTo>
                    <a:pt x="58" y="80"/>
                  </a:moveTo>
                  <a:cubicBezTo>
                    <a:pt x="58" y="92"/>
                    <a:pt x="65" y="101"/>
                    <a:pt x="73" y="101"/>
                  </a:cubicBezTo>
                  <a:cubicBezTo>
                    <a:pt x="81" y="101"/>
                    <a:pt x="87" y="92"/>
                    <a:pt x="87" y="80"/>
                  </a:cubicBezTo>
                  <a:cubicBezTo>
                    <a:pt x="87" y="68"/>
                    <a:pt x="81" y="58"/>
                    <a:pt x="73" y="58"/>
                  </a:cubicBezTo>
                  <a:cubicBezTo>
                    <a:pt x="65" y="58"/>
                    <a:pt x="58" y="68"/>
                    <a:pt x="58" y="80"/>
                  </a:cubicBezTo>
                  <a:moveTo>
                    <a:pt x="145" y="80"/>
                  </a:moveTo>
                  <a:cubicBezTo>
                    <a:pt x="145" y="92"/>
                    <a:pt x="152" y="101"/>
                    <a:pt x="160" y="101"/>
                  </a:cubicBezTo>
                  <a:cubicBezTo>
                    <a:pt x="168" y="101"/>
                    <a:pt x="174" y="92"/>
                    <a:pt x="174" y="80"/>
                  </a:cubicBezTo>
                  <a:cubicBezTo>
                    <a:pt x="174" y="68"/>
                    <a:pt x="168" y="58"/>
                    <a:pt x="160" y="58"/>
                  </a:cubicBezTo>
                  <a:cubicBezTo>
                    <a:pt x="152" y="58"/>
                    <a:pt x="145" y="68"/>
                    <a:pt x="145" y="8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6" name="Freeform 40"/>
            <p:cNvSpPr>
              <a:spLocks noChangeArrowheads="1"/>
            </p:cNvSpPr>
            <p:nvPr/>
          </p:nvSpPr>
          <p:spPr bwMode="auto">
            <a:xfrm>
              <a:off x="3025775" y="3065463"/>
              <a:ext cx="60325" cy="60325"/>
            </a:xfrm>
            <a:custGeom>
              <a:avLst/>
              <a:gdLst>
                <a:gd name="T0" fmla="*/ 12 w 35"/>
                <a:gd name="T1" fmla="*/ 2 h 35"/>
                <a:gd name="T2" fmla="*/ 32 w 35"/>
                <a:gd name="T3" fmla="*/ 12 h 35"/>
                <a:gd name="T4" fmla="*/ 22 w 35"/>
                <a:gd name="T5" fmla="*/ 32 h 35"/>
                <a:gd name="T6" fmla="*/ 3 w 35"/>
                <a:gd name="T7" fmla="*/ 22 h 35"/>
                <a:gd name="T8" fmla="*/ 12 w 35"/>
                <a:gd name="T9" fmla="*/ 2 h 35"/>
              </a:gdLst>
              <a:ahLst/>
              <a:cxnLst>
                <a:cxn ang="0">
                  <a:pos x="T0" y="T1"/>
                </a:cxn>
                <a:cxn ang="0">
                  <a:pos x="T2" y="T3"/>
                </a:cxn>
                <a:cxn ang="0">
                  <a:pos x="T4" y="T5"/>
                </a:cxn>
                <a:cxn ang="0">
                  <a:pos x="T6" y="T7"/>
                </a:cxn>
                <a:cxn ang="0">
                  <a:pos x="T8" y="T9"/>
                </a:cxn>
              </a:cxnLst>
              <a:rect l="0" t="0" r="r" b="b"/>
              <a:pathLst>
                <a:path w="35" h="35">
                  <a:moveTo>
                    <a:pt x="12" y="2"/>
                  </a:moveTo>
                  <a:cubicBezTo>
                    <a:pt x="20" y="0"/>
                    <a:pt x="29" y="4"/>
                    <a:pt x="32" y="12"/>
                  </a:cubicBezTo>
                  <a:cubicBezTo>
                    <a:pt x="35" y="20"/>
                    <a:pt x="31" y="29"/>
                    <a:pt x="22" y="32"/>
                  </a:cubicBezTo>
                  <a:cubicBezTo>
                    <a:pt x="14" y="35"/>
                    <a:pt x="5" y="30"/>
                    <a:pt x="3" y="22"/>
                  </a:cubicBezTo>
                  <a:cubicBezTo>
                    <a:pt x="0" y="14"/>
                    <a:pt x="4" y="5"/>
                    <a:pt x="12" y="2"/>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7" name="Freeform 41"/>
            <p:cNvSpPr>
              <a:spLocks noChangeArrowheads="1"/>
            </p:cNvSpPr>
            <p:nvPr/>
          </p:nvSpPr>
          <p:spPr bwMode="auto">
            <a:xfrm>
              <a:off x="2968625" y="2992438"/>
              <a:ext cx="146050" cy="98425"/>
            </a:xfrm>
            <a:custGeom>
              <a:avLst/>
              <a:gdLst>
                <a:gd name="T0" fmla="*/ 74 w 85"/>
                <a:gd name="T1" fmla="*/ 11 h 57"/>
                <a:gd name="T2" fmla="*/ 73 w 85"/>
                <a:gd name="T3" fmla="*/ 11 h 57"/>
                <a:gd name="T4" fmla="*/ 72 w 85"/>
                <a:gd name="T5" fmla="*/ 11 h 57"/>
                <a:gd name="T6" fmla="*/ 72 w 85"/>
                <a:gd name="T7" fmla="*/ 10 h 57"/>
                <a:gd name="T8" fmla="*/ 6 w 85"/>
                <a:gd name="T9" fmla="*/ 35 h 57"/>
                <a:gd name="T10" fmla="*/ 5 w 85"/>
                <a:gd name="T11" fmla="*/ 38 h 57"/>
                <a:gd name="T12" fmla="*/ 3 w 85"/>
                <a:gd name="T13" fmla="*/ 42 h 57"/>
                <a:gd name="T14" fmla="*/ 7 w 85"/>
                <a:gd name="T15" fmla="*/ 55 h 57"/>
                <a:gd name="T16" fmla="*/ 20 w 85"/>
                <a:gd name="T17" fmla="*/ 50 h 57"/>
                <a:gd name="T18" fmla="*/ 24 w 85"/>
                <a:gd name="T19" fmla="*/ 44 h 57"/>
                <a:gd name="T20" fmla="*/ 66 w 85"/>
                <a:gd name="T21" fmla="*/ 29 h 57"/>
                <a:gd name="T22" fmla="*/ 71 w 85"/>
                <a:gd name="T23" fmla="*/ 31 h 57"/>
                <a:gd name="T24" fmla="*/ 84 w 85"/>
                <a:gd name="T25" fmla="*/ 27 h 57"/>
                <a:gd name="T26" fmla="*/ 84 w 85"/>
                <a:gd name="T27" fmla="*/ 19 h 57"/>
                <a:gd name="T28" fmla="*/ 79 w 85"/>
                <a:gd name="T29" fmla="*/ 14 h 57"/>
                <a:gd name="T30" fmla="*/ 74 w 85"/>
                <a:gd name="T31"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57">
                  <a:moveTo>
                    <a:pt x="74" y="11"/>
                  </a:moveTo>
                  <a:cubicBezTo>
                    <a:pt x="74" y="11"/>
                    <a:pt x="74" y="11"/>
                    <a:pt x="73" y="11"/>
                  </a:cubicBezTo>
                  <a:cubicBezTo>
                    <a:pt x="72" y="11"/>
                    <a:pt x="72" y="11"/>
                    <a:pt x="72" y="11"/>
                  </a:cubicBezTo>
                  <a:cubicBezTo>
                    <a:pt x="72" y="10"/>
                    <a:pt x="72" y="10"/>
                    <a:pt x="72" y="10"/>
                  </a:cubicBezTo>
                  <a:cubicBezTo>
                    <a:pt x="47" y="0"/>
                    <a:pt x="18" y="10"/>
                    <a:pt x="6" y="35"/>
                  </a:cubicBezTo>
                  <a:cubicBezTo>
                    <a:pt x="5" y="38"/>
                    <a:pt x="5" y="38"/>
                    <a:pt x="5" y="38"/>
                  </a:cubicBezTo>
                  <a:cubicBezTo>
                    <a:pt x="3" y="42"/>
                    <a:pt x="3" y="42"/>
                    <a:pt x="3" y="42"/>
                  </a:cubicBezTo>
                  <a:cubicBezTo>
                    <a:pt x="0" y="47"/>
                    <a:pt x="2" y="53"/>
                    <a:pt x="7" y="55"/>
                  </a:cubicBezTo>
                  <a:cubicBezTo>
                    <a:pt x="12" y="57"/>
                    <a:pt x="18" y="55"/>
                    <a:pt x="20" y="50"/>
                  </a:cubicBezTo>
                  <a:cubicBezTo>
                    <a:pt x="24" y="44"/>
                    <a:pt x="24" y="44"/>
                    <a:pt x="24" y="44"/>
                  </a:cubicBezTo>
                  <a:cubicBezTo>
                    <a:pt x="31" y="28"/>
                    <a:pt x="50" y="21"/>
                    <a:pt x="66" y="29"/>
                  </a:cubicBezTo>
                  <a:cubicBezTo>
                    <a:pt x="71" y="31"/>
                    <a:pt x="71" y="31"/>
                    <a:pt x="71" y="31"/>
                  </a:cubicBezTo>
                  <a:cubicBezTo>
                    <a:pt x="75" y="34"/>
                    <a:pt x="81" y="32"/>
                    <a:pt x="84" y="27"/>
                  </a:cubicBezTo>
                  <a:cubicBezTo>
                    <a:pt x="85" y="24"/>
                    <a:pt x="85" y="22"/>
                    <a:pt x="84" y="19"/>
                  </a:cubicBezTo>
                  <a:cubicBezTo>
                    <a:pt x="83" y="17"/>
                    <a:pt x="81" y="15"/>
                    <a:pt x="79" y="14"/>
                  </a:cubicBezTo>
                  <a:lnTo>
                    <a:pt x="74" y="11"/>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8" name="Freeform 42"/>
            <p:cNvSpPr>
              <a:spLocks noChangeArrowheads="1"/>
            </p:cNvSpPr>
            <p:nvPr/>
          </p:nvSpPr>
          <p:spPr bwMode="auto">
            <a:xfrm>
              <a:off x="2916238" y="2930525"/>
              <a:ext cx="222250" cy="134938"/>
            </a:xfrm>
            <a:custGeom>
              <a:avLst/>
              <a:gdLst>
                <a:gd name="T0" fmla="*/ 123 w 129"/>
                <a:gd name="T1" fmla="*/ 20 h 78"/>
                <a:gd name="T2" fmla="*/ 119 w 129"/>
                <a:gd name="T3" fmla="*/ 18 h 78"/>
                <a:gd name="T4" fmla="*/ 119 w 129"/>
                <a:gd name="T5" fmla="*/ 18 h 78"/>
                <a:gd name="T6" fmla="*/ 116 w 129"/>
                <a:gd name="T7" fmla="*/ 17 h 78"/>
                <a:gd name="T8" fmla="*/ 114 w 129"/>
                <a:gd name="T9" fmla="*/ 16 h 78"/>
                <a:gd name="T10" fmla="*/ 6 w 129"/>
                <a:gd name="T11" fmla="*/ 56 h 78"/>
                <a:gd name="T12" fmla="*/ 6 w 129"/>
                <a:gd name="T13" fmla="*/ 57 h 78"/>
                <a:gd name="T14" fmla="*/ 2 w 129"/>
                <a:gd name="T15" fmla="*/ 64 h 78"/>
                <a:gd name="T16" fmla="*/ 6 w 129"/>
                <a:gd name="T17" fmla="*/ 76 h 78"/>
                <a:gd name="T18" fmla="*/ 18 w 129"/>
                <a:gd name="T19" fmla="*/ 72 h 78"/>
                <a:gd name="T20" fmla="*/ 22 w 129"/>
                <a:gd name="T21" fmla="*/ 65 h 78"/>
                <a:gd name="T22" fmla="*/ 22 w 129"/>
                <a:gd name="T23" fmla="*/ 64 h 78"/>
                <a:gd name="T24" fmla="*/ 109 w 129"/>
                <a:gd name="T25" fmla="*/ 34 h 78"/>
                <a:gd name="T26" fmla="*/ 115 w 129"/>
                <a:gd name="T27" fmla="*/ 36 h 78"/>
                <a:gd name="T28" fmla="*/ 127 w 129"/>
                <a:gd name="T29" fmla="*/ 32 h 78"/>
                <a:gd name="T30" fmla="*/ 123 w 129"/>
                <a:gd name="T31"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78">
                  <a:moveTo>
                    <a:pt x="123" y="20"/>
                  </a:moveTo>
                  <a:cubicBezTo>
                    <a:pt x="119" y="18"/>
                    <a:pt x="119" y="18"/>
                    <a:pt x="119" y="18"/>
                  </a:cubicBezTo>
                  <a:cubicBezTo>
                    <a:pt x="119" y="18"/>
                    <a:pt x="119" y="18"/>
                    <a:pt x="119" y="18"/>
                  </a:cubicBezTo>
                  <a:cubicBezTo>
                    <a:pt x="116" y="17"/>
                    <a:pt x="116" y="17"/>
                    <a:pt x="116" y="17"/>
                  </a:cubicBezTo>
                  <a:cubicBezTo>
                    <a:pt x="115" y="17"/>
                    <a:pt x="114" y="16"/>
                    <a:pt x="114" y="16"/>
                  </a:cubicBezTo>
                  <a:cubicBezTo>
                    <a:pt x="73" y="0"/>
                    <a:pt x="26" y="17"/>
                    <a:pt x="6" y="56"/>
                  </a:cubicBezTo>
                  <a:cubicBezTo>
                    <a:pt x="6" y="56"/>
                    <a:pt x="6" y="57"/>
                    <a:pt x="6" y="57"/>
                  </a:cubicBezTo>
                  <a:cubicBezTo>
                    <a:pt x="2" y="64"/>
                    <a:pt x="2" y="64"/>
                    <a:pt x="2" y="64"/>
                  </a:cubicBezTo>
                  <a:cubicBezTo>
                    <a:pt x="0" y="69"/>
                    <a:pt x="2" y="74"/>
                    <a:pt x="6" y="76"/>
                  </a:cubicBezTo>
                  <a:cubicBezTo>
                    <a:pt x="11" y="78"/>
                    <a:pt x="16" y="76"/>
                    <a:pt x="18" y="72"/>
                  </a:cubicBezTo>
                  <a:cubicBezTo>
                    <a:pt x="22" y="65"/>
                    <a:pt x="22" y="65"/>
                    <a:pt x="22" y="65"/>
                  </a:cubicBezTo>
                  <a:cubicBezTo>
                    <a:pt x="22" y="65"/>
                    <a:pt x="22" y="64"/>
                    <a:pt x="22" y="64"/>
                  </a:cubicBezTo>
                  <a:cubicBezTo>
                    <a:pt x="38" y="32"/>
                    <a:pt x="77" y="19"/>
                    <a:pt x="109" y="34"/>
                  </a:cubicBezTo>
                  <a:cubicBezTo>
                    <a:pt x="115" y="36"/>
                    <a:pt x="115" y="36"/>
                    <a:pt x="115" y="36"/>
                  </a:cubicBezTo>
                  <a:cubicBezTo>
                    <a:pt x="120" y="39"/>
                    <a:pt x="125" y="37"/>
                    <a:pt x="127" y="32"/>
                  </a:cubicBezTo>
                  <a:cubicBezTo>
                    <a:pt x="129" y="28"/>
                    <a:pt x="127" y="23"/>
                    <a:pt x="123" y="20"/>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79" name="Oval 43"/>
            <p:cNvSpPr>
              <a:spLocks noChangeArrowheads="1"/>
            </p:cNvSpPr>
            <p:nvPr/>
          </p:nvSpPr>
          <p:spPr bwMode="auto">
            <a:xfrm>
              <a:off x="2576513" y="3576638"/>
              <a:ext cx="606425" cy="606425"/>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80" name="Freeform 44"/>
            <p:cNvSpPr>
              <a:spLocks noEditPoints="1" noChangeArrowheads="1"/>
            </p:cNvSpPr>
            <p:nvPr/>
          </p:nvSpPr>
          <p:spPr bwMode="auto">
            <a:xfrm>
              <a:off x="2667000" y="3676650"/>
              <a:ext cx="420688" cy="411163"/>
            </a:xfrm>
            <a:custGeom>
              <a:avLst/>
              <a:gdLst>
                <a:gd name="T0" fmla="*/ 144 w 245"/>
                <a:gd name="T1" fmla="*/ 2 h 239"/>
                <a:gd name="T2" fmla="*/ 105 w 245"/>
                <a:gd name="T3" fmla="*/ 2 h 239"/>
                <a:gd name="T4" fmla="*/ 136 w 245"/>
                <a:gd name="T5" fmla="*/ 235 h 239"/>
                <a:gd name="T6" fmla="*/ 216 w 245"/>
                <a:gd name="T7" fmla="*/ 164 h 239"/>
                <a:gd name="T8" fmla="*/ 187 w 245"/>
                <a:gd name="T9" fmla="*/ 152 h 239"/>
                <a:gd name="T10" fmla="*/ 183 w 245"/>
                <a:gd name="T11" fmla="*/ 203 h 239"/>
                <a:gd name="T12" fmla="*/ 46 w 245"/>
                <a:gd name="T13" fmla="*/ 57 h 239"/>
                <a:gd name="T14" fmla="*/ 45 w 245"/>
                <a:gd name="T15" fmla="*/ 109 h 239"/>
                <a:gd name="T16" fmla="*/ 53 w 245"/>
                <a:gd name="T17" fmla="*/ 102 h 239"/>
                <a:gd name="T18" fmla="*/ 65 w 245"/>
                <a:gd name="T19" fmla="*/ 107 h 239"/>
                <a:gd name="T20" fmla="*/ 74 w 245"/>
                <a:gd name="T21" fmla="*/ 129 h 239"/>
                <a:gd name="T22" fmla="*/ 87 w 245"/>
                <a:gd name="T23" fmla="*/ 143 h 239"/>
                <a:gd name="T24" fmla="*/ 88 w 245"/>
                <a:gd name="T25" fmla="*/ 172 h 239"/>
                <a:gd name="T26" fmla="*/ 94 w 245"/>
                <a:gd name="T27" fmla="*/ 199 h 239"/>
                <a:gd name="T28" fmla="*/ 106 w 245"/>
                <a:gd name="T29" fmla="*/ 209 h 239"/>
                <a:gd name="T30" fmla="*/ 125 w 245"/>
                <a:gd name="T31" fmla="*/ 177 h 239"/>
                <a:gd name="T32" fmla="*/ 140 w 245"/>
                <a:gd name="T33" fmla="*/ 136 h 239"/>
                <a:gd name="T34" fmla="*/ 114 w 245"/>
                <a:gd name="T35" fmla="*/ 132 h 239"/>
                <a:gd name="T36" fmla="*/ 91 w 245"/>
                <a:gd name="T37" fmla="*/ 129 h 239"/>
                <a:gd name="T38" fmla="*/ 77 w 245"/>
                <a:gd name="T39" fmla="*/ 123 h 239"/>
                <a:gd name="T40" fmla="*/ 86 w 245"/>
                <a:gd name="T41" fmla="*/ 113 h 239"/>
                <a:gd name="T42" fmla="*/ 88 w 245"/>
                <a:gd name="T43" fmla="*/ 107 h 239"/>
                <a:gd name="T44" fmla="*/ 72 w 245"/>
                <a:gd name="T45" fmla="*/ 95 h 239"/>
                <a:gd name="T46" fmla="*/ 119 w 245"/>
                <a:gd name="T47" fmla="*/ 114 h 239"/>
                <a:gd name="T48" fmla="*/ 122 w 245"/>
                <a:gd name="T49" fmla="*/ 104 h 239"/>
                <a:gd name="T50" fmla="*/ 132 w 245"/>
                <a:gd name="T51" fmla="*/ 68 h 239"/>
                <a:gd name="T52" fmla="*/ 137 w 245"/>
                <a:gd name="T53" fmla="*/ 59 h 239"/>
                <a:gd name="T54" fmla="*/ 145 w 245"/>
                <a:gd name="T55" fmla="*/ 50 h 239"/>
                <a:gd name="T56" fmla="*/ 128 w 245"/>
                <a:gd name="T57" fmla="*/ 44 h 239"/>
                <a:gd name="T58" fmla="*/ 111 w 245"/>
                <a:gd name="T59" fmla="*/ 43 h 239"/>
                <a:gd name="T60" fmla="*/ 96 w 245"/>
                <a:gd name="T61" fmla="*/ 47 h 239"/>
                <a:gd name="T62" fmla="*/ 116 w 245"/>
                <a:gd name="T63" fmla="*/ 31 h 239"/>
                <a:gd name="T64" fmla="*/ 108 w 245"/>
                <a:gd name="T65" fmla="*/ 24 h 239"/>
                <a:gd name="T66" fmla="*/ 104 w 245"/>
                <a:gd name="T67" fmla="*/ 20 h 239"/>
                <a:gd name="T68" fmla="*/ 135 w 245"/>
                <a:gd name="T69" fmla="*/ 27 h 239"/>
                <a:gd name="T70" fmla="*/ 165 w 245"/>
                <a:gd name="T71" fmla="*/ 29 h 239"/>
                <a:gd name="T72" fmla="*/ 167 w 245"/>
                <a:gd name="T73" fmla="*/ 44 h 239"/>
                <a:gd name="T74" fmla="*/ 179 w 245"/>
                <a:gd name="T75" fmla="*/ 52 h 239"/>
                <a:gd name="T76" fmla="*/ 194 w 245"/>
                <a:gd name="T77" fmla="*/ 51 h 239"/>
                <a:gd name="T78" fmla="*/ 207 w 245"/>
                <a:gd name="T79" fmla="*/ 59 h 239"/>
                <a:gd name="T80" fmla="*/ 198 w 245"/>
                <a:gd name="T81" fmla="*/ 93 h 239"/>
                <a:gd name="T82" fmla="*/ 221 w 245"/>
                <a:gd name="T83" fmla="*/ 12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5" h="239">
                  <a:moveTo>
                    <a:pt x="241" y="103"/>
                  </a:moveTo>
                  <a:cubicBezTo>
                    <a:pt x="239" y="84"/>
                    <a:pt x="232" y="65"/>
                    <a:pt x="220" y="49"/>
                  </a:cubicBezTo>
                  <a:cubicBezTo>
                    <a:pt x="201" y="23"/>
                    <a:pt x="175" y="8"/>
                    <a:pt x="144" y="2"/>
                  </a:cubicBezTo>
                  <a:cubicBezTo>
                    <a:pt x="137" y="1"/>
                    <a:pt x="131" y="1"/>
                    <a:pt x="124" y="0"/>
                  </a:cubicBezTo>
                  <a:cubicBezTo>
                    <a:pt x="123" y="0"/>
                    <a:pt x="123" y="0"/>
                    <a:pt x="123" y="0"/>
                  </a:cubicBezTo>
                  <a:cubicBezTo>
                    <a:pt x="117" y="1"/>
                    <a:pt x="111" y="1"/>
                    <a:pt x="105" y="2"/>
                  </a:cubicBezTo>
                  <a:cubicBezTo>
                    <a:pt x="44" y="11"/>
                    <a:pt x="0" y="69"/>
                    <a:pt x="7" y="130"/>
                  </a:cubicBezTo>
                  <a:cubicBezTo>
                    <a:pt x="10" y="160"/>
                    <a:pt x="23" y="185"/>
                    <a:pt x="45" y="205"/>
                  </a:cubicBezTo>
                  <a:cubicBezTo>
                    <a:pt x="70" y="228"/>
                    <a:pt x="101" y="239"/>
                    <a:pt x="136" y="235"/>
                  </a:cubicBezTo>
                  <a:cubicBezTo>
                    <a:pt x="163" y="233"/>
                    <a:pt x="186" y="222"/>
                    <a:pt x="206" y="203"/>
                  </a:cubicBezTo>
                  <a:cubicBezTo>
                    <a:pt x="234" y="176"/>
                    <a:pt x="245" y="142"/>
                    <a:pt x="241" y="103"/>
                  </a:cubicBezTo>
                  <a:moveTo>
                    <a:pt x="216" y="164"/>
                  </a:moveTo>
                  <a:cubicBezTo>
                    <a:pt x="213" y="159"/>
                    <a:pt x="209" y="151"/>
                    <a:pt x="208" y="145"/>
                  </a:cubicBezTo>
                  <a:cubicBezTo>
                    <a:pt x="205" y="136"/>
                    <a:pt x="199" y="145"/>
                    <a:pt x="199" y="151"/>
                  </a:cubicBezTo>
                  <a:cubicBezTo>
                    <a:pt x="198" y="157"/>
                    <a:pt x="195" y="161"/>
                    <a:pt x="187" y="152"/>
                  </a:cubicBezTo>
                  <a:cubicBezTo>
                    <a:pt x="179" y="143"/>
                    <a:pt x="177" y="145"/>
                    <a:pt x="175" y="145"/>
                  </a:cubicBezTo>
                  <a:cubicBezTo>
                    <a:pt x="173" y="145"/>
                    <a:pt x="168" y="151"/>
                    <a:pt x="169" y="179"/>
                  </a:cubicBezTo>
                  <a:cubicBezTo>
                    <a:pt x="170" y="198"/>
                    <a:pt x="178" y="201"/>
                    <a:pt x="183" y="203"/>
                  </a:cubicBezTo>
                  <a:cubicBezTo>
                    <a:pt x="173" y="209"/>
                    <a:pt x="162" y="214"/>
                    <a:pt x="150" y="217"/>
                  </a:cubicBezTo>
                  <a:cubicBezTo>
                    <a:pt x="104" y="229"/>
                    <a:pt x="57" y="208"/>
                    <a:pt x="35" y="165"/>
                  </a:cubicBezTo>
                  <a:cubicBezTo>
                    <a:pt x="15" y="126"/>
                    <a:pt x="25" y="82"/>
                    <a:pt x="46" y="57"/>
                  </a:cubicBezTo>
                  <a:cubicBezTo>
                    <a:pt x="46" y="61"/>
                    <a:pt x="47" y="65"/>
                    <a:pt x="47" y="69"/>
                  </a:cubicBezTo>
                  <a:cubicBezTo>
                    <a:pt x="48" y="80"/>
                    <a:pt x="47" y="91"/>
                    <a:pt x="45" y="102"/>
                  </a:cubicBezTo>
                  <a:cubicBezTo>
                    <a:pt x="45" y="104"/>
                    <a:pt x="45" y="106"/>
                    <a:pt x="45" y="109"/>
                  </a:cubicBezTo>
                  <a:cubicBezTo>
                    <a:pt x="46" y="110"/>
                    <a:pt x="48" y="111"/>
                    <a:pt x="49" y="111"/>
                  </a:cubicBezTo>
                  <a:cubicBezTo>
                    <a:pt x="50" y="112"/>
                    <a:pt x="52" y="110"/>
                    <a:pt x="52" y="109"/>
                  </a:cubicBezTo>
                  <a:cubicBezTo>
                    <a:pt x="53" y="107"/>
                    <a:pt x="53" y="104"/>
                    <a:pt x="53" y="102"/>
                  </a:cubicBezTo>
                  <a:cubicBezTo>
                    <a:pt x="53" y="100"/>
                    <a:pt x="53" y="99"/>
                    <a:pt x="53" y="96"/>
                  </a:cubicBezTo>
                  <a:cubicBezTo>
                    <a:pt x="55" y="98"/>
                    <a:pt x="56" y="98"/>
                    <a:pt x="57" y="99"/>
                  </a:cubicBezTo>
                  <a:cubicBezTo>
                    <a:pt x="60" y="102"/>
                    <a:pt x="62" y="105"/>
                    <a:pt x="65" y="107"/>
                  </a:cubicBezTo>
                  <a:cubicBezTo>
                    <a:pt x="66" y="109"/>
                    <a:pt x="67" y="110"/>
                    <a:pt x="67" y="112"/>
                  </a:cubicBezTo>
                  <a:cubicBezTo>
                    <a:pt x="67" y="115"/>
                    <a:pt x="68" y="117"/>
                    <a:pt x="70" y="119"/>
                  </a:cubicBezTo>
                  <a:cubicBezTo>
                    <a:pt x="72" y="122"/>
                    <a:pt x="72" y="126"/>
                    <a:pt x="74" y="129"/>
                  </a:cubicBezTo>
                  <a:cubicBezTo>
                    <a:pt x="74" y="130"/>
                    <a:pt x="74" y="132"/>
                    <a:pt x="75" y="133"/>
                  </a:cubicBezTo>
                  <a:cubicBezTo>
                    <a:pt x="76" y="136"/>
                    <a:pt x="78" y="138"/>
                    <a:pt x="82" y="138"/>
                  </a:cubicBezTo>
                  <a:cubicBezTo>
                    <a:pt x="85" y="138"/>
                    <a:pt x="86" y="140"/>
                    <a:pt x="87" y="143"/>
                  </a:cubicBezTo>
                  <a:cubicBezTo>
                    <a:pt x="86" y="143"/>
                    <a:pt x="85" y="143"/>
                    <a:pt x="84" y="143"/>
                  </a:cubicBezTo>
                  <a:cubicBezTo>
                    <a:pt x="80" y="144"/>
                    <a:pt x="78" y="146"/>
                    <a:pt x="78" y="150"/>
                  </a:cubicBezTo>
                  <a:cubicBezTo>
                    <a:pt x="78" y="159"/>
                    <a:pt x="81" y="166"/>
                    <a:pt x="88" y="172"/>
                  </a:cubicBezTo>
                  <a:cubicBezTo>
                    <a:pt x="90" y="174"/>
                    <a:pt x="91" y="175"/>
                    <a:pt x="93" y="177"/>
                  </a:cubicBezTo>
                  <a:cubicBezTo>
                    <a:pt x="97" y="181"/>
                    <a:pt x="98" y="186"/>
                    <a:pt x="97" y="191"/>
                  </a:cubicBezTo>
                  <a:cubicBezTo>
                    <a:pt x="96" y="193"/>
                    <a:pt x="94" y="196"/>
                    <a:pt x="94" y="199"/>
                  </a:cubicBezTo>
                  <a:cubicBezTo>
                    <a:pt x="94" y="201"/>
                    <a:pt x="94" y="204"/>
                    <a:pt x="94" y="207"/>
                  </a:cubicBezTo>
                  <a:cubicBezTo>
                    <a:pt x="95" y="209"/>
                    <a:pt x="95" y="215"/>
                    <a:pt x="97" y="215"/>
                  </a:cubicBezTo>
                  <a:cubicBezTo>
                    <a:pt x="102" y="214"/>
                    <a:pt x="105" y="215"/>
                    <a:pt x="106" y="209"/>
                  </a:cubicBezTo>
                  <a:cubicBezTo>
                    <a:pt x="106" y="208"/>
                    <a:pt x="106" y="208"/>
                    <a:pt x="105" y="207"/>
                  </a:cubicBezTo>
                  <a:cubicBezTo>
                    <a:pt x="104" y="202"/>
                    <a:pt x="111" y="187"/>
                    <a:pt x="115" y="185"/>
                  </a:cubicBezTo>
                  <a:cubicBezTo>
                    <a:pt x="118" y="182"/>
                    <a:pt x="121" y="180"/>
                    <a:pt x="125" y="177"/>
                  </a:cubicBezTo>
                  <a:cubicBezTo>
                    <a:pt x="129" y="173"/>
                    <a:pt x="131" y="168"/>
                    <a:pt x="129" y="162"/>
                  </a:cubicBezTo>
                  <a:cubicBezTo>
                    <a:pt x="127" y="157"/>
                    <a:pt x="129" y="153"/>
                    <a:pt x="133" y="149"/>
                  </a:cubicBezTo>
                  <a:cubicBezTo>
                    <a:pt x="137" y="146"/>
                    <a:pt x="140" y="141"/>
                    <a:pt x="140" y="136"/>
                  </a:cubicBezTo>
                  <a:cubicBezTo>
                    <a:pt x="139" y="130"/>
                    <a:pt x="136" y="126"/>
                    <a:pt x="131" y="127"/>
                  </a:cubicBezTo>
                  <a:cubicBezTo>
                    <a:pt x="129" y="127"/>
                    <a:pt x="126" y="128"/>
                    <a:pt x="124" y="129"/>
                  </a:cubicBezTo>
                  <a:cubicBezTo>
                    <a:pt x="121" y="130"/>
                    <a:pt x="117" y="132"/>
                    <a:pt x="114" y="132"/>
                  </a:cubicBezTo>
                  <a:cubicBezTo>
                    <a:pt x="109" y="133"/>
                    <a:pt x="106" y="130"/>
                    <a:pt x="104" y="126"/>
                  </a:cubicBezTo>
                  <a:cubicBezTo>
                    <a:pt x="102" y="123"/>
                    <a:pt x="102" y="123"/>
                    <a:pt x="99" y="125"/>
                  </a:cubicBezTo>
                  <a:cubicBezTo>
                    <a:pt x="96" y="126"/>
                    <a:pt x="94" y="128"/>
                    <a:pt x="91" y="129"/>
                  </a:cubicBezTo>
                  <a:cubicBezTo>
                    <a:pt x="89" y="131"/>
                    <a:pt x="87" y="130"/>
                    <a:pt x="85" y="128"/>
                  </a:cubicBezTo>
                  <a:cubicBezTo>
                    <a:pt x="84" y="127"/>
                    <a:pt x="82" y="126"/>
                    <a:pt x="81" y="125"/>
                  </a:cubicBezTo>
                  <a:cubicBezTo>
                    <a:pt x="79" y="124"/>
                    <a:pt x="78" y="124"/>
                    <a:pt x="77" y="123"/>
                  </a:cubicBezTo>
                  <a:cubicBezTo>
                    <a:pt x="76" y="122"/>
                    <a:pt x="74" y="120"/>
                    <a:pt x="74" y="119"/>
                  </a:cubicBezTo>
                  <a:cubicBezTo>
                    <a:pt x="74" y="117"/>
                    <a:pt x="76" y="115"/>
                    <a:pt x="78" y="115"/>
                  </a:cubicBezTo>
                  <a:cubicBezTo>
                    <a:pt x="80" y="114"/>
                    <a:pt x="83" y="114"/>
                    <a:pt x="86" y="113"/>
                  </a:cubicBezTo>
                  <a:cubicBezTo>
                    <a:pt x="88" y="113"/>
                    <a:pt x="89" y="112"/>
                    <a:pt x="90" y="112"/>
                  </a:cubicBezTo>
                  <a:cubicBezTo>
                    <a:pt x="92" y="111"/>
                    <a:pt x="92" y="110"/>
                    <a:pt x="91" y="109"/>
                  </a:cubicBezTo>
                  <a:cubicBezTo>
                    <a:pt x="90" y="108"/>
                    <a:pt x="89" y="108"/>
                    <a:pt x="88" y="107"/>
                  </a:cubicBezTo>
                  <a:cubicBezTo>
                    <a:pt x="84" y="105"/>
                    <a:pt x="80" y="104"/>
                    <a:pt x="75" y="102"/>
                  </a:cubicBezTo>
                  <a:cubicBezTo>
                    <a:pt x="74" y="102"/>
                    <a:pt x="73" y="101"/>
                    <a:pt x="72" y="100"/>
                  </a:cubicBezTo>
                  <a:cubicBezTo>
                    <a:pt x="70" y="99"/>
                    <a:pt x="69" y="97"/>
                    <a:pt x="72" y="95"/>
                  </a:cubicBezTo>
                  <a:cubicBezTo>
                    <a:pt x="81" y="86"/>
                    <a:pt x="93" y="84"/>
                    <a:pt x="103" y="95"/>
                  </a:cubicBezTo>
                  <a:cubicBezTo>
                    <a:pt x="106" y="98"/>
                    <a:pt x="108" y="103"/>
                    <a:pt x="111" y="106"/>
                  </a:cubicBezTo>
                  <a:cubicBezTo>
                    <a:pt x="113" y="109"/>
                    <a:pt x="116" y="112"/>
                    <a:pt x="119" y="114"/>
                  </a:cubicBezTo>
                  <a:cubicBezTo>
                    <a:pt x="120" y="115"/>
                    <a:pt x="123" y="115"/>
                    <a:pt x="124" y="115"/>
                  </a:cubicBezTo>
                  <a:cubicBezTo>
                    <a:pt x="126" y="114"/>
                    <a:pt x="126" y="111"/>
                    <a:pt x="125" y="109"/>
                  </a:cubicBezTo>
                  <a:cubicBezTo>
                    <a:pt x="124" y="107"/>
                    <a:pt x="123" y="105"/>
                    <a:pt x="122" y="104"/>
                  </a:cubicBezTo>
                  <a:cubicBezTo>
                    <a:pt x="116" y="96"/>
                    <a:pt x="117" y="82"/>
                    <a:pt x="128" y="76"/>
                  </a:cubicBezTo>
                  <a:cubicBezTo>
                    <a:pt x="132" y="74"/>
                    <a:pt x="135" y="72"/>
                    <a:pt x="137" y="67"/>
                  </a:cubicBezTo>
                  <a:cubicBezTo>
                    <a:pt x="135" y="67"/>
                    <a:pt x="133" y="68"/>
                    <a:pt x="132" y="68"/>
                  </a:cubicBezTo>
                  <a:cubicBezTo>
                    <a:pt x="123" y="71"/>
                    <a:pt x="129" y="65"/>
                    <a:pt x="133" y="63"/>
                  </a:cubicBezTo>
                  <a:cubicBezTo>
                    <a:pt x="136" y="63"/>
                    <a:pt x="131" y="61"/>
                    <a:pt x="131" y="61"/>
                  </a:cubicBezTo>
                  <a:cubicBezTo>
                    <a:pt x="131" y="61"/>
                    <a:pt x="134" y="60"/>
                    <a:pt x="137" y="59"/>
                  </a:cubicBezTo>
                  <a:cubicBezTo>
                    <a:pt x="139" y="58"/>
                    <a:pt x="142" y="57"/>
                    <a:pt x="143" y="55"/>
                  </a:cubicBezTo>
                  <a:cubicBezTo>
                    <a:pt x="145" y="54"/>
                    <a:pt x="145" y="52"/>
                    <a:pt x="146" y="51"/>
                  </a:cubicBezTo>
                  <a:cubicBezTo>
                    <a:pt x="146" y="51"/>
                    <a:pt x="146" y="50"/>
                    <a:pt x="145" y="50"/>
                  </a:cubicBezTo>
                  <a:cubicBezTo>
                    <a:pt x="143" y="50"/>
                    <a:pt x="141" y="51"/>
                    <a:pt x="139" y="51"/>
                  </a:cubicBezTo>
                  <a:cubicBezTo>
                    <a:pt x="135" y="51"/>
                    <a:pt x="134" y="51"/>
                    <a:pt x="134" y="47"/>
                  </a:cubicBezTo>
                  <a:cubicBezTo>
                    <a:pt x="133" y="44"/>
                    <a:pt x="131" y="43"/>
                    <a:pt x="128" y="44"/>
                  </a:cubicBezTo>
                  <a:cubicBezTo>
                    <a:pt x="127" y="45"/>
                    <a:pt x="125" y="46"/>
                    <a:pt x="123" y="47"/>
                  </a:cubicBezTo>
                  <a:cubicBezTo>
                    <a:pt x="120" y="50"/>
                    <a:pt x="117" y="49"/>
                    <a:pt x="115" y="45"/>
                  </a:cubicBezTo>
                  <a:cubicBezTo>
                    <a:pt x="115" y="42"/>
                    <a:pt x="113" y="42"/>
                    <a:pt x="111" y="43"/>
                  </a:cubicBezTo>
                  <a:cubicBezTo>
                    <a:pt x="110" y="44"/>
                    <a:pt x="109" y="45"/>
                    <a:pt x="108" y="46"/>
                  </a:cubicBezTo>
                  <a:cubicBezTo>
                    <a:pt x="106" y="47"/>
                    <a:pt x="104" y="48"/>
                    <a:pt x="102" y="48"/>
                  </a:cubicBezTo>
                  <a:cubicBezTo>
                    <a:pt x="100" y="49"/>
                    <a:pt x="97" y="50"/>
                    <a:pt x="96" y="47"/>
                  </a:cubicBezTo>
                  <a:cubicBezTo>
                    <a:pt x="95" y="45"/>
                    <a:pt x="96" y="43"/>
                    <a:pt x="98" y="41"/>
                  </a:cubicBezTo>
                  <a:cubicBezTo>
                    <a:pt x="100" y="39"/>
                    <a:pt x="103" y="38"/>
                    <a:pt x="105" y="37"/>
                  </a:cubicBezTo>
                  <a:cubicBezTo>
                    <a:pt x="109" y="35"/>
                    <a:pt x="113" y="33"/>
                    <a:pt x="116" y="31"/>
                  </a:cubicBezTo>
                  <a:cubicBezTo>
                    <a:pt x="119" y="29"/>
                    <a:pt x="120" y="26"/>
                    <a:pt x="119" y="23"/>
                  </a:cubicBezTo>
                  <a:cubicBezTo>
                    <a:pt x="119" y="20"/>
                    <a:pt x="117" y="19"/>
                    <a:pt x="114" y="21"/>
                  </a:cubicBezTo>
                  <a:cubicBezTo>
                    <a:pt x="112" y="22"/>
                    <a:pt x="110" y="23"/>
                    <a:pt x="108" y="24"/>
                  </a:cubicBezTo>
                  <a:cubicBezTo>
                    <a:pt x="107" y="25"/>
                    <a:pt x="105" y="25"/>
                    <a:pt x="103" y="24"/>
                  </a:cubicBezTo>
                  <a:cubicBezTo>
                    <a:pt x="103" y="24"/>
                    <a:pt x="102" y="23"/>
                    <a:pt x="102" y="22"/>
                  </a:cubicBezTo>
                  <a:cubicBezTo>
                    <a:pt x="102" y="21"/>
                    <a:pt x="103" y="20"/>
                    <a:pt x="104" y="20"/>
                  </a:cubicBezTo>
                  <a:cubicBezTo>
                    <a:pt x="109" y="19"/>
                    <a:pt x="114" y="18"/>
                    <a:pt x="119" y="18"/>
                  </a:cubicBezTo>
                  <a:cubicBezTo>
                    <a:pt x="120" y="18"/>
                    <a:pt x="121" y="18"/>
                    <a:pt x="121" y="19"/>
                  </a:cubicBezTo>
                  <a:cubicBezTo>
                    <a:pt x="125" y="23"/>
                    <a:pt x="129" y="25"/>
                    <a:pt x="135" y="27"/>
                  </a:cubicBezTo>
                  <a:cubicBezTo>
                    <a:pt x="139" y="28"/>
                    <a:pt x="139" y="27"/>
                    <a:pt x="140" y="23"/>
                  </a:cubicBezTo>
                  <a:cubicBezTo>
                    <a:pt x="145" y="22"/>
                    <a:pt x="151" y="19"/>
                    <a:pt x="156" y="22"/>
                  </a:cubicBezTo>
                  <a:cubicBezTo>
                    <a:pt x="159" y="24"/>
                    <a:pt x="162" y="27"/>
                    <a:pt x="165" y="29"/>
                  </a:cubicBezTo>
                  <a:cubicBezTo>
                    <a:pt x="165" y="30"/>
                    <a:pt x="165" y="32"/>
                    <a:pt x="165" y="33"/>
                  </a:cubicBezTo>
                  <a:cubicBezTo>
                    <a:pt x="164" y="35"/>
                    <a:pt x="163" y="36"/>
                    <a:pt x="163" y="38"/>
                  </a:cubicBezTo>
                  <a:cubicBezTo>
                    <a:pt x="162" y="41"/>
                    <a:pt x="164" y="44"/>
                    <a:pt x="167" y="44"/>
                  </a:cubicBezTo>
                  <a:cubicBezTo>
                    <a:pt x="168" y="44"/>
                    <a:pt x="169" y="43"/>
                    <a:pt x="171" y="43"/>
                  </a:cubicBezTo>
                  <a:cubicBezTo>
                    <a:pt x="174" y="43"/>
                    <a:pt x="175" y="44"/>
                    <a:pt x="174" y="48"/>
                  </a:cubicBezTo>
                  <a:cubicBezTo>
                    <a:pt x="174" y="52"/>
                    <a:pt x="175" y="53"/>
                    <a:pt x="179" y="52"/>
                  </a:cubicBezTo>
                  <a:cubicBezTo>
                    <a:pt x="181" y="52"/>
                    <a:pt x="182" y="52"/>
                    <a:pt x="183" y="53"/>
                  </a:cubicBezTo>
                  <a:cubicBezTo>
                    <a:pt x="184" y="53"/>
                    <a:pt x="185" y="54"/>
                    <a:pt x="185" y="54"/>
                  </a:cubicBezTo>
                  <a:cubicBezTo>
                    <a:pt x="190" y="57"/>
                    <a:pt x="193" y="56"/>
                    <a:pt x="194" y="51"/>
                  </a:cubicBezTo>
                  <a:cubicBezTo>
                    <a:pt x="194" y="50"/>
                    <a:pt x="194" y="50"/>
                    <a:pt x="194" y="49"/>
                  </a:cubicBezTo>
                  <a:cubicBezTo>
                    <a:pt x="195" y="47"/>
                    <a:pt x="196" y="46"/>
                    <a:pt x="198" y="48"/>
                  </a:cubicBezTo>
                  <a:cubicBezTo>
                    <a:pt x="201" y="51"/>
                    <a:pt x="204" y="55"/>
                    <a:pt x="207" y="59"/>
                  </a:cubicBezTo>
                  <a:cubicBezTo>
                    <a:pt x="204" y="62"/>
                    <a:pt x="204" y="66"/>
                    <a:pt x="204" y="70"/>
                  </a:cubicBezTo>
                  <a:cubicBezTo>
                    <a:pt x="205" y="75"/>
                    <a:pt x="204" y="78"/>
                    <a:pt x="202" y="82"/>
                  </a:cubicBezTo>
                  <a:cubicBezTo>
                    <a:pt x="201" y="86"/>
                    <a:pt x="199" y="90"/>
                    <a:pt x="198" y="93"/>
                  </a:cubicBezTo>
                  <a:cubicBezTo>
                    <a:pt x="196" y="99"/>
                    <a:pt x="198" y="102"/>
                    <a:pt x="204" y="103"/>
                  </a:cubicBezTo>
                  <a:cubicBezTo>
                    <a:pt x="209" y="104"/>
                    <a:pt x="210" y="105"/>
                    <a:pt x="211" y="111"/>
                  </a:cubicBezTo>
                  <a:cubicBezTo>
                    <a:pt x="211" y="118"/>
                    <a:pt x="215" y="124"/>
                    <a:pt x="221" y="127"/>
                  </a:cubicBezTo>
                  <a:cubicBezTo>
                    <a:pt x="223" y="128"/>
                    <a:pt x="224" y="128"/>
                    <a:pt x="226" y="129"/>
                  </a:cubicBezTo>
                  <a:cubicBezTo>
                    <a:pt x="225" y="140"/>
                    <a:pt x="222" y="152"/>
                    <a:pt x="216" y="16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81" name="Oval 45"/>
            <p:cNvSpPr>
              <a:spLocks noChangeArrowheads="1"/>
            </p:cNvSpPr>
            <p:nvPr/>
          </p:nvSpPr>
          <p:spPr bwMode="auto">
            <a:xfrm>
              <a:off x="3413125" y="1670050"/>
              <a:ext cx="615950" cy="614363"/>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nvGrpSpPr>
            <p:cNvPr id="82" name="组合 93"/>
            <p:cNvGrpSpPr/>
            <p:nvPr/>
          </p:nvGrpSpPr>
          <p:grpSpPr bwMode="auto">
            <a:xfrm>
              <a:off x="3516313" y="1787525"/>
              <a:ext cx="406400" cy="352425"/>
              <a:chOff x="4409943" y="2975668"/>
              <a:chExt cx="406691" cy="352028"/>
            </a:xfrm>
          </p:grpSpPr>
          <p:sp>
            <p:nvSpPr>
              <p:cNvPr id="83" name="Freeform 46"/>
              <p:cNvSpPr>
                <a:spLocks noChangeArrowheads="1"/>
              </p:cNvSpPr>
              <p:nvPr/>
            </p:nvSpPr>
            <p:spPr bwMode="auto">
              <a:xfrm>
                <a:off x="4685443" y="2991703"/>
                <a:ext cx="65595" cy="82359"/>
              </a:xfrm>
              <a:custGeom>
                <a:avLst/>
                <a:gdLst>
                  <a:gd name="T0" fmla="*/ 90 w 90"/>
                  <a:gd name="T1" fmla="*/ 0 h 113"/>
                  <a:gd name="T2" fmla="*/ 0 w 90"/>
                  <a:gd name="T3" fmla="*/ 0 h 113"/>
                  <a:gd name="T4" fmla="*/ 0 w 90"/>
                  <a:gd name="T5" fmla="*/ 40 h 113"/>
                  <a:gd name="T6" fmla="*/ 90 w 90"/>
                  <a:gd name="T7" fmla="*/ 113 h 113"/>
                  <a:gd name="T8" fmla="*/ 90 w 90"/>
                  <a:gd name="T9" fmla="*/ 0 h 113"/>
                </a:gdLst>
                <a:ahLst/>
                <a:cxnLst>
                  <a:cxn ang="0">
                    <a:pos x="T0" y="T1"/>
                  </a:cxn>
                  <a:cxn ang="0">
                    <a:pos x="T2" y="T3"/>
                  </a:cxn>
                  <a:cxn ang="0">
                    <a:pos x="T4" y="T5"/>
                  </a:cxn>
                  <a:cxn ang="0">
                    <a:pos x="T6" y="T7"/>
                  </a:cxn>
                  <a:cxn ang="0">
                    <a:pos x="T8" y="T9"/>
                  </a:cxn>
                </a:cxnLst>
                <a:rect l="0" t="0" r="r" b="b"/>
                <a:pathLst>
                  <a:path w="90" h="113">
                    <a:moveTo>
                      <a:pt x="90" y="0"/>
                    </a:moveTo>
                    <a:lnTo>
                      <a:pt x="0" y="0"/>
                    </a:lnTo>
                    <a:lnTo>
                      <a:pt x="0" y="40"/>
                    </a:lnTo>
                    <a:lnTo>
                      <a:pt x="90" y="113"/>
                    </a:lnTo>
                    <a:lnTo>
                      <a:pt x="9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84" name="Freeform 47"/>
              <p:cNvSpPr>
                <a:spLocks noChangeArrowheads="1"/>
              </p:cNvSpPr>
              <p:nvPr/>
            </p:nvSpPr>
            <p:spPr bwMode="auto">
              <a:xfrm>
                <a:off x="4474809" y="3062399"/>
                <a:ext cx="276230" cy="265297"/>
              </a:xfrm>
              <a:custGeom>
                <a:avLst/>
                <a:gdLst>
                  <a:gd name="T0" fmla="*/ 379 w 379"/>
                  <a:gd name="T1" fmla="*/ 193 h 364"/>
                  <a:gd name="T2" fmla="*/ 379 w 379"/>
                  <a:gd name="T3" fmla="*/ 153 h 364"/>
                  <a:gd name="T4" fmla="*/ 289 w 379"/>
                  <a:gd name="T5" fmla="*/ 80 h 364"/>
                  <a:gd name="T6" fmla="*/ 190 w 379"/>
                  <a:gd name="T7" fmla="*/ 0 h 364"/>
                  <a:gd name="T8" fmla="*/ 0 w 379"/>
                  <a:gd name="T9" fmla="*/ 153 h 364"/>
                  <a:gd name="T10" fmla="*/ 0 w 379"/>
                  <a:gd name="T11" fmla="*/ 364 h 364"/>
                  <a:gd name="T12" fmla="*/ 121 w 379"/>
                  <a:gd name="T13" fmla="*/ 364 h 364"/>
                  <a:gd name="T14" fmla="*/ 121 w 379"/>
                  <a:gd name="T15" fmla="*/ 158 h 364"/>
                  <a:gd name="T16" fmla="*/ 261 w 379"/>
                  <a:gd name="T17" fmla="*/ 158 h 364"/>
                  <a:gd name="T18" fmla="*/ 261 w 379"/>
                  <a:gd name="T19" fmla="*/ 364 h 364"/>
                  <a:gd name="T20" fmla="*/ 379 w 379"/>
                  <a:gd name="T21" fmla="*/ 364 h 364"/>
                  <a:gd name="T22" fmla="*/ 379 w 379"/>
                  <a:gd name="T23" fmla="*/ 19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364">
                    <a:moveTo>
                      <a:pt x="379" y="193"/>
                    </a:moveTo>
                    <a:lnTo>
                      <a:pt x="379" y="153"/>
                    </a:lnTo>
                    <a:lnTo>
                      <a:pt x="289" y="80"/>
                    </a:lnTo>
                    <a:lnTo>
                      <a:pt x="190" y="0"/>
                    </a:lnTo>
                    <a:lnTo>
                      <a:pt x="0" y="153"/>
                    </a:lnTo>
                    <a:lnTo>
                      <a:pt x="0" y="364"/>
                    </a:lnTo>
                    <a:lnTo>
                      <a:pt x="121" y="364"/>
                    </a:lnTo>
                    <a:lnTo>
                      <a:pt x="121" y="158"/>
                    </a:lnTo>
                    <a:lnTo>
                      <a:pt x="261" y="158"/>
                    </a:lnTo>
                    <a:lnTo>
                      <a:pt x="261" y="364"/>
                    </a:lnTo>
                    <a:lnTo>
                      <a:pt x="379" y="364"/>
                    </a:lnTo>
                    <a:lnTo>
                      <a:pt x="379" y="1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85" name="Freeform 48"/>
              <p:cNvSpPr>
                <a:spLocks noChangeArrowheads="1"/>
              </p:cNvSpPr>
              <p:nvPr/>
            </p:nvSpPr>
            <p:spPr bwMode="auto">
              <a:xfrm>
                <a:off x="4409943" y="2975668"/>
                <a:ext cx="406691" cy="208447"/>
              </a:xfrm>
              <a:custGeom>
                <a:avLst/>
                <a:gdLst>
                  <a:gd name="T0" fmla="*/ 89 w 558"/>
                  <a:gd name="T1" fmla="*/ 253 h 286"/>
                  <a:gd name="T2" fmla="*/ 279 w 558"/>
                  <a:gd name="T3" fmla="*/ 100 h 286"/>
                  <a:gd name="T4" fmla="*/ 378 w 558"/>
                  <a:gd name="T5" fmla="*/ 178 h 286"/>
                  <a:gd name="T6" fmla="*/ 468 w 558"/>
                  <a:gd name="T7" fmla="*/ 253 h 286"/>
                  <a:gd name="T8" fmla="*/ 510 w 558"/>
                  <a:gd name="T9" fmla="*/ 286 h 286"/>
                  <a:gd name="T10" fmla="*/ 558 w 558"/>
                  <a:gd name="T11" fmla="*/ 227 h 286"/>
                  <a:gd name="T12" fmla="*/ 468 w 558"/>
                  <a:gd name="T13" fmla="*/ 154 h 286"/>
                  <a:gd name="T14" fmla="*/ 378 w 558"/>
                  <a:gd name="T15" fmla="*/ 81 h 286"/>
                  <a:gd name="T16" fmla="*/ 279 w 558"/>
                  <a:gd name="T17" fmla="*/ 0 h 286"/>
                  <a:gd name="T18" fmla="*/ 0 w 558"/>
                  <a:gd name="T19" fmla="*/ 227 h 286"/>
                  <a:gd name="T20" fmla="*/ 49 w 558"/>
                  <a:gd name="T21" fmla="*/ 286 h 286"/>
                  <a:gd name="T22" fmla="*/ 89 w 558"/>
                  <a:gd name="T23" fmla="*/ 253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8" h="286">
                    <a:moveTo>
                      <a:pt x="89" y="253"/>
                    </a:moveTo>
                    <a:lnTo>
                      <a:pt x="279" y="100"/>
                    </a:lnTo>
                    <a:lnTo>
                      <a:pt x="378" y="178"/>
                    </a:lnTo>
                    <a:lnTo>
                      <a:pt x="468" y="253"/>
                    </a:lnTo>
                    <a:lnTo>
                      <a:pt x="510" y="286"/>
                    </a:lnTo>
                    <a:lnTo>
                      <a:pt x="558" y="227"/>
                    </a:lnTo>
                    <a:lnTo>
                      <a:pt x="468" y="154"/>
                    </a:lnTo>
                    <a:lnTo>
                      <a:pt x="378" y="81"/>
                    </a:lnTo>
                    <a:lnTo>
                      <a:pt x="279" y="0"/>
                    </a:lnTo>
                    <a:lnTo>
                      <a:pt x="0" y="227"/>
                    </a:lnTo>
                    <a:lnTo>
                      <a:pt x="49" y="286"/>
                    </a:lnTo>
                    <a:lnTo>
                      <a:pt x="89" y="2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sp>
          <p:nvSpPr>
            <p:cNvPr id="86" name="Oval 49"/>
            <p:cNvSpPr>
              <a:spLocks noChangeArrowheads="1"/>
            </p:cNvSpPr>
            <p:nvPr/>
          </p:nvSpPr>
          <p:spPr bwMode="auto">
            <a:xfrm>
              <a:off x="133350" y="3257550"/>
              <a:ext cx="606425" cy="609600"/>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nvGrpSpPr>
            <p:cNvPr id="87" name="组合 98"/>
            <p:cNvGrpSpPr/>
            <p:nvPr/>
          </p:nvGrpSpPr>
          <p:grpSpPr bwMode="auto">
            <a:xfrm>
              <a:off x="222250" y="3402013"/>
              <a:ext cx="427038" cy="344487"/>
              <a:chOff x="1513542" y="4408563"/>
              <a:chExt cx="425641" cy="344740"/>
            </a:xfrm>
          </p:grpSpPr>
          <p:sp>
            <p:nvSpPr>
              <p:cNvPr id="88" name="Freeform 50"/>
              <p:cNvSpPr>
                <a:spLocks noChangeArrowheads="1"/>
              </p:cNvSpPr>
              <p:nvPr/>
            </p:nvSpPr>
            <p:spPr bwMode="auto">
              <a:xfrm>
                <a:off x="1513542" y="4489464"/>
                <a:ext cx="306840" cy="263839"/>
              </a:xfrm>
              <a:custGeom>
                <a:avLst/>
                <a:gdLst>
                  <a:gd name="T0" fmla="*/ 45 w 421"/>
                  <a:gd name="T1" fmla="*/ 362 h 362"/>
                  <a:gd name="T2" fmla="*/ 118 w 421"/>
                  <a:gd name="T3" fmla="*/ 281 h 362"/>
                  <a:gd name="T4" fmla="*/ 421 w 421"/>
                  <a:gd name="T5" fmla="*/ 281 h 362"/>
                  <a:gd name="T6" fmla="*/ 421 w 421"/>
                  <a:gd name="T7" fmla="*/ 199 h 362"/>
                  <a:gd name="T8" fmla="*/ 146 w 421"/>
                  <a:gd name="T9" fmla="*/ 199 h 362"/>
                  <a:gd name="T10" fmla="*/ 132 w 421"/>
                  <a:gd name="T11" fmla="*/ 199 h 362"/>
                  <a:gd name="T12" fmla="*/ 132 w 421"/>
                  <a:gd name="T13" fmla="*/ 182 h 362"/>
                  <a:gd name="T14" fmla="*/ 132 w 421"/>
                  <a:gd name="T15" fmla="*/ 0 h 362"/>
                  <a:gd name="T16" fmla="*/ 0 w 421"/>
                  <a:gd name="T17" fmla="*/ 0 h 362"/>
                  <a:gd name="T18" fmla="*/ 0 w 421"/>
                  <a:gd name="T19" fmla="*/ 281 h 362"/>
                  <a:gd name="T20" fmla="*/ 45 w 421"/>
                  <a:gd name="T21" fmla="*/ 281 h 362"/>
                  <a:gd name="T22" fmla="*/ 45 w 421"/>
                  <a:gd name="T23"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1" h="362">
                    <a:moveTo>
                      <a:pt x="45" y="362"/>
                    </a:moveTo>
                    <a:lnTo>
                      <a:pt x="118" y="281"/>
                    </a:lnTo>
                    <a:lnTo>
                      <a:pt x="421" y="281"/>
                    </a:lnTo>
                    <a:lnTo>
                      <a:pt x="421" y="199"/>
                    </a:lnTo>
                    <a:lnTo>
                      <a:pt x="146" y="199"/>
                    </a:lnTo>
                    <a:lnTo>
                      <a:pt x="132" y="199"/>
                    </a:lnTo>
                    <a:lnTo>
                      <a:pt x="132" y="182"/>
                    </a:lnTo>
                    <a:lnTo>
                      <a:pt x="132" y="0"/>
                    </a:lnTo>
                    <a:lnTo>
                      <a:pt x="0" y="0"/>
                    </a:lnTo>
                    <a:lnTo>
                      <a:pt x="0" y="281"/>
                    </a:lnTo>
                    <a:lnTo>
                      <a:pt x="45" y="281"/>
                    </a:lnTo>
                    <a:lnTo>
                      <a:pt x="45" y="3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89" name="Freeform 51"/>
              <p:cNvSpPr>
                <a:spLocks noEditPoints="1" noChangeArrowheads="1"/>
              </p:cNvSpPr>
              <p:nvPr/>
            </p:nvSpPr>
            <p:spPr bwMode="auto">
              <a:xfrm>
                <a:off x="1622138" y="4408563"/>
                <a:ext cx="317045" cy="274043"/>
              </a:xfrm>
              <a:custGeom>
                <a:avLst/>
                <a:gdLst>
                  <a:gd name="T0" fmla="*/ 132 w 184"/>
                  <a:gd name="T1" fmla="*/ 124 h 159"/>
                  <a:gd name="T2" fmla="*/ 165 w 184"/>
                  <a:gd name="T3" fmla="*/ 159 h 159"/>
                  <a:gd name="T4" fmla="*/ 165 w 184"/>
                  <a:gd name="T5" fmla="*/ 124 h 159"/>
                  <a:gd name="T6" fmla="*/ 184 w 184"/>
                  <a:gd name="T7" fmla="*/ 124 h 159"/>
                  <a:gd name="T8" fmla="*/ 184 w 184"/>
                  <a:gd name="T9" fmla="*/ 0 h 159"/>
                  <a:gd name="T10" fmla="*/ 0 w 184"/>
                  <a:gd name="T11" fmla="*/ 0 h 159"/>
                  <a:gd name="T12" fmla="*/ 0 w 184"/>
                  <a:gd name="T13" fmla="*/ 47 h 159"/>
                  <a:gd name="T14" fmla="*/ 0 w 184"/>
                  <a:gd name="T15" fmla="*/ 124 h 159"/>
                  <a:gd name="T16" fmla="*/ 115 w 184"/>
                  <a:gd name="T17" fmla="*/ 124 h 159"/>
                  <a:gd name="T18" fmla="*/ 132 w 184"/>
                  <a:gd name="T19" fmla="*/ 124 h 159"/>
                  <a:gd name="T20" fmla="*/ 154 w 184"/>
                  <a:gd name="T21" fmla="*/ 49 h 159"/>
                  <a:gd name="T22" fmla="*/ 168 w 184"/>
                  <a:gd name="T23" fmla="*/ 63 h 159"/>
                  <a:gd name="T24" fmla="*/ 154 w 184"/>
                  <a:gd name="T25" fmla="*/ 77 h 159"/>
                  <a:gd name="T26" fmla="*/ 140 w 184"/>
                  <a:gd name="T27" fmla="*/ 63 h 159"/>
                  <a:gd name="T28" fmla="*/ 154 w 184"/>
                  <a:gd name="T29" fmla="*/ 49 h 159"/>
                  <a:gd name="T30" fmla="*/ 36 w 184"/>
                  <a:gd name="T31" fmla="*/ 77 h 159"/>
                  <a:gd name="T32" fmla="*/ 22 w 184"/>
                  <a:gd name="T33" fmla="*/ 63 h 159"/>
                  <a:gd name="T34" fmla="*/ 36 w 184"/>
                  <a:gd name="T35" fmla="*/ 49 h 159"/>
                  <a:gd name="T36" fmla="*/ 50 w 184"/>
                  <a:gd name="T37" fmla="*/ 63 h 159"/>
                  <a:gd name="T38" fmla="*/ 36 w 184"/>
                  <a:gd name="T39" fmla="*/ 77 h 159"/>
                  <a:gd name="T40" fmla="*/ 75 w 184"/>
                  <a:gd name="T41" fmla="*/ 77 h 159"/>
                  <a:gd name="T42" fmla="*/ 61 w 184"/>
                  <a:gd name="T43" fmla="*/ 63 h 159"/>
                  <a:gd name="T44" fmla="*/ 75 w 184"/>
                  <a:gd name="T45" fmla="*/ 49 h 159"/>
                  <a:gd name="T46" fmla="*/ 89 w 184"/>
                  <a:gd name="T47" fmla="*/ 63 h 159"/>
                  <a:gd name="T48" fmla="*/ 75 w 184"/>
                  <a:gd name="T49" fmla="*/ 77 h 159"/>
                  <a:gd name="T50" fmla="*/ 115 w 184"/>
                  <a:gd name="T51" fmla="*/ 77 h 159"/>
                  <a:gd name="T52" fmla="*/ 100 w 184"/>
                  <a:gd name="T53" fmla="*/ 63 h 159"/>
                  <a:gd name="T54" fmla="*/ 115 w 184"/>
                  <a:gd name="T55" fmla="*/ 49 h 159"/>
                  <a:gd name="T56" fmla="*/ 115 w 184"/>
                  <a:gd name="T57" fmla="*/ 49 h 159"/>
                  <a:gd name="T58" fmla="*/ 129 w 184"/>
                  <a:gd name="T59" fmla="*/ 63 h 159"/>
                  <a:gd name="T60" fmla="*/ 115 w 184"/>
                  <a:gd name="T61" fmla="*/ 77 h 159"/>
                  <a:gd name="T62" fmla="*/ 115 w 184"/>
                  <a:gd name="T63" fmla="*/ 7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59">
                    <a:moveTo>
                      <a:pt x="132" y="124"/>
                    </a:moveTo>
                    <a:cubicBezTo>
                      <a:pt x="165" y="159"/>
                      <a:pt x="165" y="159"/>
                      <a:pt x="165" y="159"/>
                    </a:cubicBezTo>
                    <a:cubicBezTo>
                      <a:pt x="165" y="124"/>
                      <a:pt x="165" y="124"/>
                      <a:pt x="165" y="124"/>
                    </a:cubicBezTo>
                    <a:cubicBezTo>
                      <a:pt x="184" y="124"/>
                      <a:pt x="184" y="124"/>
                      <a:pt x="184" y="124"/>
                    </a:cubicBezTo>
                    <a:cubicBezTo>
                      <a:pt x="184" y="0"/>
                      <a:pt x="184" y="0"/>
                      <a:pt x="184" y="0"/>
                    </a:cubicBezTo>
                    <a:cubicBezTo>
                      <a:pt x="0" y="0"/>
                      <a:pt x="0" y="0"/>
                      <a:pt x="0" y="0"/>
                    </a:cubicBezTo>
                    <a:cubicBezTo>
                      <a:pt x="0" y="47"/>
                      <a:pt x="0" y="47"/>
                      <a:pt x="0" y="47"/>
                    </a:cubicBezTo>
                    <a:cubicBezTo>
                      <a:pt x="0" y="124"/>
                      <a:pt x="0" y="124"/>
                      <a:pt x="0" y="124"/>
                    </a:cubicBezTo>
                    <a:cubicBezTo>
                      <a:pt x="115" y="124"/>
                      <a:pt x="115" y="124"/>
                      <a:pt x="115" y="124"/>
                    </a:cubicBezTo>
                    <a:lnTo>
                      <a:pt x="132" y="124"/>
                    </a:lnTo>
                    <a:close/>
                    <a:moveTo>
                      <a:pt x="154" y="49"/>
                    </a:moveTo>
                    <a:cubicBezTo>
                      <a:pt x="162" y="49"/>
                      <a:pt x="168" y="56"/>
                      <a:pt x="168" y="63"/>
                    </a:cubicBezTo>
                    <a:cubicBezTo>
                      <a:pt x="168" y="71"/>
                      <a:pt x="162" y="77"/>
                      <a:pt x="154" y="77"/>
                    </a:cubicBezTo>
                    <a:cubicBezTo>
                      <a:pt x="146" y="77"/>
                      <a:pt x="140" y="71"/>
                      <a:pt x="140" y="63"/>
                    </a:cubicBezTo>
                    <a:cubicBezTo>
                      <a:pt x="140" y="56"/>
                      <a:pt x="146" y="49"/>
                      <a:pt x="154" y="49"/>
                    </a:cubicBezTo>
                    <a:moveTo>
                      <a:pt x="36" y="77"/>
                    </a:moveTo>
                    <a:cubicBezTo>
                      <a:pt x="28" y="77"/>
                      <a:pt x="22" y="71"/>
                      <a:pt x="22" y="63"/>
                    </a:cubicBezTo>
                    <a:cubicBezTo>
                      <a:pt x="22" y="56"/>
                      <a:pt x="28" y="49"/>
                      <a:pt x="36" y="49"/>
                    </a:cubicBezTo>
                    <a:cubicBezTo>
                      <a:pt x="44" y="49"/>
                      <a:pt x="50" y="56"/>
                      <a:pt x="50" y="63"/>
                    </a:cubicBezTo>
                    <a:cubicBezTo>
                      <a:pt x="50" y="71"/>
                      <a:pt x="44" y="77"/>
                      <a:pt x="36" y="77"/>
                    </a:cubicBezTo>
                    <a:moveTo>
                      <a:pt x="75" y="77"/>
                    </a:moveTo>
                    <a:cubicBezTo>
                      <a:pt x="67" y="77"/>
                      <a:pt x="61" y="71"/>
                      <a:pt x="61" y="63"/>
                    </a:cubicBezTo>
                    <a:cubicBezTo>
                      <a:pt x="61" y="56"/>
                      <a:pt x="67" y="49"/>
                      <a:pt x="75" y="49"/>
                    </a:cubicBezTo>
                    <a:cubicBezTo>
                      <a:pt x="83" y="49"/>
                      <a:pt x="89" y="56"/>
                      <a:pt x="89" y="63"/>
                    </a:cubicBezTo>
                    <a:cubicBezTo>
                      <a:pt x="89" y="71"/>
                      <a:pt x="83" y="77"/>
                      <a:pt x="75" y="77"/>
                    </a:cubicBezTo>
                    <a:moveTo>
                      <a:pt x="115" y="77"/>
                    </a:moveTo>
                    <a:cubicBezTo>
                      <a:pt x="107" y="77"/>
                      <a:pt x="100" y="71"/>
                      <a:pt x="100" y="63"/>
                    </a:cubicBezTo>
                    <a:cubicBezTo>
                      <a:pt x="100" y="56"/>
                      <a:pt x="107" y="49"/>
                      <a:pt x="115" y="49"/>
                    </a:cubicBezTo>
                    <a:cubicBezTo>
                      <a:pt x="115" y="49"/>
                      <a:pt x="115" y="49"/>
                      <a:pt x="115" y="49"/>
                    </a:cubicBezTo>
                    <a:cubicBezTo>
                      <a:pt x="123" y="50"/>
                      <a:pt x="129" y="56"/>
                      <a:pt x="129" y="63"/>
                    </a:cubicBezTo>
                    <a:cubicBezTo>
                      <a:pt x="129" y="71"/>
                      <a:pt x="123" y="77"/>
                      <a:pt x="115" y="77"/>
                    </a:cubicBezTo>
                    <a:cubicBezTo>
                      <a:pt x="115" y="77"/>
                      <a:pt x="115" y="77"/>
                      <a:pt x="115" y="7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grpSp>
          <p:nvGrpSpPr>
            <p:cNvPr id="90" name="组合 101"/>
            <p:cNvGrpSpPr/>
            <p:nvPr/>
          </p:nvGrpSpPr>
          <p:grpSpPr bwMode="auto">
            <a:xfrm>
              <a:off x="1776413" y="2657475"/>
              <a:ext cx="409575" cy="412750"/>
              <a:chOff x="1824505" y="2549841"/>
              <a:chExt cx="410336" cy="412522"/>
            </a:xfrm>
          </p:grpSpPr>
          <p:sp>
            <p:nvSpPr>
              <p:cNvPr id="91" name="Oval 52"/>
              <p:cNvSpPr>
                <a:spLocks noChangeArrowheads="1"/>
              </p:cNvSpPr>
              <p:nvPr/>
            </p:nvSpPr>
            <p:spPr bwMode="auto">
              <a:xfrm>
                <a:off x="1824505" y="2549841"/>
                <a:ext cx="410336" cy="412522"/>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92" name="Rectangle 53"/>
              <p:cNvSpPr>
                <a:spLocks noChangeArrowheads="1"/>
              </p:cNvSpPr>
              <p:nvPr/>
            </p:nvSpPr>
            <p:spPr bwMode="auto">
              <a:xfrm>
                <a:off x="2064662" y="2664078"/>
                <a:ext cx="46124" cy="206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93" name="Freeform 54"/>
              <p:cNvSpPr>
                <a:spLocks noEditPoints="1" noChangeArrowheads="1"/>
              </p:cNvSpPr>
              <p:nvPr userDrawn="1"/>
            </p:nvSpPr>
            <p:spPr bwMode="auto">
              <a:xfrm>
                <a:off x="1893744" y="2691236"/>
                <a:ext cx="244889" cy="179294"/>
              </a:xfrm>
              <a:custGeom>
                <a:avLst/>
                <a:gdLst>
                  <a:gd name="T0" fmla="*/ 0 w 142"/>
                  <a:gd name="T1" fmla="*/ 104 h 104"/>
                  <a:gd name="T2" fmla="*/ 142 w 142"/>
                  <a:gd name="T3" fmla="*/ 104 h 104"/>
                  <a:gd name="T4" fmla="*/ 142 w 142"/>
                  <a:gd name="T5" fmla="*/ 0 h 104"/>
                  <a:gd name="T6" fmla="*/ 0 w 142"/>
                  <a:gd name="T7" fmla="*/ 0 h 104"/>
                  <a:gd name="T8" fmla="*/ 0 w 142"/>
                  <a:gd name="T9" fmla="*/ 104 h 104"/>
                  <a:gd name="T10" fmla="*/ 98 w 142"/>
                  <a:gd name="T11" fmla="*/ 11 h 104"/>
                  <a:gd name="T12" fmla="*/ 127 w 142"/>
                  <a:gd name="T13" fmla="*/ 11 h 104"/>
                  <a:gd name="T14" fmla="*/ 127 w 142"/>
                  <a:gd name="T15" fmla="*/ 29 h 104"/>
                  <a:gd name="T16" fmla="*/ 98 w 142"/>
                  <a:gd name="T17" fmla="*/ 29 h 104"/>
                  <a:gd name="T18" fmla="*/ 98 w 142"/>
                  <a:gd name="T19" fmla="*/ 11 h 104"/>
                  <a:gd name="T20" fmla="*/ 12 w 142"/>
                  <a:gd name="T21" fmla="*/ 52 h 104"/>
                  <a:gd name="T22" fmla="*/ 13 w 142"/>
                  <a:gd name="T23" fmla="*/ 48 h 104"/>
                  <a:gd name="T24" fmla="*/ 13 w 142"/>
                  <a:gd name="T25" fmla="*/ 44 h 104"/>
                  <a:gd name="T26" fmla="*/ 16 w 142"/>
                  <a:gd name="T27" fmla="*/ 36 h 104"/>
                  <a:gd name="T28" fmla="*/ 17 w 142"/>
                  <a:gd name="T29" fmla="*/ 32 h 104"/>
                  <a:gd name="T30" fmla="*/ 19 w 142"/>
                  <a:gd name="T31" fmla="*/ 29 h 104"/>
                  <a:gd name="T32" fmla="*/ 22 w 142"/>
                  <a:gd name="T33" fmla="*/ 26 h 104"/>
                  <a:gd name="T34" fmla="*/ 24 w 142"/>
                  <a:gd name="T35" fmla="*/ 24 h 104"/>
                  <a:gd name="T36" fmla="*/ 53 w 142"/>
                  <a:gd name="T37" fmla="*/ 11 h 104"/>
                  <a:gd name="T38" fmla="*/ 83 w 142"/>
                  <a:gd name="T39" fmla="*/ 24 h 104"/>
                  <a:gd name="T40" fmla="*/ 87 w 142"/>
                  <a:gd name="T41" fmla="*/ 29 h 104"/>
                  <a:gd name="T42" fmla="*/ 89 w 142"/>
                  <a:gd name="T43" fmla="*/ 32 h 104"/>
                  <a:gd name="T44" fmla="*/ 91 w 142"/>
                  <a:gd name="T45" fmla="*/ 36 h 104"/>
                  <a:gd name="T46" fmla="*/ 93 w 142"/>
                  <a:gd name="T47" fmla="*/ 44 h 104"/>
                  <a:gd name="T48" fmla="*/ 94 w 142"/>
                  <a:gd name="T49" fmla="*/ 48 h 104"/>
                  <a:gd name="T50" fmla="*/ 94 w 142"/>
                  <a:gd name="T51" fmla="*/ 52 h 104"/>
                  <a:gd name="T52" fmla="*/ 91 w 142"/>
                  <a:gd name="T53" fmla="*/ 66 h 104"/>
                  <a:gd name="T54" fmla="*/ 87 w 142"/>
                  <a:gd name="T55" fmla="*/ 75 h 104"/>
                  <a:gd name="T56" fmla="*/ 83 w 142"/>
                  <a:gd name="T57" fmla="*/ 79 h 104"/>
                  <a:gd name="T58" fmla="*/ 53 w 142"/>
                  <a:gd name="T59" fmla="*/ 93 h 104"/>
                  <a:gd name="T60" fmla="*/ 41 w 142"/>
                  <a:gd name="T61" fmla="*/ 91 h 104"/>
                  <a:gd name="T62" fmla="*/ 32 w 142"/>
                  <a:gd name="T63" fmla="*/ 87 h 104"/>
                  <a:gd name="T64" fmla="*/ 29 w 142"/>
                  <a:gd name="T65" fmla="*/ 85 h 104"/>
                  <a:gd name="T66" fmla="*/ 27 w 142"/>
                  <a:gd name="T67" fmla="*/ 83 h 104"/>
                  <a:gd name="T68" fmla="*/ 24 w 142"/>
                  <a:gd name="T69" fmla="*/ 81 h 104"/>
                  <a:gd name="T70" fmla="*/ 22 w 142"/>
                  <a:gd name="T71" fmla="*/ 78 h 104"/>
                  <a:gd name="T72" fmla="*/ 21 w 142"/>
                  <a:gd name="T73" fmla="*/ 77 h 104"/>
                  <a:gd name="T74" fmla="*/ 19 w 142"/>
                  <a:gd name="T75" fmla="*/ 75 h 104"/>
                  <a:gd name="T76" fmla="*/ 17 w 142"/>
                  <a:gd name="T77" fmla="*/ 71 h 104"/>
                  <a:gd name="T78" fmla="*/ 15 w 142"/>
                  <a:gd name="T79" fmla="*/ 66 h 104"/>
                  <a:gd name="T80" fmla="*/ 12 w 142"/>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 h="104">
                    <a:moveTo>
                      <a:pt x="0" y="104"/>
                    </a:moveTo>
                    <a:cubicBezTo>
                      <a:pt x="142" y="104"/>
                      <a:pt x="142" y="104"/>
                      <a:pt x="142" y="104"/>
                    </a:cubicBezTo>
                    <a:cubicBezTo>
                      <a:pt x="142" y="0"/>
                      <a:pt x="142" y="0"/>
                      <a:pt x="142" y="0"/>
                    </a:cubicBezTo>
                    <a:cubicBezTo>
                      <a:pt x="0" y="0"/>
                      <a:pt x="0" y="0"/>
                      <a:pt x="0" y="0"/>
                    </a:cubicBezTo>
                    <a:lnTo>
                      <a:pt x="0" y="104"/>
                    </a:lnTo>
                    <a:close/>
                    <a:moveTo>
                      <a:pt x="98" y="11"/>
                    </a:moveTo>
                    <a:cubicBezTo>
                      <a:pt x="127" y="11"/>
                      <a:pt x="127" y="11"/>
                      <a:pt x="127" y="11"/>
                    </a:cubicBezTo>
                    <a:cubicBezTo>
                      <a:pt x="127" y="29"/>
                      <a:pt x="127" y="29"/>
                      <a:pt x="127" y="29"/>
                    </a:cubicBezTo>
                    <a:cubicBezTo>
                      <a:pt x="98" y="29"/>
                      <a:pt x="98" y="29"/>
                      <a:pt x="98" y="29"/>
                    </a:cubicBezTo>
                    <a:lnTo>
                      <a:pt x="98" y="11"/>
                    </a:lnTo>
                    <a:close/>
                    <a:moveTo>
                      <a:pt x="12" y="52"/>
                    </a:moveTo>
                    <a:cubicBezTo>
                      <a:pt x="12" y="50"/>
                      <a:pt x="13" y="49"/>
                      <a:pt x="13" y="48"/>
                    </a:cubicBezTo>
                    <a:cubicBezTo>
                      <a:pt x="13" y="46"/>
                      <a:pt x="13" y="45"/>
                      <a:pt x="13" y="44"/>
                    </a:cubicBezTo>
                    <a:cubicBezTo>
                      <a:pt x="14" y="41"/>
                      <a:pt x="15" y="38"/>
                      <a:pt x="16" y="36"/>
                    </a:cubicBezTo>
                    <a:cubicBezTo>
                      <a:pt x="16" y="35"/>
                      <a:pt x="17" y="34"/>
                      <a:pt x="17" y="32"/>
                    </a:cubicBezTo>
                    <a:cubicBezTo>
                      <a:pt x="18" y="31"/>
                      <a:pt x="19" y="30"/>
                      <a:pt x="19" y="29"/>
                    </a:cubicBezTo>
                    <a:cubicBezTo>
                      <a:pt x="20" y="28"/>
                      <a:pt x="21" y="27"/>
                      <a:pt x="22" y="26"/>
                    </a:cubicBezTo>
                    <a:cubicBezTo>
                      <a:pt x="22" y="25"/>
                      <a:pt x="23" y="24"/>
                      <a:pt x="24" y="24"/>
                    </a:cubicBezTo>
                    <a:cubicBezTo>
                      <a:pt x="31" y="16"/>
                      <a:pt x="42" y="11"/>
                      <a:pt x="53" y="11"/>
                    </a:cubicBezTo>
                    <a:cubicBezTo>
                      <a:pt x="65" y="11"/>
                      <a:pt x="76" y="16"/>
                      <a:pt x="83" y="24"/>
                    </a:cubicBezTo>
                    <a:cubicBezTo>
                      <a:pt x="85" y="26"/>
                      <a:pt x="86" y="27"/>
                      <a:pt x="87" y="29"/>
                    </a:cubicBezTo>
                    <a:cubicBezTo>
                      <a:pt x="88" y="30"/>
                      <a:pt x="88" y="31"/>
                      <a:pt x="89" y="32"/>
                    </a:cubicBezTo>
                    <a:cubicBezTo>
                      <a:pt x="90" y="34"/>
                      <a:pt x="90" y="35"/>
                      <a:pt x="91" y="36"/>
                    </a:cubicBezTo>
                    <a:cubicBezTo>
                      <a:pt x="92" y="38"/>
                      <a:pt x="93" y="41"/>
                      <a:pt x="93" y="44"/>
                    </a:cubicBezTo>
                    <a:cubicBezTo>
                      <a:pt x="93" y="45"/>
                      <a:pt x="94" y="46"/>
                      <a:pt x="94" y="48"/>
                    </a:cubicBezTo>
                    <a:cubicBezTo>
                      <a:pt x="94" y="49"/>
                      <a:pt x="94" y="50"/>
                      <a:pt x="94" y="52"/>
                    </a:cubicBezTo>
                    <a:cubicBezTo>
                      <a:pt x="94" y="57"/>
                      <a:pt x="93" y="62"/>
                      <a:pt x="91" y="66"/>
                    </a:cubicBezTo>
                    <a:cubicBezTo>
                      <a:pt x="90" y="69"/>
                      <a:pt x="89" y="72"/>
                      <a:pt x="87" y="75"/>
                    </a:cubicBezTo>
                    <a:cubicBezTo>
                      <a:pt x="86" y="76"/>
                      <a:pt x="85" y="78"/>
                      <a:pt x="83" y="79"/>
                    </a:cubicBezTo>
                    <a:cubicBezTo>
                      <a:pt x="76" y="87"/>
                      <a:pt x="65" y="93"/>
                      <a:pt x="53" y="93"/>
                    </a:cubicBezTo>
                    <a:cubicBezTo>
                      <a:pt x="49" y="93"/>
                      <a:pt x="45" y="92"/>
                      <a:pt x="41" y="91"/>
                    </a:cubicBezTo>
                    <a:cubicBezTo>
                      <a:pt x="38" y="90"/>
                      <a:pt x="35" y="88"/>
                      <a:pt x="32" y="87"/>
                    </a:cubicBezTo>
                    <a:cubicBezTo>
                      <a:pt x="31" y="86"/>
                      <a:pt x="30" y="85"/>
                      <a:pt x="29" y="85"/>
                    </a:cubicBezTo>
                    <a:cubicBezTo>
                      <a:pt x="28" y="84"/>
                      <a:pt x="28" y="84"/>
                      <a:pt x="27" y="83"/>
                    </a:cubicBezTo>
                    <a:cubicBezTo>
                      <a:pt x="26" y="82"/>
                      <a:pt x="25" y="82"/>
                      <a:pt x="24" y="81"/>
                    </a:cubicBezTo>
                    <a:cubicBezTo>
                      <a:pt x="24" y="80"/>
                      <a:pt x="23" y="79"/>
                      <a:pt x="22" y="78"/>
                    </a:cubicBezTo>
                    <a:cubicBezTo>
                      <a:pt x="22" y="78"/>
                      <a:pt x="21" y="77"/>
                      <a:pt x="21" y="77"/>
                    </a:cubicBezTo>
                    <a:cubicBezTo>
                      <a:pt x="20" y="76"/>
                      <a:pt x="20" y="75"/>
                      <a:pt x="19" y="75"/>
                    </a:cubicBezTo>
                    <a:cubicBezTo>
                      <a:pt x="19" y="74"/>
                      <a:pt x="18" y="72"/>
                      <a:pt x="17" y="71"/>
                    </a:cubicBezTo>
                    <a:cubicBezTo>
                      <a:pt x="16" y="70"/>
                      <a:pt x="16" y="68"/>
                      <a:pt x="15" y="66"/>
                    </a:cubicBezTo>
                    <a:cubicBezTo>
                      <a:pt x="13" y="62"/>
                      <a:pt x="12" y="57"/>
                      <a:pt x="12" y="5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94" name="Oval 55"/>
              <p:cNvSpPr>
                <a:spLocks noChangeArrowheads="1"/>
              </p:cNvSpPr>
              <p:nvPr/>
            </p:nvSpPr>
            <p:spPr bwMode="auto">
              <a:xfrm>
                <a:off x="1935836" y="2729130"/>
                <a:ext cx="100198" cy="10154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sp>
          <p:nvSpPr>
            <p:cNvPr id="95" name="Oval 56"/>
            <p:cNvSpPr>
              <a:spLocks noChangeArrowheads="1"/>
            </p:cNvSpPr>
            <p:nvPr/>
          </p:nvSpPr>
          <p:spPr bwMode="auto">
            <a:xfrm>
              <a:off x="1323975" y="776288"/>
              <a:ext cx="590550" cy="590550"/>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nvGrpSpPr>
            <p:cNvPr id="96" name="组合 107"/>
            <p:cNvGrpSpPr/>
            <p:nvPr/>
          </p:nvGrpSpPr>
          <p:grpSpPr bwMode="auto">
            <a:xfrm>
              <a:off x="1408113" y="954088"/>
              <a:ext cx="428625" cy="309562"/>
              <a:chOff x="2514964" y="2144793"/>
              <a:chExt cx="429286" cy="310484"/>
            </a:xfrm>
          </p:grpSpPr>
          <p:sp>
            <p:nvSpPr>
              <p:cNvPr id="97" name="Freeform 57"/>
              <p:cNvSpPr>
                <a:spLocks noChangeArrowheads="1"/>
              </p:cNvSpPr>
              <p:nvPr/>
            </p:nvSpPr>
            <p:spPr bwMode="auto">
              <a:xfrm>
                <a:off x="2638867" y="2340121"/>
                <a:ext cx="88189" cy="39357"/>
              </a:xfrm>
              <a:custGeom>
                <a:avLst/>
                <a:gdLst>
                  <a:gd name="T0" fmla="*/ 116 w 121"/>
                  <a:gd name="T1" fmla="*/ 54 h 54"/>
                  <a:gd name="T2" fmla="*/ 121 w 121"/>
                  <a:gd name="T3" fmla="*/ 0 h 54"/>
                  <a:gd name="T4" fmla="*/ 0 w 121"/>
                  <a:gd name="T5" fmla="*/ 0 h 54"/>
                  <a:gd name="T6" fmla="*/ 5 w 121"/>
                  <a:gd name="T7" fmla="*/ 54 h 54"/>
                  <a:gd name="T8" fmla="*/ 116 w 121"/>
                  <a:gd name="T9" fmla="*/ 54 h 54"/>
                </a:gdLst>
                <a:ahLst/>
                <a:cxnLst>
                  <a:cxn ang="0">
                    <a:pos x="T0" y="T1"/>
                  </a:cxn>
                  <a:cxn ang="0">
                    <a:pos x="T2" y="T3"/>
                  </a:cxn>
                  <a:cxn ang="0">
                    <a:pos x="T4" y="T5"/>
                  </a:cxn>
                  <a:cxn ang="0">
                    <a:pos x="T6" y="T7"/>
                  </a:cxn>
                  <a:cxn ang="0">
                    <a:pos x="T8" y="T9"/>
                  </a:cxn>
                </a:cxnLst>
                <a:rect l="0" t="0" r="r" b="b"/>
                <a:pathLst>
                  <a:path w="121" h="54">
                    <a:moveTo>
                      <a:pt x="116" y="54"/>
                    </a:moveTo>
                    <a:lnTo>
                      <a:pt x="121" y="0"/>
                    </a:lnTo>
                    <a:lnTo>
                      <a:pt x="0" y="0"/>
                    </a:lnTo>
                    <a:lnTo>
                      <a:pt x="5" y="54"/>
                    </a:lnTo>
                    <a:lnTo>
                      <a:pt x="116" y="5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98" name="Freeform 58"/>
              <p:cNvSpPr>
                <a:spLocks noChangeArrowheads="1"/>
              </p:cNvSpPr>
              <p:nvPr/>
            </p:nvSpPr>
            <p:spPr bwMode="auto">
              <a:xfrm>
                <a:off x="2740904" y="2262136"/>
                <a:ext cx="96207" cy="65595"/>
              </a:xfrm>
              <a:custGeom>
                <a:avLst/>
                <a:gdLst>
                  <a:gd name="T0" fmla="*/ 0 w 132"/>
                  <a:gd name="T1" fmla="*/ 90 h 90"/>
                  <a:gd name="T2" fmla="*/ 109 w 132"/>
                  <a:gd name="T3" fmla="*/ 90 h 90"/>
                  <a:gd name="T4" fmla="*/ 132 w 132"/>
                  <a:gd name="T5" fmla="*/ 0 h 90"/>
                  <a:gd name="T6" fmla="*/ 7 w 132"/>
                  <a:gd name="T7" fmla="*/ 0 h 90"/>
                  <a:gd name="T8" fmla="*/ 0 w 132"/>
                  <a:gd name="T9" fmla="*/ 90 h 90"/>
                </a:gdLst>
                <a:ahLst/>
                <a:cxnLst>
                  <a:cxn ang="0">
                    <a:pos x="T0" y="T1"/>
                  </a:cxn>
                  <a:cxn ang="0">
                    <a:pos x="T2" y="T3"/>
                  </a:cxn>
                  <a:cxn ang="0">
                    <a:pos x="T4" y="T5"/>
                  </a:cxn>
                  <a:cxn ang="0">
                    <a:pos x="T6" y="T7"/>
                  </a:cxn>
                  <a:cxn ang="0">
                    <a:pos x="T8" y="T9"/>
                  </a:cxn>
                </a:cxnLst>
                <a:rect l="0" t="0" r="r" b="b"/>
                <a:pathLst>
                  <a:path w="132" h="90">
                    <a:moveTo>
                      <a:pt x="0" y="90"/>
                    </a:moveTo>
                    <a:lnTo>
                      <a:pt x="109" y="90"/>
                    </a:lnTo>
                    <a:lnTo>
                      <a:pt x="132" y="0"/>
                    </a:lnTo>
                    <a:lnTo>
                      <a:pt x="7" y="0"/>
                    </a:lnTo>
                    <a:lnTo>
                      <a:pt x="0"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99" name="Freeform 59"/>
              <p:cNvSpPr>
                <a:spLocks noChangeArrowheads="1"/>
              </p:cNvSpPr>
              <p:nvPr/>
            </p:nvSpPr>
            <p:spPr bwMode="auto">
              <a:xfrm>
                <a:off x="2549219" y="2340121"/>
                <a:ext cx="80901" cy="39357"/>
              </a:xfrm>
              <a:custGeom>
                <a:avLst/>
                <a:gdLst>
                  <a:gd name="T0" fmla="*/ 0 w 111"/>
                  <a:gd name="T1" fmla="*/ 0 h 54"/>
                  <a:gd name="T2" fmla="*/ 12 w 111"/>
                  <a:gd name="T3" fmla="*/ 54 h 54"/>
                  <a:gd name="T4" fmla="*/ 111 w 111"/>
                  <a:gd name="T5" fmla="*/ 54 h 54"/>
                  <a:gd name="T6" fmla="*/ 107 w 111"/>
                  <a:gd name="T7" fmla="*/ 0 h 54"/>
                  <a:gd name="T8" fmla="*/ 0 w 111"/>
                  <a:gd name="T9" fmla="*/ 0 h 54"/>
                </a:gdLst>
                <a:ahLst/>
                <a:cxnLst>
                  <a:cxn ang="0">
                    <a:pos x="T0" y="T1"/>
                  </a:cxn>
                  <a:cxn ang="0">
                    <a:pos x="T2" y="T3"/>
                  </a:cxn>
                  <a:cxn ang="0">
                    <a:pos x="T4" y="T5"/>
                  </a:cxn>
                  <a:cxn ang="0">
                    <a:pos x="T6" y="T7"/>
                  </a:cxn>
                  <a:cxn ang="0">
                    <a:pos x="T8" y="T9"/>
                  </a:cxn>
                </a:cxnLst>
                <a:rect l="0" t="0" r="r" b="b"/>
                <a:pathLst>
                  <a:path w="111" h="54">
                    <a:moveTo>
                      <a:pt x="0" y="0"/>
                    </a:moveTo>
                    <a:lnTo>
                      <a:pt x="12" y="54"/>
                    </a:lnTo>
                    <a:lnTo>
                      <a:pt x="111" y="54"/>
                    </a:lnTo>
                    <a:lnTo>
                      <a:pt x="107"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0" name="Freeform 60"/>
              <p:cNvSpPr>
                <a:spLocks noChangeArrowheads="1"/>
              </p:cNvSpPr>
              <p:nvPr/>
            </p:nvSpPr>
            <p:spPr bwMode="auto">
              <a:xfrm>
                <a:off x="2735802" y="2340121"/>
                <a:ext cx="80901" cy="39357"/>
              </a:xfrm>
              <a:custGeom>
                <a:avLst/>
                <a:gdLst>
                  <a:gd name="T0" fmla="*/ 111 w 111"/>
                  <a:gd name="T1" fmla="*/ 0 h 54"/>
                  <a:gd name="T2" fmla="*/ 4 w 111"/>
                  <a:gd name="T3" fmla="*/ 0 h 54"/>
                  <a:gd name="T4" fmla="*/ 0 w 111"/>
                  <a:gd name="T5" fmla="*/ 54 h 54"/>
                  <a:gd name="T6" fmla="*/ 97 w 111"/>
                  <a:gd name="T7" fmla="*/ 54 h 54"/>
                  <a:gd name="T8" fmla="*/ 111 w 111"/>
                  <a:gd name="T9" fmla="*/ 0 h 54"/>
                </a:gdLst>
                <a:ahLst/>
                <a:cxnLst>
                  <a:cxn ang="0">
                    <a:pos x="T0" y="T1"/>
                  </a:cxn>
                  <a:cxn ang="0">
                    <a:pos x="T2" y="T3"/>
                  </a:cxn>
                  <a:cxn ang="0">
                    <a:pos x="T4" y="T5"/>
                  </a:cxn>
                  <a:cxn ang="0">
                    <a:pos x="T6" y="T7"/>
                  </a:cxn>
                  <a:cxn ang="0">
                    <a:pos x="T8" y="T9"/>
                  </a:cxn>
                </a:cxnLst>
                <a:rect l="0" t="0" r="r" b="b"/>
                <a:pathLst>
                  <a:path w="111" h="54">
                    <a:moveTo>
                      <a:pt x="111" y="0"/>
                    </a:moveTo>
                    <a:lnTo>
                      <a:pt x="4" y="0"/>
                    </a:lnTo>
                    <a:lnTo>
                      <a:pt x="0" y="54"/>
                    </a:lnTo>
                    <a:lnTo>
                      <a:pt x="97" y="54"/>
                    </a:lnTo>
                    <a:lnTo>
                      <a:pt x="11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1" name="Freeform 61"/>
              <p:cNvSpPr>
                <a:spLocks noChangeArrowheads="1"/>
              </p:cNvSpPr>
              <p:nvPr/>
            </p:nvSpPr>
            <p:spPr bwMode="auto">
              <a:xfrm>
                <a:off x="2746006" y="2144793"/>
                <a:ext cx="198244" cy="105681"/>
              </a:xfrm>
              <a:custGeom>
                <a:avLst/>
                <a:gdLst>
                  <a:gd name="T0" fmla="*/ 78 w 115"/>
                  <a:gd name="T1" fmla="*/ 0 h 61"/>
                  <a:gd name="T2" fmla="*/ 72 w 115"/>
                  <a:gd name="T3" fmla="*/ 2 h 61"/>
                  <a:gd name="T4" fmla="*/ 70 w 115"/>
                  <a:gd name="T5" fmla="*/ 4 h 61"/>
                  <a:gd name="T6" fmla="*/ 40 w 115"/>
                  <a:gd name="T7" fmla="*/ 34 h 61"/>
                  <a:gd name="T8" fmla="*/ 38 w 115"/>
                  <a:gd name="T9" fmla="*/ 37 h 61"/>
                  <a:gd name="T10" fmla="*/ 2 w 115"/>
                  <a:gd name="T11" fmla="*/ 37 h 61"/>
                  <a:gd name="T12" fmla="*/ 0 w 115"/>
                  <a:gd name="T13" fmla="*/ 61 h 61"/>
                  <a:gd name="T14" fmla="*/ 55 w 115"/>
                  <a:gd name="T15" fmla="*/ 61 h 61"/>
                  <a:gd name="T16" fmla="*/ 59 w 115"/>
                  <a:gd name="T17" fmla="*/ 46 h 61"/>
                  <a:gd name="T18" fmla="*/ 82 w 115"/>
                  <a:gd name="T19" fmla="*/ 23 h 61"/>
                  <a:gd name="T20" fmla="*/ 101 w 115"/>
                  <a:gd name="T21" fmla="*/ 23 h 61"/>
                  <a:gd name="T22" fmla="*/ 101 w 115"/>
                  <a:gd name="T23" fmla="*/ 0 h 61"/>
                  <a:gd name="T24" fmla="*/ 78 w 115"/>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 h="61">
                    <a:moveTo>
                      <a:pt x="78" y="0"/>
                    </a:moveTo>
                    <a:cubicBezTo>
                      <a:pt x="76" y="0"/>
                      <a:pt x="74" y="1"/>
                      <a:pt x="72" y="2"/>
                    </a:cubicBezTo>
                    <a:cubicBezTo>
                      <a:pt x="71" y="3"/>
                      <a:pt x="71" y="3"/>
                      <a:pt x="70" y="4"/>
                    </a:cubicBezTo>
                    <a:cubicBezTo>
                      <a:pt x="60" y="14"/>
                      <a:pt x="50" y="24"/>
                      <a:pt x="40" y="34"/>
                    </a:cubicBezTo>
                    <a:cubicBezTo>
                      <a:pt x="39" y="35"/>
                      <a:pt x="39" y="36"/>
                      <a:pt x="38" y="37"/>
                    </a:cubicBezTo>
                    <a:cubicBezTo>
                      <a:pt x="2" y="37"/>
                      <a:pt x="2" y="37"/>
                      <a:pt x="2" y="37"/>
                    </a:cubicBezTo>
                    <a:cubicBezTo>
                      <a:pt x="0" y="61"/>
                      <a:pt x="0" y="61"/>
                      <a:pt x="0" y="61"/>
                    </a:cubicBezTo>
                    <a:cubicBezTo>
                      <a:pt x="55" y="61"/>
                      <a:pt x="55" y="61"/>
                      <a:pt x="55" y="61"/>
                    </a:cubicBezTo>
                    <a:cubicBezTo>
                      <a:pt x="59" y="46"/>
                      <a:pt x="59" y="46"/>
                      <a:pt x="59" y="46"/>
                    </a:cubicBezTo>
                    <a:cubicBezTo>
                      <a:pt x="67" y="38"/>
                      <a:pt x="75" y="30"/>
                      <a:pt x="82" y="23"/>
                    </a:cubicBezTo>
                    <a:cubicBezTo>
                      <a:pt x="101" y="23"/>
                      <a:pt x="101" y="23"/>
                      <a:pt x="101" y="23"/>
                    </a:cubicBezTo>
                    <a:cubicBezTo>
                      <a:pt x="115" y="23"/>
                      <a:pt x="115" y="0"/>
                      <a:pt x="101" y="0"/>
                    </a:cubicBezTo>
                    <a:lnTo>
                      <a:pt x="7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2" name="Freeform 62"/>
              <p:cNvSpPr>
                <a:spLocks noChangeArrowheads="1"/>
              </p:cNvSpPr>
              <p:nvPr/>
            </p:nvSpPr>
            <p:spPr bwMode="auto">
              <a:xfrm>
                <a:off x="2628663" y="2208930"/>
                <a:ext cx="108596" cy="41544"/>
              </a:xfrm>
              <a:custGeom>
                <a:avLst/>
                <a:gdLst>
                  <a:gd name="T0" fmla="*/ 5 w 149"/>
                  <a:gd name="T1" fmla="*/ 57 h 57"/>
                  <a:gd name="T2" fmla="*/ 144 w 149"/>
                  <a:gd name="T3" fmla="*/ 57 h 57"/>
                  <a:gd name="T4" fmla="*/ 149 w 149"/>
                  <a:gd name="T5" fmla="*/ 0 h 57"/>
                  <a:gd name="T6" fmla="*/ 0 w 149"/>
                  <a:gd name="T7" fmla="*/ 0 h 57"/>
                  <a:gd name="T8" fmla="*/ 5 w 149"/>
                  <a:gd name="T9" fmla="*/ 57 h 57"/>
                </a:gdLst>
                <a:ahLst/>
                <a:cxnLst>
                  <a:cxn ang="0">
                    <a:pos x="T0" y="T1"/>
                  </a:cxn>
                  <a:cxn ang="0">
                    <a:pos x="T2" y="T3"/>
                  </a:cxn>
                  <a:cxn ang="0">
                    <a:pos x="T4" y="T5"/>
                  </a:cxn>
                  <a:cxn ang="0">
                    <a:pos x="T6" y="T7"/>
                  </a:cxn>
                  <a:cxn ang="0">
                    <a:pos x="T8" y="T9"/>
                  </a:cxn>
                </a:cxnLst>
                <a:rect l="0" t="0" r="r" b="b"/>
                <a:pathLst>
                  <a:path w="149" h="57">
                    <a:moveTo>
                      <a:pt x="5" y="57"/>
                    </a:moveTo>
                    <a:lnTo>
                      <a:pt x="144" y="57"/>
                    </a:lnTo>
                    <a:lnTo>
                      <a:pt x="149" y="0"/>
                    </a:lnTo>
                    <a:lnTo>
                      <a:pt x="0" y="0"/>
                    </a:lnTo>
                    <a:lnTo>
                      <a:pt x="5"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3" name="Freeform 63"/>
              <p:cNvSpPr>
                <a:spLocks noChangeArrowheads="1"/>
              </p:cNvSpPr>
              <p:nvPr/>
            </p:nvSpPr>
            <p:spPr bwMode="auto">
              <a:xfrm>
                <a:off x="2528812" y="2262136"/>
                <a:ext cx="96207" cy="65595"/>
              </a:xfrm>
              <a:custGeom>
                <a:avLst/>
                <a:gdLst>
                  <a:gd name="T0" fmla="*/ 132 w 132"/>
                  <a:gd name="T1" fmla="*/ 90 h 90"/>
                  <a:gd name="T2" fmla="*/ 125 w 132"/>
                  <a:gd name="T3" fmla="*/ 0 h 90"/>
                  <a:gd name="T4" fmla="*/ 0 w 132"/>
                  <a:gd name="T5" fmla="*/ 0 h 90"/>
                  <a:gd name="T6" fmla="*/ 24 w 132"/>
                  <a:gd name="T7" fmla="*/ 90 h 90"/>
                  <a:gd name="T8" fmla="*/ 132 w 132"/>
                  <a:gd name="T9" fmla="*/ 90 h 90"/>
                </a:gdLst>
                <a:ahLst/>
                <a:cxnLst>
                  <a:cxn ang="0">
                    <a:pos x="T0" y="T1"/>
                  </a:cxn>
                  <a:cxn ang="0">
                    <a:pos x="T2" y="T3"/>
                  </a:cxn>
                  <a:cxn ang="0">
                    <a:pos x="T4" y="T5"/>
                  </a:cxn>
                  <a:cxn ang="0">
                    <a:pos x="T6" y="T7"/>
                  </a:cxn>
                  <a:cxn ang="0">
                    <a:pos x="T8" y="T9"/>
                  </a:cxn>
                </a:cxnLst>
                <a:rect l="0" t="0" r="r" b="b"/>
                <a:pathLst>
                  <a:path w="132" h="90">
                    <a:moveTo>
                      <a:pt x="132" y="90"/>
                    </a:moveTo>
                    <a:lnTo>
                      <a:pt x="125" y="0"/>
                    </a:lnTo>
                    <a:lnTo>
                      <a:pt x="0" y="0"/>
                    </a:lnTo>
                    <a:lnTo>
                      <a:pt x="24" y="90"/>
                    </a:lnTo>
                    <a:lnTo>
                      <a:pt x="132" y="9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4" name="Freeform 64"/>
              <p:cNvSpPr>
                <a:spLocks noChangeArrowheads="1"/>
              </p:cNvSpPr>
              <p:nvPr/>
            </p:nvSpPr>
            <p:spPr bwMode="auto">
              <a:xfrm>
                <a:off x="2514964" y="2208930"/>
                <a:ext cx="103495" cy="41544"/>
              </a:xfrm>
              <a:custGeom>
                <a:avLst/>
                <a:gdLst>
                  <a:gd name="T0" fmla="*/ 0 w 142"/>
                  <a:gd name="T1" fmla="*/ 0 h 57"/>
                  <a:gd name="T2" fmla="*/ 14 w 142"/>
                  <a:gd name="T3" fmla="*/ 57 h 57"/>
                  <a:gd name="T4" fmla="*/ 142 w 142"/>
                  <a:gd name="T5" fmla="*/ 57 h 57"/>
                  <a:gd name="T6" fmla="*/ 137 w 142"/>
                  <a:gd name="T7" fmla="*/ 0 h 57"/>
                  <a:gd name="T8" fmla="*/ 0 w 142"/>
                  <a:gd name="T9" fmla="*/ 0 h 57"/>
                </a:gdLst>
                <a:ahLst/>
                <a:cxnLst>
                  <a:cxn ang="0">
                    <a:pos x="T0" y="T1"/>
                  </a:cxn>
                  <a:cxn ang="0">
                    <a:pos x="T2" y="T3"/>
                  </a:cxn>
                  <a:cxn ang="0">
                    <a:pos x="T4" y="T5"/>
                  </a:cxn>
                  <a:cxn ang="0">
                    <a:pos x="T6" y="T7"/>
                  </a:cxn>
                  <a:cxn ang="0">
                    <a:pos x="T8" y="T9"/>
                  </a:cxn>
                </a:cxnLst>
                <a:rect l="0" t="0" r="r" b="b"/>
                <a:pathLst>
                  <a:path w="142" h="57">
                    <a:moveTo>
                      <a:pt x="0" y="0"/>
                    </a:moveTo>
                    <a:lnTo>
                      <a:pt x="14" y="57"/>
                    </a:lnTo>
                    <a:lnTo>
                      <a:pt x="142" y="57"/>
                    </a:lnTo>
                    <a:lnTo>
                      <a:pt x="137"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5" name="Freeform 65"/>
              <p:cNvSpPr>
                <a:spLocks noChangeArrowheads="1"/>
              </p:cNvSpPr>
              <p:nvPr/>
            </p:nvSpPr>
            <p:spPr bwMode="auto">
              <a:xfrm>
                <a:off x="2632307" y="2262136"/>
                <a:ext cx="101308" cy="65595"/>
              </a:xfrm>
              <a:custGeom>
                <a:avLst/>
                <a:gdLst>
                  <a:gd name="T0" fmla="*/ 139 w 139"/>
                  <a:gd name="T1" fmla="*/ 0 h 90"/>
                  <a:gd name="T2" fmla="*/ 0 w 139"/>
                  <a:gd name="T3" fmla="*/ 0 h 90"/>
                  <a:gd name="T4" fmla="*/ 7 w 139"/>
                  <a:gd name="T5" fmla="*/ 90 h 90"/>
                  <a:gd name="T6" fmla="*/ 132 w 139"/>
                  <a:gd name="T7" fmla="*/ 90 h 90"/>
                  <a:gd name="T8" fmla="*/ 139 w 139"/>
                  <a:gd name="T9" fmla="*/ 0 h 90"/>
                </a:gdLst>
                <a:ahLst/>
                <a:cxnLst>
                  <a:cxn ang="0">
                    <a:pos x="T0" y="T1"/>
                  </a:cxn>
                  <a:cxn ang="0">
                    <a:pos x="T2" y="T3"/>
                  </a:cxn>
                  <a:cxn ang="0">
                    <a:pos x="T4" y="T5"/>
                  </a:cxn>
                  <a:cxn ang="0">
                    <a:pos x="T6" y="T7"/>
                  </a:cxn>
                  <a:cxn ang="0">
                    <a:pos x="T8" y="T9"/>
                  </a:cxn>
                </a:cxnLst>
                <a:rect l="0" t="0" r="r" b="b"/>
                <a:pathLst>
                  <a:path w="139" h="90">
                    <a:moveTo>
                      <a:pt x="139" y="0"/>
                    </a:moveTo>
                    <a:lnTo>
                      <a:pt x="0" y="0"/>
                    </a:lnTo>
                    <a:lnTo>
                      <a:pt x="7" y="90"/>
                    </a:lnTo>
                    <a:lnTo>
                      <a:pt x="132" y="90"/>
                    </a:lnTo>
                    <a:lnTo>
                      <a:pt x="13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06" name="Oval 66"/>
              <p:cNvSpPr>
                <a:spLocks noChangeArrowheads="1"/>
              </p:cNvSpPr>
              <p:nvPr/>
            </p:nvSpPr>
            <p:spPr bwMode="auto">
              <a:xfrm>
                <a:off x="2562662" y="2389996"/>
                <a:ext cx="66778" cy="6528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07" name="Oval 67"/>
              <p:cNvSpPr>
                <a:spLocks noChangeArrowheads="1"/>
              </p:cNvSpPr>
              <p:nvPr/>
            </p:nvSpPr>
            <p:spPr bwMode="auto">
              <a:xfrm>
                <a:off x="2737557" y="2389996"/>
                <a:ext cx="65187" cy="6528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grpSp>
        <p:sp>
          <p:nvSpPr>
            <p:cNvPr id="108" name="Oval 68"/>
            <p:cNvSpPr>
              <a:spLocks noChangeArrowheads="1"/>
            </p:cNvSpPr>
            <p:nvPr/>
          </p:nvSpPr>
          <p:spPr bwMode="auto">
            <a:xfrm>
              <a:off x="3359150" y="3529013"/>
              <a:ext cx="608013" cy="606425"/>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09" name="Freeform 69"/>
            <p:cNvSpPr>
              <a:spLocks noEditPoints="1" noChangeArrowheads="1"/>
            </p:cNvSpPr>
            <p:nvPr/>
          </p:nvSpPr>
          <p:spPr bwMode="auto">
            <a:xfrm>
              <a:off x="3498850" y="3648075"/>
              <a:ext cx="327025" cy="373063"/>
            </a:xfrm>
            <a:custGeom>
              <a:avLst/>
              <a:gdLst>
                <a:gd name="T0" fmla="*/ 8 w 190"/>
                <a:gd name="T1" fmla="*/ 182 h 216"/>
                <a:gd name="T2" fmla="*/ 1 w 190"/>
                <a:gd name="T3" fmla="*/ 209 h 216"/>
                <a:gd name="T4" fmla="*/ 12 w 190"/>
                <a:gd name="T5" fmla="*/ 209 h 216"/>
                <a:gd name="T6" fmla="*/ 17 w 190"/>
                <a:gd name="T7" fmla="*/ 190 h 216"/>
                <a:gd name="T8" fmla="*/ 26 w 190"/>
                <a:gd name="T9" fmla="*/ 188 h 216"/>
                <a:gd name="T10" fmla="*/ 26 w 190"/>
                <a:gd name="T11" fmla="*/ 211 h 216"/>
                <a:gd name="T12" fmla="*/ 190 w 190"/>
                <a:gd name="T13" fmla="*/ 211 h 216"/>
                <a:gd name="T14" fmla="*/ 190 w 190"/>
                <a:gd name="T15" fmla="*/ 0 h 216"/>
                <a:gd name="T16" fmla="*/ 26 w 190"/>
                <a:gd name="T17" fmla="*/ 0 h 216"/>
                <a:gd name="T18" fmla="*/ 26 w 190"/>
                <a:gd name="T19" fmla="*/ 0 h 216"/>
                <a:gd name="T20" fmla="*/ 8 w 190"/>
                <a:gd name="T21" fmla="*/ 6 h 216"/>
                <a:gd name="T22" fmla="*/ 1 w 190"/>
                <a:gd name="T23" fmla="*/ 33 h 216"/>
                <a:gd name="T24" fmla="*/ 12 w 190"/>
                <a:gd name="T25" fmla="*/ 33 h 216"/>
                <a:gd name="T26" fmla="*/ 17 w 190"/>
                <a:gd name="T27" fmla="*/ 14 h 216"/>
                <a:gd name="T28" fmla="*/ 26 w 190"/>
                <a:gd name="T29" fmla="*/ 11 h 216"/>
                <a:gd name="T30" fmla="*/ 26 w 190"/>
                <a:gd name="T31" fmla="*/ 44 h 216"/>
                <a:gd name="T32" fmla="*/ 8 w 190"/>
                <a:gd name="T33" fmla="*/ 50 h 216"/>
                <a:gd name="T34" fmla="*/ 1 w 190"/>
                <a:gd name="T35" fmla="*/ 77 h 216"/>
                <a:gd name="T36" fmla="*/ 12 w 190"/>
                <a:gd name="T37" fmla="*/ 77 h 216"/>
                <a:gd name="T38" fmla="*/ 17 w 190"/>
                <a:gd name="T39" fmla="*/ 58 h 216"/>
                <a:gd name="T40" fmla="*/ 26 w 190"/>
                <a:gd name="T41" fmla="*/ 55 h 216"/>
                <a:gd name="T42" fmla="*/ 26 w 190"/>
                <a:gd name="T43" fmla="*/ 88 h 216"/>
                <a:gd name="T44" fmla="*/ 8 w 190"/>
                <a:gd name="T45" fmla="*/ 94 h 216"/>
                <a:gd name="T46" fmla="*/ 1 w 190"/>
                <a:gd name="T47" fmla="*/ 121 h 216"/>
                <a:gd name="T48" fmla="*/ 12 w 190"/>
                <a:gd name="T49" fmla="*/ 121 h 216"/>
                <a:gd name="T50" fmla="*/ 17 w 190"/>
                <a:gd name="T51" fmla="*/ 102 h 216"/>
                <a:gd name="T52" fmla="*/ 26 w 190"/>
                <a:gd name="T53" fmla="*/ 99 h 216"/>
                <a:gd name="T54" fmla="*/ 26 w 190"/>
                <a:gd name="T55" fmla="*/ 132 h 216"/>
                <a:gd name="T56" fmla="*/ 8 w 190"/>
                <a:gd name="T57" fmla="*/ 138 h 216"/>
                <a:gd name="T58" fmla="*/ 1 w 190"/>
                <a:gd name="T59" fmla="*/ 165 h 216"/>
                <a:gd name="T60" fmla="*/ 12 w 190"/>
                <a:gd name="T61" fmla="*/ 165 h 216"/>
                <a:gd name="T62" fmla="*/ 17 w 190"/>
                <a:gd name="T63" fmla="*/ 146 h 216"/>
                <a:gd name="T64" fmla="*/ 26 w 190"/>
                <a:gd name="T65" fmla="*/ 143 h 216"/>
                <a:gd name="T66" fmla="*/ 26 w 190"/>
                <a:gd name="T67" fmla="*/ 176 h 216"/>
                <a:gd name="T68" fmla="*/ 8 w 190"/>
                <a:gd name="T69" fmla="*/ 182 h 216"/>
                <a:gd name="T70" fmla="*/ 64 w 190"/>
                <a:gd name="T71" fmla="*/ 22 h 216"/>
                <a:gd name="T72" fmla="*/ 153 w 190"/>
                <a:gd name="T73" fmla="*/ 22 h 216"/>
                <a:gd name="T74" fmla="*/ 153 w 190"/>
                <a:gd name="T75" fmla="*/ 69 h 216"/>
                <a:gd name="T76" fmla="*/ 64 w 190"/>
                <a:gd name="T77" fmla="*/ 69 h 216"/>
                <a:gd name="T78" fmla="*/ 64 w 190"/>
                <a:gd name="T79" fmla="*/ 2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216">
                  <a:moveTo>
                    <a:pt x="8" y="182"/>
                  </a:moveTo>
                  <a:cubicBezTo>
                    <a:pt x="1" y="189"/>
                    <a:pt x="0" y="199"/>
                    <a:pt x="1" y="209"/>
                  </a:cubicBezTo>
                  <a:cubicBezTo>
                    <a:pt x="1" y="216"/>
                    <a:pt x="13" y="216"/>
                    <a:pt x="12" y="209"/>
                  </a:cubicBezTo>
                  <a:cubicBezTo>
                    <a:pt x="12" y="203"/>
                    <a:pt x="11" y="194"/>
                    <a:pt x="17" y="190"/>
                  </a:cubicBezTo>
                  <a:cubicBezTo>
                    <a:pt x="20" y="188"/>
                    <a:pt x="23" y="188"/>
                    <a:pt x="26" y="188"/>
                  </a:cubicBezTo>
                  <a:cubicBezTo>
                    <a:pt x="26" y="211"/>
                    <a:pt x="26" y="211"/>
                    <a:pt x="26" y="211"/>
                  </a:cubicBezTo>
                  <a:cubicBezTo>
                    <a:pt x="190" y="211"/>
                    <a:pt x="190" y="211"/>
                    <a:pt x="190" y="211"/>
                  </a:cubicBezTo>
                  <a:cubicBezTo>
                    <a:pt x="190" y="0"/>
                    <a:pt x="190" y="0"/>
                    <a:pt x="190" y="0"/>
                  </a:cubicBezTo>
                  <a:cubicBezTo>
                    <a:pt x="26" y="0"/>
                    <a:pt x="26" y="0"/>
                    <a:pt x="26" y="0"/>
                  </a:cubicBezTo>
                  <a:cubicBezTo>
                    <a:pt x="26" y="0"/>
                    <a:pt x="26" y="0"/>
                    <a:pt x="26" y="0"/>
                  </a:cubicBezTo>
                  <a:cubicBezTo>
                    <a:pt x="20" y="0"/>
                    <a:pt x="13" y="1"/>
                    <a:pt x="8" y="6"/>
                  </a:cubicBezTo>
                  <a:cubicBezTo>
                    <a:pt x="1" y="13"/>
                    <a:pt x="0" y="23"/>
                    <a:pt x="1" y="33"/>
                  </a:cubicBezTo>
                  <a:cubicBezTo>
                    <a:pt x="1" y="40"/>
                    <a:pt x="13" y="40"/>
                    <a:pt x="12" y="33"/>
                  </a:cubicBezTo>
                  <a:cubicBezTo>
                    <a:pt x="12" y="26"/>
                    <a:pt x="11" y="18"/>
                    <a:pt x="17" y="14"/>
                  </a:cubicBezTo>
                  <a:cubicBezTo>
                    <a:pt x="20" y="12"/>
                    <a:pt x="23" y="11"/>
                    <a:pt x="26" y="11"/>
                  </a:cubicBezTo>
                  <a:cubicBezTo>
                    <a:pt x="26" y="44"/>
                    <a:pt x="26" y="44"/>
                    <a:pt x="26" y="44"/>
                  </a:cubicBezTo>
                  <a:cubicBezTo>
                    <a:pt x="20" y="44"/>
                    <a:pt x="13" y="45"/>
                    <a:pt x="8" y="50"/>
                  </a:cubicBezTo>
                  <a:cubicBezTo>
                    <a:pt x="1" y="57"/>
                    <a:pt x="0" y="67"/>
                    <a:pt x="1" y="77"/>
                  </a:cubicBezTo>
                  <a:cubicBezTo>
                    <a:pt x="1" y="84"/>
                    <a:pt x="13" y="84"/>
                    <a:pt x="12" y="77"/>
                  </a:cubicBezTo>
                  <a:cubicBezTo>
                    <a:pt x="12" y="70"/>
                    <a:pt x="11" y="62"/>
                    <a:pt x="17" y="58"/>
                  </a:cubicBezTo>
                  <a:cubicBezTo>
                    <a:pt x="20" y="56"/>
                    <a:pt x="23" y="55"/>
                    <a:pt x="26" y="55"/>
                  </a:cubicBezTo>
                  <a:cubicBezTo>
                    <a:pt x="26" y="88"/>
                    <a:pt x="26" y="88"/>
                    <a:pt x="26" y="88"/>
                  </a:cubicBezTo>
                  <a:cubicBezTo>
                    <a:pt x="20" y="88"/>
                    <a:pt x="13" y="89"/>
                    <a:pt x="8" y="94"/>
                  </a:cubicBezTo>
                  <a:cubicBezTo>
                    <a:pt x="1" y="101"/>
                    <a:pt x="0" y="111"/>
                    <a:pt x="1" y="121"/>
                  </a:cubicBezTo>
                  <a:cubicBezTo>
                    <a:pt x="1" y="128"/>
                    <a:pt x="13" y="128"/>
                    <a:pt x="12" y="121"/>
                  </a:cubicBezTo>
                  <a:cubicBezTo>
                    <a:pt x="12" y="114"/>
                    <a:pt x="11" y="106"/>
                    <a:pt x="17" y="102"/>
                  </a:cubicBezTo>
                  <a:cubicBezTo>
                    <a:pt x="20" y="100"/>
                    <a:pt x="23" y="99"/>
                    <a:pt x="26" y="99"/>
                  </a:cubicBezTo>
                  <a:cubicBezTo>
                    <a:pt x="26" y="132"/>
                    <a:pt x="26" y="132"/>
                    <a:pt x="26" y="132"/>
                  </a:cubicBezTo>
                  <a:cubicBezTo>
                    <a:pt x="20" y="132"/>
                    <a:pt x="13" y="133"/>
                    <a:pt x="8" y="138"/>
                  </a:cubicBezTo>
                  <a:cubicBezTo>
                    <a:pt x="1" y="145"/>
                    <a:pt x="0" y="155"/>
                    <a:pt x="1" y="165"/>
                  </a:cubicBezTo>
                  <a:cubicBezTo>
                    <a:pt x="1" y="172"/>
                    <a:pt x="13" y="172"/>
                    <a:pt x="12" y="165"/>
                  </a:cubicBezTo>
                  <a:cubicBezTo>
                    <a:pt x="12" y="159"/>
                    <a:pt x="11" y="150"/>
                    <a:pt x="17" y="146"/>
                  </a:cubicBezTo>
                  <a:cubicBezTo>
                    <a:pt x="20" y="144"/>
                    <a:pt x="23" y="144"/>
                    <a:pt x="26" y="143"/>
                  </a:cubicBezTo>
                  <a:cubicBezTo>
                    <a:pt x="26" y="176"/>
                    <a:pt x="26" y="176"/>
                    <a:pt x="26" y="176"/>
                  </a:cubicBezTo>
                  <a:cubicBezTo>
                    <a:pt x="20" y="176"/>
                    <a:pt x="13" y="177"/>
                    <a:pt x="8" y="182"/>
                  </a:cubicBezTo>
                  <a:moveTo>
                    <a:pt x="64" y="22"/>
                  </a:moveTo>
                  <a:cubicBezTo>
                    <a:pt x="153" y="22"/>
                    <a:pt x="153" y="22"/>
                    <a:pt x="153" y="22"/>
                  </a:cubicBezTo>
                  <a:cubicBezTo>
                    <a:pt x="153" y="69"/>
                    <a:pt x="153" y="69"/>
                    <a:pt x="153" y="69"/>
                  </a:cubicBezTo>
                  <a:cubicBezTo>
                    <a:pt x="64" y="69"/>
                    <a:pt x="64" y="69"/>
                    <a:pt x="64" y="69"/>
                  </a:cubicBezTo>
                  <a:lnTo>
                    <a:pt x="64" y="2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0" name="Oval 70"/>
            <p:cNvSpPr>
              <a:spLocks noChangeArrowheads="1"/>
            </p:cNvSpPr>
            <p:nvPr/>
          </p:nvSpPr>
          <p:spPr bwMode="auto">
            <a:xfrm>
              <a:off x="2481263" y="1711325"/>
              <a:ext cx="495300" cy="492125"/>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11" name="Freeform 71"/>
            <p:cNvSpPr>
              <a:spLocks noEditPoints="1" noChangeArrowheads="1"/>
            </p:cNvSpPr>
            <p:nvPr/>
          </p:nvSpPr>
          <p:spPr bwMode="auto">
            <a:xfrm>
              <a:off x="2560638" y="1800225"/>
              <a:ext cx="323850" cy="323850"/>
            </a:xfrm>
            <a:custGeom>
              <a:avLst/>
              <a:gdLst>
                <a:gd name="T0" fmla="*/ 132 w 188"/>
                <a:gd name="T1" fmla="*/ 97 h 188"/>
                <a:gd name="T2" fmla="*/ 140 w 188"/>
                <a:gd name="T3" fmla="*/ 58 h 188"/>
                <a:gd name="T4" fmla="*/ 141 w 188"/>
                <a:gd name="T5" fmla="*/ 51 h 188"/>
                <a:gd name="T6" fmla="*/ 134 w 188"/>
                <a:gd name="T7" fmla="*/ 51 h 188"/>
                <a:gd name="T8" fmla="*/ 124 w 188"/>
                <a:gd name="T9" fmla="*/ 51 h 188"/>
                <a:gd name="T10" fmla="*/ 64 w 188"/>
                <a:gd name="T11" fmla="*/ 68 h 188"/>
                <a:gd name="T12" fmla="*/ 45 w 188"/>
                <a:gd name="T13" fmla="*/ 113 h 188"/>
                <a:gd name="T14" fmla="*/ 79 w 188"/>
                <a:gd name="T15" fmla="*/ 141 h 188"/>
                <a:gd name="T16" fmla="*/ 108 w 188"/>
                <a:gd name="T17" fmla="*/ 132 h 188"/>
                <a:gd name="T18" fmla="*/ 134 w 188"/>
                <a:gd name="T19" fmla="*/ 141 h 188"/>
                <a:gd name="T20" fmla="*/ 176 w 188"/>
                <a:gd name="T21" fmla="*/ 118 h 188"/>
                <a:gd name="T22" fmla="*/ 188 w 188"/>
                <a:gd name="T23" fmla="*/ 77 h 188"/>
                <a:gd name="T24" fmla="*/ 158 w 188"/>
                <a:gd name="T25" fmla="*/ 18 h 188"/>
                <a:gd name="T26" fmla="*/ 102 w 188"/>
                <a:gd name="T27" fmla="*/ 0 h 188"/>
                <a:gd name="T28" fmla="*/ 25 w 188"/>
                <a:gd name="T29" fmla="*/ 36 h 188"/>
                <a:gd name="T30" fmla="*/ 0 w 188"/>
                <a:gd name="T31" fmla="*/ 108 h 188"/>
                <a:gd name="T32" fmla="*/ 28 w 188"/>
                <a:gd name="T33" fmla="*/ 169 h 188"/>
                <a:gd name="T34" fmla="*/ 87 w 188"/>
                <a:gd name="T35" fmla="*/ 188 h 188"/>
                <a:gd name="T36" fmla="*/ 168 w 188"/>
                <a:gd name="T37" fmla="*/ 167 h 188"/>
                <a:gd name="T38" fmla="*/ 172 w 188"/>
                <a:gd name="T39" fmla="*/ 165 h 188"/>
                <a:gd name="T40" fmla="*/ 170 w 188"/>
                <a:gd name="T41" fmla="*/ 160 h 188"/>
                <a:gd name="T42" fmla="*/ 163 w 188"/>
                <a:gd name="T43" fmla="*/ 144 h 188"/>
                <a:gd name="T44" fmla="*/ 160 w 188"/>
                <a:gd name="T45" fmla="*/ 138 h 188"/>
                <a:gd name="T46" fmla="*/ 155 w 188"/>
                <a:gd name="T47" fmla="*/ 141 h 188"/>
                <a:gd name="T48" fmla="*/ 89 w 188"/>
                <a:gd name="T49" fmla="*/ 160 h 188"/>
                <a:gd name="T50" fmla="*/ 48 w 188"/>
                <a:gd name="T51" fmla="*/ 147 h 188"/>
                <a:gd name="T52" fmla="*/ 33 w 188"/>
                <a:gd name="T53" fmla="*/ 109 h 188"/>
                <a:gd name="T54" fmla="*/ 100 w 188"/>
                <a:gd name="T55" fmla="*/ 27 h 188"/>
                <a:gd name="T56" fmla="*/ 140 w 188"/>
                <a:gd name="T57" fmla="*/ 41 h 188"/>
                <a:gd name="T58" fmla="*/ 155 w 188"/>
                <a:gd name="T59" fmla="*/ 79 h 188"/>
                <a:gd name="T60" fmla="*/ 150 w 188"/>
                <a:gd name="T61" fmla="*/ 102 h 188"/>
                <a:gd name="T62" fmla="*/ 135 w 188"/>
                <a:gd name="T63" fmla="*/ 114 h 188"/>
                <a:gd name="T64" fmla="*/ 130 w 188"/>
                <a:gd name="T65" fmla="*/ 109 h 188"/>
                <a:gd name="T66" fmla="*/ 131 w 188"/>
                <a:gd name="T67" fmla="*/ 99 h 188"/>
                <a:gd name="T68" fmla="*/ 132 w 188"/>
                <a:gd name="T69" fmla="*/ 97 h 188"/>
                <a:gd name="T70" fmla="*/ 103 w 188"/>
                <a:gd name="T71" fmla="*/ 79 h 188"/>
                <a:gd name="T72" fmla="*/ 81 w 188"/>
                <a:gd name="T73" fmla="*/ 114 h 188"/>
                <a:gd name="T74" fmla="*/ 78 w 188"/>
                <a:gd name="T75" fmla="*/ 111 h 188"/>
                <a:gd name="T76" fmla="*/ 91 w 188"/>
                <a:gd name="T77" fmla="*/ 84 h 188"/>
                <a:gd name="T78" fmla="*/ 103 w 188"/>
                <a:gd name="T79" fmla="*/ 7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 h="188">
                  <a:moveTo>
                    <a:pt x="132" y="97"/>
                  </a:moveTo>
                  <a:cubicBezTo>
                    <a:pt x="140" y="58"/>
                    <a:pt x="140" y="58"/>
                    <a:pt x="140" y="58"/>
                  </a:cubicBezTo>
                  <a:cubicBezTo>
                    <a:pt x="141" y="51"/>
                    <a:pt x="141" y="51"/>
                    <a:pt x="141" y="51"/>
                  </a:cubicBezTo>
                  <a:cubicBezTo>
                    <a:pt x="134" y="51"/>
                    <a:pt x="134" y="51"/>
                    <a:pt x="134" y="51"/>
                  </a:cubicBezTo>
                  <a:cubicBezTo>
                    <a:pt x="131" y="51"/>
                    <a:pt x="127" y="51"/>
                    <a:pt x="124" y="51"/>
                  </a:cubicBezTo>
                  <a:cubicBezTo>
                    <a:pt x="88" y="51"/>
                    <a:pt x="73" y="58"/>
                    <a:pt x="64" y="68"/>
                  </a:cubicBezTo>
                  <a:cubicBezTo>
                    <a:pt x="53" y="79"/>
                    <a:pt x="45" y="98"/>
                    <a:pt x="45" y="113"/>
                  </a:cubicBezTo>
                  <a:cubicBezTo>
                    <a:pt x="45" y="129"/>
                    <a:pt x="59" y="141"/>
                    <a:pt x="79" y="141"/>
                  </a:cubicBezTo>
                  <a:cubicBezTo>
                    <a:pt x="92" y="141"/>
                    <a:pt x="100" y="138"/>
                    <a:pt x="108" y="132"/>
                  </a:cubicBezTo>
                  <a:cubicBezTo>
                    <a:pt x="115" y="138"/>
                    <a:pt x="121" y="141"/>
                    <a:pt x="134" y="141"/>
                  </a:cubicBezTo>
                  <a:cubicBezTo>
                    <a:pt x="152" y="141"/>
                    <a:pt x="166" y="133"/>
                    <a:pt x="176" y="118"/>
                  </a:cubicBezTo>
                  <a:cubicBezTo>
                    <a:pt x="184" y="107"/>
                    <a:pt x="188" y="92"/>
                    <a:pt x="188" y="77"/>
                  </a:cubicBezTo>
                  <a:cubicBezTo>
                    <a:pt x="188" y="46"/>
                    <a:pt x="172" y="28"/>
                    <a:pt x="158" y="18"/>
                  </a:cubicBezTo>
                  <a:cubicBezTo>
                    <a:pt x="142" y="7"/>
                    <a:pt x="121" y="0"/>
                    <a:pt x="102" y="0"/>
                  </a:cubicBezTo>
                  <a:cubicBezTo>
                    <a:pt x="62" y="0"/>
                    <a:pt x="38" y="20"/>
                    <a:pt x="25" y="36"/>
                  </a:cubicBezTo>
                  <a:cubicBezTo>
                    <a:pt x="9" y="56"/>
                    <a:pt x="0" y="82"/>
                    <a:pt x="0" y="108"/>
                  </a:cubicBezTo>
                  <a:cubicBezTo>
                    <a:pt x="0" y="134"/>
                    <a:pt x="10" y="155"/>
                    <a:pt x="28" y="169"/>
                  </a:cubicBezTo>
                  <a:cubicBezTo>
                    <a:pt x="44" y="181"/>
                    <a:pt x="65" y="188"/>
                    <a:pt x="87" y="188"/>
                  </a:cubicBezTo>
                  <a:cubicBezTo>
                    <a:pt x="115" y="188"/>
                    <a:pt x="143" y="180"/>
                    <a:pt x="168" y="167"/>
                  </a:cubicBezTo>
                  <a:cubicBezTo>
                    <a:pt x="172" y="165"/>
                    <a:pt x="172" y="165"/>
                    <a:pt x="172" y="165"/>
                  </a:cubicBezTo>
                  <a:cubicBezTo>
                    <a:pt x="170" y="160"/>
                    <a:pt x="170" y="160"/>
                    <a:pt x="170" y="160"/>
                  </a:cubicBezTo>
                  <a:cubicBezTo>
                    <a:pt x="163" y="144"/>
                    <a:pt x="163" y="144"/>
                    <a:pt x="163" y="144"/>
                  </a:cubicBezTo>
                  <a:cubicBezTo>
                    <a:pt x="160" y="138"/>
                    <a:pt x="160" y="138"/>
                    <a:pt x="160" y="138"/>
                  </a:cubicBezTo>
                  <a:cubicBezTo>
                    <a:pt x="155" y="141"/>
                    <a:pt x="155" y="141"/>
                    <a:pt x="155" y="141"/>
                  </a:cubicBezTo>
                  <a:cubicBezTo>
                    <a:pt x="136" y="151"/>
                    <a:pt x="115" y="160"/>
                    <a:pt x="89" y="160"/>
                  </a:cubicBezTo>
                  <a:cubicBezTo>
                    <a:pt x="72" y="160"/>
                    <a:pt x="58" y="156"/>
                    <a:pt x="48" y="147"/>
                  </a:cubicBezTo>
                  <a:cubicBezTo>
                    <a:pt x="38" y="137"/>
                    <a:pt x="33" y="124"/>
                    <a:pt x="33" y="109"/>
                  </a:cubicBezTo>
                  <a:cubicBezTo>
                    <a:pt x="33" y="55"/>
                    <a:pt x="66" y="27"/>
                    <a:pt x="100" y="27"/>
                  </a:cubicBezTo>
                  <a:cubicBezTo>
                    <a:pt x="116" y="27"/>
                    <a:pt x="130" y="32"/>
                    <a:pt x="140" y="41"/>
                  </a:cubicBezTo>
                  <a:cubicBezTo>
                    <a:pt x="150" y="51"/>
                    <a:pt x="155" y="63"/>
                    <a:pt x="155" y="79"/>
                  </a:cubicBezTo>
                  <a:cubicBezTo>
                    <a:pt x="155" y="84"/>
                    <a:pt x="154" y="94"/>
                    <a:pt x="150" y="102"/>
                  </a:cubicBezTo>
                  <a:cubicBezTo>
                    <a:pt x="146" y="110"/>
                    <a:pt x="141" y="114"/>
                    <a:pt x="135" y="114"/>
                  </a:cubicBezTo>
                  <a:cubicBezTo>
                    <a:pt x="131" y="114"/>
                    <a:pt x="130" y="113"/>
                    <a:pt x="130" y="109"/>
                  </a:cubicBezTo>
                  <a:cubicBezTo>
                    <a:pt x="130" y="107"/>
                    <a:pt x="131" y="102"/>
                    <a:pt x="131" y="99"/>
                  </a:cubicBezTo>
                  <a:cubicBezTo>
                    <a:pt x="131" y="98"/>
                    <a:pt x="132" y="97"/>
                    <a:pt x="132" y="97"/>
                  </a:cubicBezTo>
                  <a:moveTo>
                    <a:pt x="103" y="79"/>
                  </a:moveTo>
                  <a:cubicBezTo>
                    <a:pt x="96" y="108"/>
                    <a:pt x="87" y="114"/>
                    <a:pt x="81" y="114"/>
                  </a:cubicBezTo>
                  <a:cubicBezTo>
                    <a:pt x="80" y="114"/>
                    <a:pt x="78" y="114"/>
                    <a:pt x="78" y="111"/>
                  </a:cubicBezTo>
                  <a:cubicBezTo>
                    <a:pt x="78" y="103"/>
                    <a:pt x="84" y="91"/>
                    <a:pt x="91" y="84"/>
                  </a:cubicBezTo>
                  <a:cubicBezTo>
                    <a:pt x="93" y="81"/>
                    <a:pt x="98" y="80"/>
                    <a:pt x="103" y="79"/>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2" name="Oval 72"/>
            <p:cNvSpPr>
              <a:spLocks noChangeArrowheads="1"/>
            </p:cNvSpPr>
            <p:nvPr/>
          </p:nvSpPr>
          <p:spPr bwMode="auto">
            <a:xfrm>
              <a:off x="1765300" y="1366838"/>
              <a:ext cx="500063" cy="498475"/>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13" name="Freeform 73"/>
            <p:cNvSpPr>
              <a:spLocks noChangeArrowheads="1"/>
            </p:cNvSpPr>
            <p:nvPr/>
          </p:nvSpPr>
          <p:spPr bwMode="auto">
            <a:xfrm>
              <a:off x="1843088" y="1457325"/>
              <a:ext cx="219075" cy="317500"/>
            </a:xfrm>
            <a:custGeom>
              <a:avLst/>
              <a:gdLst>
                <a:gd name="T0" fmla="*/ 0 w 301"/>
                <a:gd name="T1" fmla="*/ 307 h 435"/>
                <a:gd name="T2" fmla="*/ 81 w 301"/>
                <a:gd name="T3" fmla="*/ 307 h 435"/>
                <a:gd name="T4" fmla="*/ 81 w 301"/>
                <a:gd name="T5" fmla="*/ 343 h 435"/>
                <a:gd name="T6" fmla="*/ 301 w 301"/>
                <a:gd name="T7" fmla="*/ 435 h 435"/>
                <a:gd name="T8" fmla="*/ 301 w 301"/>
                <a:gd name="T9" fmla="*/ 217 h 435"/>
                <a:gd name="T10" fmla="*/ 301 w 301"/>
                <a:gd name="T11" fmla="*/ 0 h 435"/>
                <a:gd name="T12" fmla="*/ 81 w 301"/>
                <a:gd name="T13" fmla="*/ 92 h 435"/>
                <a:gd name="T14" fmla="*/ 81 w 301"/>
                <a:gd name="T15" fmla="*/ 128 h 435"/>
                <a:gd name="T16" fmla="*/ 0 w 301"/>
                <a:gd name="T17" fmla="*/ 128 h 435"/>
                <a:gd name="T18" fmla="*/ 0 w 301"/>
                <a:gd name="T19" fmla="*/ 30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435">
                  <a:moveTo>
                    <a:pt x="0" y="307"/>
                  </a:moveTo>
                  <a:lnTo>
                    <a:pt x="81" y="307"/>
                  </a:lnTo>
                  <a:lnTo>
                    <a:pt x="81" y="343"/>
                  </a:lnTo>
                  <a:lnTo>
                    <a:pt x="301" y="435"/>
                  </a:lnTo>
                  <a:lnTo>
                    <a:pt x="301" y="217"/>
                  </a:lnTo>
                  <a:lnTo>
                    <a:pt x="301" y="0"/>
                  </a:lnTo>
                  <a:lnTo>
                    <a:pt x="81" y="92"/>
                  </a:lnTo>
                  <a:lnTo>
                    <a:pt x="81" y="128"/>
                  </a:lnTo>
                  <a:lnTo>
                    <a:pt x="0" y="128"/>
                  </a:lnTo>
                  <a:lnTo>
                    <a:pt x="0" y="30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4" name="Freeform 74"/>
            <p:cNvSpPr>
              <a:spLocks noChangeArrowheads="1"/>
            </p:cNvSpPr>
            <p:nvPr/>
          </p:nvSpPr>
          <p:spPr bwMode="auto">
            <a:xfrm>
              <a:off x="2078038" y="1512888"/>
              <a:ext cx="50800" cy="206375"/>
            </a:xfrm>
            <a:custGeom>
              <a:avLst/>
              <a:gdLst>
                <a:gd name="T0" fmla="*/ 0 w 29"/>
                <a:gd name="T1" fmla="*/ 8 h 120"/>
                <a:gd name="T2" fmla="*/ 12 w 29"/>
                <a:gd name="T3" fmla="*/ 60 h 120"/>
                <a:gd name="T4" fmla="*/ 0 w 29"/>
                <a:gd name="T5" fmla="*/ 112 h 120"/>
                <a:gd name="T6" fmla="*/ 15 w 29"/>
                <a:gd name="T7" fmla="*/ 120 h 120"/>
                <a:gd name="T8" fmla="*/ 29 w 29"/>
                <a:gd name="T9" fmla="*/ 60 h 120"/>
                <a:gd name="T10" fmla="*/ 15 w 29"/>
                <a:gd name="T11" fmla="*/ 0 h 120"/>
                <a:gd name="T12" fmla="*/ 0 w 29"/>
                <a:gd name="T13" fmla="*/ 8 h 120"/>
              </a:gdLst>
              <a:ahLst/>
              <a:cxnLst>
                <a:cxn ang="0">
                  <a:pos x="T0" y="T1"/>
                </a:cxn>
                <a:cxn ang="0">
                  <a:pos x="T2" y="T3"/>
                </a:cxn>
                <a:cxn ang="0">
                  <a:pos x="T4" y="T5"/>
                </a:cxn>
                <a:cxn ang="0">
                  <a:pos x="T6" y="T7"/>
                </a:cxn>
                <a:cxn ang="0">
                  <a:pos x="T8" y="T9"/>
                </a:cxn>
                <a:cxn ang="0">
                  <a:pos x="T10" y="T11"/>
                </a:cxn>
                <a:cxn ang="0">
                  <a:pos x="T12" y="T13"/>
                </a:cxn>
              </a:cxnLst>
              <a:rect l="0" t="0" r="r" b="b"/>
              <a:pathLst>
                <a:path w="29" h="120">
                  <a:moveTo>
                    <a:pt x="0" y="8"/>
                  </a:moveTo>
                  <a:cubicBezTo>
                    <a:pt x="8" y="23"/>
                    <a:pt x="12" y="41"/>
                    <a:pt x="12" y="60"/>
                  </a:cubicBezTo>
                  <a:cubicBezTo>
                    <a:pt x="12" y="79"/>
                    <a:pt x="8" y="98"/>
                    <a:pt x="0" y="112"/>
                  </a:cubicBezTo>
                  <a:cubicBezTo>
                    <a:pt x="15" y="120"/>
                    <a:pt x="15" y="120"/>
                    <a:pt x="15" y="120"/>
                  </a:cubicBezTo>
                  <a:cubicBezTo>
                    <a:pt x="24" y="103"/>
                    <a:pt x="29" y="82"/>
                    <a:pt x="29" y="60"/>
                  </a:cubicBezTo>
                  <a:cubicBezTo>
                    <a:pt x="29" y="38"/>
                    <a:pt x="24" y="17"/>
                    <a:pt x="15" y="0"/>
                  </a:cubicBezTo>
                  <a:lnTo>
                    <a:pt x="0"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5" name="Freeform 75"/>
            <p:cNvSpPr>
              <a:spLocks noChangeArrowheads="1"/>
            </p:cNvSpPr>
            <p:nvPr/>
          </p:nvSpPr>
          <p:spPr bwMode="auto">
            <a:xfrm>
              <a:off x="2125663" y="1477963"/>
              <a:ext cx="60325" cy="276225"/>
            </a:xfrm>
            <a:custGeom>
              <a:avLst/>
              <a:gdLst>
                <a:gd name="T0" fmla="*/ 17 w 34"/>
                <a:gd name="T1" fmla="*/ 80 h 160"/>
                <a:gd name="T2" fmla="*/ 0 w 34"/>
                <a:gd name="T3" fmla="*/ 152 h 160"/>
                <a:gd name="T4" fmla="*/ 15 w 34"/>
                <a:gd name="T5" fmla="*/ 160 h 160"/>
                <a:gd name="T6" fmla="*/ 34 w 34"/>
                <a:gd name="T7" fmla="*/ 80 h 160"/>
                <a:gd name="T8" fmla="*/ 15 w 34"/>
                <a:gd name="T9" fmla="*/ 0 h 160"/>
                <a:gd name="T10" fmla="*/ 0 w 34"/>
                <a:gd name="T11" fmla="*/ 8 h 160"/>
                <a:gd name="T12" fmla="*/ 17 w 34"/>
                <a:gd name="T13" fmla="*/ 80 h 160"/>
              </a:gdLst>
              <a:ahLst/>
              <a:cxnLst>
                <a:cxn ang="0">
                  <a:pos x="T0" y="T1"/>
                </a:cxn>
                <a:cxn ang="0">
                  <a:pos x="T2" y="T3"/>
                </a:cxn>
                <a:cxn ang="0">
                  <a:pos x="T4" y="T5"/>
                </a:cxn>
                <a:cxn ang="0">
                  <a:pos x="T6" y="T7"/>
                </a:cxn>
                <a:cxn ang="0">
                  <a:pos x="T8" y="T9"/>
                </a:cxn>
                <a:cxn ang="0">
                  <a:pos x="T10" y="T11"/>
                </a:cxn>
                <a:cxn ang="0">
                  <a:pos x="T12" y="T13"/>
                </a:cxn>
              </a:cxnLst>
              <a:rect l="0" t="0" r="r" b="b"/>
              <a:pathLst>
                <a:path w="34" h="160">
                  <a:moveTo>
                    <a:pt x="17" y="80"/>
                  </a:moveTo>
                  <a:cubicBezTo>
                    <a:pt x="17" y="107"/>
                    <a:pt x="11" y="132"/>
                    <a:pt x="0" y="152"/>
                  </a:cubicBezTo>
                  <a:cubicBezTo>
                    <a:pt x="15" y="160"/>
                    <a:pt x="15" y="160"/>
                    <a:pt x="15" y="160"/>
                  </a:cubicBezTo>
                  <a:cubicBezTo>
                    <a:pt x="27" y="138"/>
                    <a:pt x="34" y="109"/>
                    <a:pt x="34" y="80"/>
                  </a:cubicBezTo>
                  <a:cubicBezTo>
                    <a:pt x="34" y="51"/>
                    <a:pt x="27" y="23"/>
                    <a:pt x="15" y="0"/>
                  </a:cubicBezTo>
                  <a:cubicBezTo>
                    <a:pt x="0" y="8"/>
                    <a:pt x="0" y="8"/>
                    <a:pt x="0" y="8"/>
                  </a:cubicBezTo>
                  <a:cubicBezTo>
                    <a:pt x="11" y="28"/>
                    <a:pt x="17" y="54"/>
                    <a:pt x="17" y="8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6" name="Oval 76"/>
            <p:cNvSpPr>
              <a:spLocks noChangeArrowheads="1"/>
            </p:cNvSpPr>
            <p:nvPr/>
          </p:nvSpPr>
          <p:spPr bwMode="auto">
            <a:xfrm>
              <a:off x="3584575" y="2593975"/>
              <a:ext cx="608013" cy="606425"/>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17" name="Freeform 77"/>
            <p:cNvSpPr>
              <a:spLocks noEditPoints="1" noChangeArrowheads="1"/>
            </p:cNvSpPr>
            <p:nvPr/>
          </p:nvSpPr>
          <p:spPr bwMode="auto">
            <a:xfrm>
              <a:off x="3692525" y="2760663"/>
              <a:ext cx="392113" cy="331787"/>
            </a:xfrm>
            <a:custGeom>
              <a:avLst/>
              <a:gdLst>
                <a:gd name="T0" fmla="*/ 224 w 227"/>
                <a:gd name="T1" fmla="*/ 53 h 192"/>
                <a:gd name="T2" fmla="*/ 196 w 227"/>
                <a:gd name="T3" fmla="*/ 40 h 192"/>
                <a:gd name="T4" fmla="*/ 134 w 227"/>
                <a:gd name="T5" fmla="*/ 0 h 192"/>
                <a:gd name="T6" fmla="*/ 76 w 227"/>
                <a:gd name="T7" fmla="*/ 67 h 192"/>
                <a:gd name="T8" fmla="*/ 77 w 227"/>
                <a:gd name="T9" fmla="*/ 77 h 192"/>
                <a:gd name="T10" fmla="*/ 21 w 227"/>
                <a:gd name="T11" fmla="*/ 105 h 192"/>
                <a:gd name="T12" fmla="*/ 0 w 227"/>
                <a:gd name="T13" fmla="*/ 94 h 192"/>
                <a:gd name="T14" fmla="*/ 98 w 227"/>
                <a:gd name="T15" fmla="*/ 192 h 192"/>
                <a:gd name="T16" fmla="*/ 205 w 227"/>
                <a:gd name="T17" fmla="*/ 85 h 192"/>
                <a:gd name="T18" fmla="*/ 224 w 227"/>
                <a:gd name="T19" fmla="*/ 64 h 192"/>
                <a:gd name="T20" fmla="*/ 227 w 227"/>
                <a:gd name="T21" fmla="*/ 59 h 192"/>
                <a:gd name="T22" fmla="*/ 224 w 227"/>
                <a:gd name="T23" fmla="*/ 53 h 192"/>
                <a:gd name="T24" fmla="*/ 169 w 227"/>
                <a:gd name="T25" fmla="*/ 64 h 192"/>
                <a:gd name="T26" fmla="*/ 159 w 227"/>
                <a:gd name="T27" fmla="*/ 55 h 192"/>
                <a:gd name="T28" fmla="*/ 169 w 227"/>
                <a:gd name="T29" fmla="*/ 46 h 192"/>
                <a:gd name="T30" fmla="*/ 178 w 227"/>
                <a:gd name="T31" fmla="*/ 55 h 192"/>
                <a:gd name="T32" fmla="*/ 169 w 227"/>
                <a:gd name="T33" fmla="*/ 6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192">
                  <a:moveTo>
                    <a:pt x="224" y="53"/>
                  </a:moveTo>
                  <a:cubicBezTo>
                    <a:pt x="196" y="40"/>
                    <a:pt x="196" y="40"/>
                    <a:pt x="196" y="40"/>
                  </a:cubicBezTo>
                  <a:cubicBezTo>
                    <a:pt x="190" y="18"/>
                    <a:pt x="166" y="0"/>
                    <a:pt x="134" y="0"/>
                  </a:cubicBezTo>
                  <a:cubicBezTo>
                    <a:pt x="99" y="0"/>
                    <a:pt x="76" y="31"/>
                    <a:pt x="76" y="67"/>
                  </a:cubicBezTo>
                  <a:cubicBezTo>
                    <a:pt x="76" y="70"/>
                    <a:pt x="77" y="74"/>
                    <a:pt x="77" y="77"/>
                  </a:cubicBezTo>
                  <a:cubicBezTo>
                    <a:pt x="79" y="121"/>
                    <a:pt x="36" y="115"/>
                    <a:pt x="21" y="105"/>
                  </a:cubicBezTo>
                  <a:cubicBezTo>
                    <a:pt x="7" y="96"/>
                    <a:pt x="0" y="76"/>
                    <a:pt x="0" y="94"/>
                  </a:cubicBezTo>
                  <a:cubicBezTo>
                    <a:pt x="0" y="134"/>
                    <a:pt x="43" y="192"/>
                    <a:pt x="98" y="192"/>
                  </a:cubicBezTo>
                  <a:cubicBezTo>
                    <a:pt x="161" y="192"/>
                    <a:pt x="205" y="151"/>
                    <a:pt x="205" y="85"/>
                  </a:cubicBezTo>
                  <a:cubicBezTo>
                    <a:pt x="224" y="64"/>
                    <a:pt x="224" y="64"/>
                    <a:pt x="224" y="64"/>
                  </a:cubicBezTo>
                  <a:cubicBezTo>
                    <a:pt x="226" y="63"/>
                    <a:pt x="227" y="61"/>
                    <a:pt x="227" y="59"/>
                  </a:cubicBezTo>
                  <a:cubicBezTo>
                    <a:pt x="227" y="57"/>
                    <a:pt x="226" y="54"/>
                    <a:pt x="224" y="53"/>
                  </a:cubicBezTo>
                  <a:moveTo>
                    <a:pt x="169" y="64"/>
                  </a:moveTo>
                  <a:cubicBezTo>
                    <a:pt x="164" y="64"/>
                    <a:pt x="159" y="60"/>
                    <a:pt x="159" y="55"/>
                  </a:cubicBezTo>
                  <a:cubicBezTo>
                    <a:pt x="159" y="50"/>
                    <a:pt x="164" y="46"/>
                    <a:pt x="169" y="46"/>
                  </a:cubicBezTo>
                  <a:cubicBezTo>
                    <a:pt x="174" y="46"/>
                    <a:pt x="178" y="50"/>
                    <a:pt x="178" y="55"/>
                  </a:cubicBezTo>
                  <a:cubicBezTo>
                    <a:pt x="178" y="60"/>
                    <a:pt x="174" y="64"/>
                    <a:pt x="169" y="6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18" name="Oval 78"/>
            <p:cNvSpPr>
              <a:spLocks noChangeArrowheads="1"/>
            </p:cNvSpPr>
            <p:nvPr/>
          </p:nvSpPr>
          <p:spPr bwMode="auto">
            <a:xfrm>
              <a:off x="2781300" y="1093788"/>
              <a:ext cx="603250" cy="603250"/>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19" name="Freeform 79"/>
            <p:cNvSpPr>
              <a:spLocks noChangeArrowheads="1"/>
            </p:cNvSpPr>
            <p:nvPr/>
          </p:nvSpPr>
          <p:spPr bwMode="auto">
            <a:xfrm>
              <a:off x="2871788" y="1230313"/>
              <a:ext cx="423862" cy="328612"/>
            </a:xfrm>
            <a:custGeom>
              <a:avLst/>
              <a:gdLst>
                <a:gd name="T0" fmla="*/ 246 w 246"/>
                <a:gd name="T1" fmla="*/ 140 h 191"/>
                <a:gd name="T2" fmla="*/ 227 w 246"/>
                <a:gd name="T3" fmla="*/ 104 h 191"/>
                <a:gd name="T4" fmla="*/ 123 w 246"/>
                <a:gd name="T5" fmla="*/ 0 h 191"/>
                <a:gd name="T6" fmla="*/ 19 w 246"/>
                <a:gd name="T7" fmla="*/ 104 h 191"/>
                <a:gd name="T8" fmla="*/ 0 w 246"/>
                <a:gd name="T9" fmla="*/ 140 h 191"/>
                <a:gd name="T10" fmla="*/ 43 w 246"/>
                <a:gd name="T11" fmla="*/ 185 h 191"/>
                <a:gd name="T12" fmla="*/ 49 w 246"/>
                <a:gd name="T13" fmla="*/ 191 h 191"/>
                <a:gd name="T14" fmla="*/ 68 w 246"/>
                <a:gd name="T15" fmla="*/ 191 h 191"/>
                <a:gd name="T16" fmla="*/ 74 w 246"/>
                <a:gd name="T17" fmla="*/ 185 h 191"/>
                <a:gd name="T18" fmla="*/ 74 w 246"/>
                <a:gd name="T19" fmla="*/ 96 h 191"/>
                <a:gd name="T20" fmla="*/ 68 w 246"/>
                <a:gd name="T21" fmla="*/ 89 h 191"/>
                <a:gd name="T22" fmla="*/ 49 w 246"/>
                <a:gd name="T23" fmla="*/ 89 h 191"/>
                <a:gd name="T24" fmla="*/ 43 w 246"/>
                <a:gd name="T25" fmla="*/ 96 h 191"/>
                <a:gd name="T26" fmla="*/ 36 w 246"/>
                <a:gd name="T27" fmla="*/ 97 h 191"/>
                <a:gd name="T28" fmla="*/ 123 w 246"/>
                <a:gd name="T29" fmla="*/ 17 h 191"/>
                <a:gd name="T30" fmla="*/ 210 w 246"/>
                <a:gd name="T31" fmla="*/ 97 h 191"/>
                <a:gd name="T32" fmla="*/ 203 w 246"/>
                <a:gd name="T33" fmla="*/ 96 h 191"/>
                <a:gd name="T34" fmla="*/ 197 w 246"/>
                <a:gd name="T35" fmla="*/ 89 h 191"/>
                <a:gd name="T36" fmla="*/ 178 w 246"/>
                <a:gd name="T37" fmla="*/ 89 h 191"/>
                <a:gd name="T38" fmla="*/ 171 w 246"/>
                <a:gd name="T39" fmla="*/ 96 h 191"/>
                <a:gd name="T40" fmla="*/ 171 w 246"/>
                <a:gd name="T41" fmla="*/ 185 h 191"/>
                <a:gd name="T42" fmla="*/ 178 w 246"/>
                <a:gd name="T43" fmla="*/ 191 h 191"/>
                <a:gd name="T44" fmla="*/ 197 w 246"/>
                <a:gd name="T45" fmla="*/ 191 h 191"/>
                <a:gd name="T46" fmla="*/ 203 w 246"/>
                <a:gd name="T47" fmla="*/ 185 h 191"/>
                <a:gd name="T48" fmla="*/ 216 w 246"/>
                <a:gd name="T49" fmla="*/ 182 h 191"/>
                <a:gd name="T50" fmla="*/ 225 w 246"/>
                <a:gd name="T51" fmla="*/ 178 h 191"/>
                <a:gd name="T52" fmla="*/ 246 w 246"/>
                <a:gd name="T53" fmla="*/ 1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191">
                  <a:moveTo>
                    <a:pt x="246" y="140"/>
                  </a:moveTo>
                  <a:cubicBezTo>
                    <a:pt x="246" y="125"/>
                    <a:pt x="238" y="112"/>
                    <a:pt x="227" y="104"/>
                  </a:cubicBezTo>
                  <a:cubicBezTo>
                    <a:pt x="227" y="47"/>
                    <a:pt x="180" y="0"/>
                    <a:pt x="123" y="0"/>
                  </a:cubicBezTo>
                  <a:cubicBezTo>
                    <a:pt x="66" y="0"/>
                    <a:pt x="19" y="47"/>
                    <a:pt x="19" y="104"/>
                  </a:cubicBezTo>
                  <a:cubicBezTo>
                    <a:pt x="7" y="112"/>
                    <a:pt x="0" y="125"/>
                    <a:pt x="0" y="140"/>
                  </a:cubicBezTo>
                  <a:cubicBezTo>
                    <a:pt x="0" y="164"/>
                    <a:pt x="19" y="184"/>
                    <a:pt x="43" y="185"/>
                  </a:cubicBezTo>
                  <a:cubicBezTo>
                    <a:pt x="43" y="188"/>
                    <a:pt x="46" y="191"/>
                    <a:pt x="49" y="191"/>
                  </a:cubicBezTo>
                  <a:cubicBezTo>
                    <a:pt x="68" y="191"/>
                    <a:pt x="68" y="191"/>
                    <a:pt x="68" y="191"/>
                  </a:cubicBezTo>
                  <a:cubicBezTo>
                    <a:pt x="71" y="191"/>
                    <a:pt x="74" y="188"/>
                    <a:pt x="74" y="185"/>
                  </a:cubicBezTo>
                  <a:cubicBezTo>
                    <a:pt x="74" y="96"/>
                    <a:pt x="74" y="96"/>
                    <a:pt x="74" y="96"/>
                  </a:cubicBezTo>
                  <a:cubicBezTo>
                    <a:pt x="74" y="92"/>
                    <a:pt x="71" y="89"/>
                    <a:pt x="68" y="89"/>
                  </a:cubicBezTo>
                  <a:cubicBezTo>
                    <a:pt x="49" y="89"/>
                    <a:pt x="49" y="89"/>
                    <a:pt x="49" y="89"/>
                  </a:cubicBezTo>
                  <a:cubicBezTo>
                    <a:pt x="46" y="89"/>
                    <a:pt x="43" y="92"/>
                    <a:pt x="43" y="96"/>
                  </a:cubicBezTo>
                  <a:cubicBezTo>
                    <a:pt x="40" y="96"/>
                    <a:pt x="38" y="96"/>
                    <a:pt x="36" y="97"/>
                  </a:cubicBezTo>
                  <a:cubicBezTo>
                    <a:pt x="40" y="52"/>
                    <a:pt x="77" y="17"/>
                    <a:pt x="123" y="17"/>
                  </a:cubicBezTo>
                  <a:cubicBezTo>
                    <a:pt x="168" y="17"/>
                    <a:pt x="206" y="52"/>
                    <a:pt x="210" y="97"/>
                  </a:cubicBezTo>
                  <a:cubicBezTo>
                    <a:pt x="207" y="96"/>
                    <a:pt x="205" y="96"/>
                    <a:pt x="203" y="96"/>
                  </a:cubicBezTo>
                  <a:cubicBezTo>
                    <a:pt x="203" y="92"/>
                    <a:pt x="200" y="89"/>
                    <a:pt x="197" y="89"/>
                  </a:cubicBezTo>
                  <a:cubicBezTo>
                    <a:pt x="178" y="89"/>
                    <a:pt x="178" y="89"/>
                    <a:pt x="178" y="89"/>
                  </a:cubicBezTo>
                  <a:cubicBezTo>
                    <a:pt x="174" y="89"/>
                    <a:pt x="171" y="92"/>
                    <a:pt x="171" y="96"/>
                  </a:cubicBezTo>
                  <a:cubicBezTo>
                    <a:pt x="171" y="185"/>
                    <a:pt x="171" y="185"/>
                    <a:pt x="171" y="185"/>
                  </a:cubicBezTo>
                  <a:cubicBezTo>
                    <a:pt x="171" y="188"/>
                    <a:pt x="174" y="191"/>
                    <a:pt x="178" y="191"/>
                  </a:cubicBezTo>
                  <a:cubicBezTo>
                    <a:pt x="197" y="191"/>
                    <a:pt x="197" y="191"/>
                    <a:pt x="197" y="191"/>
                  </a:cubicBezTo>
                  <a:cubicBezTo>
                    <a:pt x="200" y="191"/>
                    <a:pt x="203" y="188"/>
                    <a:pt x="203" y="185"/>
                  </a:cubicBezTo>
                  <a:cubicBezTo>
                    <a:pt x="208" y="185"/>
                    <a:pt x="212" y="184"/>
                    <a:pt x="216" y="182"/>
                  </a:cubicBezTo>
                  <a:cubicBezTo>
                    <a:pt x="225" y="178"/>
                    <a:pt x="225" y="178"/>
                    <a:pt x="225" y="178"/>
                  </a:cubicBezTo>
                  <a:cubicBezTo>
                    <a:pt x="238" y="170"/>
                    <a:pt x="246" y="156"/>
                    <a:pt x="246" y="14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0" name="Freeform 80"/>
            <p:cNvSpPr>
              <a:spLocks noChangeArrowheads="1"/>
            </p:cNvSpPr>
            <p:nvPr/>
          </p:nvSpPr>
          <p:spPr bwMode="auto">
            <a:xfrm>
              <a:off x="2997200" y="2062163"/>
              <a:ext cx="195263" cy="182562"/>
            </a:xfrm>
            <a:custGeom>
              <a:avLst/>
              <a:gdLst>
                <a:gd name="T0" fmla="*/ 106 w 113"/>
                <a:gd name="T1" fmla="*/ 55 h 106"/>
                <a:gd name="T2" fmla="*/ 58 w 113"/>
                <a:gd name="T3" fmla="*/ 39 h 106"/>
                <a:gd name="T4" fmla="*/ 56 w 113"/>
                <a:gd name="T5" fmla="*/ 43 h 106"/>
                <a:gd name="T6" fmla="*/ 56 w 113"/>
                <a:gd name="T7" fmla="*/ 38 h 106"/>
                <a:gd name="T8" fmla="*/ 5 w 113"/>
                <a:gd name="T9" fmla="*/ 34 h 106"/>
                <a:gd name="T10" fmla="*/ 43 w 113"/>
                <a:gd name="T11" fmla="*/ 106 h 106"/>
                <a:gd name="T12" fmla="*/ 43 w 113"/>
                <a:gd name="T13" fmla="*/ 106 h 106"/>
                <a:gd name="T14" fmla="*/ 43 w 113"/>
                <a:gd name="T15" fmla="*/ 106 h 106"/>
                <a:gd name="T16" fmla="*/ 43 w 113"/>
                <a:gd name="T17" fmla="*/ 106 h 106"/>
                <a:gd name="T18" fmla="*/ 43 w 113"/>
                <a:gd name="T19" fmla="*/ 106 h 106"/>
                <a:gd name="T20" fmla="*/ 106 w 113"/>
                <a:gd name="T21" fmla="*/ 5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06">
                  <a:moveTo>
                    <a:pt x="106" y="55"/>
                  </a:moveTo>
                  <a:cubicBezTo>
                    <a:pt x="113" y="21"/>
                    <a:pt x="72" y="9"/>
                    <a:pt x="58" y="39"/>
                  </a:cubicBezTo>
                  <a:cubicBezTo>
                    <a:pt x="56" y="43"/>
                    <a:pt x="56" y="43"/>
                    <a:pt x="56" y="43"/>
                  </a:cubicBezTo>
                  <a:cubicBezTo>
                    <a:pt x="56" y="38"/>
                    <a:pt x="56" y="38"/>
                    <a:pt x="56" y="38"/>
                  </a:cubicBezTo>
                  <a:cubicBezTo>
                    <a:pt x="55" y="5"/>
                    <a:pt x="12" y="0"/>
                    <a:pt x="5" y="34"/>
                  </a:cubicBezTo>
                  <a:cubicBezTo>
                    <a:pt x="0" y="61"/>
                    <a:pt x="29" y="87"/>
                    <a:pt x="43" y="106"/>
                  </a:cubicBezTo>
                  <a:cubicBezTo>
                    <a:pt x="43" y="106"/>
                    <a:pt x="43" y="106"/>
                    <a:pt x="43" y="106"/>
                  </a:cubicBezTo>
                  <a:cubicBezTo>
                    <a:pt x="43" y="106"/>
                    <a:pt x="43" y="106"/>
                    <a:pt x="43" y="106"/>
                  </a:cubicBezTo>
                  <a:cubicBezTo>
                    <a:pt x="43" y="106"/>
                    <a:pt x="43" y="106"/>
                    <a:pt x="43" y="106"/>
                  </a:cubicBezTo>
                  <a:cubicBezTo>
                    <a:pt x="43" y="106"/>
                    <a:pt x="43" y="106"/>
                    <a:pt x="43" y="106"/>
                  </a:cubicBezTo>
                  <a:cubicBezTo>
                    <a:pt x="64" y="94"/>
                    <a:pt x="101" y="82"/>
                    <a:pt x="106" y="5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1" name="Freeform 81"/>
            <p:cNvSpPr>
              <a:spLocks noEditPoints="1" noChangeArrowheads="1"/>
            </p:cNvSpPr>
            <p:nvPr/>
          </p:nvSpPr>
          <p:spPr bwMode="auto">
            <a:xfrm>
              <a:off x="954088" y="3319463"/>
              <a:ext cx="234950" cy="196850"/>
            </a:xfrm>
            <a:custGeom>
              <a:avLst/>
              <a:gdLst>
                <a:gd name="T0" fmla="*/ 2 w 136"/>
                <a:gd name="T1" fmla="*/ 32 h 115"/>
                <a:gd name="T2" fmla="*/ 0 w 136"/>
                <a:gd name="T3" fmla="*/ 36 h 115"/>
                <a:gd name="T4" fmla="*/ 2 w 136"/>
                <a:gd name="T5" fmla="*/ 39 h 115"/>
                <a:gd name="T6" fmla="*/ 14 w 136"/>
                <a:gd name="T7" fmla="*/ 51 h 115"/>
                <a:gd name="T8" fmla="*/ 78 w 136"/>
                <a:gd name="T9" fmla="*/ 115 h 115"/>
                <a:gd name="T10" fmla="*/ 136 w 136"/>
                <a:gd name="T11" fmla="*/ 57 h 115"/>
                <a:gd name="T12" fmla="*/ 123 w 136"/>
                <a:gd name="T13" fmla="*/ 63 h 115"/>
                <a:gd name="T14" fmla="*/ 90 w 136"/>
                <a:gd name="T15" fmla="*/ 47 h 115"/>
                <a:gd name="T16" fmla="*/ 91 w 136"/>
                <a:gd name="T17" fmla="*/ 40 h 115"/>
                <a:gd name="T18" fmla="*/ 56 w 136"/>
                <a:gd name="T19" fmla="*/ 0 h 115"/>
                <a:gd name="T20" fmla="*/ 19 w 136"/>
                <a:gd name="T21" fmla="*/ 24 h 115"/>
                <a:gd name="T22" fmla="*/ 2 w 136"/>
                <a:gd name="T23" fmla="*/ 32 h 115"/>
                <a:gd name="T24" fmla="*/ 35 w 136"/>
                <a:gd name="T25" fmla="*/ 39 h 115"/>
                <a:gd name="T26" fmla="*/ 30 w 136"/>
                <a:gd name="T27" fmla="*/ 33 h 115"/>
                <a:gd name="T28" fmla="*/ 35 w 136"/>
                <a:gd name="T29" fmla="*/ 28 h 115"/>
                <a:gd name="T30" fmla="*/ 41 w 136"/>
                <a:gd name="T31" fmla="*/ 33 h 115"/>
                <a:gd name="T32" fmla="*/ 35 w 136"/>
                <a:gd name="T33" fmla="*/ 3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 h="115">
                  <a:moveTo>
                    <a:pt x="2" y="32"/>
                  </a:moveTo>
                  <a:cubicBezTo>
                    <a:pt x="1" y="33"/>
                    <a:pt x="0" y="34"/>
                    <a:pt x="0" y="36"/>
                  </a:cubicBezTo>
                  <a:cubicBezTo>
                    <a:pt x="0" y="37"/>
                    <a:pt x="1" y="38"/>
                    <a:pt x="2" y="39"/>
                  </a:cubicBezTo>
                  <a:cubicBezTo>
                    <a:pt x="14" y="51"/>
                    <a:pt x="14" y="51"/>
                    <a:pt x="14" y="51"/>
                  </a:cubicBezTo>
                  <a:cubicBezTo>
                    <a:pt x="14" y="91"/>
                    <a:pt x="40" y="115"/>
                    <a:pt x="78" y="115"/>
                  </a:cubicBezTo>
                  <a:cubicBezTo>
                    <a:pt x="111" y="115"/>
                    <a:pt x="136" y="80"/>
                    <a:pt x="136" y="57"/>
                  </a:cubicBezTo>
                  <a:cubicBezTo>
                    <a:pt x="136" y="46"/>
                    <a:pt x="132" y="58"/>
                    <a:pt x="123" y="63"/>
                  </a:cubicBezTo>
                  <a:cubicBezTo>
                    <a:pt x="114" y="69"/>
                    <a:pt x="89" y="72"/>
                    <a:pt x="90" y="47"/>
                  </a:cubicBezTo>
                  <a:cubicBezTo>
                    <a:pt x="90" y="45"/>
                    <a:pt x="91" y="42"/>
                    <a:pt x="91" y="40"/>
                  </a:cubicBezTo>
                  <a:cubicBezTo>
                    <a:pt x="91" y="19"/>
                    <a:pt x="77" y="0"/>
                    <a:pt x="56" y="0"/>
                  </a:cubicBezTo>
                  <a:cubicBezTo>
                    <a:pt x="37" y="0"/>
                    <a:pt x="23" y="12"/>
                    <a:pt x="19" y="24"/>
                  </a:cubicBezTo>
                  <a:cubicBezTo>
                    <a:pt x="2" y="32"/>
                    <a:pt x="2" y="32"/>
                    <a:pt x="2" y="32"/>
                  </a:cubicBezTo>
                  <a:moveTo>
                    <a:pt x="35" y="39"/>
                  </a:moveTo>
                  <a:cubicBezTo>
                    <a:pt x="32" y="39"/>
                    <a:pt x="30" y="36"/>
                    <a:pt x="30" y="33"/>
                  </a:cubicBezTo>
                  <a:cubicBezTo>
                    <a:pt x="30" y="30"/>
                    <a:pt x="32" y="28"/>
                    <a:pt x="35" y="28"/>
                  </a:cubicBezTo>
                  <a:cubicBezTo>
                    <a:pt x="39" y="28"/>
                    <a:pt x="41" y="30"/>
                    <a:pt x="41" y="33"/>
                  </a:cubicBezTo>
                  <a:cubicBezTo>
                    <a:pt x="41" y="36"/>
                    <a:pt x="39" y="39"/>
                    <a:pt x="35" y="39"/>
                  </a:cubicBezTo>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2" name="Freeform 82"/>
            <p:cNvSpPr>
              <a:spLocks noEditPoints="1" noChangeArrowheads="1"/>
            </p:cNvSpPr>
            <p:nvPr/>
          </p:nvSpPr>
          <p:spPr bwMode="auto">
            <a:xfrm>
              <a:off x="1725613" y="3159125"/>
              <a:ext cx="163512" cy="233363"/>
            </a:xfrm>
            <a:custGeom>
              <a:avLst/>
              <a:gdLst>
                <a:gd name="T0" fmla="*/ 48 w 95"/>
                <a:gd name="T1" fmla="*/ 0 h 135"/>
                <a:gd name="T2" fmla="*/ 0 w 95"/>
                <a:gd name="T3" fmla="*/ 47 h 135"/>
                <a:gd name="T4" fmla="*/ 48 w 95"/>
                <a:gd name="T5" fmla="*/ 135 h 135"/>
                <a:gd name="T6" fmla="*/ 95 w 95"/>
                <a:gd name="T7" fmla="*/ 47 h 135"/>
                <a:gd name="T8" fmla="*/ 48 w 95"/>
                <a:gd name="T9" fmla="*/ 0 h 135"/>
                <a:gd name="T10" fmla="*/ 48 w 95"/>
                <a:gd name="T11" fmla="*/ 55 h 135"/>
                <a:gd name="T12" fmla="*/ 33 w 95"/>
                <a:gd name="T13" fmla="*/ 40 h 135"/>
                <a:gd name="T14" fmla="*/ 48 w 95"/>
                <a:gd name="T15" fmla="*/ 26 h 135"/>
                <a:gd name="T16" fmla="*/ 62 w 95"/>
                <a:gd name="T17" fmla="*/ 40 h 135"/>
                <a:gd name="T18" fmla="*/ 48 w 95"/>
                <a:gd name="T19" fmla="*/ 5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35">
                  <a:moveTo>
                    <a:pt x="48" y="0"/>
                  </a:moveTo>
                  <a:cubicBezTo>
                    <a:pt x="21" y="0"/>
                    <a:pt x="0" y="21"/>
                    <a:pt x="0" y="47"/>
                  </a:cubicBezTo>
                  <a:cubicBezTo>
                    <a:pt x="0" y="74"/>
                    <a:pt x="48" y="135"/>
                    <a:pt x="48" y="135"/>
                  </a:cubicBezTo>
                  <a:cubicBezTo>
                    <a:pt x="48" y="135"/>
                    <a:pt x="95" y="74"/>
                    <a:pt x="95" y="47"/>
                  </a:cubicBezTo>
                  <a:cubicBezTo>
                    <a:pt x="95" y="21"/>
                    <a:pt x="74" y="0"/>
                    <a:pt x="48" y="0"/>
                  </a:cubicBezTo>
                  <a:close/>
                  <a:moveTo>
                    <a:pt x="48" y="55"/>
                  </a:moveTo>
                  <a:cubicBezTo>
                    <a:pt x="39" y="55"/>
                    <a:pt x="33" y="49"/>
                    <a:pt x="33" y="40"/>
                  </a:cubicBezTo>
                  <a:cubicBezTo>
                    <a:pt x="33" y="32"/>
                    <a:pt x="39" y="26"/>
                    <a:pt x="48" y="26"/>
                  </a:cubicBezTo>
                  <a:cubicBezTo>
                    <a:pt x="56" y="26"/>
                    <a:pt x="62" y="32"/>
                    <a:pt x="62" y="40"/>
                  </a:cubicBezTo>
                  <a:cubicBezTo>
                    <a:pt x="62" y="49"/>
                    <a:pt x="56" y="55"/>
                    <a:pt x="48" y="55"/>
                  </a:cubicBezTo>
                  <a:close/>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3" name="Freeform 83"/>
            <p:cNvSpPr>
              <a:spLocks noEditPoints="1" noChangeArrowheads="1"/>
            </p:cNvSpPr>
            <p:nvPr/>
          </p:nvSpPr>
          <p:spPr bwMode="auto">
            <a:xfrm>
              <a:off x="2289175" y="1978025"/>
              <a:ext cx="122238" cy="174625"/>
            </a:xfrm>
            <a:custGeom>
              <a:avLst/>
              <a:gdLst>
                <a:gd name="T0" fmla="*/ 35 w 71"/>
                <a:gd name="T1" fmla="*/ 0 h 101"/>
                <a:gd name="T2" fmla="*/ 0 w 71"/>
                <a:gd name="T3" fmla="*/ 36 h 101"/>
                <a:gd name="T4" fmla="*/ 35 w 71"/>
                <a:gd name="T5" fmla="*/ 101 h 101"/>
                <a:gd name="T6" fmla="*/ 71 w 71"/>
                <a:gd name="T7" fmla="*/ 36 h 101"/>
                <a:gd name="T8" fmla="*/ 35 w 71"/>
                <a:gd name="T9" fmla="*/ 0 h 101"/>
                <a:gd name="T10" fmla="*/ 35 w 71"/>
                <a:gd name="T11" fmla="*/ 42 h 101"/>
                <a:gd name="T12" fmla="*/ 24 w 71"/>
                <a:gd name="T13" fmla="*/ 31 h 101"/>
                <a:gd name="T14" fmla="*/ 35 w 71"/>
                <a:gd name="T15" fmla="*/ 20 h 101"/>
                <a:gd name="T16" fmla="*/ 46 w 71"/>
                <a:gd name="T17" fmla="*/ 31 h 101"/>
                <a:gd name="T18" fmla="*/ 35 w 71"/>
                <a:gd name="T19" fmla="*/ 4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1">
                  <a:moveTo>
                    <a:pt x="35" y="0"/>
                  </a:moveTo>
                  <a:cubicBezTo>
                    <a:pt x="16" y="0"/>
                    <a:pt x="0" y="16"/>
                    <a:pt x="0" y="36"/>
                  </a:cubicBezTo>
                  <a:cubicBezTo>
                    <a:pt x="0" y="56"/>
                    <a:pt x="35" y="101"/>
                    <a:pt x="35" y="101"/>
                  </a:cubicBezTo>
                  <a:cubicBezTo>
                    <a:pt x="35" y="101"/>
                    <a:pt x="71" y="56"/>
                    <a:pt x="71" y="36"/>
                  </a:cubicBezTo>
                  <a:cubicBezTo>
                    <a:pt x="71" y="16"/>
                    <a:pt x="55" y="0"/>
                    <a:pt x="35" y="0"/>
                  </a:cubicBezTo>
                  <a:close/>
                  <a:moveTo>
                    <a:pt x="35" y="42"/>
                  </a:moveTo>
                  <a:cubicBezTo>
                    <a:pt x="29" y="42"/>
                    <a:pt x="24" y="37"/>
                    <a:pt x="24" y="31"/>
                  </a:cubicBezTo>
                  <a:cubicBezTo>
                    <a:pt x="24" y="25"/>
                    <a:pt x="29" y="20"/>
                    <a:pt x="35" y="20"/>
                  </a:cubicBezTo>
                  <a:cubicBezTo>
                    <a:pt x="41" y="20"/>
                    <a:pt x="46" y="25"/>
                    <a:pt x="46" y="31"/>
                  </a:cubicBezTo>
                  <a:cubicBezTo>
                    <a:pt x="46" y="37"/>
                    <a:pt x="41" y="42"/>
                    <a:pt x="35" y="42"/>
                  </a:cubicBezTo>
                  <a:close/>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4" name="Freeform 84"/>
            <p:cNvSpPr>
              <a:spLocks noChangeArrowheads="1"/>
            </p:cNvSpPr>
            <p:nvPr/>
          </p:nvSpPr>
          <p:spPr bwMode="auto">
            <a:xfrm>
              <a:off x="1879600" y="1236663"/>
              <a:ext cx="90488" cy="73025"/>
            </a:xfrm>
            <a:custGeom>
              <a:avLst/>
              <a:gdLst>
                <a:gd name="T0" fmla="*/ 11 w 52"/>
                <a:gd name="T1" fmla="*/ 42 h 42"/>
                <a:gd name="T2" fmla="*/ 0 w 52"/>
                <a:gd name="T3" fmla="*/ 0 h 42"/>
                <a:gd name="T4" fmla="*/ 6 w 52"/>
                <a:gd name="T5" fmla="*/ 0 h 42"/>
                <a:gd name="T6" fmla="*/ 11 w 52"/>
                <a:gd name="T7" fmla="*/ 21 h 42"/>
                <a:gd name="T8" fmla="*/ 14 w 52"/>
                <a:gd name="T9" fmla="*/ 36 h 42"/>
                <a:gd name="T10" fmla="*/ 15 w 52"/>
                <a:gd name="T11" fmla="*/ 36 h 42"/>
                <a:gd name="T12" fmla="*/ 18 w 52"/>
                <a:gd name="T13" fmla="*/ 21 h 42"/>
                <a:gd name="T14" fmla="*/ 24 w 52"/>
                <a:gd name="T15" fmla="*/ 0 h 42"/>
                <a:gd name="T16" fmla="*/ 29 w 52"/>
                <a:gd name="T17" fmla="*/ 0 h 42"/>
                <a:gd name="T18" fmla="*/ 35 w 52"/>
                <a:gd name="T19" fmla="*/ 21 h 42"/>
                <a:gd name="T20" fmla="*/ 38 w 52"/>
                <a:gd name="T21" fmla="*/ 36 h 42"/>
                <a:gd name="T22" fmla="*/ 38 w 52"/>
                <a:gd name="T23" fmla="*/ 36 h 42"/>
                <a:gd name="T24" fmla="*/ 41 w 52"/>
                <a:gd name="T25" fmla="*/ 21 h 42"/>
                <a:gd name="T26" fmla="*/ 47 w 52"/>
                <a:gd name="T27" fmla="*/ 0 h 42"/>
                <a:gd name="T28" fmla="*/ 52 w 52"/>
                <a:gd name="T29" fmla="*/ 0 h 42"/>
                <a:gd name="T30" fmla="*/ 40 w 52"/>
                <a:gd name="T31" fmla="*/ 42 h 42"/>
                <a:gd name="T32" fmla="*/ 35 w 52"/>
                <a:gd name="T33" fmla="*/ 42 h 42"/>
                <a:gd name="T34" fmla="*/ 29 w 52"/>
                <a:gd name="T35" fmla="*/ 20 h 42"/>
                <a:gd name="T36" fmla="*/ 26 w 52"/>
                <a:gd name="T37" fmla="*/ 6 h 42"/>
                <a:gd name="T38" fmla="*/ 26 w 52"/>
                <a:gd name="T39" fmla="*/ 6 h 42"/>
                <a:gd name="T40" fmla="*/ 23 w 52"/>
                <a:gd name="T41" fmla="*/ 20 h 42"/>
                <a:gd name="T42" fmla="*/ 17 w 52"/>
                <a:gd name="T43" fmla="*/ 42 h 42"/>
                <a:gd name="T44" fmla="*/ 11 w 52"/>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2">
                  <a:moveTo>
                    <a:pt x="11" y="42"/>
                  </a:moveTo>
                  <a:cubicBezTo>
                    <a:pt x="0" y="0"/>
                    <a:pt x="0" y="0"/>
                    <a:pt x="0" y="0"/>
                  </a:cubicBezTo>
                  <a:cubicBezTo>
                    <a:pt x="6" y="0"/>
                    <a:pt x="6" y="0"/>
                    <a:pt x="6" y="0"/>
                  </a:cubicBezTo>
                  <a:cubicBezTo>
                    <a:pt x="11" y="21"/>
                    <a:pt x="11" y="21"/>
                    <a:pt x="11" y="21"/>
                  </a:cubicBezTo>
                  <a:cubicBezTo>
                    <a:pt x="13" y="26"/>
                    <a:pt x="14" y="32"/>
                    <a:pt x="14" y="36"/>
                  </a:cubicBezTo>
                  <a:cubicBezTo>
                    <a:pt x="15" y="36"/>
                    <a:pt x="15" y="36"/>
                    <a:pt x="15" y="36"/>
                  </a:cubicBezTo>
                  <a:cubicBezTo>
                    <a:pt x="15" y="32"/>
                    <a:pt x="17" y="27"/>
                    <a:pt x="18" y="21"/>
                  </a:cubicBezTo>
                  <a:cubicBezTo>
                    <a:pt x="24" y="0"/>
                    <a:pt x="24" y="0"/>
                    <a:pt x="24" y="0"/>
                  </a:cubicBezTo>
                  <a:cubicBezTo>
                    <a:pt x="29" y="0"/>
                    <a:pt x="29" y="0"/>
                    <a:pt x="29" y="0"/>
                  </a:cubicBezTo>
                  <a:cubicBezTo>
                    <a:pt x="35" y="21"/>
                    <a:pt x="35" y="21"/>
                    <a:pt x="35" y="21"/>
                  </a:cubicBezTo>
                  <a:cubicBezTo>
                    <a:pt x="36" y="26"/>
                    <a:pt x="37" y="31"/>
                    <a:pt x="38" y="36"/>
                  </a:cubicBezTo>
                  <a:cubicBezTo>
                    <a:pt x="38" y="36"/>
                    <a:pt x="38" y="36"/>
                    <a:pt x="38" y="36"/>
                  </a:cubicBezTo>
                  <a:cubicBezTo>
                    <a:pt x="39" y="31"/>
                    <a:pt x="40" y="26"/>
                    <a:pt x="41" y="21"/>
                  </a:cubicBezTo>
                  <a:cubicBezTo>
                    <a:pt x="47" y="0"/>
                    <a:pt x="47" y="0"/>
                    <a:pt x="47" y="0"/>
                  </a:cubicBezTo>
                  <a:cubicBezTo>
                    <a:pt x="52" y="0"/>
                    <a:pt x="52" y="0"/>
                    <a:pt x="52" y="0"/>
                  </a:cubicBezTo>
                  <a:cubicBezTo>
                    <a:pt x="40" y="42"/>
                    <a:pt x="40" y="42"/>
                    <a:pt x="40" y="42"/>
                  </a:cubicBezTo>
                  <a:cubicBezTo>
                    <a:pt x="35" y="42"/>
                    <a:pt x="35" y="42"/>
                    <a:pt x="35" y="42"/>
                  </a:cubicBezTo>
                  <a:cubicBezTo>
                    <a:pt x="29" y="20"/>
                    <a:pt x="29" y="20"/>
                    <a:pt x="29" y="20"/>
                  </a:cubicBezTo>
                  <a:cubicBezTo>
                    <a:pt x="28" y="15"/>
                    <a:pt x="27" y="10"/>
                    <a:pt x="26" y="6"/>
                  </a:cubicBezTo>
                  <a:cubicBezTo>
                    <a:pt x="26" y="6"/>
                    <a:pt x="26" y="6"/>
                    <a:pt x="26" y="6"/>
                  </a:cubicBezTo>
                  <a:cubicBezTo>
                    <a:pt x="26" y="10"/>
                    <a:pt x="25" y="14"/>
                    <a:pt x="23" y="20"/>
                  </a:cubicBezTo>
                  <a:cubicBezTo>
                    <a:pt x="17" y="42"/>
                    <a:pt x="17" y="42"/>
                    <a:pt x="17" y="42"/>
                  </a:cubicBezTo>
                  <a:lnTo>
                    <a:pt x="11" y="42"/>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5" name="Freeform 85"/>
            <p:cNvSpPr>
              <a:spLocks noChangeArrowheads="1"/>
            </p:cNvSpPr>
            <p:nvPr/>
          </p:nvSpPr>
          <p:spPr bwMode="auto">
            <a:xfrm>
              <a:off x="1974850" y="1236663"/>
              <a:ext cx="88900" cy="73025"/>
            </a:xfrm>
            <a:custGeom>
              <a:avLst/>
              <a:gdLst>
                <a:gd name="T0" fmla="*/ 11 w 52"/>
                <a:gd name="T1" fmla="*/ 42 h 42"/>
                <a:gd name="T2" fmla="*/ 0 w 52"/>
                <a:gd name="T3" fmla="*/ 0 h 42"/>
                <a:gd name="T4" fmla="*/ 6 w 52"/>
                <a:gd name="T5" fmla="*/ 0 h 42"/>
                <a:gd name="T6" fmla="*/ 11 w 52"/>
                <a:gd name="T7" fmla="*/ 21 h 42"/>
                <a:gd name="T8" fmla="*/ 14 w 52"/>
                <a:gd name="T9" fmla="*/ 36 h 42"/>
                <a:gd name="T10" fmla="*/ 14 w 52"/>
                <a:gd name="T11" fmla="*/ 36 h 42"/>
                <a:gd name="T12" fmla="*/ 18 w 52"/>
                <a:gd name="T13" fmla="*/ 21 h 42"/>
                <a:gd name="T14" fmla="*/ 23 w 52"/>
                <a:gd name="T15" fmla="*/ 0 h 42"/>
                <a:gd name="T16" fmla="*/ 29 w 52"/>
                <a:gd name="T17" fmla="*/ 0 h 42"/>
                <a:gd name="T18" fmla="*/ 34 w 52"/>
                <a:gd name="T19" fmla="*/ 21 h 42"/>
                <a:gd name="T20" fmla="*/ 37 w 52"/>
                <a:gd name="T21" fmla="*/ 36 h 42"/>
                <a:gd name="T22" fmla="*/ 37 w 52"/>
                <a:gd name="T23" fmla="*/ 36 h 42"/>
                <a:gd name="T24" fmla="*/ 41 w 52"/>
                <a:gd name="T25" fmla="*/ 21 h 42"/>
                <a:gd name="T26" fmla="*/ 46 w 52"/>
                <a:gd name="T27" fmla="*/ 0 h 42"/>
                <a:gd name="T28" fmla="*/ 52 w 52"/>
                <a:gd name="T29" fmla="*/ 0 h 42"/>
                <a:gd name="T30" fmla="*/ 40 w 52"/>
                <a:gd name="T31" fmla="*/ 42 h 42"/>
                <a:gd name="T32" fmla="*/ 34 w 52"/>
                <a:gd name="T33" fmla="*/ 42 h 42"/>
                <a:gd name="T34" fmla="*/ 29 w 52"/>
                <a:gd name="T35" fmla="*/ 20 h 42"/>
                <a:gd name="T36" fmla="*/ 26 w 52"/>
                <a:gd name="T37" fmla="*/ 6 h 42"/>
                <a:gd name="T38" fmla="*/ 26 w 52"/>
                <a:gd name="T39" fmla="*/ 6 h 42"/>
                <a:gd name="T40" fmla="*/ 23 w 52"/>
                <a:gd name="T41" fmla="*/ 20 h 42"/>
                <a:gd name="T42" fmla="*/ 16 w 52"/>
                <a:gd name="T43" fmla="*/ 42 h 42"/>
                <a:gd name="T44" fmla="*/ 11 w 52"/>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42">
                  <a:moveTo>
                    <a:pt x="11" y="42"/>
                  </a:moveTo>
                  <a:cubicBezTo>
                    <a:pt x="0" y="0"/>
                    <a:pt x="0" y="0"/>
                    <a:pt x="0" y="0"/>
                  </a:cubicBezTo>
                  <a:cubicBezTo>
                    <a:pt x="6" y="0"/>
                    <a:pt x="6" y="0"/>
                    <a:pt x="6" y="0"/>
                  </a:cubicBezTo>
                  <a:cubicBezTo>
                    <a:pt x="11" y="21"/>
                    <a:pt x="11" y="21"/>
                    <a:pt x="11" y="21"/>
                  </a:cubicBezTo>
                  <a:cubicBezTo>
                    <a:pt x="12" y="26"/>
                    <a:pt x="13" y="32"/>
                    <a:pt x="14" y="36"/>
                  </a:cubicBezTo>
                  <a:cubicBezTo>
                    <a:pt x="14" y="36"/>
                    <a:pt x="14" y="36"/>
                    <a:pt x="14" y="36"/>
                  </a:cubicBezTo>
                  <a:cubicBezTo>
                    <a:pt x="15" y="32"/>
                    <a:pt x="16" y="27"/>
                    <a:pt x="18" y="21"/>
                  </a:cubicBezTo>
                  <a:cubicBezTo>
                    <a:pt x="23" y="0"/>
                    <a:pt x="23" y="0"/>
                    <a:pt x="23" y="0"/>
                  </a:cubicBezTo>
                  <a:cubicBezTo>
                    <a:pt x="29" y="0"/>
                    <a:pt x="29" y="0"/>
                    <a:pt x="29" y="0"/>
                  </a:cubicBezTo>
                  <a:cubicBezTo>
                    <a:pt x="34" y="21"/>
                    <a:pt x="34" y="21"/>
                    <a:pt x="34" y="21"/>
                  </a:cubicBezTo>
                  <a:cubicBezTo>
                    <a:pt x="35" y="26"/>
                    <a:pt x="37" y="31"/>
                    <a:pt x="37" y="36"/>
                  </a:cubicBezTo>
                  <a:cubicBezTo>
                    <a:pt x="37" y="36"/>
                    <a:pt x="37" y="36"/>
                    <a:pt x="37" y="36"/>
                  </a:cubicBezTo>
                  <a:cubicBezTo>
                    <a:pt x="38" y="31"/>
                    <a:pt x="39" y="26"/>
                    <a:pt x="41" y="21"/>
                  </a:cubicBezTo>
                  <a:cubicBezTo>
                    <a:pt x="46" y="0"/>
                    <a:pt x="46" y="0"/>
                    <a:pt x="46" y="0"/>
                  </a:cubicBezTo>
                  <a:cubicBezTo>
                    <a:pt x="52" y="0"/>
                    <a:pt x="52" y="0"/>
                    <a:pt x="52" y="0"/>
                  </a:cubicBezTo>
                  <a:cubicBezTo>
                    <a:pt x="40" y="42"/>
                    <a:pt x="40" y="42"/>
                    <a:pt x="40" y="42"/>
                  </a:cubicBezTo>
                  <a:cubicBezTo>
                    <a:pt x="34" y="42"/>
                    <a:pt x="34" y="42"/>
                    <a:pt x="34" y="42"/>
                  </a:cubicBezTo>
                  <a:cubicBezTo>
                    <a:pt x="29" y="20"/>
                    <a:pt x="29" y="20"/>
                    <a:pt x="29" y="20"/>
                  </a:cubicBezTo>
                  <a:cubicBezTo>
                    <a:pt x="27" y="15"/>
                    <a:pt x="27" y="10"/>
                    <a:pt x="26" y="6"/>
                  </a:cubicBezTo>
                  <a:cubicBezTo>
                    <a:pt x="26" y="6"/>
                    <a:pt x="26" y="6"/>
                    <a:pt x="26" y="6"/>
                  </a:cubicBezTo>
                  <a:cubicBezTo>
                    <a:pt x="25" y="10"/>
                    <a:pt x="24" y="14"/>
                    <a:pt x="23" y="20"/>
                  </a:cubicBezTo>
                  <a:cubicBezTo>
                    <a:pt x="16" y="42"/>
                    <a:pt x="16" y="42"/>
                    <a:pt x="16" y="42"/>
                  </a:cubicBezTo>
                  <a:lnTo>
                    <a:pt x="11" y="42"/>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6" name="Freeform 86"/>
            <p:cNvSpPr>
              <a:spLocks noChangeArrowheads="1"/>
            </p:cNvSpPr>
            <p:nvPr/>
          </p:nvSpPr>
          <p:spPr bwMode="auto">
            <a:xfrm>
              <a:off x="2068513" y="1236663"/>
              <a:ext cx="90487" cy="73025"/>
            </a:xfrm>
            <a:custGeom>
              <a:avLst/>
              <a:gdLst>
                <a:gd name="T0" fmla="*/ 11 w 53"/>
                <a:gd name="T1" fmla="*/ 42 h 42"/>
                <a:gd name="T2" fmla="*/ 0 w 53"/>
                <a:gd name="T3" fmla="*/ 0 h 42"/>
                <a:gd name="T4" fmla="*/ 6 w 53"/>
                <a:gd name="T5" fmla="*/ 0 h 42"/>
                <a:gd name="T6" fmla="*/ 11 w 53"/>
                <a:gd name="T7" fmla="*/ 21 h 42"/>
                <a:gd name="T8" fmla="*/ 14 w 53"/>
                <a:gd name="T9" fmla="*/ 36 h 42"/>
                <a:gd name="T10" fmla="*/ 15 w 53"/>
                <a:gd name="T11" fmla="*/ 36 h 42"/>
                <a:gd name="T12" fmla="*/ 18 w 53"/>
                <a:gd name="T13" fmla="*/ 21 h 42"/>
                <a:gd name="T14" fmla="*/ 24 w 53"/>
                <a:gd name="T15" fmla="*/ 0 h 42"/>
                <a:gd name="T16" fmla="*/ 30 w 53"/>
                <a:gd name="T17" fmla="*/ 0 h 42"/>
                <a:gd name="T18" fmla="*/ 35 w 53"/>
                <a:gd name="T19" fmla="*/ 21 h 42"/>
                <a:gd name="T20" fmla="*/ 38 w 53"/>
                <a:gd name="T21" fmla="*/ 36 h 42"/>
                <a:gd name="T22" fmla="*/ 38 w 53"/>
                <a:gd name="T23" fmla="*/ 36 h 42"/>
                <a:gd name="T24" fmla="*/ 41 w 53"/>
                <a:gd name="T25" fmla="*/ 21 h 42"/>
                <a:gd name="T26" fmla="*/ 47 w 53"/>
                <a:gd name="T27" fmla="*/ 0 h 42"/>
                <a:gd name="T28" fmla="*/ 53 w 53"/>
                <a:gd name="T29" fmla="*/ 0 h 42"/>
                <a:gd name="T30" fmla="*/ 40 w 53"/>
                <a:gd name="T31" fmla="*/ 42 h 42"/>
                <a:gd name="T32" fmla="*/ 35 w 53"/>
                <a:gd name="T33" fmla="*/ 42 h 42"/>
                <a:gd name="T34" fmla="*/ 29 w 53"/>
                <a:gd name="T35" fmla="*/ 20 h 42"/>
                <a:gd name="T36" fmla="*/ 27 w 53"/>
                <a:gd name="T37" fmla="*/ 6 h 42"/>
                <a:gd name="T38" fmla="*/ 26 w 53"/>
                <a:gd name="T39" fmla="*/ 6 h 42"/>
                <a:gd name="T40" fmla="*/ 23 w 53"/>
                <a:gd name="T41" fmla="*/ 20 h 42"/>
                <a:gd name="T42" fmla="*/ 17 w 53"/>
                <a:gd name="T43" fmla="*/ 42 h 42"/>
                <a:gd name="T44" fmla="*/ 11 w 53"/>
                <a:gd name="T4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42">
                  <a:moveTo>
                    <a:pt x="11" y="42"/>
                  </a:moveTo>
                  <a:cubicBezTo>
                    <a:pt x="0" y="0"/>
                    <a:pt x="0" y="0"/>
                    <a:pt x="0" y="0"/>
                  </a:cubicBezTo>
                  <a:cubicBezTo>
                    <a:pt x="6" y="0"/>
                    <a:pt x="6" y="0"/>
                    <a:pt x="6" y="0"/>
                  </a:cubicBezTo>
                  <a:cubicBezTo>
                    <a:pt x="11" y="21"/>
                    <a:pt x="11" y="21"/>
                    <a:pt x="11" y="21"/>
                  </a:cubicBezTo>
                  <a:cubicBezTo>
                    <a:pt x="13" y="26"/>
                    <a:pt x="14" y="32"/>
                    <a:pt x="14" y="36"/>
                  </a:cubicBezTo>
                  <a:cubicBezTo>
                    <a:pt x="15" y="36"/>
                    <a:pt x="15" y="36"/>
                    <a:pt x="15" y="36"/>
                  </a:cubicBezTo>
                  <a:cubicBezTo>
                    <a:pt x="15" y="32"/>
                    <a:pt x="17" y="27"/>
                    <a:pt x="18" y="21"/>
                  </a:cubicBezTo>
                  <a:cubicBezTo>
                    <a:pt x="24" y="0"/>
                    <a:pt x="24" y="0"/>
                    <a:pt x="24" y="0"/>
                  </a:cubicBezTo>
                  <a:cubicBezTo>
                    <a:pt x="30" y="0"/>
                    <a:pt x="30" y="0"/>
                    <a:pt x="30" y="0"/>
                  </a:cubicBezTo>
                  <a:cubicBezTo>
                    <a:pt x="35" y="21"/>
                    <a:pt x="35" y="21"/>
                    <a:pt x="35" y="21"/>
                  </a:cubicBezTo>
                  <a:cubicBezTo>
                    <a:pt x="36" y="26"/>
                    <a:pt x="37" y="31"/>
                    <a:pt x="38" y="36"/>
                  </a:cubicBezTo>
                  <a:cubicBezTo>
                    <a:pt x="38" y="36"/>
                    <a:pt x="38" y="36"/>
                    <a:pt x="38" y="36"/>
                  </a:cubicBezTo>
                  <a:cubicBezTo>
                    <a:pt x="39" y="31"/>
                    <a:pt x="40" y="26"/>
                    <a:pt x="41" y="21"/>
                  </a:cubicBezTo>
                  <a:cubicBezTo>
                    <a:pt x="47" y="0"/>
                    <a:pt x="47" y="0"/>
                    <a:pt x="47" y="0"/>
                  </a:cubicBezTo>
                  <a:cubicBezTo>
                    <a:pt x="53" y="0"/>
                    <a:pt x="53" y="0"/>
                    <a:pt x="53" y="0"/>
                  </a:cubicBezTo>
                  <a:cubicBezTo>
                    <a:pt x="40" y="42"/>
                    <a:pt x="40" y="42"/>
                    <a:pt x="40" y="42"/>
                  </a:cubicBezTo>
                  <a:cubicBezTo>
                    <a:pt x="35" y="42"/>
                    <a:pt x="35" y="42"/>
                    <a:pt x="35" y="42"/>
                  </a:cubicBezTo>
                  <a:cubicBezTo>
                    <a:pt x="29" y="20"/>
                    <a:pt x="29" y="20"/>
                    <a:pt x="29" y="20"/>
                  </a:cubicBezTo>
                  <a:cubicBezTo>
                    <a:pt x="28" y="15"/>
                    <a:pt x="27" y="10"/>
                    <a:pt x="27" y="6"/>
                  </a:cubicBezTo>
                  <a:cubicBezTo>
                    <a:pt x="26" y="6"/>
                    <a:pt x="26" y="6"/>
                    <a:pt x="26" y="6"/>
                  </a:cubicBezTo>
                  <a:cubicBezTo>
                    <a:pt x="26" y="10"/>
                    <a:pt x="25" y="14"/>
                    <a:pt x="23" y="20"/>
                  </a:cubicBezTo>
                  <a:cubicBezTo>
                    <a:pt x="17" y="42"/>
                    <a:pt x="17" y="42"/>
                    <a:pt x="17" y="42"/>
                  </a:cubicBezTo>
                  <a:lnTo>
                    <a:pt x="11" y="42"/>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7" name="Freeform 87"/>
            <p:cNvSpPr>
              <a:spLocks noChangeArrowheads="1"/>
            </p:cNvSpPr>
            <p:nvPr/>
          </p:nvSpPr>
          <p:spPr bwMode="auto">
            <a:xfrm>
              <a:off x="1555750" y="3562350"/>
              <a:ext cx="20638" cy="38100"/>
            </a:xfrm>
            <a:custGeom>
              <a:avLst/>
              <a:gdLst>
                <a:gd name="T0" fmla="*/ 5 w 12"/>
                <a:gd name="T1" fmla="*/ 17 h 22"/>
                <a:gd name="T2" fmla="*/ 0 w 12"/>
                <a:gd name="T3" fmla="*/ 9 h 22"/>
                <a:gd name="T4" fmla="*/ 0 w 12"/>
                <a:gd name="T5" fmla="*/ 15 h 22"/>
                <a:gd name="T6" fmla="*/ 2 w 12"/>
                <a:gd name="T7" fmla="*/ 22 h 22"/>
                <a:gd name="T8" fmla="*/ 5 w 12"/>
                <a:gd name="T9" fmla="*/ 17 h 22"/>
              </a:gdLst>
              <a:ahLst/>
              <a:cxnLst>
                <a:cxn ang="0">
                  <a:pos x="T0" y="T1"/>
                </a:cxn>
                <a:cxn ang="0">
                  <a:pos x="T2" y="T3"/>
                </a:cxn>
                <a:cxn ang="0">
                  <a:pos x="T4" y="T5"/>
                </a:cxn>
                <a:cxn ang="0">
                  <a:pos x="T6" y="T7"/>
                </a:cxn>
                <a:cxn ang="0">
                  <a:pos x="T8" y="T9"/>
                </a:cxn>
              </a:cxnLst>
              <a:rect l="0" t="0" r="r" b="b"/>
              <a:pathLst>
                <a:path w="12" h="22">
                  <a:moveTo>
                    <a:pt x="5" y="17"/>
                  </a:moveTo>
                  <a:cubicBezTo>
                    <a:pt x="12" y="4"/>
                    <a:pt x="1" y="0"/>
                    <a:pt x="0" y="9"/>
                  </a:cubicBezTo>
                  <a:cubicBezTo>
                    <a:pt x="0" y="11"/>
                    <a:pt x="0" y="13"/>
                    <a:pt x="0" y="15"/>
                  </a:cubicBezTo>
                  <a:cubicBezTo>
                    <a:pt x="0" y="18"/>
                    <a:pt x="1" y="20"/>
                    <a:pt x="2" y="22"/>
                  </a:cubicBezTo>
                  <a:cubicBezTo>
                    <a:pt x="3" y="21"/>
                    <a:pt x="4" y="19"/>
                    <a:pt x="5" y="1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8" name="Freeform 88"/>
            <p:cNvSpPr>
              <a:spLocks noChangeArrowheads="1"/>
            </p:cNvSpPr>
            <p:nvPr/>
          </p:nvSpPr>
          <p:spPr bwMode="auto">
            <a:xfrm>
              <a:off x="1508125" y="3586163"/>
              <a:ext cx="12700" cy="19050"/>
            </a:xfrm>
            <a:custGeom>
              <a:avLst/>
              <a:gdLst>
                <a:gd name="T0" fmla="*/ 4 w 8"/>
                <a:gd name="T1" fmla="*/ 8 h 11"/>
                <a:gd name="T2" fmla="*/ 8 w 8"/>
                <a:gd name="T3" fmla="*/ 11 h 11"/>
                <a:gd name="T4" fmla="*/ 2 w 8"/>
                <a:gd name="T5" fmla="*/ 0 h 11"/>
                <a:gd name="T6" fmla="*/ 4 w 8"/>
                <a:gd name="T7" fmla="*/ 8 h 11"/>
              </a:gdLst>
              <a:ahLst/>
              <a:cxnLst>
                <a:cxn ang="0">
                  <a:pos x="T0" y="T1"/>
                </a:cxn>
                <a:cxn ang="0">
                  <a:pos x="T2" y="T3"/>
                </a:cxn>
                <a:cxn ang="0">
                  <a:pos x="T4" y="T5"/>
                </a:cxn>
                <a:cxn ang="0">
                  <a:pos x="T6" y="T7"/>
                </a:cxn>
              </a:cxnLst>
              <a:rect l="0" t="0" r="r" b="b"/>
              <a:pathLst>
                <a:path w="8" h="11">
                  <a:moveTo>
                    <a:pt x="4" y="8"/>
                  </a:moveTo>
                  <a:cubicBezTo>
                    <a:pt x="5" y="9"/>
                    <a:pt x="7" y="10"/>
                    <a:pt x="8" y="11"/>
                  </a:cubicBezTo>
                  <a:cubicBezTo>
                    <a:pt x="6" y="6"/>
                    <a:pt x="4" y="3"/>
                    <a:pt x="2" y="0"/>
                  </a:cubicBezTo>
                  <a:cubicBezTo>
                    <a:pt x="0" y="4"/>
                    <a:pt x="1" y="7"/>
                    <a:pt x="4"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29" name="Freeform 89"/>
            <p:cNvSpPr>
              <a:spLocks noChangeArrowheads="1"/>
            </p:cNvSpPr>
            <p:nvPr/>
          </p:nvSpPr>
          <p:spPr bwMode="auto">
            <a:xfrm>
              <a:off x="1587500" y="3608388"/>
              <a:ext cx="31750" cy="23812"/>
            </a:xfrm>
            <a:custGeom>
              <a:avLst/>
              <a:gdLst>
                <a:gd name="T0" fmla="*/ 5 w 19"/>
                <a:gd name="T1" fmla="*/ 14 h 14"/>
                <a:gd name="T2" fmla="*/ 12 w 19"/>
                <a:gd name="T3" fmla="*/ 13 h 14"/>
                <a:gd name="T4" fmla="*/ 13 w 19"/>
                <a:gd name="T5" fmla="*/ 1 h 14"/>
                <a:gd name="T6" fmla="*/ 0 w 19"/>
                <a:gd name="T7" fmla="*/ 13 h 14"/>
                <a:gd name="T8" fmla="*/ 5 w 19"/>
                <a:gd name="T9" fmla="*/ 14 h 14"/>
              </a:gdLst>
              <a:ahLst/>
              <a:cxnLst>
                <a:cxn ang="0">
                  <a:pos x="T0" y="T1"/>
                </a:cxn>
                <a:cxn ang="0">
                  <a:pos x="T2" y="T3"/>
                </a:cxn>
                <a:cxn ang="0">
                  <a:pos x="T4" y="T5"/>
                </a:cxn>
                <a:cxn ang="0">
                  <a:pos x="T6" y="T7"/>
                </a:cxn>
                <a:cxn ang="0">
                  <a:pos x="T8" y="T9"/>
                </a:cxn>
              </a:cxnLst>
              <a:rect l="0" t="0" r="r" b="b"/>
              <a:pathLst>
                <a:path w="19" h="14">
                  <a:moveTo>
                    <a:pt x="5" y="14"/>
                  </a:moveTo>
                  <a:cubicBezTo>
                    <a:pt x="7" y="14"/>
                    <a:pt x="9" y="13"/>
                    <a:pt x="12" y="13"/>
                  </a:cubicBezTo>
                  <a:cubicBezTo>
                    <a:pt x="18" y="8"/>
                    <a:pt x="19" y="5"/>
                    <a:pt x="13" y="1"/>
                  </a:cubicBezTo>
                  <a:cubicBezTo>
                    <a:pt x="8" y="0"/>
                    <a:pt x="3" y="7"/>
                    <a:pt x="0" y="13"/>
                  </a:cubicBezTo>
                  <a:cubicBezTo>
                    <a:pt x="2" y="14"/>
                    <a:pt x="3" y="14"/>
                    <a:pt x="5" y="1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0" name="Freeform 90"/>
            <p:cNvSpPr>
              <a:spLocks noChangeArrowheads="1"/>
            </p:cNvSpPr>
            <p:nvPr/>
          </p:nvSpPr>
          <p:spPr bwMode="auto">
            <a:xfrm>
              <a:off x="1536700" y="3614738"/>
              <a:ext cx="39688" cy="96837"/>
            </a:xfrm>
            <a:custGeom>
              <a:avLst/>
              <a:gdLst>
                <a:gd name="T0" fmla="*/ 23 w 23"/>
                <a:gd name="T1" fmla="*/ 14 h 57"/>
                <a:gd name="T2" fmla="*/ 13 w 23"/>
                <a:gd name="T3" fmla="*/ 7 h 57"/>
                <a:gd name="T4" fmla="*/ 9 w 23"/>
                <a:gd name="T5" fmla="*/ 0 h 57"/>
                <a:gd name="T6" fmla="*/ 0 w 23"/>
                <a:gd name="T7" fmla="*/ 3 h 57"/>
                <a:gd name="T8" fmla="*/ 8 w 23"/>
                <a:gd name="T9" fmla="*/ 55 h 57"/>
                <a:gd name="T10" fmla="*/ 7 w 23"/>
                <a:gd name="T11" fmla="*/ 57 h 57"/>
                <a:gd name="T12" fmla="*/ 14 w 23"/>
                <a:gd name="T13" fmla="*/ 57 h 57"/>
                <a:gd name="T14" fmla="*/ 23 w 23"/>
                <a:gd name="T15" fmla="*/ 57 h 57"/>
                <a:gd name="T16" fmla="*/ 23 w 23"/>
                <a:gd name="T17"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7">
                  <a:moveTo>
                    <a:pt x="23" y="14"/>
                  </a:moveTo>
                  <a:cubicBezTo>
                    <a:pt x="19" y="12"/>
                    <a:pt x="16" y="10"/>
                    <a:pt x="13" y="7"/>
                  </a:cubicBezTo>
                  <a:cubicBezTo>
                    <a:pt x="12" y="6"/>
                    <a:pt x="11" y="3"/>
                    <a:pt x="9" y="0"/>
                  </a:cubicBezTo>
                  <a:cubicBezTo>
                    <a:pt x="6" y="1"/>
                    <a:pt x="3" y="2"/>
                    <a:pt x="0" y="3"/>
                  </a:cubicBezTo>
                  <a:cubicBezTo>
                    <a:pt x="5" y="19"/>
                    <a:pt x="7" y="38"/>
                    <a:pt x="8" y="55"/>
                  </a:cubicBezTo>
                  <a:cubicBezTo>
                    <a:pt x="8" y="56"/>
                    <a:pt x="8" y="56"/>
                    <a:pt x="7" y="57"/>
                  </a:cubicBezTo>
                  <a:cubicBezTo>
                    <a:pt x="14" y="57"/>
                    <a:pt x="14" y="57"/>
                    <a:pt x="14" y="57"/>
                  </a:cubicBezTo>
                  <a:cubicBezTo>
                    <a:pt x="23" y="57"/>
                    <a:pt x="23" y="57"/>
                    <a:pt x="23" y="57"/>
                  </a:cubicBezTo>
                  <a:cubicBezTo>
                    <a:pt x="19" y="43"/>
                    <a:pt x="18" y="27"/>
                    <a:pt x="23" y="1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1" name="Freeform 91"/>
            <p:cNvSpPr>
              <a:spLocks noChangeArrowheads="1"/>
            </p:cNvSpPr>
            <p:nvPr/>
          </p:nvSpPr>
          <p:spPr bwMode="auto">
            <a:xfrm>
              <a:off x="1425575" y="3473450"/>
              <a:ext cx="273050" cy="239713"/>
            </a:xfrm>
            <a:custGeom>
              <a:avLst/>
              <a:gdLst>
                <a:gd name="T0" fmla="*/ 121 w 159"/>
                <a:gd name="T1" fmla="*/ 16 h 139"/>
                <a:gd name="T2" fmla="*/ 79 w 159"/>
                <a:gd name="T3" fmla="*/ 0 h 139"/>
                <a:gd name="T4" fmla="*/ 38 w 159"/>
                <a:gd name="T5" fmla="*/ 16 h 139"/>
                <a:gd name="T6" fmla="*/ 32 w 159"/>
                <a:gd name="T7" fmla="*/ 99 h 139"/>
                <a:gd name="T8" fmla="*/ 42 w 159"/>
                <a:gd name="T9" fmla="*/ 129 h 139"/>
                <a:gd name="T10" fmla="*/ 48 w 159"/>
                <a:gd name="T11" fmla="*/ 138 h 139"/>
                <a:gd name="T12" fmla="*/ 68 w 159"/>
                <a:gd name="T13" fmla="*/ 138 h 139"/>
                <a:gd name="T14" fmla="*/ 59 w 159"/>
                <a:gd name="T15" fmla="*/ 85 h 139"/>
                <a:gd name="T16" fmla="*/ 59 w 159"/>
                <a:gd name="T17" fmla="*/ 83 h 139"/>
                <a:gd name="T18" fmla="*/ 51 w 159"/>
                <a:gd name="T19" fmla="*/ 80 h 139"/>
                <a:gd name="T20" fmla="*/ 42 w 159"/>
                <a:gd name="T21" fmla="*/ 66 h 139"/>
                <a:gd name="T22" fmla="*/ 62 w 159"/>
                <a:gd name="T23" fmla="*/ 74 h 139"/>
                <a:gd name="T24" fmla="*/ 63 w 159"/>
                <a:gd name="T25" fmla="*/ 78 h 139"/>
                <a:gd name="T26" fmla="*/ 73 w 159"/>
                <a:gd name="T27" fmla="*/ 76 h 139"/>
                <a:gd name="T28" fmla="*/ 77 w 159"/>
                <a:gd name="T29" fmla="*/ 49 h 139"/>
                <a:gd name="T30" fmla="*/ 88 w 159"/>
                <a:gd name="T31" fmla="*/ 60 h 139"/>
                <a:gd name="T32" fmla="*/ 79 w 159"/>
                <a:gd name="T33" fmla="*/ 78 h 139"/>
                <a:gd name="T34" fmla="*/ 81 w 159"/>
                <a:gd name="T35" fmla="*/ 81 h 139"/>
                <a:gd name="T36" fmla="*/ 90 w 159"/>
                <a:gd name="T37" fmla="*/ 90 h 139"/>
                <a:gd name="T38" fmla="*/ 94 w 159"/>
                <a:gd name="T39" fmla="*/ 83 h 139"/>
                <a:gd name="T40" fmla="*/ 108 w 159"/>
                <a:gd name="T41" fmla="*/ 73 h 139"/>
                <a:gd name="T42" fmla="*/ 117 w 159"/>
                <a:gd name="T43" fmla="*/ 85 h 139"/>
                <a:gd name="T44" fmla="*/ 92 w 159"/>
                <a:gd name="T45" fmla="*/ 96 h 139"/>
                <a:gd name="T46" fmla="*/ 91 w 159"/>
                <a:gd name="T47" fmla="*/ 102 h 139"/>
                <a:gd name="T48" fmla="*/ 94 w 159"/>
                <a:gd name="T49" fmla="*/ 136 h 139"/>
                <a:gd name="T50" fmla="*/ 94 w 159"/>
                <a:gd name="T51" fmla="*/ 138 h 139"/>
                <a:gd name="T52" fmla="*/ 111 w 159"/>
                <a:gd name="T53" fmla="*/ 138 h 139"/>
                <a:gd name="T54" fmla="*/ 117 w 159"/>
                <a:gd name="T55" fmla="*/ 129 h 139"/>
                <a:gd name="T56" fmla="*/ 127 w 159"/>
                <a:gd name="T57" fmla="*/ 99 h 139"/>
                <a:gd name="T58" fmla="*/ 121 w 159"/>
                <a:gd name="T59" fmla="*/ 1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39">
                  <a:moveTo>
                    <a:pt x="121" y="16"/>
                  </a:moveTo>
                  <a:cubicBezTo>
                    <a:pt x="113" y="8"/>
                    <a:pt x="103" y="0"/>
                    <a:pt x="79" y="0"/>
                  </a:cubicBezTo>
                  <a:cubicBezTo>
                    <a:pt x="56" y="0"/>
                    <a:pt x="46" y="8"/>
                    <a:pt x="38" y="16"/>
                  </a:cubicBezTo>
                  <a:cubicBezTo>
                    <a:pt x="0" y="54"/>
                    <a:pt x="29" y="94"/>
                    <a:pt x="32" y="99"/>
                  </a:cubicBezTo>
                  <a:cubicBezTo>
                    <a:pt x="35" y="104"/>
                    <a:pt x="41" y="119"/>
                    <a:pt x="42" y="129"/>
                  </a:cubicBezTo>
                  <a:cubicBezTo>
                    <a:pt x="43" y="139"/>
                    <a:pt x="48" y="138"/>
                    <a:pt x="48" y="138"/>
                  </a:cubicBezTo>
                  <a:cubicBezTo>
                    <a:pt x="68" y="138"/>
                    <a:pt x="68" y="138"/>
                    <a:pt x="68" y="138"/>
                  </a:cubicBezTo>
                  <a:cubicBezTo>
                    <a:pt x="66" y="121"/>
                    <a:pt x="66" y="101"/>
                    <a:pt x="59" y="85"/>
                  </a:cubicBezTo>
                  <a:cubicBezTo>
                    <a:pt x="59" y="84"/>
                    <a:pt x="59" y="84"/>
                    <a:pt x="59" y="83"/>
                  </a:cubicBezTo>
                  <a:cubicBezTo>
                    <a:pt x="56" y="82"/>
                    <a:pt x="54" y="81"/>
                    <a:pt x="51" y="80"/>
                  </a:cubicBezTo>
                  <a:cubicBezTo>
                    <a:pt x="46" y="78"/>
                    <a:pt x="40" y="72"/>
                    <a:pt x="42" y="66"/>
                  </a:cubicBezTo>
                  <a:cubicBezTo>
                    <a:pt x="47" y="49"/>
                    <a:pt x="58" y="65"/>
                    <a:pt x="62" y="74"/>
                  </a:cubicBezTo>
                  <a:cubicBezTo>
                    <a:pt x="62" y="75"/>
                    <a:pt x="63" y="77"/>
                    <a:pt x="63" y="78"/>
                  </a:cubicBezTo>
                  <a:cubicBezTo>
                    <a:pt x="66" y="78"/>
                    <a:pt x="70" y="78"/>
                    <a:pt x="73" y="76"/>
                  </a:cubicBezTo>
                  <a:cubicBezTo>
                    <a:pt x="69" y="66"/>
                    <a:pt x="68" y="52"/>
                    <a:pt x="77" y="49"/>
                  </a:cubicBezTo>
                  <a:cubicBezTo>
                    <a:pt x="83" y="46"/>
                    <a:pt x="88" y="54"/>
                    <a:pt x="88" y="60"/>
                  </a:cubicBezTo>
                  <a:cubicBezTo>
                    <a:pt x="88" y="67"/>
                    <a:pt x="85" y="73"/>
                    <a:pt x="79" y="78"/>
                  </a:cubicBezTo>
                  <a:cubicBezTo>
                    <a:pt x="80" y="79"/>
                    <a:pt x="80" y="80"/>
                    <a:pt x="81" y="81"/>
                  </a:cubicBezTo>
                  <a:cubicBezTo>
                    <a:pt x="83" y="84"/>
                    <a:pt x="86" y="87"/>
                    <a:pt x="90" y="90"/>
                  </a:cubicBezTo>
                  <a:cubicBezTo>
                    <a:pt x="91" y="87"/>
                    <a:pt x="92" y="85"/>
                    <a:pt x="94" y="83"/>
                  </a:cubicBezTo>
                  <a:cubicBezTo>
                    <a:pt x="97" y="79"/>
                    <a:pt x="102" y="72"/>
                    <a:pt x="108" y="73"/>
                  </a:cubicBezTo>
                  <a:cubicBezTo>
                    <a:pt x="113" y="74"/>
                    <a:pt x="118" y="80"/>
                    <a:pt x="117" y="85"/>
                  </a:cubicBezTo>
                  <a:cubicBezTo>
                    <a:pt x="114" y="97"/>
                    <a:pt x="102" y="99"/>
                    <a:pt x="92" y="96"/>
                  </a:cubicBezTo>
                  <a:cubicBezTo>
                    <a:pt x="91" y="98"/>
                    <a:pt x="91" y="100"/>
                    <a:pt x="91" y="102"/>
                  </a:cubicBezTo>
                  <a:cubicBezTo>
                    <a:pt x="90" y="113"/>
                    <a:pt x="90" y="125"/>
                    <a:pt x="94" y="136"/>
                  </a:cubicBezTo>
                  <a:cubicBezTo>
                    <a:pt x="94" y="137"/>
                    <a:pt x="94" y="137"/>
                    <a:pt x="94" y="138"/>
                  </a:cubicBezTo>
                  <a:cubicBezTo>
                    <a:pt x="111" y="138"/>
                    <a:pt x="111" y="138"/>
                    <a:pt x="111" y="138"/>
                  </a:cubicBezTo>
                  <a:cubicBezTo>
                    <a:pt x="111" y="138"/>
                    <a:pt x="115" y="139"/>
                    <a:pt x="117" y="129"/>
                  </a:cubicBezTo>
                  <a:cubicBezTo>
                    <a:pt x="118" y="119"/>
                    <a:pt x="124" y="104"/>
                    <a:pt x="127" y="99"/>
                  </a:cubicBezTo>
                  <a:cubicBezTo>
                    <a:pt x="130" y="94"/>
                    <a:pt x="159" y="54"/>
                    <a:pt x="121" y="1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2" name="Freeform 92"/>
            <p:cNvSpPr>
              <a:spLocks noChangeArrowheads="1"/>
            </p:cNvSpPr>
            <p:nvPr/>
          </p:nvSpPr>
          <p:spPr bwMode="auto">
            <a:xfrm>
              <a:off x="1503363" y="3724275"/>
              <a:ext cx="120650" cy="20638"/>
            </a:xfrm>
            <a:custGeom>
              <a:avLst/>
              <a:gdLst>
                <a:gd name="T0" fmla="*/ 63 w 69"/>
                <a:gd name="T1" fmla="*/ 0 h 12"/>
                <a:gd name="T2" fmla="*/ 6 w 69"/>
                <a:gd name="T3" fmla="*/ 0 h 12"/>
                <a:gd name="T4" fmla="*/ 0 w 69"/>
                <a:gd name="T5" fmla="*/ 6 h 12"/>
                <a:gd name="T6" fmla="*/ 6 w 69"/>
                <a:gd name="T7" fmla="*/ 12 h 12"/>
                <a:gd name="T8" fmla="*/ 63 w 69"/>
                <a:gd name="T9" fmla="*/ 12 h 12"/>
                <a:gd name="T10" fmla="*/ 69 w 69"/>
                <a:gd name="T11" fmla="*/ 6 h 12"/>
                <a:gd name="T12" fmla="*/ 63 w 6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9" h="12">
                  <a:moveTo>
                    <a:pt x="63" y="0"/>
                  </a:moveTo>
                  <a:cubicBezTo>
                    <a:pt x="6" y="0"/>
                    <a:pt x="6" y="0"/>
                    <a:pt x="6" y="0"/>
                  </a:cubicBezTo>
                  <a:cubicBezTo>
                    <a:pt x="2" y="0"/>
                    <a:pt x="0" y="2"/>
                    <a:pt x="0" y="6"/>
                  </a:cubicBezTo>
                  <a:cubicBezTo>
                    <a:pt x="0" y="9"/>
                    <a:pt x="2" y="12"/>
                    <a:pt x="6" y="12"/>
                  </a:cubicBezTo>
                  <a:cubicBezTo>
                    <a:pt x="63" y="12"/>
                    <a:pt x="63" y="12"/>
                    <a:pt x="63" y="12"/>
                  </a:cubicBezTo>
                  <a:cubicBezTo>
                    <a:pt x="67" y="12"/>
                    <a:pt x="69" y="9"/>
                    <a:pt x="69" y="6"/>
                  </a:cubicBezTo>
                  <a:cubicBezTo>
                    <a:pt x="69" y="2"/>
                    <a:pt x="67" y="0"/>
                    <a:pt x="63" y="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3" name="Freeform 93"/>
            <p:cNvSpPr>
              <a:spLocks noChangeArrowheads="1"/>
            </p:cNvSpPr>
            <p:nvPr/>
          </p:nvSpPr>
          <p:spPr bwMode="auto">
            <a:xfrm>
              <a:off x="1506538" y="3749675"/>
              <a:ext cx="114300" cy="19050"/>
            </a:xfrm>
            <a:custGeom>
              <a:avLst/>
              <a:gdLst>
                <a:gd name="T0" fmla="*/ 61 w 67"/>
                <a:gd name="T1" fmla="*/ 0 h 11"/>
                <a:gd name="T2" fmla="*/ 6 w 67"/>
                <a:gd name="T3" fmla="*/ 0 h 11"/>
                <a:gd name="T4" fmla="*/ 0 w 67"/>
                <a:gd name="T5" fmla="*/ 5 h 11"/>
                <a:gd name="T6" fmla="*/ 6 w 67"/>
                <a:gd name="T7" fmla="*/ 11 h 11"/>
                <a:gd name="T8" fmla="*/ 61 w 67"/>
                <a:gd name="T9" fmla="*/ 11 h 11"/>
                <a:gd name="T10" fmla="*/ 67 w 67"/>
                <a:gd name="T11" fmla="*/ 5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6" y="0"/>
                    <a:pt x="6" y="0"/>
                    <a:pt x="6" y="0"/>
                  </a:cubicBezTo>
                  <a:cubicBezTo>
                    <a:pt x="3" y="0"/>
                    <a:pt x="0" y="2"/>
                    <a:pt x="0" y="5"/>
                  </a:cubicBezTo>
                  <a:cubicBezTo>
                    <a:pt x="0" y="8"/>
                    <a:pt x="3" y="11"/>
                    <a:pt x="6" y="11"/>
                  </a:cubicBezTo>
                  <a:cubicBezTo>
                    <a:pt x="61" y="11"/>
                    <a:pt x="61" y="11"/>
                    <a:pt x="61" y="11"/>
                  </a:cubicBezTo>
                  <a:cubicBezTo>
                    <a:pt x="64" y="11"/>
                    <a:pt x="67" y="8"/>
                    <a:pt x="67" y="5"/>
                  </a:cubicBezTo>
                  <a:cubicBezTo>
                    <a:pt x="67" y="2"/>
                    <a:pt x="64" y="0"/>
                    <a:pt x="61" y="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4" name="Freeform 94"/>
            <p:cNvSpPr>
              <a:spLocks noChangeArrowheads="1"/>
            </p:cNvSpPr>
            <p:nvPr/>
          </p:nvSpPr>
          <p:spPr bwMode="auto">
            <a:xfrm>
              <a:off x="1531938" y="3771900"/>
              <a:ext cx="63500" cy="15875"/>
            </a:xfrm>
            <a:custGeom>
              <a:avLst/>
              <a:gdLst>
                <a:gd name="T0" fmla="*/ 32 w 37"/>
                <a:gd name="T1" fmla="*/ 0 h 9"/>
                <a:gd name="T2" fmla="*/ 5 w 37"/>
                <a:gd name="T3" fmla="*/ 0 h 9"/>
                <a:gd name="T4" fmla="*/ 0 w 37"/>
                <a:gd name="T5" fmla="*/ 5 h 9"/>
                <a:gd name="T6" fmla="*/ 5 w 37"/>
                <a:gd name="T7" fmla="*/ 9 h 9"/>
                <a:gd name="T8" fmla="*/ 32 w 37"/>
                <a:gd name="T9" fmla="*/ 9 h 9"/>
                <a:gd name="T10" fmla="*/ 37 w 37"/>
                <a:gd name="T11" fmla="*/ 5 h 9"/>
                <a:gd name="T12" fmla="*/ 32 w 3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32" y="0"/>
                  </a:moveTo>
                  <a:cubicBezTo>
                    <a:pt x="5" y="0"/>
                    <a:pt x="5" y="0"/>
                    <a:pt x="5" y="0"/>
                  </a:cubicBezTo>
                  <a:cubicBezTo>
                    <a:pt x="2" y="0"/>
                    <a:pt x="0" y="2"/>
                    <a:pt x="0" y="5"/>
                  </a:cubicBezTo>
                  <a:cubicBezTo>
                    <a:pt x="0" y="7"/>
                    <a:pt x="2" y="9"/>
                    <a:pt x="5" y="9"/>
                  </a:cubicBezTo>
                  <a:cubicBezTo>
                    <a:pt x="32" y="9"/>
                    <a:pt x="32" y="9"/>
                    <a:pt x="32" y="9"/>
                  </a:cubicBezTo>
                  <a:cubicBezTo>
                    <a:pt x="35" y="9"/>
                    <a:pt x="37" y="7"/>
                    <a:pt x="37" y="5"/>
                  </a:cubicBezTo>
                  <a:cubicBezTo>
                    <a:pt x="37" y="2"/>
                    <a:pt x="35" y="0"/>
                    <a:pt x="32" y="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5" name="Freeform 95"/>
            <p:cNvSpPr>
              <a:spLocks noEditPoints="1"/>
            </p:cNvSpPr>
            <p:nvPr/>
          </p:nvSpPr>
          <p:spPr bwMode="auto">
            <a:xfrm>
              <a:off x="1509713" y="1524000"/>
              <a:ext cx="187325" cy="244475"/>
            </a:xfrm>
            <a:custGeom>
              <a:avLst/>
              <a:gdLst>
                <a:gd name="T0" fmla="*/ 250 w 257"/>
                <a:gd name="T1" fmla="*/ 303 h 336"/>
                <a:gd name="T2" fmla="*/ 139 w 257"/>
                <a:gd name="T3" fmla="*/ 253 h 336"/>
                <a:gd name="T4" fmla="*/ 229 w 257"/>
                <a:gd name="T5" fmla="*/ 45 h 336"/>
                <a:gd name="T6" fmla="*/ 94 w 257"/>
                <a:gd name="T7" fmla="*/ 234 h 336"/>
                <a:gd name="T8" fmla="*/ 0 w 257"/>
                <a:gd name="T9" fmla="*/ 192 h 336"/>
                <a:gd name="T10" fmla="*/ 257 w 257"/>
                <a:gd name="T11" fmla="*/ 0 h 336"/>
                <a:gd name="T12" fmla="*/ 250 w 257"/>
                <a:gd name="T13" fmla="*/ 303 h 336"/>
                <a:gd name="T14" fmla="*/ 106 w 257"/>
                <a:gd name="T15" fmla="*/ 336 h 336"/>
                <a:gd name="T16" fmla="*/ 89 w 257"/>
                <a:gd name="T17" fmla="*/ 265 h 336"/>
                <a:gd name="T18" fmla="*/ 153 w 257"/>
                <a:gd name="T19" fmla="*/ 289 h 336"/>
                <a:gd name="T20" fmla="*/ 106 w 257"/>
                <a:gd name="T21"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336">
                  <a:moveTo>
                    <a:pt x="250" y="303"/>
                  </a:moveTo>
                  <a:lnTo>
                    <a:pt x="139" y="253"/>
                  </a:lnTo>
                  <a:lnTo>
                    <a:pt x="229" y="45"/>
                  </a:lnTo>
                  <a:lnTo>
                    <a:pt x="94" y="234"/>
                  </a:lnTo>
                  <a:lnTo>
                    <a:pt x="0" y="192"/>
                  </a:lnTo>
                  <a:lnTo>
                    <a:pt x="257" y="0"/>
                  </a:lnTo>
                  <a:lnTo>
                    <a:pt x="250" y="303"/>
                  </a:lnTo>
                  <a:close/>
                  <a:moveTo>
                    <a:pt x="106" y="336"/>
                  </a:moveTo>
                  <a:lnTo>
                    <a:pt x="89" y="265"/>
                  </a:lnTo>
                  <a:lnTo>
                    <a:pt x="153" y="289"/>
                  </a:lnTo>
                  <a:lnTo>
                    <a:pt x="106" y="336"/>
                  </a:lnTo>
                  <a:close/>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36" name="Freeform 96"/>
            <p:cNvSpPr>
              <a:spLocks noEditPoints="1" noChangeArrowheads="1"/>
            </p:cNvSpPr>
            <p:nvPr/>
          </p:nvSpPr>
          <p:spPr bwMode="auto">
            <a:xfrm>
              <a:off x="2500313" y="1441450"/>
              <a:ext cx="174625" cy="174625"/>
            </a:xfrm>
            <a:custGeom>
              <a:avLst/>
              <a:gdLst>
                <a:gd name="T0" fmla="*/ 15 w 101"/>
                <a:gd name="T1" fmla="*/ 76 h 101"/>
                <a:gd name="T2" fmla="*/ 10 w 101"/>
                <a:gd name="T3" fmla="*/ 81 h 101"/>
                <a:gd name="T4" fmla="*/ 21 w 101"/>
                <a:gd name="T5" fmla="*/ 93 h 101"/>
                <a:gd name="T6" fmla="*/ 26 w 101"/>
                <a:gd name="T7" fmla="*/ 87 h 101"/>
                <a:gd name="T8" fmla="*/ 43 w 101"/>
                <a:gd name="T9" fmla="*/ 94 h 101"/>
                <a:gd name="T10" fmla="*/ 43 w 101"/>
                <a:gd name="T11" fmla="*/ 101 h 101"/>
                <a:gd name="T12" fmla="*/ 59 w 101"/>
                <a:gd name="T13" fmla="*/ 101 h 101"/>
                <a:gd name="T14" fmla="*/ 59 w 101"/>
                <a:gd name="T15" fmla="*/ 94 h 101"/>
                <a:gd name="T16" fmla="*/ 76 w 101"/>
                <a:gd name="T17" fmla="*/ 86 h 101"/>
                <a:gd name="T18" fmla="*/ 81 w 101"/>
                <a:gd name="T19" fmla="*/ 92 h 101"/>
                <a:gd name="T20" fmla="*/ 92 w 101"/>
                <a:gd name="T21" fmla="*/ 80 h 101"/>
                <a:gd name="T22" fmla="*/ 87 w 101"/>
                <a:gd name="T23" fmla="*/ 75 h 101"/>
                <a:gd name="T24" fmla="*/ 94 w 101"/>
                <a:gd name="T25" fmla="*/ 58 h 101"/>
                <a:gd name="T26" fmla="*/ 101 w 101"/>
                <a:gd name="T27" fmla="*/ 58 h 101"/>
                <a:gd name="T28" fmla="*/ 101 w 101"/>
                <a:gd name="T29" fmla="*/ 42 h 101"/>
                <a:gd name="T30" fmla="*/ 93 w 101"/>
                <a:gd name="T31" fmla="*/ 42 h 101"/>
                <a:gd name="T32" fmla="*/ 86 w 101"/>
                <a:gd name="T33" fmla="*/ 26 h 101"/>
                <a:gd name="T34" fmla="*/ 92 w 101"/>
                <a:gd name="T35" fmla="*/ 20 h 101"/>
                <a:gd name="T36" fmla="*/ 80 w 101"/>
                <a:gd name="T37" fmla="*/ 9 h 101"/>
                <a:gd name="T38" fmla="*/ 75 w 101"/>
                <a:gd name="T39" fmla="*/ 14 h 101"/>
                <a:gd name="T40" fmla="*/ 58 w 101"/>
                <a:gd name="T41" fmla="*/ 8 h 101"/>
                <a:gd name="T42" fmla="*/ 58 w 101"/>
                <a:gd name="T43" fmla="*/ 0 h 101"/>
                <a:gd name="T44" fmla="*/ 42 w 101"/>
                <a:gd name="T45" fmla="*/ 0 h 101"/>
                <a:gd name="T46" fmla="*/ 42 w 101"/>
                <a:gd name="T47" fmla="*/ 8 h 101"/>
                <a:gd name="T48" fmla="*/ 25 w 101"/>
                <a:gd name="T49" fmla="*/ 15 h 101"/>
                <a:gd name="T50" fmla="*/ 20 w 101"/>
                <a:gd name="T51" fmla="*/ 10 h 101"/>
                <a:gd name="T52" fmla="*/ 9 w 101"/>
                <a:gd name="T53" fmla="*/ 21 h 101"/>
                <a:gd name="T54" fmla="*/ 14 w 101"/>
                <a:gd name="T55" fmla="*/ 27 h 101"/>
                <a:gd name="T56" fmla="*/ 8 w 101"/>
                <a:gd name="T57" fmla="*/ 43 h 101"/>
                <a:gd name="T58" fmla="*/ 0 w 101"/>
                <a:gd name="T59" fmla="*/ 44 h 101"/>
                <a:gd name="T60" fmla="*/ 0 w 101"/>
                <a:gd name="T61" fmla="*/ 59 h 101"/>
                <a:gd name="T62" fmla="*/ 8 w 101"/>
                <a:gd name="T63" fmla="*/ 59 h 101"/>
                <a:gd name="T64" fmla="*/ 15 w 101"/>
                <a:gd name="T65" fmla="*/ 76 h 101"/>
                <a:gd name="T66" fmla="*/ 50 w 101"/>
                <a:gd name="T67" fmla="*/ 19 h 101"/>
                <a:gd name="T68" fmla="*/ 83 w 101"/>
                <a:gd name="T69" fmla="*/ 50 h 101"/>
                <a:gd name="T70" fmla="*/ 51 w 101"/>
                <a:gd name="T71" fmla="*/ 83 h 101"/>
                <a:gd name="T72" fmla="*/ 18 w 101"/>
                <a:gd name="T73" fmla="*/ 51 h 101"/>
                <a:gd name="T74" fmla="*/ 50 w 101"/>
                <a:gd name="T75"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101">
                  <a:moveTo>
                    <a:pt x="15" y="76"/>
                  </a:moveTo>
                  <a:cubicBezTo>
                    <a:pt x="10" y="81"/>
                    <a:pt x="10" y="81"/>
                    <a:pt x="10" y="81"/>
                  </a:cubicBezTo>
                  <a:cubicBezTo>
                    <a:pt x="21" y="93"/>
                    <a:pt x="21" y="93"/>
                    <a:pt x="21" y="93"/>
                  </a:cubicBezTo>
                  <a:cubicBezTo>
                    <a:pt x="26" y="87"/>
                    <a:pt x="26" y="87"/>
                    <a:pt x="26" y="87"/>
                  </a:cubicBezTo>
                  <a:cubicBezTo>
                    <a:pt x="31" y="90"/>
                    <a:pt x="37" y="93"/>
                    <a:pt x="43" y="94"/>
                  </a:cubicBezTo>
                  <a:cubicBezTo>
                    <a:pt x="43" y="101"/>
                    <a:pt x="43" y="101"/>
                    <a:pt x="43" y="101"/>
                  </a:cubicBezTo>
                  <a:cubicBezTo>
                    <a:pt x="59" y="101"/>
                    <a:pt x="59" y="101"/>
                    <a:pt x="59" y="101"/>
                  </a:cubicBezTo>
                  <a:cubicBezTo>
                    <a:pt x="59" y="94"/>
                    <a:pt x="59" y="94"/>
                    <a:pt x="59" y="94"/>
                  </a:cubicBezTo>
                  <a:cubicBezTo>
                    <a:pt x="65" y="92"/>
                    <a:pt x="71" y="90"/>
                    <a:pt x="76" y="86"/>
                  </a:cubicBezTo>
                  <a:cubicBezTo>
                    <a:pt x="81" y="92"/>
                    <a:pt x="81" y="92"/>
                    <a:pt x="81" y="92"/>
                  </a:cubicBezTo>
                  <a:cubicBezTo>
                    <a:pt x="92" y="80"/>
                    <a:pt x="92" y="80"/>
                    <a:pt x="92" y="80"/>
                  </a:cubicBezTo>
                  <a:cubicBezTo>
                    <a:pt x="87" y="75"/>
                    <a:pt x="87" y="75"/>
                    <a:pt x="87" y="75"/>
                  </a:cubicBezTo>
                  <a:cubicBezTo>
                    <a:pt x="90" y="70"/>
                    <a:pt x="93" y="64"/>
                    <a:pt x="94" y="58"/>
                  </a:cubicBezTo>
                  <a:cubicBezTo>
                    <a:pt x="101" y="58"/>
                    <a:pt x="101" y="58"/>
                    <a:pt x="101" y="58"/>
                  </a:cubicBezTo>
                  <a:cubicBezTo>
                    <a:pt x="101" y="42"/>
                    <a:pt x="101" y="42"/>
                    <a:pt x="101" y="42"/>
                  </a:cubicBezTo>
                  <a:cubicBezTo>
                    <a:pt x="93" y="42"/>
                    <a:pt x="93" y="42"/>
                    <a:pt x="93" y="42"/>
                  </a:cubicBezTo>
                  <a:cubicBezTo>
                    <a:pt x="92" y="36"/>
                    <a:pt x="90" y="30"/>
                    <a:pt x="86" y="26"/>
                  </a:cubicBezTo>
                  <a:cubicBezTo>
                    <a:pt x="92" y="20"/>
                    <a:pt x="92" y="20"/>
                    <a:pt x="92" y="20"/>
                  </a:cubicBezTo>
                  <a:cubicBezTo>
                    <a:pt x="80" y="9"/>
                    <a:pt x="80" y="9"/>
                    <a:pt x="80" y="9"/>
                  </a:cubicBezTo>
                  <a:cubicBezTo>
                    <a:pt x="75" y="14"/>
                    <a:pt x="75" y="14"/>
                    <a:pt x="75" y="14"/>
                  </a:cubicBezTo>
                  <a:cubicBezTo>
                    <a:pt x="70" y="11"/>
                    <a:pt x="64" y="9"/>
                    <a:pt x="58" y="8"/>
                  </a:cubicBezTo>
                  <a:cubicBezTo>
                    <a:pt x="58" y="0"/>
                    <a:pt x="58" y="0"/>
                    <a:pt x="58" y="0"/>
                  </a:cubicBezTo>
                  <a:cubicBezTo>
                    <a:pt x="42" y="0"/>
                    <a:pt x="42" y="0"/>
                    <a:pt x="42" y="0"/>
                  </a:cubicBezTo>
                  <a:cubicBezTo>
                    <a:pt x="42" y="8"/>
                    <a:pt x="42" y="8"/>
                    <a:pt x="42" y="8"/>
                  </a:cubicBezTo>
                  <a:cubicBezTo>
                    <a:pt x="36" y="9"/>
                    <a:pt x="30" y="12"/>
                    <a:pt x="25" y="15"/>
                  </a:cubicBezTo>
                  <a:cubicBezTo>
                    <a:pt x="20" y="10"/>
                    <a:pt x="20" y="10"/>
                    <a:pt x="20" y="10"/>
                  </a:cubicBezTo>
                  <a:cubicBezTo>
                    <a:pt x="9" y="21"/>
                    <a:pt x="9" y="21"/>
                    <a:pt x="9" y="21"/>
                  </a:cubicBezTo>
                  <a:cubicBezTo>
                    <a:pt x="14" y="27"/>
                    <a:pt x="14" y="27"/>
                    <a:pt x="14" y="27"/>
                  </a:cubicBezTo>
                  <a:cubicBezTo>
                    <a:pt x="11" y="32"/>
                    <a:pt x="9" y="37"/>
                    <a:pt x="8" y="43"/>
                  </a:cubicBezTo>
                  <a:cubicBezTo>
                    <a:pt x="0" y="44"/>
                    <a:pt x="0" y="44"/>
                    <a:pt x="0" y="44"/>
                  </a:cubicBezTo>
                  <a:cubicBezTo>
                    <a:pt x="0" y="59"/>
                    <a:pt x="0" y="59"/>
                    <a:pt x="0" y="59"/>
                  </a:cubicBezTo>
                  <a:cubicBezTo>
                    <a:pt x="8" y="59"/>
                    <a:pt x="8" y="59"/>
                    <a:pt x="8" y="59"/>
                  </a:cubicBezTo>
                  <a:cubicBezTo>
                    <a:pt x="9" y="65"/>
                    <a:pt x="11" y="71"/>
                    <a:pt x="15" y="76"/>
                  </a:cubicBezTo>
                  <a:moveTo>
                    <a:pt x="50" y="19"/>
                  </a:moveTo>
                  <a:cubicBezTo>
                    <a:pt x="68" y="18"/>
                    <a:pt x="83" y="32"/>
                    <a:pt x="83" y="50"/>
                  </a:cubicBezTo>
                  <a:cubicBezTo>
                    <a:pt x="83" y="68"/>
                    <a:pt x="69" y="83"/>
                    <a:pt x="51" y="83"/>
                  </a:cubicBezTo>
                  <a:cubicBezTo>
                    <a:pt x="33" y="83"/>
                    <a:pt x="19" y="69"/>
                    <a:pt x="18" y="51"/>
                  </a:cubicBezTo>
                  <a:cubicBezTo>
                    <a:pt x="18" y="33"/>
                    <a:pt x="32" y="19"/>
                    <a:pt x="50" y="19"/>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7" name="Freeform 97"/>
            <p:cNvSpPr>
              <a:spLocks noEditPoints="1" noChangeArrowheads="1"/>
            </p:cNvSpPr>
            <p:nvPr/>
          </p:nvSpPr>
          <p:spPr bwMode="auto">
            <a:xfrm>
              <a:off x="2633663" y="1362075"/>
              <a:ext cx="117475" cy="117475"/>
            </a:xfrm>
            <a:custGeom>
              <a:avLst/>
              <a:gdLst>
                <a:gd name="T0" fmla="*/ 63 w 68"/>
                <a:gd name="T1" fmla="*/ 28 h 68"/>
                <a:gd name="T2" fmla="*/ 68 w 68"/>
                <a:gd name="T3" fmla="*/ 26 h 68"/>
                <a:gd name="T4" fmla="*/ 63 w 68"/>
                <a:gd name="T5" fmla="*/ 14 h 68"/>
                <a:gd name="T6" fmla="*/ 58 w 68"/>
                <a:gd name="T7" fmla="*/ 16 h 68"/>
                <a:gd name="T8" fmla="*/ 50 w 68"/>
                <a:gd name="T9" fmla="*/ 9 h 68"/>
                <a:gd name="T10" fmla="*/ 52 w 68"/>
                <a:gd name="T11" fmla="*/ 4 h 68"/>
                <a:gd name="T12" fmla="*/ 40 w 68"/>
                <a:gd name="T13" fmla="*/ 0 h 68"/>
                <a:gd name="T14" fmla="*/ 38 w 68"/>
                <a:gd name="T15" fmla="*/ 4 h 68"/>
                <a:gd name="T16" fmla="*/ 28 w 68"/>
                <a:gd name="T17" fmla="*/ 5 h 68"/>
                <a:gd name="T18" fmla="*/ 26 w 68"/>
                <a:gd name="T19" fmla="*/ 0 h 68"/>
                <a:gd name="T20" fmla="*/ 14 w 68"/>
                <a:gd name="T21" fmla="*/ 5 h 68"/>
                <a:gd name="T22" fmla="*/ 16 w 68"/>
                <a:gd name="T23" fmla="*/ 10 h 68"/>
                <a:gd name="T24" fmla="*/ 9 w 68"/>
                <a:gd name="T25" fmla="*/ 17 h 68"/>
                <a:gd name="T26" fmla="*/ 4 w 68"/>
                <a:gd name="T27" fmla="*/ 16 h 68"/>
                <a:gd name="T28" fmla="*/ 0 w 68"/>
                <a:gd name="T29" fmla="*/ 27 h 68"/>
                <a:gd name="T30" fmla="*/ 4 w 68"/>
                <a:gd name="T31" fmla="*/ 29 h 68"/>
                <a:gd name="T32" fmla="*/ 5 w 68"/>
                <a:gd name="T33" fmla="*/ 40 h 68"/>
                <a:gd name="T34" fmla="*/ 0 w 68"/>
                <a:gd name="T35" fmla="*/ 42 h 68"/>
                <a:gd name="T36" fmla="*/ 5 w 68"/>
                <a:gd name="T37" fmla="*/ 54 h 68"/>
                <a:gd name="T38" fmla="*/ 10 w 68"/>
                <a:gd name="T39" fmla="*/ 51 h 68"/>
                <a:gd name="T40" fmla="*/ 18 w 68"/>
                <a:gd name="T41" fmla="*/ 59 h 68"/>
                <a:gd name="T42" fmla="*/ 16 w 68"/>
                <a:gd name="T43" fmla="*/ 64 h 68"/>
                <a:gd name="T44" fmla="*/ 28 w 68"/>
                <a:gd name="T45" fmla="*/ 68 h 68"/>
                <a:gd name="T46" fmla="*/ 29 w 68"/>
                <a:gd name="T47" fmla="*/ 63 h 68"/>
                <a:gd name="T48" fmla="*/ 40 w 68"/>
                <a:gd name="T49" fmla="*/ 63 h 68"/>
                <a:gd name="T50" fmla="*/ 42 w 68"/>
                <a:gd name="T51" fmla="*/ 68 h 68"/>
                <a:gd name="T52" fmla="*/ 54 w 68"/>
                <a:gd name="T53" fmla="*/ 63 h 68"/>
                <a:gd name="T54" fmla="*/ 52 w 68"/>
                <a:gd name="T55" fmla="*/ 58 h 68"/>
                <a:gd name="T56" fmla="*/ 59 w 68"/>
                <a:gd name="T57" fmla="*/ 50 h 68"/>
                <a:gd name="T58" fmla="*/ 64 w 68"/>
                <a:gd name="T59" fmla="*/ 52 h 68"/>
                <a:gd name="T60" fmla="*/ 68 w 68"/>
                <a:gd name="T61" fmla="*/ 40 h 68"/>
                <a:gd name="T62" fmla="*/ 63 w 68"/>
                <a:gd name="T63" fmla="*/ 38 h 68"/>
                <a:gd name="T64" fmla="*/ 63 w 68"/>
                <a:gd name="T65" fmla="*/ 28 h 68"/>
                <a:gd name="T66" fmla="*/ 42 w 68"/>
                <a:gd name="T67" fmla="*/ 52 h 68"/>
                <a:gd name="T68" fmla="*/ 34 w 68"/>
                <a:gd name="T69" fmla="*/ 54 h 68"/>
                <a:gd name="T70" fmla="*/ 16 w 68"/>
                <a:gd name="T71" fmla="*/ 42 h 68"/>
                <a:gd name="T72" fmla="*/ 26 w 68"/>
                <a:gd name="T73" fmla="*/ 16 h 68"/>
                <a:gd name="T74" fmla="*/ 34 w 68"/>
                <a:gd name="T75" fmla="*/ 14 h 68"/>
                <a:gd name="T76" fmla="*/ 52 w 68"/>
                <a:gd name="T77" fmla="*/ 26 h 68"/>
                <a:gd name="T78" fmla="*/ 42 w 68"/>
                <a:gd name="T79"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 h="68">
                  <a:moveTo>
                    <a:pt x="63" y="28"/>
                  </a:moveTo>
                  <a:cubicBezTo>
                    <a:pt x="68" y="26"/>
                    <a:pt x="68" y="26"/>
                    <a:pt x="68" y="26"/>
                  </a:cubicBezTo>
                  <a:cubicBezTo>
                    <a:pt x="63" y="14"/>
                    <a:pt x="63" y="14"/>
                    <a:pt x="63" y="14"/>
                  </a:cubicBezTo>
                  <a:cubicBezTo>
                    <a:pt x="58" y="16"/>
                    <a:pt x="58" y="16"/>
                    <a:pt x="58" y="16"/>
                  </a:cubicBezTo>
                  <a:cubicBezTo>
                    <a:pt x="56" y="13"/>
                    <a:pt x="53" y="11"/>
                    <a:pt x="50" y="9"/>
                  </a:cubicBezTo>
                  <a:cubicBezTo>
                    <a:pt x="52" y="4"/>
                    <a:pt x="52" y="4"/>
                    <a:pt x="52" y="4"/>
                  </a:cubicBezTo>
                  <a:cubicBezTo>
                    <a:pt x="40" y="0"/>
                    <a:pt x="40" y="0"/>
                    <a:pt x="40" y="0"/>
                  </a:cubicBezTo>
                  <a:cubicBezTo>
                    <a:pt x="38" y="4"/>
                    <a:pt x="38" y="4"/>
                    <a:pt x="38" y="4"/>
                  </a:cubicBezTo>
                  <a:cubicBezTo>
                    <a:pt x="35" y="4"/>
                    <a:pt x="31" y="4"/>
                    <a:pt x="28" y="5"/>
                  </a:cubicBezTo>
                  <a:cubicBezTo>
                    <a:pt x="26" y="0"/>
                    <a:pt x="26" y="0"/>
                    <a:pt x="26" y="0"/>
                  </a:cubicBezTo>
                  <a:cubicBezTo>
                    <a:pt x="14" y="5"/>
                    <a:pt x="14" y="5"/>
                    <a:pt x="14" y="5"/>
                  </a:cubicBezTo>
                  <a:cubicBezTo>
                    <a:pt x="16" y="10"/>
                    <a:pt x="16" y="10"/>
                    <a:pt x="16" y="10"/>
                  </a:cubicBezTo>
                  <a:cubicBezTo>
                    <a:pt x="13" y="12"/>
                    <a:pt x="11" y="14"/>
                    <a:pt x="9" y="17"/>
                  </a:cubicBezTo>
                  <a:cubicBezTo>
                    <a:pt x="4" y="16"/>
                    <a:pt x="4" y="16"/>
                    <a:pt x="4" y="16"/>
                  </a:cubicBezTo>
                  <a:cubicBezTo>
                    <a:pt x="0" y="27"/>
                    <a:pt x="0" y="27"/>
                    <a:pt x="0" y="27"/>
                  </a:cubicBezTo>
                  <a:cubicBezTo>
                    <a:pt x="4" y="29"/>
                    <a:pt x="4" y="29"/>
                    <a:pt x="4" y="29"/>
                  </a:cubicBezTo>
                  <a:cubicBezTo>
                    <a:pt x="4" y="33"/>
                    <a:pt x="4" y="36"/>
                    <a:pt x="5" y="40"/>
                  </a:cubicBezTo>
                  <a:cubicBezTo>
                    <a:pt x="0" y="42"/>
                    <a:pt x="0" y="42"/>
                    <a:pt x="0" y="42"/>
                  </a:cubicBezTo>
                  <a:cubicBezTo>
                    <a:pt x="5" y="54"/>
                    <a:pt x="5" y="54"/>
                    <a:pt x="5" y="54"/>
                  </a:cubicBezTo>
                  <a:cubicBezTo>
                    <a:pt x="10" y="51"/>
                    <a:pt x="10" y="51"/>
                    <a:pt x="10" y="51"/>
                  </a:cubicBezTo>
                  <a:cubicBezTo>
                    <a:pt x="12" y="54"/>
                    <a:pt x="15" y="57"/>
                    <a:pt x="18" y="59"/>
                  </a:cubicBezTo>
                  <a:cubicBezTo>
                    <a:pt x="16" y="64"/>
                    <a:pt x="16" y="64"/>
                    <a:pt x="16" y="64"/>
                  </a:cubicBezTo>
                  <a:cubicBezTo>
                    <a:pt x="28" y="68"/>
                    <a:pt x="28" y="68"/>
                    <a:pt x="28" y="68"/>
                  </a:cubicBezTo>
                  <a:cubicBezTo>
                    <a:pt x="29" y="63"/>
                    <a:pt x="29" y="63"/>
                    <a:pt x="29" y="63"/>
                  </a:cubicBezTo>
                  <a:cubicBezTo>
                    <a:pt x="33" y="64"/>
                    <a:pt x="37" y="64"/>
                    <a:pt x="40" y="63"/>
                  </a:cubicBezTo>
                  <a:cubicBezTo>
                    <a:pt x="42" y="68"/>
                    <a:pt x="42" y="68"/>
                    <a:pt x="42" y="68"/>
                  </a:cubicBezTo>
                  <a:cubicBezTo>
                    <a:pt x="54" y="63"/>
                    <a:pt x="54" y="63"/>
                    <a:pt x="54" y="63"/>
                  </a:cubicBezTo>
                  <a:cubicBezTo>
                    <a:pt x="52" y="58"/>
                    <a:pt x="52" y="58"/>
                    <a:pt x="52" y="58"/>
                  </a:cubicBezTo>
                  <a:cubicBezTo>
                    <a:pt x="54" y="56"/>
                    <a:pt x="57" y="53"/>
                    <a:pt x="59" y="50"/>
                  </a:cubicBezTo>
                  <a:cubicBezTo>
                    <a:pt x="64" y="52"/>
                    <a:pt x="64" y="52"/>
                    <a:pt x="64" y="52"/>
                  </a:cubicBezTo>
                  <a:cubicBezTo>
                    <a:pt x="68" y="40"/>
                    <a:pt x="68" y="40"/>
                    <a:pt x="68" y="40"/>
                  </a:cubicBezTo>
                  <a:cubicBezTo>
                    <a:pt x="63" y="38"/>
                    <a:pt x="63" y="38"/>
                    <a:pt x="63" y="38"/>
                  </a:cubicBezTo>
                  <a:cubicBezTo>
                    <a:pt x="64" y="35"/>
                    <a:pt x="64" y="31"/>
                    <a:pt x="63" y="28"/>
                  </a:cubicBezTo>
                  <a:moveTo>
                    <a:pt x="42" y="52"/>
                  </a:moveTo>
                  <a:cubicBezTo>
                    <a:pt x="40" y="53"/>
                    <a:pt x="37" y="54"/>
                    <a:pt x="34" y="54"/>
                  </a:cubicBezTo>
                  <a:cubicBezTo>
                    <a:pt x="26" y="54"/>
                    <a:pt x="19" y="49"/>
                    <a:pt x="16" y="42"/>
                  </a:cubicBezTo>
                  <a:cubicBezTo>
                    <a:pt x="11" y="32"/>
                    <a:pt x="16" y="20"/>
                    <a:pt x="26" y="16"/>
                  </a:cubicBezTo>
                  <a:cubicBezTo>
                    <a:pt x="28" y="14"/>
                    <a:pt x="31" y="14"/>
                    <a:pt x="34" y="14"/>
                  </a:cubicBezTo>
                  <a:cubicBezTo>
                    <a:pt x="42" y="14"/>
                    <a:pt x="49" y="18"/>
                    <a:pt x="52" y="26"/>
                  </a:cubicBezTo>
                  <a:cubicBezTo>
                    <a:pt x="57" y="36"/>
                    <a:pt x="52" y="48"/>
                    <a:pt x="42" y="52"/>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8" name="Freeform 98"/>
            <p:cNvSpPr>
              <a:spLocks noChangeArrowheads="1"/>
            </p:cNvSpPr>
            <p:nvPr/>
          </p:nvSpPr>
          <p:spPr bwMode="auto">
            <a:xfrm>
              <a:off x="2228850" y="3543300"/>
              <a:ext cx="190500" cy="223838"/>
            </a:xfrm>
            <a:custGeom>
              <a:avLst/>
              <a:gdLst>
                <a:gd name="T0" fmla="*/ 71 w 111"/>
                <a:gd name="T1" fmla="*/ 113 h 130"/>
                <a:gd name="T2" fmla="*/ 102 w 111"/>
                <a:gd name="T3" fmla="*/ 55 h 130"/>
                <a:gd name="T4" fmla="*/ 92 w 111"/>
                <a:gd name="T5" fmla="*/ 14 h 130"/>
                <a:gd name="T6" fmla="*/ 81 w 111"/>
                <a:gd name="T7" fmla="*/ 8 h 130"/>
                <a:gd name="T8" fmla="*/ 41 w 111"/>
                <a:gd name="T9" fmla="*/ 23 h 130"/>
                <a:gd name="T10" fmla="*/ 7 w 111"/>
                <a:gd name="T11" fmla="*/ 87 h 130"/>
                <a:gd name="T12" fmla="*/ 18 w 111"/>
                <a:gd name="T13" fmla="*/ 123 h 130"/>
                <a:gd name="T14" fmla="*/ 18 w 111"/>
                <a:gd name="T15" fmla="*/ 123 h 130"/>
                <a:gd name="T16" fmla="*/ 54 w 111"/>
                <a:gd name="T17" fmla="*/ 113 h 130"/>
                <a:gd name="T18" fmla="*/ 78 w 111"/>
                <a:gd name="T19" fmla="*/ 68 h 130"/>
                <a:gd name="T20" fmla="*/ 71 w 111"/>
                <a:gd name="T21" fmla="*/ 42 h 130"/>
                <a:gd name="T22" fmla="*/ 69 w 111"/>
                <a:gd name="T23" fmla="*/ 42 h 130"/>
                <a:gd name="T24" fmla="*/ 44 w 111"/>
                <a:gd name="T25" fmla="*/ 50 h 130"/>
                <a:gd name="T26" fmla="*/ 25 w 111"/>
                <a:gd name="T27" fmla="*/ 87 h 130"/>
                <a:gd name="T28" fmla="*/ 33 w 111"/>
                <a:gd name="T29" fmla="*/ 92 h 130"/>
                <a:gd name="T30" fmla="*/ 53 w 111"/>
                <a:gd name="T31" fmla="*/ 55 h 130"/>
                <a:gd name="T32" fmla="*/ 64 w 111"/>
                <a:gd name="T33" fmla="*/ 50 h 130"/>
                <a:gd name="T34" fmla="*/ 66 w 111"/>
                <a:gd name="T35" fmla="*/ 51 h 130"/>
                <a:gd name="T36" fmla="*/ 69 w 111"/>
                <a:gd name="T37" fmla="*/ 63 h 130"/>
                <a:gd name="T38" fmla="*/ 46 w 111"/>
                <a:gd name="T39" fmla="*/ 108 h 130"/>
                <a:gd name="T40" fmla="*/ 23 w 111"/>
                <a:gd name="T41" fmla="*/ 115 h 130"/>
                <a:gd name="T42" fmla="*/ 14 w 111"/>
                <a:gd name="T43" fmla="*/ 104 h 130"/>
                <a:gd name="T44" fmla="*/ 18 w 111"/>
                <a:gd name="T45" fmla="*/ 88 h 130"/>
                <a:gd name="T46" fmla="*/ 50 w 111"/>
                <a:gd name="T47" fmla="*/ 27 h 130"/>
                <a:gd name="T48" fmla="*/ 76 w 111"/>
                <a:gd name="T49" fmla="*/ 17 h 130"/>
                <a:gd name="T50" fmla="*/ 87 w 111"/>
                <a:gd name="T51" fmla="*/ 23 h 130"/>
                <a:gd name="T52" fmla="*/ 93 w 111"/>
                <a:gd name="T53" fmla="*/ 50 h 130"/>
                <a:gd name="T54" fmla="*/ 62 w 111"/>
                <a:gd name="T55" fmla="*/ 108 h 130"/>
                <a:gd name="T56" fmla="*/ 71 w 111"/>
                <a:gd name="T57" fmla="*/ 11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130">
                  <a:moveTo>
                    <a:pt x="71" y="113"/>
                  </a:moveTo>
                  <a:cubicBezTo>
                    <a:pt x="102" y="55"/>
                    <a:pt x="102" y="55"/>
                    <a:pt x="102" y="55"/>
                  </a:cubicBezTo>
                  <a:cubicBezTo>
                    <a:pt x="111" y="39"/>
                    <a:pt x="107" y="22"/>
                    <a:pt x="92" y="14"/>
                  </a:cubicBezTo>
                  <a:cubicBezTo>
                    <a:pt x="81" y="8"/>
                    <a:pt x="81" y="8"/>
                    <a:pt x="81" y="8"/>
                  </a:cubicBezTo>
                  <a:cubicBezTo>
                    <a:pt x="66" y="0"/>
                    <a:pt x="50" y="6"/>
                    <a:pt x="41" y="23"/>
                  </a:cubicBezTo>
                  <a:cubicBezTo>
                    <a:pt x="7" y="87"/>
                    <a:pt x="7" y="87"/>
                    <a:pt x="7" y="87"/>
                  </a:cubicBezTo>
                  <a:cubicBezTo>
                    <a:pt x="0" y="100"/>
                    <a:pt x="5" y="116"/>
                    <a:pt x="18" y="123"/>
                  </a:cubicBezTo>
                  <a:cubicBezTo>
                    <a:pt x="18" y="123"/>
                    <a:pt x="18" y="123"/>
                    <a:pt x="18" y="123"/>
                  </a:cubicBezTo>
                  <a:cubicBezTo>
                    <a:pt x="31" y="130"/>
                    <a:pt x="47" y="125"/>
                    <a:pt x="54" y="113"/>
                  </a:cubicBezTo>
                  <a:cubicBezTo>
                    <a:pt x="78" y="68"/>
                    <a:pt x="78" y="68"/>
                    <a:pt x="78" y="68"/>
                  </a:cubicBezTo>
                  <a:cubicBezTo>
                    <a:pt x="83" y="58"/>
                    <a:pt x="80" y="47"/>
                    <a:pt x="71" y="42"/>
                  </a:cubicBezTo>
                  <a:cubicBezTo>
                    <a:pt x="69" y="42"/>
                    <a:pt x="69" y="42"/>
                    <a:pt x="69" y="42"/>
                  </a:cubicBezTo>
                  <a:cubicBezTo>
                    <a:pt x="60" y="37"/>
                    <a:pt x="50" y="40"/>
                    <a:pt x="44" y="50"/>
                  </a:cubicBezTo>
                  <a:cubicBezTo>
                    <a:pt x="25" y="87"/>
                    <a:pt x="25" y="87"/>
                    <a:pt x="25" y="87"/>
                  </a:cubicBezTo>
                  <a:cubicBezTo>
                    <a:pt x="33" y="92"/>
                    <a:pt x="33" y="92"/>
                    <a:pt x="33" y="92"/>
                  </a:cubicBezTo>
                  <a:cubicBezTo>
                    <a:pt x="53" y="55"/>
                    <a:pt x="53" y="55"/>
                    <a:pt x="53" y="55"/>
                  </a:cubicBezTo>
                  <a:cubicBezTo>
                    <a:pt x="55" y="51"/>
                    <a:pt x="60" y="48"/>
                    <a:pt x="64" y="50"/>
                  </a:cubicBezTo>
                  <a:cubicBezTo>
                    <a:pt x="66" y="51"/>
                    <a:pt x="66" y="51"/>
                    <a:pt x="66" y="51"/>
                  </a:cubicBezTo>
                  <a:cubicBezTo>
                    <a:pt x="70" y="54"/>
                    <a:pt x="72" y="59"/>
                    <a:pt x="69" y="63"/>
                  </a:cubicBezTo>
                  <a:cubicBezTo>
                    <a:pt x="46" y="108"/>
                    <a:pt x="46" y="108"/>
                    <a:pt x="46" y="108"/>
                  </a:cubicBezTo>
                  <a:cubicBezTo>
                    <a:pt x="41" y="116"/>
                    <a:pt x="31" y="119"/>
                    <a:pt x="23" y="115"/>
                  </a:cubicBezTo>
                  <a:cubicBezTo>
                    <a:pt x="19" y="112"/>
                    <a:pt x="16" y="108"/>
                    <a:pt x="14" y="104"/>
                  </a:cubicBezTo>
                  <a:cubicBezTo>
                    <a:pt x="14" y="100"/>
                    <a:pt x="15" y="94"/>
                    <a:pt x="18" y="88"/>
                  </a:cubicBezTo>
                  <a:cubicBezTo>
                    <a:pt x="50" y="27"/>
                    <a:pt x="50" y="27"/>
                    <a:pt x="50" y="27"/>
                  </a:cubicBezTo>
                  <a:cubicBezTo>
                    <a:pt x="58" y="13"/>
                    <a:pt x="68" y="13"/>
                    <a:pt x="76" y="17"/>
                  </a:cubicBezTo>
                  <a:cubicBezTo>
                    <a:pt x="87" y="23"/>
                    <a:pt x="87" y="23"/>
                    <a:pt x="87" y="23"/>
                  </a:cubicBezTo>
                  <a:cubicBezTo>
                    <a:pt x="98" y="29"/>
                    <a:pt x="98" y="41"/>
                    <a:pt x="93" y="50"/>
                  </a:cubicBezTo>
                  <a:cubicBezTo>
                    <a:pt x="62" y="108"/>
                    <a:pt x="62" y="108"/>
                    <a:pt x="62" y="108"/>
                  </a:cubicBezTo>
                  <a:lnTo>
                    <a:pt x="71" y="113"/>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39" name="Oval 99"/>
            <p:cNvSpPr>
              <a:spLocks noChangeArrowheads="1"/>
            </p:cNvSpPr>
            <p:nvPr/>
          </p:nvSpPr>
          <p:spPr bwMode="auto">
            <a:xfrm>
              <a:off x="1057275" y="1693863"/>
              <a:ext cx="500063" cy="496887"/>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40" name="Oval 100"/>
            <p:cNvSpPr>
              <a:spLocks noChangeArrowheads="1"/>
            </p:cNvSpPr>
            <p:nvPr/>
          </p:nvSpPr>
          <p:spPr bwMode="auto">
            <a:xfrm>
              <a:off x="1266825" y="2003425"/>
              <a:ext cx="80963" cy="809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41" name="Freeform 101"/>
            <p:cNvSpPr>
              <a:spLocks noChangeArrowheads="1"/>
            </p:cNvSpPr>
            <p:nvPr/>
          </p:nvSpPr>
          <p:spPr bwMode="auto">
            <a:xfrm>
              <a:off x="1193800" y="1897063"/>
              <a:ext cx="225425" cy="109537"/>
            </a:xfrm>
            <a:custGeom>
              <a:avLst/>
              <a:gdLst>
                <a:gd name="T0" fmla="*/ 121 w 131"/>
                <a:gd name="T1" fmla="*/ 30 h 64"/>
                <a:gd name="T2" fmla="*/ 120 w 131"/>
                <a:gd name="T3" fmla="*/ 29 h 64"/>
                <a:gd name="T4" fmla="*/ 119 w 131"/>
                <a:gd name="T5" fmla="*/ 28 h 64"/>
                <a:gd name="T6" fmla="*/ 119 w 131"/>
                <a:gd name="T7" fmla="*/ 27 h 64"/>
                <a:gd name="T8" fmla="*/ 14 w 131"/>
                <a:gd name="T9" fmla="*/ 30 h 64"/>
                <a:gd name="T10" fmla="*/ 10 w 131"/>
                <a:gd name="T11" fmla="*/ 33 h 64"/>
                <a:gd name="T12" fmla="*/ 6 w 131"/>
                <a:gd name="T13" fmla="*/ 38 h 64"/>
                <a:gd name="T14" fmla="*/ 6 w 131"/>
                <a:gd name="T15" fmla="*/ 58 h 64"/>
                <a:gd name="T16" fmla="*/ 26 w 131"/>
                <a:gd name="T17" fmla="*/ 58 h 64"/>
                <a:gd name="T18" fmla="*/ 34 w 131"/>
                <a:gd name="T19" fmla="*/ 50 h 64"/>
                <a:gd name="T20" fmla="*/ 101 w 131"/>
                <a:gd name="T21" fmla="*/ 50 h 64"/>
                <a:gd name="T22" fmla="*/ 107 w 131"/>
                <a:gd name="T23" fmla="*/ 56 h 64"/>
                <a:gd name="T24" fmla="*/ 127 w 131"/>
                <a:gd name="T25" fmla="*/ 56 h 64"/>
                <a:gd name="T26" fmla="*/ 131 w 131"/>
                <a:gd name="T27" fmla="*/ 46 h 64"/>
                <a:gd name="T28" fmla="*/ 127 w 131"/>
                <a:gd name="T29" fmla="*/ 35 h 64"/>
                <a:gd name="T30" fmla="*/ 121 w 131"/>
                <a:gd name="T31"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64">
                  <a:moveTo>
                    <a:pt x="121" y="30"/>
                  </a:moveTo>
                  <a:cubicBezTo>
                    <a:pt x="121" y="29"/>
                    <a:pt x="121" y="29"/>
                    <a:pt x="120" y="29"/>
                  </a:cubicBezTo>
                  <a:cubicBezTo>
                    <a:pt x="119" y="28"/>
                    <a:pt x="119" y="28"/>
                    <a:pt x="119" y="28"/>
                  </a:cubicBezTo>
                  <a:cubicBezTo>
                    <a:pt x="119" y="27"/>
                    <a:pt x="119" y="27"/>
                    <a:pt x="119" y="27"/>
                  </a:cubicBezTo>
                  <a:cubicBezTo>
                    <a:pt x="89" y="0"/>
                    <a:pt x="43" y="1"/>
                    <a:pt x="14" y="30"/>
                  </a:cubicBezTo>
                  <a:cubicBezTo>
                    <a:pt x="10" y="33"/>
                    <a:pt x="10" y="33"/>
                    <a:pt x="10" y="33"/>
                  </a:cubicBezTo>
                  <a:cubicBezTo>
                    <a:pt x="6" y="38"/>
                    <a:pt x="6" y="38"/>
                    <a:pt x="6" y="38"/>
                  </a:cubicBezTo>
                  <a:cubicBezTo>
                    <a:pt x="0" y="43"/>
                    <a:pt x="0" y="53"/>
                    <a:pt x="6" y="58"/>
                  </a:cubicBezTo>
                  <a:cubicBezTo>
                    <a:pt x="12" y="64"/>
                    <a:pt x="21" y="64"/>
                    <a:pt x="26" y="58"/>
                  </a:cubicBezTo>
                  <a:cubicBezTo>
                    <a:pt x="34" y="50"/>
                    <a:pt x="34" y="50"/>
                    <a:pt x="34" y="50"/>
                  </a:cubicBezTo>
                  <a:cubicBezTo>
                    <a:pt x="53" y="32"/>
                    <a:pt x="82" y="32"/>
                    <a:pt x="101" y="50"/>
                  </a:cubicBezTo>
                  <a:cubicBezTo>
                    <a:pt x="107" y="56"/>
                    <a:pt x="107" y="56"/>
                    <a:pt x="107" y="56"/>
                  </a:cubicBezTo>
                  <a:cubicBezTo>
                    <a:pt x="112" y="61"/>
                    <a:pt x="121" y="61"/>
                    <a:pt x="127" y="56"/>
                  </a:cubicBezTo>
                  <a:cubicBezTo>
                    <a:pt x="130" y="53"/>
                    <a:pt x="131" y="49"/>
                    <a:pt x="131" y="46"/>
                  </a:cubicBezTo>
                  <a:cubicBezTo>
                    <a:pt x="131" y="42"/>
                    <a:pt x="130" y="38"/>
                    <a:pt x="127" y="35"/>
                  </a:cubicBezTo>
                  <a:lnTo>
                    <a:pt x="121" y="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2" name="Freeform 102"/>
            <p:cNvSpPr>
              <a:spLocks noChangeArrowheads="1"/>
            </p:cNvSpPr>
            <p:nvPr/>
          </p:nvSpPr>
          <p:spPr bwMode="auto">
            <a:xfrm>
              <a:off x="1131888" y="1804988"/>
              <a:ext cx="347662" cy="139700"/>
            </a:xfrm>
            <a:custGeom>
              <a:avLst/>
              <a:gdLst>
                <a:gd name="T0" fmla="*/ 197 w 202"/>
                <a:gd name="T1" fmla="*/ 54 h 81"/>
                <a:gd name="T2" fmla="*/ 192 w 202"/>
                <a:gd name="T3" fmla="*/ 49 h 81"/>
                <a:gd name="T4" fmla="*/ 192 w 202"/>
                <a:gd name="T5" fmla="*/ 49 h 81"/>
                <a:gd name="T6" fmla="*/ 188 w 202"/>
                <a:gd name="T7" fmla="*/ 45 h 81"/>
                <a:gd name="T8" fmla="*/ 186 w 202"/>
                <a:gd name="T9" fmla="*/ 43 h 81"/>
                <a:gd name="T10" fmla="*/ 15 w 202"/>
                <a:gd name="T11" fmla="*/ 47 h 81"/>
                <a:gd name="T12" fmla="*/ 14 w 202"/>
                <a:gd name="T13" fmla="*/ 48 h 81"/>
                <a:gd name="T14" fmla="*/ 6 w 202"/>
                <a:gd name="T15" fmla="*/ 57 h 81"/>
                <a:gd name="T16" fmla="*/ 6 w 202"/>
                <a:gd name="T17" fmla="*/ 75 h 81"/>
                <a:gd name="T18" fmla="*/ 24 w 202"/>
                <a:gd name="T19" fmla="*/ 75 h 81"/>
                <a:gd name="T20" fmla="*/ 33 w 202"/>
                <a:gd name="T21" fmla="*/ 67 h 81"/>
                <a:gd name="T22" fmla="*/ 33 w 202"/>
                <a:gd name="T23" fmla="*/ 67 h 81"/>
                <a:gd name="T24" fmla="*/ 171 w 202"/>
                <a:gd name="T25" fmla="*/ 66 h 81"/>
                <a:gd name="T26" fmla="*/ 178 w 202"/>
                <a:gd name="T27" fmla="*/ 73 h 81"/>
                <a:gd name="T28" fmla="*/ 197 w 202"/>
                <a:gd name="T29" fmla="*/ 73 h 81"/>
                <a:gd name="T30" fmla="*/ 197 w 202"/>
                <a:gd name="T31"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81">
                  <a:moveTo>
                    <a:pt x="197" y="54"/>
                  </a:moveTo>
                  <a:cubicBezTo>
                    <a:pt x="192" y="49"/>
                    <a:pt x="192" y="49"/>
                    <a:pt x="192" y="49"/>
                  </a:cubicBezTo>
                  <a:cubicBezTo>
                    <a:pt x="192" y="49"/>
                    <a:pt x="192" y="49"/>
                    <a:pt x="192" y="49"/>
                  </a:cubicBezTo>
                  <a:cubicBezTo>
                    <a:pt x="188" y="45"/>
                    <a:pt x="188" y="45"/>
                    <a:pt x="188" y="45"/>
                  </a:cubicBezTo>
                  <a:cubicBezTo>
                    <a:pt x="188" y="44"/>
                    <a:pt x="187" y="44"/>
                    <a:pt x="186" y="43"/>
                  </a:cubicBezTo>
                  <a:cubicBezTo>
                    <a:pt x="137" y="0"/>
                    <a:pt x="62" y="2"/>
                    <a:pt x="15" y="47"/>
                  </a:cubicBezTo>
                  <a:cubicBezTo>
                    <a:pt x="15" y="48"/>
                    <a:pt x="15" y="48"/>
                    <a:pt x="14" y="48"/>
                  </a:cubicBezTo>
                  <a:cubicBezTo>
                    <a:pt x="6" y="57"/>
                    <a:pt x="6" y="57"/>
                    <a:pt x="6" y="57"/>
                  </a:cubicBezTo>
                  <a:cubicBezTo>
                    <a:pt x="0" y="62"/>
                    <a:pt x="0" y="70"/>
                    <a:pt x="6" y="75"/>
                  </a:cubicBezTo>
                  <a:cubicBezTo>
                    <a:pt x="11" y="81"/>
                    <a:pt x="19" y="81"/>
                    <a:pt x="24" y="75"/>
                  </a:cubicBezTo>
                  <a:cubicBezTo>
                    <a:pt x="33" y="67"/>
                    <a:pt x="33" y="67"/>
                    <a:pt x="33" y="67"/>
                  </a:cubicBezTo>
                  <a:cubicBezTo>
                    <a:pt x="33" y="67"/>
                    <a:pt x="33" y="67"/>
                    <a:pt x="33" y="67"/>
                  </a:cubicBezTo>
                  <a:cubicBezTo>
                    <a:pt x="72" y="29"/>
                    <a:pt x="133" y="29"/>
                    <a:pt x="171" y="66"/>
                  </a:cubicBezTo>
                  <a:cubicBezTo>
                    <a:pt x="178" y="73"/>
                    <a:pt x="178" y="73"/>
                    <a:pt x="178" y="73"/>
                  </a:cubicBezTo>
                  <a:cubicBezTo>
                    <a:pt x="183" y="78"/>
                    <a:pt x="192" y="78"/>
                    <a:pt x="197" y="73"/>
                  </a:cubicBezTo>
                  <a:cubicBezTo>
                    <a:pt x="202" y="67"/>
                    <a:pt x="202" y="59"/>
                    <a:pt x="197" y="5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3" name="Oval 103"/>
            <p:cNvSpPr>
              <a:spLocks noChangeArrowheads="1"/>
            </p:cNvSpPr>
            <p:nvPr/>
          </p:nvSpPr>
          <p:spPr bwMode="auto">
            <a:xfrm>
              <a:off x="2667000" y="2301875"/>
              <a:ext cx="531813" cy="533400"/>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44" name="Freeform 104"/>
            <p:cNvSpPr>
              <a:spLocks noEditPoints="1" noChangeArrowheads="1"/>
            </p:cNvSpPr>
            <p:nvPr/>
          </p:nvSpPr>
          <p:spPr bwMode="auto">
            <a:xfrm>
              <a:off x="2765425" y="2398713"/>
              <a:ext cx="336550" cy="339725"/>
            </a:xfrm>
            <a:custGeom>
              <a:avLst/>
              <a:gdLst>
                <a:gd name="T0" fmla="*/ 98 w 196"/>
                <a:gd name="T1" fmla="*/ 197 h 197"/>
                <a:gd name="T2" fmla="*/ 196 w 196"/>
                <a:gd name="T3" fmla="*/ 99 h 197"/>
                <a:gd name="T4" fmla="*/ 98 w 196"/>
                <a:gd name="T5" fmla="*/ 0 h 197"/>
                <a:gd name="T6" fmla="*/ 0 w 196"/>
                <a:gd name="T7" fmla="*/ 99 h 197"/>
                <a:gd name="T8" fmla="*/ 98 w 196"/>
                <a:gd name="T9" fmla="*/ 197 h 197"/>
                <a:gd name="T10" fmla="*/ 38 w 196"/>
                <a:gd name="T11" fmla="*/ 166 h 197"/>
                <a:gd name="T12" fmla="*/ 30 w 196"/>
                <a:gd name="T13" fmla="*/ 158 h 197"/>
                <a:gd name="T14" fmla="*/ 49 w 196"/>
                <a:gd name="T15" fmla="*/ 140 h 197"/>
                <a:gd name="T16" fmla="*/ 57 w 196"/>
                <a:gd name="T17" fmla="*/ 148 h 197"/>
                <a:gd name="T18" fmla="*/ 38 w 196"/>
                <a:gd name="T19" fmla="*/ 166 h 197"/>
                <a:gd name="T20" fmla="*/ 103 w 196"/>
                <a:gd name="T21" fmla="*/ 188 h 197"/>
                <a:gd name="T22" fmla="*/ 92 w 196"/>
                <a:gd name="T23" fmla="*/ 188 h 197"/>
                <a:gd name="T24" fmla="*/ 92 w 196"/>
                <a:gd name="T25" fmla="*/ 162 h 197"/>
                <a:gd name="T26" fmla="*/ 103 w 196"/>
                <a:gd name="T27" fmla="*/ 162 h 197"/>
                <a:gd name="T28" fmla="*/ 103 w 196"/>
                <a:gd name="T29" fmla="*/ 188 h 197"/>
                <a:gd name="T30" fmla="*/ 188 w 196"/>
                <a:gd name="T31" fmla="*/ 104 h 197"/>
                <a:gd name="T32" fmla="*/ 161 w 196"/>
                <a:gd name="T33" fmla="*/ 104 h 197"/>
                <a:gd name="T34" fmla="*/ 161 w 196"/>
                <a:gd name="T35" fmla="*/ 93 h 197"/>
                <a:gd name="T36" fmla="*/ 188 w 196"/>
                <a:gd name="T37" fmla="*/ 93 h 197"/>
                <a:gd name="T38" fmla="*/ 188 w 196"/>
                <a:gd name="T39" fmla="*/ 104 h 197"/>
                <a:gd name="T40" fmla="*/ 157 w 196"/>
                <a:gd name="T41" fmla="*/ 31 h 197"/>
                <a:gd name="T42" fmla="*/ 165 w 196"/>
                <a:gd name="T43" fmla="*/ 39 h 197"/>
                <a:gd name="T44" fmla="*/ 147 w 196"/>
                <a:gd name="T45" fmla="*/ 58 h 197"/>
                <a:gd name="T46" fmla="*/ 139 w 196"/>
                <a:gd name="T47" fmla="*/ 50 h 197"/>
                <a:gd name="T48" fmla="*/ 157 w 196"/>
                <a:gd name="T49" fmla="*/ 31 h 197"/>
                <a:gd name="T50" fmla="*/ 147 w 196"/>
                <a:gd name="T51" fmla="*/ 140 h 197"/>
                <a:gd name="T52" fmla="*/ 165 w 196"/>
                <a:gd name="T53" fmla="*/ 158 h 197"/>
                <a:gd name="T54" fmla="*/ 157 w 196"/>
                <a:gd name="T55" fmla="*/ 166 h 197"/>
                <a:gd name="T56" fmla="*/ 139 w 196"/>
                <a:gd name="T57" fmla="*/ 148 h 197"/>
                <a:gd name="T58" fmla="*/ 147 w 196"/>
                <a:gd name="T59" fmla="*/ 140 h 197"/>
                <a:gd name="T60" fmla="*/ 92 w 196"/>
                <a:gd name="T61" fmla="*/ 9 h 197"/>
                <a:gd name="T62" fmla="*/ 103 w 196"/>
                <a:gd name="T63" fmla="*/ 9 h 197"/>
                <a:gd name="T64" fmla="*/ 103 w 196"/>
                <a:gd name="T65" fmla="*/ 35 h 197"/>
                <a:gd name="T66" fmla="*/ 92 w 196"/>
                <a:gd name="T67" fmla="*/ 35 h 197"/>
                <a:gd name="T68" fmla="*/ 92 w 196"/>
                <a:gd name="T69" fmla="*/ 9 h 197"/>
                <a:gd name="T70" fmla="*/ 82 w 196"/>
                <a:gd name="T71" fmla="*/ 76 h 197"/>
                <a:gd name="T72" fmla="*/ 99 w 196"/>
                <a:gd name="T73" fmla="*/ 92 h 197"/>
                <a:gd name="T74" fmla="*/ 130 w 196"/>
                <a:gd name="T75" fmla="*/ 62 h 197"/>
                <a:gd name="T76" fmla="*/ 137 w 196"/>
                <a:gd name="T77" fmla="*/ 70 h 197"/>
                <a:gd name="T78" fmla="*/ 99 w 196"/>
                <a:gd name="T79" fmla="*/ 108 h 197"/>
                <a:gd name="T80" fmla="*/ 74 w 196"/>
                <a:gd name="T81" fmla="*/ 84 h 197"/>
                <a:gd name="T82" fmla="*/ 82 w 196"/>
                <a:gd name="T83" fmla="*/ 76 h 197"/>
                <a:gd name="T84" fmla="*/ 38 w 196"/>
                <a:gd name="T85" fmla="*/ 31 h 197"/>
                <a:gd name="T86" fmla="*/ 57 w 196"/>
                <a:gd name="T87" fmla="*/ 50 h 197"/>
                <a:gd name="T88" fmla="*/ 49 w 196"/>
                <a:gd name="T89" fmla="*/ 58 h 197"/>
                <a:gd name="T90" fmla="*/ 30 w 196"/>
                <a:gd name="T91" fmla="*/ 39 h 197"/>
                <a:gd name="T92" fmla="*/ 38 w 196"/>
                <a:gd name="T93" fmla="*/ 31 h 197"/>
                <a:gd name="T94" fmla="*/ 34 w 196"/>
                <a:gd name="T95" fmla="*/ 104 h 197"/>
                <a:gd name="T96" fmla="*/ 8 w 196"/>
                <a:gd name="T97" fmla="*/ 104 h 197"/>
                <a:gd name="T98" fmla="*/ 8 w 196"/>
                <a:gd name="T99" fmla="*/ 93 h 197"/>
                <a:gd name="T100" fmla="*/ 34 w 196"/>
                <a:gd name="T101" fmla="*/ 93 h 197"/>
                <a:gd name="T102" fmla="*/ 34 w 196"/>
                <a:gd name="T103" fmla="*/ 10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6" h="197">
                  <a:moveTo>
                    <a:pt x="98" y="197"/>
                  </a:moveTo>
                  <a:cubicBezTo>
                    <a:pt x="152" y="197"/>
                    <a:pt x="196" y="153"/>
                    <a:pt x="196" y="99"/>
                  </a:cubicBezTo>
                  <a:cubicBezTo>
                    <a:pt x="196" y="44"/>
                    <a:pt x="152" y="0"/>
                    <a:pt x="98" y="0"/>
                  </a:cubicBezTo>
                  <a:cubicBezTo>
                    <a:pt x="43" y="0"/>
                    <a:pt x="0" y="44"/>
                    <a:pt x="0" y="99"/>
                  </a:cubicBezTo>
                  <a:cubicBezTo>
                    <a:pt x="0" y="153"/>
                    <a:pt x="43" y="197"/>
                    <a:pt x="98" y="197"/>
                  </a:cubicBezTo>
                  <a:moveTo>
                    <a:pt x="38" y="166"/>
                  </a:moveTo>
                  <a:cubicBezTo>
                    <a:pt x="30" y="158"/>
                    <a:pt x="30" y="158"/>
                    <a:pt x="30" y="158"/>
                  </a:cubicBezTo>
                  <a:cubicBezTo>
                    <a:pt x="49" y="140"/>
                    <a:pt x="49" y="140"/>
                    <a:pt x="49" y="140"/>
                  </a:cubicBezTo>
                  <a:cubicBezTo>
                    <a:pt x="57" y="148"/>
                    <a:pt x="57" y="148"/>
                    <a:pt x="57" y="148"/>
                  </a:cubicBezTo>
                  <a:lnTo>
                    <a:pt x="38" y="166"/>
                  </a:lnTo>
                  <a:close/>
                  <a:moveTo>
                    <a:pt x="103" y="188"/>
                  </a:moveTo>
                  <a:cubicBezTo>
                    <a:pt x="92" y="188"/>
                    <a:pt x="92" y="188"/>
                    <a:pt x="92" y="188"/>
                  </a:cubicBezTo>
                  <a:cubicBezTo>
                    <a:pt x="92" y="162"/>
                    <a:pt x="92" y="162"/>
                    <a:pt x="92" y="162"/>
                  </a:cubicBezTo>
                  <a:cubicBezTo>
                    <a:pt x="103" y="162"/>
                    <a:pt x="103" y="162"/>
                    <a:pt x="103" y="162"/>
                  </a:cubicBezTo>
                  <a:lnTo>
                    <a:pt x="103" y="188"/>
                  </a:lnTo>
                  <a:close/>
                  <a:moveTo>
                    <a:pt x="188" y="104"/>
                  </a:moveTo>
                  <a:cubicBezTo>
                    <a:pt x="161" y="104"/>
                    <a:pt x="161" y="104"/>
                    <a:pt x="161" y="104"/>
                  </a:cubicBezTo>
                  <a:cubicBezTo>
                    <a:pt x="161" y="93"/>
                    <a:pt x="161" y="93"/>
                    <a:pt x="161" y="93"/>
                  </a:cubicBezTo>
                  <a:cubicBezTo>
                    <a:pt x="188" y="93"/>
                    <a:pt x="188" y="93"/>
                    <a:pt x="188" y="93"/>
                  </a:cubicBezTo>
                  <a:lnTo>
                    <a:pt x="188" y="104"/>
                  </a:lnTo>
                  <a:close/>
                  <a:moveTo>
                    <a:pt x="157" y="31"/>
                  </a:moveTo>
                  <a:cubicBezTo>
                    <a:pt x="165" y="39"/>
                    <a:pt x="165" y="39"/>
                    <a:pt x="165" y="39"/>
                  </a:cubicBezTo>
                  <a:cubicBezTo>
                    <a:pt x="147" y="58"/>
                    <a:pt x="147" y="58"/>
                    <a:pt x="147" y="58"/>
                  </a:cubicBezTo>
                  <a:cubicBezTo>
                    <a:pt x="139" y="50"/>
                    <a:pt x="139" y="50"/>
                    <a:pt x="139" y="50"/>
                  </a:cubicBezTo>
                  <a:lnTo>
                    <a:pt x="157" y="31"/>
                  </a:lnTo>
                  <a:close/>
                  <a:moveTo>
                    <a:pt x="147" y="140"/>
                  </a:moveTo>
                  <a:cubicBezTo>
                    <a:pt x="165" y="158"/>
                    <a:pt x="165" y="158"/>
                    <a:pt x="165" y="158"/>
                  </a:cubicBezTo>
                  <a:cubicBezTo>
                    <a:pt x="157" y="166"/>
                    <a:pt x="157" y="166"/>
                    <a:pt x="157" y="166"/>
                  </a:cubicBezTo>
                  <a:cubicBezTo>
                    <a:pt x="139" y="148"/>
                    <a:pt x="139" y="148"/>
                    <a:pt x="139" y="148"/>
                  </a:cubicBezTo>
                  <a:lnTo>
                    <a:pt x="147" y="140"/>
                  </a:lnTo>
                  <a:close/>
                  <a:moveTo>
                    <a:pt x="92" y="9"/>
                  </a:moveTo>
                  <a:cubicBezTo>
                    <a:pt x="103" y="9"/>
                    <a:pt x="103" y="9"/>
                    <a:pt x="103" y="9"/>
                  </a:cubicBezTo>
                  <a:cubicBezTo>
                    <a:pt x="103" y="35"/>
                    <a:pt x="103" y="35"/>
                    <a:pt x="103" y="35"/>
                  </a:cubicBezTo>
                  <a:cubicBezTo>
                    <a:pt x="92" y="35"/>
                    <a:pt x="92" y="35"/>
                    <a:pt x="92" y="35"/>
                  </a:cubicBezTo>
                  <a:lnTo>
                    <a:pt x="92" y="9"/>
                  </a:lnTo>
                  <a:close/>
                  <a:moveTo>
                    <a:pt x="82" y="76"/>
                  </a:moveTo>
                  <a:cubicBezTo>
                    <a:pt x="99" y="92"/>
                    <a:pt x="99" y="92"/>
                    <a:pt x="99" y="92"/>
                  </a:cubicBezTo>
                  <a:cubicBezTo>
                    <a:pt x="130" y="62"/>
                    <a:pt x="130" y="62"/>
                    <a:pt x="130" y="62"/>
                  </a:cubicBezTo>
                  <a:cubicBezTo>
                    <a:pt x="137" y="70"/>
                    <a:pt x="137" y="70"/>
                    <a:pt x="137" y="70"/>
                  </a:cubicBezTo>
                  <a:cubicBezTo>
                    <a:pt x="99" y="108"/>
                    <a:pt x="99" y="108"/>
                    <a:pt x="99" y="108"/>
                  </a:cubicBezTo>
                  <a:cubicBezTo>
                    <a:pt x="74" y="84"/>
                    <a:pt x="74" y="84"/>
                    <a:pt x="74" y="84"/>
                  </a:cubicBezTo>
                  <a:lnTo>
                    <a:pt x="82" y="76"/>
                  </a:lnTo>
                  <a:close/>
                  <a:moveTo>
                    <a:pt x="38" y="31"/>
                  </a:moveTo>
                  <a:cubicBezTo>
                    <a:pt x="57" y="50"/>
                    <a:pt x="57" y="50"/>
                    <a:pt x="57" y="50"/>
                  </a:cubicBezTo>
                  <a:cubicBezTo>
                    <a:pt x="49" y="58"/>
                    <a:pt x="49" y="58"/>
                    <a:pt x="49" y="58"/>
                  </a:cubicBezTo>
                  <a:cubicBezTo>
                    <a:pt x="30" y="39"/>
                    <a:pt x="30" y="39"/>
                    <a:pt x="30" y="39"/>
                  </a:cubicBezTo>
                  <a:lnTo>
                    <a:pt x="38" y="31"/>
                  </a:lnTo>
                  <a:close/>
                  <a:moveTo>
                    <a:pt x="34" y="104"/>
                  </a:moveTo>
                  <a:cubicBezTo>
                    <a:pt x="8" y="104"/>
                    <a:pt x="8" y="104"/>
                    <a:pt x="8" y="104"/>
                  </a:cubicBezTo>
                  <a:cubicBezTo>
                    <a:pt x="8" y="93"/>
                    <a:pt x="8" y="93"/>
                    <a:pt x="8" y="93"/>
                  </a:cubicBezTo>
                  <a:cubicBezTo>
                    <a:pt x="34" y="93"/>
                    <a:pt x="34" y="93"/>
                    <a:pt x="34" y="93"/>
                  </a:cubicBezTo>
                  <a:lnTo>
                    <a:pt x="34"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5" name="Oval 105"/>
            <p:cNvSpPr>
              <a:spLocks noChangeArrowheads="1"/>
            </p:cNvSpPr>
            <p:nvPr/>
          </p:nvSpPr>
          <p:spPr bwMode="auto">
            <a:xfrm>
              <a:off x="2384425" y="2900363"/>
              <a:ext cx="530225" cy="528637"/>
            </a:xfrm>
            <a:prstGeom prst="ellipse">
              <a:avLst/>
            </a:pr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46" name="Freeform 106"/>
            <p:cNvSpPr>
              <a:spLocks noEditPoints="1" noChangeArrowheads="1"/>
            </p:cNvSpPr>
            <p:nvPr/>
          </p:nvSpPr>
          <p:spPr bwMode="auto">
            <a:xfrm>
              <a:off x="2489200" y="3149600"/>
              <a:ext cx="352425" cy="176213"/>
            </a:xfrm>
            <a:custGeom>
              <a:avLst/>
              <a:gdLst>
                <a:gd name="T0" fmla="*/ 86 w 204"/>
                <a:gd name="T1" fmla="*/ 102 h 102"/>
                <a:gd name="T2" fmla="*/ 153 w 204"/>
                <a:gd name="T3" fmla="*/ 70 h 102"/>
                <a:gd name="T4" fmla="*/ 168 w 204"/>
                <a:gd name="T5" fmla="*/ 73 h 102"/>
                <a:gd name="T6" fmla="*/ 204 w 204"/>
                <a:gd name="T7" fmla="*/ 37 h 102"/>
                <a:gd name="T8" fmla="*/ 170 w 204"/>
                <a:gd name="T9" fmla="*/ 1 h 102"/>
                <a:gd name="T10" fmla="*/ 170 w 204"/>
                <a:gd name="T11" fmla="*/ 0 h 102"/>
                <a:gd name="T12" fmla="*/ 1 w 204"/>
                <a:gd name="T13" fmla="*/ 0 h 102"/>
                <a:gd name="T14" fmla="*/ 0 w 204"/>
                <a:gd name="T15" fmla="*/ 17 h 102"/>
                <a:gd name="T16" fmla="*/ 86 w 204"/>
                <a:gd name="T17" fmla="*/ 102 h 102"/>
                <a:gd name="T18" fmla="*/ 171 w 204"/>
                <a:gd name="T19" fmla="*/ 17 h 102"/>
                <a:gd name="T20" fmla="*/ 171 w 204"/>
                <a:gd name="T21" fmla="*/ 16 h 102"/>
                <a:gd name="T22" fmla="*/ 189 w 204"/>
                <a:gd name="T23" fmla="*/ 37 h 102"/>
                <a:gd name="T24" fmla="*/ 168 w 204"/>
                <a:gd name="T25" fmla="*/ 57 h 102"/>
                <a:gd name="T26" fmla="*/ 162 w 204"/>
                <a:gd name="T27" fmla="*/ 56 h 102"/>
                <a:gd name="T28" fmla="*/ 171 w 204"/>
                <a:gd name="T29"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102">
                  <a:moveTo>
                    <a:pt x="86" y="102"/>
                  </a:moveTo>
                  <a:cubicBezTo>
                    <a:pt x="113" y="102"/>
                    <a:pt x="137" y="89"/>
                    <a:pt x="153" y="70"/>
                  </a:cubicBezTo>
                  <a:cubicBezTo>
                    <a:pt x="158" y="72"/>
                    <a:pt x="163" y="73"/>
                    <a:pt x="168" y="73"/>
                  </a:cubicBezTo>
                  <a:cubicBezTo>
                    <a:pt x="188" y="73"/>
                    <a:pt x="204" y="57"/>
                    <a:pt x="204" y="37"/>
                  </a:cubicBezTo>
                  <a:cubicBezTo>
                    <a:pt x="204" y="17"/>
                    <a:pt x="189" y="1"/>
                    <a:pt x="170" y="1"/>
                  </a:cubicBezTo>
                  <a:cubicBezTo>
                    <a:pt x="170" y="1"/>
                    <a:pt x="170" y="1"/>
                    <a:pt x="170" y="0"/>
                  </a:cubicBezTo>
                  <a:cubicBezTo>
                    <a:pt x="1" y="0"/>
                    <a:pt x="1" y="0"/>
                    <a:pt x="1" y="0"/>
                  </a:cubicBezTo>
                  <a:cubicBezTo>
                    <a:pt x="0" y="6"/>
                    <a:pt x="0" y="11"/>
                    <a:pt x="0" y="17"/>
                  </a:cubicBezTo>
                  <a:cubicBezTo>
                    <a:pt x="0" y="64"/>
                    <a:pt x="38" y="102"/>
                    <a:pt x="86" y="102"/>
                  </a:cubicBezTo>
                  <a:moveTo>
                    <a:pt x="171" y="17"/>
                  </a:moveTo>
                  <a:cubicBezTo>
                    <a:pt x="171" y="17"/>
                    <a:pt x="171" y="17"/>
                    <a:pt x="171" y="16"/>
                  </a:cubicBezTo>
                  <a:cubicBezTo>
                    <a:pt x="181" y="18"/>
                    <a:pt x="189" y="26"/>
                    <a:pt x="189" y="37"/>
                  </a:cubicBezTo>
                  <a:cubicBezTo>
                    <a:pt x="189" y="48"/>
                    <a:pt x="179" y="57"/>
                    <a:pt x="168" y="57"/>
                  </a:cubicBezTo>
                  <a:cubicBezTo>
                    <a:pt x="166" y="57"/>
                    <a:pt x="164" y="57"/>
                    <a:pt x="162" y="56"/>
                  </a:cubicBezTo>
                  <a:cubicBezTo>
                    <a:pt x="168" y="44"/>
                    <a:pt x="171" y="31"/>
                    <a:pt x="171"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7" name="Freeform 107"/>
            <p:cNvSpPr>
              <a:spLocks noChangeArrowheads="1"/>
            </p:cNvSpPr>
            <p:nvPr/>
          </p:nvSpPr>
          <p:spPr bwMode="auto">
            <a:xfrm>
              <a:off x="2562225" y="2995613"/>
              <a:ext cx="57150" cy="146050"/>
            </a:xfrm>
            <a:custGeom>
              <a:avLst/>
              <a:gdLst>
                <a:gd name="T0" fmla="*/ 12 w 33"/>
                <a:gd name="T1" fmla="*/ 64 h 85"/>
                <a:gd name="T2" fmla="*/ 16 w 33"/>
                <a:gd name="T3" fmla="*/ 81 h 85"/>
                <a:gd name="T4" fmla="*/ 30 w 33"/>
                <a:gd name="T5" fmla="*/ 52 h 85"/>
                <a:gd name="T6" fmla="*/ 22 w 33"/>
                <a:gd name="T7" fmla="*/ 35 h 85"/>
                <a:gd name="T8" fmla="*/ 22 w 33"/>
                <a:gd name="T9" fmla="*/ 22 h 85"/>
                <a:gd name="T10" fmla="*/ 13 w 33"/>
                <a:gd name="T11" fmla="*/ 6 h 85"/>
                <a:gd name="T12" fmla="*/ 4 w 33"/>
                <a:gd name="T13" fmla="*/ 36 h 85"/>
                <a:gd name="T14" fmla="*/ 12 w 33"/>
                <a:gd name="T15" fmla="*/ 64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5">
                  <a:moveTo>
                    <a:pt x="12" y="64"/>
                  </a:moveTo>
                  <a:cubicBezTo>
                    <a:pt x="1" y="68"/>
                    <a:pt x="6" y="85"/>
                    <a:pt x="16" y="81"/>
                  </a:cubicBezTo>
                  <a:cubicBezTo>
                    <a:pt x="29" y="77"/>
                    <a:pt x="33" y="64"/>
                    <a:pt x="30" y="52"/>
                  </a:cubicBezTo>
                  <a:cubicBezTo>
                    <a:pt x="29" y="46"/>
                    <a:pt x="25" y="40"/>
                    <a:pt x="22" y="35"/>
                  </a:cubicBezTo>
                  <a:cubicBezTo>
                    <a:pt x="20" y="31"/>
                    <a:pt x="17" y="24"/>
                    <a:pt x="22" y="22"/>
                  </a:cubicBezTo>
                  <a:cubicBezTo>
                    <a:pt x="31" y="16"/>
                    <a:pt x="22" y="0"/>
                    <a:pt x="13" y="6"/>
                  </a:cubicBezTo>
                  <a:cubicBezTo>
                    <a:pt x="2" y="13"/>
                    <a:pt x="0" y="25"/>
                    <a:pt x="4" y="36"/>
                  </a:cubicBezTo>
                  <a:cubicBezTo>
                    <a:pt x="5" y="40"/>
                    <a:pt x="20" y="62"/>
                    <a:pt x="12" y="6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8" name="Freeform 108"/>
            <p:cNvSpPr>
              <a:spLocks noChangeArrowheads="1"/>
            </p:cNvSpPr>
            <p:nvPr/>
          </p:nvSpPr>
          <p:spPr bwMode="auto">
            <a:xfrm>
              <a:off x="2644775" y="2995613"/>
              <a:ext cx="57150" cy="146050"/>
            </a:xfrm>
            <a:custGeom>
              <a:avLst/>
              <a:gdLst>
                <a:gd name="T0" fmla="*/ 12 w 33"/>
                <a:gd name="T1" fmla="*/ 64 h 85"/>
                <a:gd name="T2" fmla="*/ 17 w 33"/>
                <a:gd name="T3" fmla="*/ 81 h 85"/>
                <a:gd name="T4" fmla="*/ 30 w 33"/>
                <a:gd name="T5" fmla="*/ 52 h 85"/>
                <a:gd name="T6" fmla="*/ 22 w 33"/>
                <a:gd name="T7" fmla="*/ 35 h 85"/>
                <a:gd name="T8" fmla="*/ 22 w 33"/>
                <a:gd name="T9" fmla="*/ 22 h 85"/>
                <a:gd name="T10" fmla="*/ 13 w 33"/>
                <a:gd name="T11" fmla="*/ 6 h 85"/>
                <a:gd name="T12" fmla="*/ 4 w 33"/>
                <a:gd name="T13" fmla="*/ 36 h 85"/>
                <a:gd name="T14" fmla="*/ 12 w 33"/>
                <a:gd name="T15" fmla="*/ 64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85">
                  <a:moveTo>
                    <a:pt x="12" y="64"/>
                  </a:moveTo>
                  <a:cubicBezTo>
                    <a:pt x="1" y="68"/>
                    <a:pt x="6" y="85"/>
                    <a:pt x="17" y="81"/>
                  </a:cubicBezTo>
                  <a:cubicBezTo>
                    <a:pt x="29" y="77"/>
                    <a:pt x="33" y="64"/>
                    <a:pt x="30" y="52"/>
                  </a:cubicBezTo>
                  <a:cubicBezTo>
                    <a:pt x="29" y="46"/>
                    <a:pt x="25" y="40"/>
                    <a:pt x="22" y="35"/>
                  </a:cubicBezTo>
                  <a:cubicBezTo>
                    <a:pt x="21" y="31"/>
                    <a:pt x="17" y="24"/>
                    <a:pt x="22" y="22"/>
                  </a:cubicBezTo>
                  <a:cubicBezTo>
                    <a:pt x="31" y="16"/>
                    <a:pt x="22" y="0"/>
                    <a:pt x="13" y="6"/>
                  </a:cubicBezTo>
                  <a:cubicBezTo>
                    <a:pt x="2" y="13"/>
                    <a:pt x="0" y="25"/>
                    <a:pt x="4" y="36"/>
                  </a:cubicBezTo>
                  <a:cubicBezTo>
                    <a:pt x="5" y="40"/>
                    <a:pt x="20" y="62"/>
                    <a:pt x="12" y="6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49" name="Oval 109"/>
            <p:cNvSpPr>
              <a:spLocks noChangeArrowheads="1"/>
            </p:cNvSpPr>
            <p:nvPr/>
          </p:nvSpPr>
          <p:spPr bwMode="auto">
            <a:xfrm>
              <a:off x="1096963" y="2882900"/>
              <a:ext cx="536575" cy="534988"/>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50" name="Freeform 110"/>
            <p:cNvSpPr>
              <a:spLocks noChangeArrowheads="1"/>
            </p:cNvSpPr>
            <p:nvPr/>
          </p:nvSpPr>
          <p:spPr bwMode="auto">
            <a:xfrm>
              <a:off x="1352550" y="3024188"/>
              <a:ext cx="25400" cy="46037"/>
            </a:xfrm>
            <a:custGeom>
              <a:avLst/>
              <a:gdLst>
                <a:gd name="T0" fmla="*/ 15 w 15"/>
                <a:gd name="T1" fmla="*/ 10 h 27"/>
                <a:gd name="T2" fmla="*/ 0 w 15"/>
                <a:gd name="T3" fmla="*/ 10 h 27"/>
                <a:gd name="T4" fmla="*/ 0 w 15"/>
                <a:gd name="T5" fmla="*/ 27 h 27"/>
                <a:gd name="T6" fmla="*/ 15 w 15"/>
                <a:gd name="T7" fmla="*/ 27 h 27"/>
                <a:gd name="T8" fmla="*/ 15 w 15"/>
                <a:gd name="T9" fmla="*/ 10 h 27"/>
              </a:gdLst>
              <a:ahLst/>
              <a:cxnLst>
                <a:cxn ang="0">
                  <a:pos x="T0" y="T1"/>
                </a:cxn>
                <a:cxn ang="0">
                  <a:pos x="T2" y="T3"/>
                </a:cxn>
                <a:cxn ang="0">
                  <a:pos x="T4" y="T5"/>
                </a:cxn>
                <a:cxn ang="0">
                  <a:pos x="T6" y="T7"/>
                </a:cxn>
                <a:cxn ang="0">
                  <a:pos x="T8" y="T9"/>
                </a:cxn>
              </a:cxnLst>
              <a:rect l="0" t="0" r="r" b="b"/>
              <a:pathLst>
                <a:path w="15" h="27">
                  <a:moveTo>
                    <a:pt x="15" y="10"/>
                  </a:moveTo>
                  <a:cubicBezTo>
                    <a:pt x="15" y="0"/>
                    <a:pt x="0" y="0"/>
                    <a:pt x="0" y="10"/>
                  </a:cubicBezTo>
                  <a:cubicBezTo>
                    <a:pt x="0" y="27"/>
                    <a:pt x="0" y="27"/>
                    <a:pt x="0" y="27"/>
                  </a:cubicBezTo>
                  <a:cubicBezTo>
                    <a:pt x="15" y="27"/>
                    <a:pt x="15" y="27"/>
                    <a:pt x="15" y="27"/>
                  </a:cubicBezTo>
                  <a:lnTo>
                    <a:pt x="15" y="10"/>
                  </a:lnTo>
                  <a:close/>
                </a:path>
              </a:pathLst>
            </a:custGeom>
            <a:solidFill>
              <a:srgbClr val="2980B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1" name="Freeform 111"/>
            <p:cNvSpPr>
              <a:spLocks noEditPoints="1" noChangeArrowheads="1"/>
            </p:cNvSpPr>
            <p:nvPr/>
          </p:nvSpPr>
          <p:spPr bwMode="auto">
            <a:xfrm>
              <a:off x="1384300" y="2995613"/>
              <a:ext cx="131763" cy="74612"/>
            </a:xfrm>
            <a:custGeom>
              <a:avLst/>
              <a:gdLst>
                <a:gd name="T0" fmla="*/ 60 w 76"/>
                <a:gd name="T1" fmla="*/ 3 h 44"/>
                <a:gd name="T2" fmla="*/ 41 w 76"/>
                <a:gd name="T3" fmla="*/ 1 h 44"/>
                <a:gd name="T4" fmla="*/ 20 w 76"/>
                <a:gd name="T5" fmla="*/ 8 h 44"/>
                <a:gd name="T6" fmla="*/ 0 w 76"/>
                <a:gd name="T7" fmla="*/ 44 h 44"/>
                <a:gd name="T8" fmla="*/ 41 w 76"/>
                <a:gd name="T9" fmla="*/ 44 h 44"/>
                <a:gd name="T10" fmla="*/ 50 w 76"/>
                <a:gd name="T11" fmla="*/ 38 h 44"/>
                <a:gd name="T12" fmla="*/ 60 w 76"/>
                <a:gd name="T13" fmla="*/ 3 h 44"/>
                <a:gd name="T14" fmla="*/ 48 w 76"/>
                <a:gd name="T15" fmla="*/ 20 h 44"/>
                <a:gd name="T16" fmla="*/ 38 w 76"/>
                <a:gd name="T17" fmla="*/ 29 h 44"/>
                <a:gd name="T18" fmla="*/ 16 w 76"/>
                <a:gd name="T19" fmla="*/ 37 h 44"/>
                <a:gd name="T20" fmla="*/ 50 w 76"/>
                <a:gd name="T21" fmla="*/ 15 h 44"/>
                <a:gd name="T22" fmla="*/ 52 w 76"/>
                <a:gd name="T23" fmla="*/ 16 h 44"/>
                <a:gd name="T24" fmla="*/ 48 w 76"/>
                <a:gd name="T25"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4">
                  <a:moveTo>
                    <a:pt x="60" y="3"/>
                  </a:moveTo>
                  <a:cubicBezTo>
                    <a:pt x="55" y="0"/>
                    <a:pt x="47" y="0"/>
                    <a:pt x="41" y="1"/>
                  </a:cubicBezTo>
                  <a:cubicBezTo>
                    <a:pt x="34" y="2"/>
                    <a:pt x="27" y="4"/>
                    <a:pt x="20" y="8"/>
                  </a:cubicBezTo>
                  <a:cubicBezTo>
                    <a:pt x="8" y="16"/>
                    <a:pt x="1" y="30"/>
                    <a:pt x="0" y="44"/>
                  </a:cubicBezTo>
                  <a:cubicBezTo>
                    <a:pt x="41" y="44"/>
                    <a:pt x="41" y="44"/>
                    <a:pt x="41" y="44"/>
                  </a:cubicBezTo>
                  <a:cubicBezTo>
                    <a:pt x="44" y="42"/>
                    <a:pt x="47" y="40"/>
                    <a:pt x="50" y="38"/>
                  </a:cubicBezTo>
                  <a:cubicBezTo>
                    <a:pt x="61" y="30"/>
                    <a:pt x="76" y="13"/>
                    <a:pt x="60" y="3"/>
                  </a:cubicBezTo>
                  <a:moveTo>
                    <a:pt x="48" y="20"/>
                  </a:moveTo>
                  <a:cubicBezTo>
                    <a:pt x="45" y="23"/>
                    <a:pt x="41" y="26"/>
                    <a:pt x="38" y="29"/>
                  </a:cubicBezTo>
                  <a:cubicBezTo>
                    <a:pt x="31" y="33"/>
                    <a:pt x="24" y="36"/>
                    <a:pt x="16" y="37"/>
                  </a:cubicBezTo>
                  <a:cubicBezTo>
                    <a:pt x="21" y="23"/>
                    <a:pt x="35" y="14"/>
                    <a:pt x="50" y="15"/>
                  </a:cubicBezTo>
                  <a:cubicBezTo>
                    <a:pt x="51" y="15"/>
                    <a:pt x="51" y="16"/>
                    <a:pt x="52" y="16"/>
                  </a:cubicBezTo>
                  <a:cubicBezTo>
                    <a:pt x="51" y="16"/>
                    <a:pt x="49" y="19"/>
                    <a:pt x="48" y="2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2" name="Freeform 112"/>
            <p:cNvSpPr>
              <a:spLocks noEditPoints="1" noChangeArrowheads="1"/>
            </p:cNvSpPr>
            <p:nvPr/>
          </p:nvSpPr>
          <p:spPr bwMode="auto">
            <a:xfrm>
              <a:off x="1214438" y="2995613"/>
              <a:ext cx="128587" cy="74612"/>
            </a:xfrm>
            <a:custGeom>
              <a:avLst/>
              <a:gdLst>
                <a:gd name="T0" fmla="*/ 34 w 75"/>
                <a:gd name="T1" fmla="*/ 44 h 44"/>
                <a:gd name="T2" fmla="*/ 75 w 75"/>
                <a:gd name="T3" fmla="*/ 44 h 44"/>
                <a:gd name="T4" fmla="*/ 55 w 75"/>
                <a:gd name="T5" fmla="*/ 8 h 44"/>
                <a:gd name="T6" fmla="*/ 34 w 75"/>
                <a:gd name="T7" fmla="*/ 1 h 44"/>
                <a:gd name="T8" fmla="*/ 15 w 75"/>
                <a:gd name="T9" fmla="*/ 3 h 44"/>
                <a:gd name="T10" fmla="*/ 25 w 75"/>
                <a:gd name="T11" fmla="*/ 38 h 44"/>
                <a:gd name="T12" fmla="*/ 34 w 75"/>
                <a:gd name="T13" fmla="*/ 44 h 44"/>
                <a:gd name="T14" fmla="*/ 23 w 75"/>
                <a:gd name="T15" fmla="*/ 16 h 44"/>
                <a:gd name="T16" fmla="*/ 25 w 75"/>
                <a:gd name="T17" fmla="*/ 15 h 44"/>
                <a:gd name="T18" fmla="*/ 59 w 75"/>
                <a:gd name="T19" fmla="*/ 37 h 44"/>
                <a:gd name="T20" fmla="*/ 37 w 75"/>
                <a:gd name="T21" fmla="*/ 29 h 44"/>
                <a:gd name="T22" fmla="*/ 27 w 75"/>
                <a:gd name="T23" fmla="*/ 20 h 44"/>
                <a:gd name="T24" fmla="*/ 23 w 75"/>
                <a:gd name="T25"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44">
                  <a:moveTo>
                    <a:pt x="34" y="44"/>
                  </a:moveTo>
                  <a:cubicBezTo>
                    <a:pt x="75" y="44"/>
                    <a:pt x="75" y="44"/>
                    <a:pt x="75" y="44"/>
                  </a:cubicBezTo>
                  <a:cubicBezTo>
                    <a:pt x="74" y="30"/>
                    <a:pt x="67" y="16"/>
                    <a:pt x="55" y="8"/>
                  </a:cubicBezTo>
                  <a:cubicBezTo>
                    <a:pt x="49" y="4"/>
                    <a:pt x="41" y="2"/>
                    <a:pt x="34" y="1"/>
                  </a:cubicBezTo>
                  <a:cubicBezTo>
                    <a:pt x="28" y="0"/>
                    <a:pt x="20" y="0"/>
                    <a:pt x="15" y="3"/>
                  </a:cubicBezTo>
                  <a:cubicBezTo>
                    <a:pt x="0" y="13"/>
                    <a:pt x="14" y="30"/>
                    <a:pt x="25" y="38"/>
                  </a:cubicBezTo>
                  <a:cubicBezTo>
                    <a:pt x="28" y="40"/>
                    <a:pt x="31" y="42"/>
                    <a:pt x="34" y="44"/>
                  </a:cubicBezTo>
                  <a:moveTo>
                    <a:pt x="23" y="16"/>
                  </a:moveTo>
                  <a:cubicBezTo>
                    <a:pt x="24" y="16"/>
                    <a:pt x="24" y="15"/>
                    <a:pt x="25" y="15"/>
                  </a:cubicBezTo>
                  <a:cubicBezTo>
                    <a:pt x="40" y="14"/>
                    <a:pt x="54" y="23"/>
                    <a:pt x="59" y="37"/>
                  </a:cubicBezTo>
                  <a:cubicBezTo>
                    <a:pt x="51" y="36"/>
                    <a:pt x="44" y="33"/>
                    <a:pt x="37" y="29"/>
                  </a:cubicBezTo>
                  <a:cubicBezTo>
                    <a:pt x="34" y="26"/>
                    <a:pt x="30" y="23"/>
                    <a:pt x="27" y="20"/>
                  </a:cubicBezTo>
                  <a:cubicBezTo>
                    <a:pt x="26" y="19"/>
                    <a:pt x="24" y="16"/>
                    <a:pt x="23" y="1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3" name="Freeform 113"/>
            <p:cNvSpPr>
              <a:spLocks noChangeArrowheads="1"/>
            </p:cNvSpPr>
            <p:nvPr/>
          </p:nvSpPr>
          <p:spPr bwMode="auto">
            <a:xfrm>
              <a:off x="1223963" y="3081338"/>
              <a:ext cx="284162" cy="225425"/>
            </a:xfrm>
            <a:custGeom>
              <a:avLst/>
              <a:gdLst>
                <a:gd name="T0" fmla="*/ 241 w 390"/>
                <a:gd name="T1" fmla="*/ 0 h 310"/>
                <a:gd name="T2" fmla="*/ 241 w 390"/>
                <a:gd name="T3" fmla="*/ 7 h 310"/>
                <a:gd name="T4" fmla="*/ 241 w 390"/>
                <a:gd name="T5" fmla="*/ 163 h 310"/>
                <a:gd name="T6" fmla="*/ 196 w 390"/>
                <a:gd name="T7" fmla="*/ 125 h 310"/>
                <a:gd name="T8" fmla="*/ 151 w 390"/>
                <a:gd name="T9" fmla="*/ 163 h 310"/>
                <a:gd name="T10" fmla="*/ 151 w 390"/>
                <a:gd name="T11" fmla="*/ 7 h 310"/>
                <a:gd name="T12" fmla="*/ 151 w 390"/>
                <a:gd name="T13" fmla="*/ 0 h 310"/>
                <a:gd name="T14" fmla="*/ 102 w 390"/>
                <a:gd name="T15" fmla="*/ 0 h 310"/>
                <a:gd name="T16" fmla="*/ 0 w 390"/>
                <a:gd name="T17" fmla="*/ 0 h 310"/>
                <a:gd name="T18" fmla="*/ 0 w 390"/>
                <a:gd name="T19" fmla="*/ 310 h 310"/>
                <a:gd name="T20" fmla="*/ 390 w 390"/>
                <a:gd name="T21" fmla="*/ 310 h 310"/>
                <a:gd name="T22" fmla="*/ 390 w 390"/>
                <a:gd name="T23" fmla="*/ 0 h 310"/>
                <a:gd name="T24" fmla="*/ 286 w 390"/>
                <a:gd name="T25" fmla="*/ 0 h 310"/>
                <a:gd name="T26" fmla="*/ 241 w 390"/>
                <a:gd name="T2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0" h="310">
                  <a:moveTo>
                    <a:pt x="241" y="0"/>
                  </a:moveTo>
                  <a:lnTo>
                    <a:pt x="241" y="7"/>
                  </a:lnTo>
                  <a:lnTo>
                    <a:pt x="241" y="163"/>
                  </a:lnTo>
                  <a:lnTo>
                    <a:pt x="196" y="125"/>
                  </a:lnTo>
                  <a:lnTo>
                    <a:pt x="151" y="163"/>
                  </a:lnTo>
                  <a:lnTo>
                    <a:pt x="151" y="7"/>
                  </a:lnTo>
                  <a:lnTo>
                    <a:pt x="151" y="0"/>
                  </a:lnTo>
                  <a:lnTo>
                    <a:pt x="102" y="0"/>
                  </a:lnTo>
                  <a:lnTo>
                    <a:pt x="0" y="0"/>
                  </a:lnTo>
                  <a:lnTo>
                    <a:pt x="0" y="310"/>
                  </a:lnTo>
                  <a:lnTo>
                    <a:pt x="390" y="310"/>
                  </a:lnTo>
                  <a:lnTo>
                    <a:pt x="390" y="0"/>
                  </a:lnTo>
                  <a:lnTo>
                    <a:pt x="286" y="0"/>
                  </a:lnTo>
                  <a:lnTo>
                    <a:pt x="2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4" name="Freeform 114"/>
            <p:cNvSpPr>
              <a:spLocks noChangeArrowheads="1"/>
            </p:cNvSpPr>
            <p:nvPr/>
          </p:nvSpPr>
          <p:spPr bwMode="auto">
            <a:xfrm>
              <a:off x="868363" y="2044700"/>
              <a:ext cx="82550" cy="236538"/>
            </a:xfrm>
            <a:custGeom>
              <a:avLst/>
              <a:gdLst>
                <a:gd name="T0" fmla="*/ 6 w 48"/>
                <a:gd name="T1" fmla="*/ 16 h 137"/>
                <a:gd name="T2" fmla="*/ 1 w 48"/>
                <a:gd name="T3" fmla="*/ 33 h 137"/>
                <a:gd name="T4" fmla="*/ 4 w 48"/>
                <a:gd name="T5" fmla="*/ 47 h 137"/>
                <a:gd name="T6" fmla="*/ 18 w 48"/>
                <a:gd name="T7" fmla="*/ 62 h 137"/>
                <a:gd name="T8" fmla="*/ 18 w 48"/>
                <a:gd name="T9" fmla="*/ 137 h 137"/>
                <a:gd name="T10" fmla="*/ 31 w 48"/>
                <a:gd name="T11" fmla="*/ 137 h 137"/>
                <a:gd name="T12" fmla="*/ 31 w 48"/>
                <a:gd name="T13" fmla="*/ 62 h 137"/>
                <a:gd name="T14" fmla="*/ 44 w 48"/>
                <a:gd name="T15" fmla="*/ 47 h 137"/>
                <a:gd name="T16" fmla="*/ 47 w 48"/>
                <a:gd name="T17" fmla="*/ 33 h 137"/>
                <a:gd name="T18" fmla="*/ 42 w 48"/>
                <a:gd name="T19" fmla="*/ 16 h 137"/>
                <a:gd name="T20" fmla="*/ 32 w 48"/>
                <a:gd name="T21" fmla="*/ 0 h 137"/>
                <a:gd name="T22" fmla="*/ 35 w 48"/>
                <a:gd name="T23" fmla="*/ 32 h 137"/>
                <a:gd name="T24" fmla="*/ 31 w 48"/>
                <a:gd name="T25" fmla="*/ 32 h 137"/>
                <a:gd name="T26" fmla="*/ 28 w 48"/>
                <a:gd name="T27" fmla="*/ 0 h 137"/>
                <a:gd name="T28" fmla="*/ 24 w 48"/>
                <a:gd name="T29" fmla="*/ 0 h 137"/>
                <a:gd name="T30" fmla="*/ 21 w 48"/>
                <a:gd name="T31" fmla="*/ 0 h 137"/>
                <a:gd name="T32" fmla="*/ 17 w 48"/>
                <a:gd name="T33" fmla="*/ 32 h 137"/>
                <a:gd name="T34" fmla="*/ 13 w 48"/>
                <a:gd name="T35" fmla="*/ 32 h 137"/>
                <a:gd name="T36" fmla="*/ 16 w 48"/>
                <a:gd name="T37" fmla="*/ 0 h 137"/>
                <a:gd name="T38" fmla="*/ 6 w 48"/>
                <a:gd name="T39" fmla="*/ 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37">
                  <a:moveTo>
                    <a:pt x="6" y="16"/>
                  </a:moveTo>
                  <a:cubicBezTo>
                    <a:pt x="4" y="21"/>
                    <a:pt x="2" y="27"/>
                    <a:pt x="1" y="33"/>
                  </a:cubicBezTo>
                  <a:cubicBezTo>
                    <a:pt x="0" y="39"/>
                    <a:pt x="2" y="43"/>
                    <a:pt x="4" y="47"/>
                  </a:cubicBezTo>
                  <a:cubicBezTo>
                    <a:pt x="7" y="52"/>
                    <a:pt x="12" y="59"/>
                    <a:pt x="18" y="62"/>
                  </a:cubicBezTo>
                  <a:cubicBezTo>
                    <a:pt x="18" y="137"/>
                    <a:pt x="18" y="137"/>
                    <a:pt x="18" y="137"/>
                  </a:cubicBezTo>
                  <a:cubicBezTo>
                    <a:pt x="31" y="137"/>
                    <a:pt x="31" y="137"/>
                    <a:pt x="31" y="137"/>
                  </a:cubicBezTo>
                  <a:cubicBezTo>
                    <a:pt x="31" y="62"/>
                    <a:pt x="31" y="62"/>
                    <a:pt x="31" y="62"/>
                  </a:cubicBezTo>
                  <a:cubicBezTo>
                    <a:pt x="37" y="59"/>
                    <a:pt x="41" y="52"/>
                    <a:pt x="44" y="47"/>
                  </a:cubicBezTo>
                  <a:cubicBezTo>
                    <a:pt x="47" y="43"/>
                    <a:pt x="48" y="39"/>
                    <a:pt x="47" y="33"/>
                  </a:cubicBezTo>
                  <a:cubicBezTo>
                    <a:pt x="47" y="27"/>
                    <a:pt x="44" y="21"/>
                    <a:pt x="42" y="16"/>
                  </a:cubicBezTo>
                  <a:cubicBezTo>
                    <a:pt x="41" y="11"/>
                    <a:pt x="38" y="1"/>
                    <a:pt x="32" y="0"/>
                  </a:cubicBezTo>
                  <a:cubicBezTo>
                    <a:pt x="35" y="32"/>
                    <a:pt x="35" y="32"/>
                    <a:pt x="35" y="32"/>
                  </a:cubicBezTo>
                  <a:cubicBezTo>
                    <a:pt x="31" y="32"/>
                    <a:pt x="31" y="32"/>
                    <a:pt x="31" y="32"/>
                  </a:cubicBezTo>
                  <a:cubicBezTo>
                    <a:pt x="28" y="0"/>
                    <a:pt x="28" y="0"/>
                    <a:pt x="28" y="0"/>
                  </a:cubicBezTo>
                  <a:cubicBezTo>
                    <a:pt x="24" y="0"/>
                    <a:pt x="24" y="0"/>
                    <a:pt x="24" y="0"/>
                  </a:cubicBezTo>
                  <a:cubicBezTo>
                    <a:pt x="21" y="0"/>
                    <a:pt x="21" y="0"/>
                    <a:pt x="21" y="0"/>
                  </a:cubicBezTo>
                  <a:cubicBezTo>
                    <a:pt x="17" y="32"/>
                    <a:pt x="17" y="32"/>
                    <a:pt x="17" y="32"/>
                  </a:cubicBezTo>
                  <a:cubicBezTo>
                    <a:pt x="13" y="32"/>
                    <a:pt x="13" y="32"/>
                    <a:pt x="13" y="32"/>
                  </a:cubicBezTo>
                  <a:cubicBezTo>
                    <a:pt x="16" y="0"/>
                    <a:pt x="16" y="0"/>
                    <a:pt x="16" y="0"/>
                  </a:cubicBezTo>
                  <a:cubicBezTo>
                    <a:pt x="11" y="1"/>
                    <a:pt x="8" y="11"/>
                    <a:pt x="6" y="16"/>
                  </a:cubicBezTo>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5" name="Freeform 115"/>
            <p:cNvSpPr>
              <a:spLocks noChangeArrowheads="1"/>
            </p:cNvSpPr>
            <p:nvPr/>
          </p:nvSpPr>
          <p:spPr bwMode="auto">
            <a:xfrm>
              <a:off x="987425" y="2044700"/>
              <a:ext cx="52388" cy="236538"/>
            </a:xfrm>
            <a:custGeom>
              <a:avLst/>
              <a:gdLst>
                <a:gd name="T0" fmla="*/ 0 w 31"/>
                <a:gd name="T1" fmla="*/ 38 h 137"/>
                <a:gd name="T2" fmla="*/ 18 w 31"/>
                <a:gd name="T3" fmla="*/ 77 h 137"/>
                <a:gd name="T4" fmla="*/ 18 w 31"/>
                <a:gd name="T5" fmla="*/ 137 h 137"/>
                <a:gd name="T6" fmla="*/ 31 w 31"/>
                <a:gd name="T7" fmla="*/ 137 h 137"/>
                <a:gd name="T8" fmla="*/ 31 w 31"/>
                <a:gd name="T9" fmla="*/ 0 h 137"/>
                <a:gd name="T10" fmla="*/ 18 w 31"/>
                <a:gd name="T11" fmla="*/ 0 h 137"/>
                <a:gd name="T12" fmla="*/ 0 w 31"/>
                <a:gd name="T13" fmla="*/ 38 h 137"/>
              </a:gdLst>
              <a:ahLst/>
              <a:cxnLst>
                <a:cxn ang="0">
                  <a:pos x="T0" y="T1"/>
                </a:cxn>
                <a:cxn ang="0">
                  <a:pos x="T2" y="T3"/>
                </a:cxn>
                <a:cxn ang="0">
                  <a:pos x="T4" y="T5"/>
                </a:cxn>
                <a:cxn ang="0">
                  <a:pos x="T6" y="T7"/>
                </a:cxn>
                <a:cxn ang="0">
                  <a:pos x="T8" y="T9"/>
                </a:cxn>
                <a:cxn ang="0">
                  <a:pos x="T10" y="T11"/>
                </a:cxn>
                <a:cxn ang="0">
                  <a:pos x="T12" y="T13"/>
                </a:cxn>
              </a:cxnLst>
              <a:rect l="0" t="0" r="r" b="b"/>
              <a:pathLst>
                <a:path w="31" h="137">
                  <a:moveTo>
                    <a:pt x="0" y="38"/>
                  </a:moveTo>
                  <a:cubicBezTo>
                    <a:pt x="0" y="73"/>
                    <a:pt x="15" y="76"/>
                    <a:pt x="18" y="77"/>
                  </a:cubicBezTo>
                  <a:cubicBezTo>
                    <a:pt x="18" y="137"/>
                    <a:pt x="18" y="137"/>
                    <a:pt x="18" y="137"/>
                  </a:cubicBezTo>
                  <a:cubicBezTo>
                    <a:pt x="31" y="137"/>
                    <a:pt x="31" y="137"/>
                    <a:pt x="31" y="137"/>
                  </a:cubicBezTo>
                  <a:cubicBezTo>
                    <a:pt x="31" y="0"/>
                    <a:pt x="31" y="0"/>
                    <a:pt x="31" y="0"/>
                  </a:cubicBezTo>
                  <a:cubicBezTo>
                    <a:pt x="18" y="0"/>
                    <a:pt x="18" y="0"/>
                    <a:pt x="18" y="0"/>
                  </a:cubicBezTo>
                  <a:cubicBezTo>
                    <a:pt x="18" y="0"/>
                    <a:pt x="0" y="0"/>
                    <a:pt x="0" y="38"/>
                  </a:cubicBezTo>
                </a:path>
              </a:pathLst>
            </a:custGeom>
            <a:solidFill>
              <a:srgbClr val="FB710F"/>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56" name="Freeform 116"/>
            <p:cNvSpPr/>
            <p:nvPr/>
          </p:nvSpPr>
          <p:spPr bwMode="auto">
            <a:xfrm>
              <a:off x="2279650" y="1627188"/>
              <a:ext cx="227013" cy="138112"/>
            </a:xfrm>
            <a:custGeom>
              <a:avLst/>
              <a:gdLst>
                <a:gd name="T0" fmla="*/ 131 w 131"/>
                <a:gd name="T1" fmla="*/ 67 h 81"/>
                <a:gd name="T2" fmla="*/ 117 w 131"/>
                <a:gd name="T3" fmla="*/ 52 h 81"/>
                <a:gd name="T4" fmla="*/ 119 w 131"/>
                <a:gd name="T5" fmla="*/ 41 h 81"/>
                <a:gd name="T6" fmla="*/ 78 w 131"/>
                <a:gd name="T7" fmla="*/ 0 h 81"/>
                <a:gd name="T8" fmla="*/ 38 w 131"/>
                <a:gd name="T9" fmla="*/ 40 h 81"/>
                <a:gd name="T10" fmla="*/ 24 w 131"/>
                <a:gd name="T11" fmla="*/ 34 h 81"/>
                <a:gd name="T12" fmla="*/ 0 w 131"/>
                <a:gd name="T13" fmla="*/ 58 h 81"/>
                <a:gd name="T14" fmla="*/ 24 w 131"/>
                <a:gd name="T15" fmla="*/ 81 h 81"/>
                <a:gd name="T16" fmla="*/ 77 w 131"/>
                <a:gd name="T17" fmla="*/ 81 h 81"/>
                <a:gd name="T18" fmla="*/ 78 w 131"/>
                <a:gd name="T19" fmla="*/ 81 h 81"/>
                <a:gd name="T20" fmla="*/ 117 w 131"/>
                <a:gd name="T21" fmla="*/ 81 h 81"/>
                <a:gd name="T22" fmla="*/ 131 w 131"/>
                <a:gd name="T23" fmla="*/ 6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81">
                  <a:moveTo>
                    <a:pt x="131" y="67"/>
                  </a:moveTo>
                  <a:cubicBezTo>
                    <a:pt x="131" y="59"/>
                    <a:pt x="125" y="53"/>
                    <a:pt x="117" y="52"/>
                  </a:cubicBezTo>
                  <a:cubicBezTo>
                    <a:pt x="118" y="49"/>
                    <a:pt x="119" y="45"/>
                    <a:pt x="119" y="41"/>
                  </a:cubicBezTo>
                  <a:cubicBezTo>
                    <a:pt x="119" y="18"/>
                    <a:pt x="101" y="0"/>
                    <a:pt x="78" y="0"/>
                  </a:cubicBezTo>
                  <a:cubicBezTo>
                    <a:pt x="57" y="0"/>
                    <a:pt x="39" y="18"/>
                    <a:pt x="38" y="40"/>
                  </a:cubicBezTo>
                  <a:cubicBezTo>
                    <a:pt x="34" y="36"/>
                    <a:pt x="29" y="34"/>
                    <a:pt x="24" y="34"/>
                  </a:cubicBezTo>
                  <a:cubicBezTo>
                    <a:pt x="11" y="34"/>
                    <a:pt x="0" y="45"/>
                    <a:pt x="0" y="58"/>
                  </a:cubicBezTo>
                  <a:cubicBezTo>
                    <a:pt x="0" y="70"/>
                    <a:pt x="11" y="81"/>
                    <a:pt x="24" y="81"/>
                  </a:cubicBezTo>
                  <a:cubicBezTo>
                    <a:pt x="77" y="81"/>
                    <a:pt x="77" y="81"/>
                    <a:pt x="77" y="81"/>
                  </a:cubicBezTo>
                  <a:cubicBezTo>
                    <a:pt x="78" y="81"/>
                    <a:pt x="78" y="81"/>
                    <a:pt x="78" y="81"/>
                  </a:cubicBezTo>
                  <a:cubicBezTo>
                    <a:pt x="117" y="81"/>
                    <a:pt x="117" y="81"/>
                    <a:pt x="117" y="81"/>
                  </a:cubicBezTo>
                  <a:cubicBezTo>
                    <a:pt x="124" y="81"/>
                    <a:pt x="131" y="74"/>
                    <a:pt x="131" y="67"/>
                  </a:cubicBezTo>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57" name="Rectangle 117"/>
            <p:cNvSpPr>
              <a:spLocks noChangeArrowheads="1"/>
            </p:cNvSpPr>
            <p:nvPr/>
          </p:nvSpPr>
          <p:spPr bwMode="auto">
            <a:xfrm>
              <a:off x="2312988" y="1778000"/>
              <a:ext cx="19050" cy="42863"/>
            </a:xfrm>
            <a:prstGeom prst="rect">
              <a:avLst/>
            </a:prstGeom>
            <a:solidFill>
              <a:srgbClr val="00B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58" name="Rectangle 118"/>
            <p:cNvSpPr>
              <a:spLocks noChangeArrowheads="1"/>
            </p:cNvSpPr>
            <p:nvPr/>
          </p:nvSpPr>
          <p:spPr bwMode="auto">
            <a:xfrm>
              <a:off x="2359025" y="1800225"/>
              <a:ext cx="19050" cy="42863"/>
            </a:xfrm>
            <a:prstGeom prst="rect">
              <a:avLst/>
            </a:prstGeom>
            <a:solidFill>
              <a:srgbClr val="00B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59" name="Rectangle 119"/>
            <p:cNvSpPr>
              <a:spLocks noChangeArrowheads="1"/>
            </p:cNvSpPr>
            <p:nvPr/>
          </p:nvSpPr>
          <p:spPr bwMode="auto">
            <a:xfrm>
              <a:off x="2408238" y="1778000"/>
              <a:ext cx="19050" cy="42863"/>
            </a:xfrm>
            <a:prstGeom prst="rect">
              <a:avLst/>
            </a:prstGeom>
            <a:solidFill>
              <a:srgbClr val="00B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60" name="Rectangle 120"/>
            <p:cNvSpPr>
              <a:spLocks noChangeArrowheads="1"/>
            </p:cNvSpPr>
            <p:nvPr/>
          </p:nvSpPr>
          <p:spPr bwMode="auto">
            <a:xfrm>
              <a:off x="2454275" y="1800225"/>
              <a:ext cx="19050" cy="42863"/>
            </a:xfrm>
            <a:prstGeom prst="rect">
              <a:avLst/>
            </a:prstGeom>
            <a:solidFill>
              <a:srgbClr val="00BE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61" name="Freeform 121"/>
            <p:cNvSpPr/>
            <p:nvPr/>
          </p:nvSpPr>
          <p:spPr bwMode="auto">
            <a:xfrm>
              <a:off x="3027363" y="1768475"/>
              <a:ext cx="177800" cy="146050"/>
            </a:xfrm>
            <a:custGeom>
              <a:avLst/>
              <a:gdLst>
                <a:gd name="T0" fmla="*/ 199 w 244"/>
                <a:gd name="T1" fmla="*/ 0 h 201"/>
                <a:gd name="T2" fmla="*/ 86 w 244"/>
                <a:gd name="T3" fmla="*/ 111 h 201"/>
                <a:gd name="T4" fmla="*/ 43 w 244"/>
                <a:gd name="T5" fmla="*/ 68 h 201"/>
                <a:gd name="T6" fmla="*/ 0 w 244"/>
                <a:gd name="T7" fmla="*/ 113 h 201"/>
                <a:gd name="T8" fmla="*/ 43 w 244"/>
                <a:gd name="T9" fmla="*/ 156 h 201"/>
                <a:gd name="T10" fmla="*/ 86 w 244"/>
                <a:gd name="T11" fmla="*/ 201 h 201"/>
                <a:gd name="T12" fmla="*/ 131 w 244"/>
                <a:gd name="T13" fmla="*/ 156 h 201"/>
                <a:gd name="T14" fmla="*/ 244 w 244"/>
                <a:gd name="T15" fmla="*/ 42 h 201"/>
                <a:gd name="T16" fmla="*/ 199 w 244"/>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201">
                  <a:moveTo>
                    <a:pt x="199" y="0"/>
                  </a:moveTo>
                  <a:lnTo>
                    <a:pt x="86" y="111"/>
                  </a:lnTo>
                  <a:lnTo>
                    <a:pt x="43" y="68"/>
                  </a:lnTo>
                  <a:lnTo>
                    <a:pt x="0" y="113"/>
                  </a:lnTo>
                  <a:lnTo>
                    <a:pt x="43" y="156"/>
                  </a:lnTo>
                  <a:lnTo>
                    <a:pt x="86" y="201"/>
                  </a:lnTo>
                  <a:lnTo>
                    <a:pt x="131" y="156"/>
                  </a:lnTo>
                  <a:lnTo>
                    <a:pt x="244" y="42"/>
                  </a:lnTo>
                  <a:lnTo>
                    <a:pt x="199" y="0"/>
                  </a:lnTo>
                  <a:close/>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62" name="Freeform 122"/>
            <p:cNvSpPr>
              <a:spLocks noChangeArrowheads="1"/>
            </p:cNvSpPr>
            <p:nvPr/>
          </p:nvSpPr>
          <p:spPr bwMode="auto">
            <a:xfrm>
              <a:off x="3136900" y="2782888"/>
              <a:ext cx="158750" cy="153987"/>
            </a:xfrm>
            <a:custGeom>
              <a:avLst/>
              <a:gdLst>
                <a:gd name="T0" fmla="*/ 46 w 92"/>
                <a:gd name="T1" fmla="*/ 89 h 89"/>
                <a:gd name="T2" fmla="*/ 92 w 92"/>
                <a:gd name="T3" fmla="*/ 43 h 89"/>
                <a:gd name="T4" fmla="*/ 64 w 92"/>
                <a:gd name="T5" fmla="*/ 0 h 89"/>
                <a:gd name="T6" fmla="*/ 58 w 92"/>
                <a:gd name="T7" fmla="*/ 9 h 89"/>
                <a:gd name="T8" fmla="*/ 82 w 92"/>
                <a:gd name="T9" fmla="*/ 43 h 89"/>
                <a:gd name="T10" fmla="*/ 46 w 92"/>
                <a:gd name="T11" fmla="*/ 79 h 89"/>
                <a:gd name="T12" fmla="*/ 10 w 92"/>
                <a:gd name="T13" fmla="*/ 43 h 89"/>
                <a:gd name="T14" fmla="*/ 35 w 92"/>
                <a:gd name="T15" fmla="*/ 9 h 89"/>
                <a:gd name="T16" fmla="*/ 29 w 92"/>
                <a:gd name="T17" fmla="*/ 0 h 89"/>
                <a:gd name="T18" fmla="*/ 0 w 92"/>
                <a:gd name="T19" fmla="*/ 43 h 89"/>
                <a:gd name="T20" fmla="*/ 46 w 92"/>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89">
                  <a:moveTo>
                    <a:pt x="46" y="89"/>
                  </a:moveTo>
                  <a:cubicBezTo>
                    <a:pt x="72" y="89"/>
                    <a:pt x="92" y="69"/>
                    <a:pt x="92" y="43"/>
                  </a:cubicBezTo>
                  <a:cubicBezTo>
                    <a:pt x="92" y="24"/>
                    <a:pt x="81" y="7"/>
                    <a:pt x="64" y="0"/>
                  </a:cubicBezTo>
                  <a:cubicBezTo>
                    <a:pt x="58" y="9"/>
                    <a:pt x="58" y="9"/>
                    <a:pt x="58" y="9"/>
                  </a:cubicBezTo>
                  <a:cubicBezTo>
                    <a:pt x="72" y="14"/>
                    <a:pt x="82" y="27"/>
                    <a:pt x="82" y="43"/>
                  </a:cubicBezTo>
                  <a:cubicBezTo>
                    <a:pt x="82" y="63"/>
                    <a:pt x="66" y="79"/>
                    <a:pt x="46" y="79"/>
                  </a:cubicBezTo>
                  <a:cubicBezTo>
                    <a:pt x="26" y="79"/>
                    <a:pt x="10" y="63"/>
                    <a:pt x="10" y="43"/>
                  </a:cubicBezTo>
                  <a:cubicBezTo>
                    <a:pt x="10" y="27"/>
                    <a:pt x="21" y="14"/>
                    <a:pt x="35" y="9"/>
                  </a:cubicBezTo>
                  <a:cubicBezTo>
                    <a:pt x="29" y="0"/>
                    <a:pt x="29" y="0"/>
                    <a:pt x="29" y="0"/>
                  </a:cubicBezTo>
                  <a:cubicBezTo>
                    <a:pt x="12" y="7"/>
                    <a:pt x="0" y="24"/>
                    <a:pt x="0" y="43"/>
                  </a:cubicBezTo>
                  <a:cubicBezTo>
                    <a:pt x="0" y="69"/>
                    <a:pt x="21" y="89"/>
                    <a:pt x="46" y="89"/>
                  </a:cubicBezTo>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3" name="Freeform 123"/>
            <p:cNvSpPr>
              <a:spLocks noChangeArrowheads="1"/>
            </p:cNvSpPr>
            <p:nvPr/>
          </p:nvSpPr>
          <p:spPr bwMode="auto">
            <a:xfrm>
              <a:off x="3179763" y="2747963"/>
              <a:ext cx="74612" cy="57150"/>
            </a:xfrm>
            <a:custGeom>
              <a:avLst/>
              <a:gdLst>
                <a:gd name="T0" fmla="*/ 30 w 101"/>
                <a:gd name="T1" fmla="*/ 67 h 78"/>
                <a:gd name="T2" fmla="*/ 40 w 101"/>
                <a:gd name="T3" fmla="*/ 78 h 78"/>
                <a:gd name="T4" fmla="*/ 49 w 101"/>
                <a:gd name="T5" fmla="*/ 76 h 78"/>
                <a:gd name="T6" fmla="*/ 61 w 101"/>
                <a:gd name="T7" fmla="*/ 78 h 78"/>
                <a:gd name="T8" fmla="*/ 68 w 101"/>
                <a:gd name="T9" fmla="*/ 67 h 78"/>
                <a:gd name="T10" fmla="*/ 82 w 101"/>
                <a:gd name="T11" fmla="*/ 45 h 78"/>
                <a:gd name="T12" fmla="*/ 101 w 101"/>
                <a:gd name="T13" fmla="*/ 22 h 78"/>
                <a:gd name="T14" fmla="*/ 85 w 101"/>
                <a:gd name="T15" fmla="*/ 0 h 78"/>
                <a:gd name="T16" fmla="*/ 49 w 101"/>
                <a:gd name="T17" fmla="*/ 0 h 78"/>
                <a:gd name="T18" fmla="*/ 16 w 101"/>
                <a:gd name="T19" fmla="*/ 0 h 78"/>
                <a:gd name="T20" fmla="*/ 0 w 101"/>
                <a:gd name="T21" fmla="*/ 22 h 78"/>
                <a:gd name="T22" fmla="*/ 16 w 101"/>
                <a:gd name="T23" fmla="*/ 45 h 78"/>
                <a:gd name="T24" fmla="*/ 30 w 101"/>
                <a:gd name="T25"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78">
                  <a:moveTo>
                    <a:pt x="30" y="67"/>
                  </a:moveTo>
                  <a:lnTo>
                    <a:pt x="40" y="78"/>
                  </a:lnTo>
                  <a:lnTo>
                    <a:pt x="49" y="76"/>
                  </a:lnTo>
                  <a:lnTo>
                    <a:pt x="61" y="78"/>
                  </a:lnTo>
                  <a:lnTo>
                    <a:pt x="68" y="67"/>
                  </a:lnTo>
                  <a:lnTo>
                    <a:pt x="82" y="45"/>
                  </a:lnTo>
                  <a:lnTo>
                    <a:pt x="101" y="22"/>
                  </a:lnTo>
                  <a:lnTo>
                    <a:pt x="85" y="0"/>
                  </a:lnTo>
                  <a:lnTo>
                    <a:pt x="49" y="0"/>
                  </a:lnTo>
                  <a:lnTo>
                    <a:pt x="16" y="0"/>
                  </a:lnTo>
                  <a:lnTo>
                    <a:pt x="0" y="22"/>
                  </a:lnTo>
                  <a:lnTo>
                    <a:pt x="16" y="45"/>
                  </a:lnTo>
                  <a:lnTo>
                    <a:pt x="30" y="67"/>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4" name="Freeform 124"/>
            <p:cNvSpPr>
              <a:spLocks noChangeArrowheads="1"/>
            </p:cNvSpPr>
            <p:nvPr/>
          </p:nvSpPr>
          <p:spPr bwMode="auto">
            <a:xfrm>
              <a:off x="936625" y="1758950"/>
              <a:ext cx="117475" cy="193675"/>
            </a:xfrm>
            <a:custGeom>
              <a:avLst/>
              <a:gdLst>
                <a:gd name="T0" fmla="*/ 3 w 161"/>
                <a:gd name="T1" fmla="*/ 265 h 265"/>
                <a:gd name="T2" fmla="*/ 45 w 161"/>
                <a:gd name="T3" fmla="*/ 236 h 265"/>
                <a:gd name="T4" fmla="*/ 133 w 161"/>
                <a:gd name="T5" fmla="*/ 73 h 265"/>
                <a:gd name="T6" fmla="*/ 161 w 161"/>
                <a:gd name="T7" fmla="*/ 19 h 265"/>
                <a:gd name="T8" fmla="*/ 154 w 161"/>
                <a:gd name="T9" fmla="*/ 16 h 265"/>
                <a:gd name="T10" fmla="*/ 145 w 161"/>
                <a:gd name="T11" fmla="*/ 12 h 265"/>
                <a:gd name="T12" fmla="*/ 135 w 161"/>
                <a:gd name="T13" fmla="*/ 9 h 265"/>
                <a:gd name="T14" fmla="*/ 116 w 161"/>
                <a:gd name="T15" fmla="*/ 0 h 265"/>
                <a:gd name="T16" fmla="*/ 107 w 161"/>
                <a:gd name="T17" fmla="*/ 19 h 265"/>
                <a:gd name="T18" fmla="*/ 102 w 161"/>
                <a:gd name="T19" fmla="*/ 26 h 265"/>
                <a:gd name="T20" fmla="*/ 97 w 161"/>
                <a:gd name="T21" fmla="*/ 35 h 265"/>
                <a:gd name="T22" fmla="*/ 64 w 161"/>
                <a:gd name="T23" fmla="*/ 97 h 265"/>
                <a:gd name="T24" fmla="*/ 0 w 161"/>
                <a:gd name="T25" fmla="*/ 215 h 265"/>
                <a:gd name="T26" fmla="*/ 3 w 161"/>
                <a:gd name="T2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265">
                  <a:moveTo>
                    <a:pt x="3" y="265"/>
                  </a:moveTo>
                  <a:lnTo>
                    <a:pt x="45" y="236"/>
                  </a:lnTo>
                  <a:lnTo>
                    <a:pt x="133" y="73"/>
                  </a:lnTo>
                  <a:lnTo>
                    <a:pt x="161" y="19"/>
                  </a:lnTo>
                  <a:lnTo>
                    <a:pt x="154" y="16"/>
                  </a:lnTo>
                  <a:lnTo>
                    <a:pt x="145" y="12"/>
                  </a:lnTo>
                  <a:lnTo>
                    <a:pt x="135" y="9"/>
                  </a:lnTo>
                  <a:lnTo>
                    <a:pt x="116" y="0"/>
                  </a:lnTo>
                  <a:lnTo>
                    <a:pt x="107" y="19"/>
                  </a:lnTo>
                  <a:lnTo>
                    <a:pt x="102" y="26"/>
                  </a:lnTo>
                  <a:lnTo>
                    <a:pt x="97" y="35"/>
                  </a:lnTo>
                  <a:lnTo>
                    <a:pt x="64" y="97"/>
                  </a:lnTo>
                  <a:lnTo>
                    <a:pt x="0" y="215"/>
                  </a:lnTo>
                  <a:lnTo>
                    <a:pt x="3" y="265"/>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5" name="Freeform 125"/>
            <p:cNvSpPr>
              <a:spLocks noChangeArrowheads="1"/>
            </p:cNvSpPr>
            <p:nvPr/>
          </p:nvSpPr>
          <p:spPr bwMode="auto">
            <a:xfrm>
              <a:off x="1027113" y="1724025"/>
              <a:ext cx="46037" cy="38100"/>
            </a:xfrm>
            <a:custGeom>
              <a:avLst/>
              <a:gdLst>
                <a:gd name="T0" fmla="*/ 19 w 64"/>
                <a:gd name="T1" fmla="*/ 0 h 52"/>
                <a:gd name="T2" fmla="*/ 0 w 64"/>
                <a:gd name="T3" fmla="*/ 33 h 52"/>
                <a:gd name="T4" fmla="*/ 36 w 64"/>
                <a:gd name="T5" fmla="*/ 47 h 52"/>
                <a:gd name="T6" fmla="*/ 43 w 64"/>
                <a:gd name="T7" fmla="*/ 52 h 52"/>
                <a:gd name="T8" fmla="*/ 45 w 64"/>
                <a:gd name="T9" fmla="*/ 52 h 52"/>
                <a:gd name="T10" fmla="*/ 48 w 64"/>
                <a:gd name="T11" fmla="*/ 49 h 52"/>
                <a:gd name="T12" fmla="*/ 52 w 64"/>
                <a:gd name="T13" fmla="*/ 42 h 52"/>
                <a:gd name="T14" fmla="*/ 64 w 64"/>
                <a:gd name="T15" fmla="*/ 18 h 52"/>
                <a:gd name="T16" fmla="*/ 19 w 64"/>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52">
                  <a:moveTo>
                    <a:pt x="19" y="0"/>
                  </a:moveTo>
                  <a:lnTo>
                    <a:pt x="0" y="33"/>
                  </a:lnTo>
                  <a:lnTo>
                    <a:pt x="36" y="47"/>
                  </a:lnTo>
                  <a:lnTo>
                    <a:pt x="43" y="52"/>
                  </a:lnTo>
                  <a:lnTo>
                    <a:pt x="45" y="52"/>
                  </a:lnTo>
                  <a:lnTo>
                    <a:pt x="48" y="49"/>
                  </a:lnTo>
                  <a:lnTo>
                    <a:pt x="52" y="42"/>
                  </a:lnTo>
                  <a:lnTo>
                    <a:pt x="64" y="18"/>
                  </a:lnTo>
                  <a:lnTo>
                    <a:pt x="19" y="0"/>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6" name="Freeform 126"/>
            <p:cNvSpPr>
              <a:spLocks noEditPoints="1" noChangeArrowheads="1"/>
            </p:cNvSpPr>
            <p:nvPr/>
          </p:nvSpPr>
          <p:spPr bwMode="auto">
            <a:xfrm>
              <a:off x="2835275" y="3294063"/>
              <a:ext cx="188913" cy="188912"/>
            </a:xfrm>
            <a:custGeom>
              <a:avLst/>
              <a:gdLst>
                <a:gd name="T0" fmla="*/ 75 w 110"/>
                <a:gd name="T1" fmla="*/ 0 h 109"/>
                <a:gd name="T2" fmla="*/ 80 w 110"/>
                <a:gd name="T3" fmla="*/ 0 h 109"/>
                <a:gd name="T4" fmla="*/ 96 w 110"/>
                <a:gd name="T5" fmla="*/ 43 h 109"/>
                <a:gd name="T6" fmla="*/ 65 w 110"/>
                <a:gd name="T7" fmla="*/ 48 h 109"/>
                <a:gd name="T8" fmla="*/ 59 w 110"/>
                <a:gd name="T9" fmla="*/ 54 h 109"/>
                <a:gd name="T10" fmla="*/ 38 w 110"/>
                <a:gd name="T11" fmla="*/ 74 h 109"/>
                <a:gd name="T12" fmla="*/ 47 w 110"/>
                <a:gd name="T13" fmla="*/ 85 h 109"/>
                <a:gd name="T14" fmla="*/ 43 w 110"/>
                <a:gd name="T15" fmla="*/ 90 h 109"/>
                <a:gd name="T16" fmla="*/ 38 w 110"/>
                <a:gd name="T17" fmla="*/ 94 h 109"/>
                <a:gd name="T18" fmla="*/ 28 w 110"/>
                <a:gd name="T19" fmla="*/ 85 h 109"/>
                <a:gd name="T20" fmla="*/ 23 w 110"/>
                <a:gd name="T21" fmla="*/ 90 h 109"/>
                <a:gd name="T22" fmla="*/ 31 w 110"/>
                <a:gd name="T23" fmla="*/ 100 h 109"/>
                <a:gd name="T24" fmla="*/ 28 w 110"/>
                <a:gd name="T25" fmla="*/ 105 h 109"/>
                <a:gd name="T26" fmla="*/ 23 w 110"/>
                <a:gd name="T27" fmla="*/ 109 h 109"/>
                <a:gd name="T28" fmla="*/ 15 w 110"/>
                <a:gd name="T29" fmla="*/ 103 h 109"/>
                <a:gd name="T30" fmla="*/ 12 w 110"/>
                <a:gd name="T31" fmla="*/ 100 h 109"/>
                <a:gd name="T32" fmla="*/ 9 w 110"/>
                <a:gd name="T33" fmla="*/ 102 h 109"/>
                <a:gd name="T34" fmla="*/ 0 w 110"/>
                <a:gd name="T35" fmla="*/ 96 h 109"/>
                <a:gd name="T36" fmla="*/ 0 w 110"/>
                <a:gd name="T37" fmla="*/ 94 h 109"/>
                <a:gd name="T38" fmla="*/ 8 w 110"/>
                <a:gd name="T39" fmla="*/ 84 h 109"/>
                <a:gd name="T40" fmla="*/ 55 w 110"/>
                <a:gd name="T41" fmla="*/ 37 h 109"/>
                <a:gd name="T42" fmla="*/ 52 w 110"/>
                <a:gd name="T43" fmla="*/ 28 h 109"/>
                <a:gd name="T44" fmla="*/ 75 w 110"/>
                <a:gd name="T45" fmla="*/ 0 h 109"/>
                <a:gd name="T46" fmla="*/ 66 w 110"/>
                <a:gd name="T47" fmla="*/ 25 h 109"/>
                <a:gd name="T48" fmla="*/ 87 w 110"/>
                <a:gd name="T49" fmla="*/ 30 h 109"/>
                <a:gd name="T50" fmla="*/ 75 w 110"/>
                <a:gd name="T51" fmla="*/ 14 h 109"/>
                <a:gd name="T52" fmla="*/ 66 w 110"/>
                <a:gd name="T53" fmla="*/ 2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09">
                  <a:moveTo>
                    <a:pt x="75" y="0"/>
                  </a:moveTo>
                  <a:cubicBezTo>
                    <a:pt x="76" y="0"/>
                    <a:pt x="78" y="0"/>
                    <a:pt x="80" y="0"/>
                  </a:cubicBezTo>
                  <a:cubicBezTo>
                    <a:pt x="100" y="1"/>
                    <a:pt x="110" y="27"/>
                    <a:pt x="96" y="43"/>
                  </a:cubicBezTo>
                  <a:cubicBezTo>
                    <a:pt x="90" y="49"/>
                    <a:pt x="76" y="54"/>
                    <a:pt x="65" y="48"/>
                  </a:cubicBezTo>
                  <a:cubicBezTo>
                    <a:pt x="63" y="49"/>
                    <a:pt x="61" y="52"/>
                    <a:pt x="59" y="54"/>
                  </a:cubicBezTo>
                  <a:cubicBezTo>
                    <a:pt x="52" y="61"/>
                    <a:pt x="45" y="68"/>
                    <a:pt x="38" y="74"/>
                  </a:cubicBezTo>
                  <a:cubicBezTo>
                    <a:pt x="40" y="78"/>
                    <a:pt x="47" y="80"/>
                    <a:pt x="47" y="85"/>
                  </a:cubicBezTo>
                  <a:cubicBezTo>
                    <a:pt x="47" y="87"/>
                    <a:pt x="43" y="90"/>
                    <a:pt x="43" y="90"/>
                  </a:cubicBezTo>
                  <a:cubicBezTo>
                    <a:pt x="43" y="90"/>
                    <a:pt x="41" y="94"/>
                    <a:pt x="38" y="94"/>
                  </a:cubicBezTo>
                  <a:cubicBezTo>
                    <a:pt x="34" y="94"/>
                    <a:pt x="31" y="86"/>
                    <a:pt x="28" y="85"/>
                  </a:cubicBezTo>
                  <a:cubicBezTo>
                    <a:pt x="26" y="86"/>
                    <a:pt x="25" y="88"/>
                    <a:pt x="23" y="90"/>
                  </a:cubicBezTo>
                  <a:cubicBezTo>
                    <a:pt x="24" y="93"/>
                    <a:pt x="32" y="96"/>
                    <a:pt x="31" y="100"/>
                  </a:cubicBezTo>
                  <a:cubicBezTo>
                    <a:pt x="31" y="103"/>
                    <a:pt x="28" y="105"/>
                    <a:pt x="28" y="105"/>
                  </a:cubicBezTo>
                  <a:cubicBezTo>
                    <a:pt x="28" y="105"/>
                    <a:pt x="25" y="109"/>
                    <a:pt x="23" y="109"/>
                  </a:cubicBezTo>
                  <a:cubicBezTo>
                    <a:pt x="20" y="109"/>
                    <a:pt x="15" y="103"/>
                    <a:pt x="15" y="103"/>
                  </a:cubicBezTo>
                  <a:cubicBezTo>
                    <a:pt x="12" y="100"/>
                    <a:pt x="12" y="100"/>
                    <a:pt x="12" y="100"/>
                  </a:cubicBezTo>
                  <a:cubicBezTo>
                    <a:pt x="12" y="100"/>
                    <a:pt x="9" y="102"/>
                    <a:pt x="9" y="102"/>
                  </a:cubicBezTo>
                  <a:cubicBezTo>
                    <a:pt x="3" y="103"/>
                    <a:pt x="1" y="100"/>
                    <a:pt x="0" y="96"/>
                  </a:cubicBezTo>
                  <a:cubicBezTo>
                    <a:pt x="0" y="95"/>
                    <a:pt x="0" y="95"/>
                    <a:pt x="0" y="94"/>
                  </a:cubicBezTo>
                  <a:cubicBezTo>
                    <a:pt x="1" y="90"/>
                    <a:pt x="5" y="87"/>
                    <a:pt x="8" y="84"/>
                  </a:cubicBezTo>
                  <a:cubicBezTo>
                    <a:pt x="23" y="69"/>
                    <a:pt x="40" y="52"/>
                    <a:pt x="55" y="37"/>
                  </a:cubicBezTo>
                  <a:cubicBezTo>
                    <a:pt x="53" y="34"/>
                    <a:pt x="52" y="31"/>
                    <a:pt x="52" y="28"/>
                  </a:cubicBezTo>
                  <a:cubicBezTo>
                    <a:pt x="50" y="11"/>
                    <a:pt x="61" y="2"/>
                    <a:pt x="75" y="0"/>
                  </a:cubicBezTo>
                  <a:close/>
                  <a:moveTo>
                    <a:pt x="66" y="25"/>
                  </a:moveTo>
                  <a:cubicBezTo>
                    <a:pt x="66" y="37"/>
                    <a:pt x="83" y="40"/>
                    <a:pt x="87" y="30"/>
                  </a:cubicBezTo>
                  <a:cubicBezTo>
                    <a:pt x="91" y="21"/>
                    <a:pt x="84" y="13"/>
                    <a:pt x="75" y="14"/>
                  </a:cubicBezTo>
                  <a:cubicBezTo>
                    <a:pt x="70" y="15"/>
                    <a:pt x="66" y="19"/>
                    <a:pt x="66" y="2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7" name="Freeform 127"/>
            <p:cNvSpPr>
              <a:spLocks noEditPoints="1" noChangeArrowheads="1"/>
            </p:cNvSpPr>
            <p:nvPr/>
          </p:nvSpPr>
          <p:spPr bwMode="auto">
            <a:xfrm>
              <a:off x="661988" y="2327275"/>
              <a:ext cx="220662" cy="173038"/>
            </a:xfrm>
            <a:custGeom>
              <a:avLst/>
              <a:gdLst>
                <a:gd name="T0" fmla="*/ 111 w 127"/>
                <a:gd name="T1" fmla="*/ 8 h 100"/>
                <a:gd name="T2" fmla="*/ 107 w 127"/>
                <a:gd name="T3" fmla="*/ 7 h 100"/>
                <a:gd name="T4" fmla="*/ 57 w 127"/>
                <a:gd name="T5" fmla="*/ 0 h 100"/>
                <a:gd name="T6" fmla="*/ 19 w 127"/>
                <a:gd name="T7" fmla="*/ 14 h 100"/>
                <a:gd name="T8" fmla="*/ 18 w 127"/>
                <a:gd name="T9" fmla="*/ 14 h 100"/>
                <a:gd name="T10" fmla="*/ 17 w 127"/>
                <a:gd name="T11" fmla="*/ 15 h 100"/>
                <a:gd name="T12" fmla="*/ 1 w 127"/>
                <a:gd name="T13" fmla="*/ 37 h 100"/>
                <a:gd name="T14" fmla="*/ 3 w 127"/>
                <a:gd name="T15" fmla="*/ 42 h 100"/>
                <a:gd name="T16" fmla="*/ 17 w 127"/>
                <a:gd name="T17" fmla="*/ 81 h 100"/>
                <a:gd name="T18" fmla="*/ 71 w 127"/>
                <a:gd name="T19" fmla="*/ 100 h 100"/>
                <a:gd name="T20" fmla="*/ 72 w 127"/>
                <a:gd name="T21" fmla="*/ 100 h 100"/>
                <a:gd name="T22" fmla="*/ 73 w 127"/>
                <a:gd name="T23" fmla="*/ 100 h 100"/>
                <a:gd name="T24" fmla="*/ 74 w 127"/>
                <a:gd name="T25" fmla="*/ 100 h 100"/>
                <a:gd name="T26" fmla="*/ 112 w 127"/>
                <a:gd name="T27" fmla="*/ 76 h 100"/>
                <a:gd name="T28" fmla="*/ 125 w 127"/>
                <a:gd name="T29" fmla="*/ 35 h 100"/>
                <a:gd name="T30" fmla="*/ 126 w 127"/>
                <a:gd name="T31" fmla="*/ 31 h 100"/>
                <a:gd name="T32" fmla="*/ 21 w 127"/>
                <a:gd name="T33" fmla="*/ 21 h 100"/>
                <a:gd name="T34" fmla="*/ 53 w 127"/>
                <a:gd name="T35" fmla="*/ 49 h 100"/>
                <a:gd name="T36" fmla="*/ 69 w 127"/>
                <a:gd name="T37" fmla="*/ 93 h 100"/>
                <a:gd name="T38" fmla="*/ 23 w 127"/>
                <a:gd name="T39" fmla="*/ 48 h 100"/>
                <a:gd name="T40" fmla="*/ 55 w 127"/>
                <a:gd name="T41" fmla="*/ 56 h 100"/>
                <a:gd name="T42" fmla="*/ 69 w 127"/>
                <a:gd name="T43" fmla="*/ 37 h 100"/>
                <a:gd name="T44" fmla="*/ 72 w 127"/>
                <a:gd name="T45" fmla="*/ 23 h 100"/>
                <a:gd name="T46" fmla="*/ 59 w 127"/>
                <a:gd name="T47" fmla="*/ 6 h 100"/>
                <a:gd name="T48" fmla="*/ 72 w 127"/>
                <a:gd name="T49" fmla="*/ 23 h 100"/>
                <a:gd name="T50" fmla="*/ 75 w 127"/>
                <a:gd name="T51" fmla="*/ 41 h 100"/>
                <a:gd name="T52" fmla="*/ 83 w 127"/>
                <a:gd name="T53" fmla="*/ 55 h 100"/>
                <a:gd name="T54" fmla="*/ 85 w 127"/>
                <a:gd name="T55" fmla="*/ 54 h 100"/>
                <a:gd name="T56" fmla="*/ 106 w 127"/>
                <a:gd name="T57" fmla="*/ 75 h 100"/>
                <a:gd name="T58" fmla="*/ 75 w 127"/>
                <a:gd name="T59" fmla="*/ 92 h 100"/>
                <a:gd name="T60" fmla="*/ 76 w 127"/>
                <a:gd name="T61" fmla="*/ 28 h 100"/>
                <a:gd name="T62" fmla="*/ 119 w 127"/>
                <a:gd name="T63"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00">
                  <a:moveTo>
                    <a:pt x="126" y="31"/>
                  </a:moveTo>
                  <a:cubicBezTo>
                    <a:pt x="111" y="8"/>
                    <a:pt x="111" y="8"/>
                    <a:pt x="111" y="8"/>
                  </a:cubicBezTo>
                  <a:cubicBezTo>
                    <a:pt x="110" y="7"/>
                    <a:pt x="109" y="7"/>
                    <a:pt x="107" y="7"/>
                  </a:cubicBezTo>
                  <a:cubicBezTo>
                    <a:pt x="107" y="7"/>
                    <a:pt x="107" y="7"/>
                    <a:pt x="107" y="7"/>
                  </a:cubicBezTo>
                  <a:cubicBezTo>
                    <a:pt x="59" y="0"/>
                    <a:pt x="59" y="0"/>
                    <a:pt x="59" y="0"/>
                  </a:cubicBezTo>
                  <a:cubicBezTo>
                    <a:pt x="58" y="0"/>
                    <a:pt x="58" y="0"/>
                    <a:pt x="57" y="0"/>
                  </a:cubicBezTo>
                  <a:cubicBezTo>
                    <a:pt x="19" y="14"/>
                    <a:pt x="19" y="14"/>
                    <a:pt x="19" y="14"/>
                  </a:cubicBezTo>
                  <a:cubicBezTo>
                    <a:pt x="19" y="14"/>
                    <a:pt x="19" y="14"/>
                    <a:pt x="19" y="14"/>
                  </a:cubicBezTo>
                  <a:cubicBezTo>
                    <a:pt x="19" y="14"/>
                    <a:pt x="19" y="14"/>
                    <a:pt x="18" y="14"/>
                  </a:cubicBezTo>
                  <a:cubicBezTo>
                    <a:pt x="18" y="14"/>
                    <a:pt x="18" y="14"/>
                    <a:pt x="18" y="14"/>
                  </a:cubicBezTo>
                  <a:cubicBezTo>
                    <a:pt x="18" y="14"/>
                    <a:pt x="18" y="14"/>
                    <a:pt x="18" y="15"/>
                  </a:cubicBezTo>
                  <a:cubicBezTo>
                    <a:pt x="18" y="15"/>
                    <a:pt x="17" y="15"/>
                    <a:pt x="17" y="15"/>
                  </a:cubicBezTo>
                  <a:cubicBezTo>
                    <a:pt x="17" y="15"/>
                    <a:pt x="17" y="15"/>
                    <a:pt x="17" y="15"/>
                  </a:cubicBezTo>
                  <a:cubicBezTo>
                    <a:pt x="1" y="37"/>
                    <a:pt x="1" y="37"/>
                    <a:pt x="1" y="37"/>
                  </a:cubicBezTo>
                  <a:cubicBezTo>
                    <a:pt x="0" y="38"/>
                    <a:pt x="0" y="39"/>
                    <a:pt x="0" y="40"/>
                  </a:cubicBezTo>
                  <a:cubicBezTo>
                    <a:pt x="1" y="41"/>
                    <a:pt x="2" y="42"/>
                    <a:pt x="3" y="42"/>
                  </a:cubicBezTo>
                  <a:cubicBezTo>
                    <a:pt x="17" y="46"/>
                    <a:pt x="17" y="46"/>
                    <a:pt x="17" y="46"/>
                  </a:cubicBezTo>
                  <a:cubicBezTo>
                    <a:pt x="17" y="81"/>
                    <a:pt x="17" y="81"/>
                    <a:pt x="17" y="81"/>
                  </a:cubicBezTo>
                  <a:cubicBezTo>
                    <a:pt x="17" y="83"/>
                    <a:pt x="18" y="84"/>
                    <a:pt x="19" y="84"/>
                  </a:cubicBezTo>
                  <a:cubicBezTo>
                    <a:pt x="71" y="100"/>
                    <a:pt x="71" y="100"/>
                    <a:pt x="71" y="100"/>
                  </a:cubicBezTo>
                  <a:cubicBezTo>
                    <a:pt x="71" y="100"/>
                    <a:pt x="71" y="100"/>
                    <a:pt x="71" y="100"/>
                  </a:cubicBezTo>
                  <a:cubicBezTo>
                    <a:pt x="71" y="100"/>
                    <a:pt x="72" y="100"/>
                    <a:pt x="72" y="100"/>
                  </a:cubicBezTo>
                  <a:cubicBezTo>
                    <a:pt x="72" y="100"/>
                    <a:pt x="72" y="100"/>
                    <a:pt x="72" y="100"/>
                  </a:cubicBezTo>
                  <a:cubicBezTo>
                    <a:pt x="72" y="100"/>
                    <a:pt x="73" y="100"/>
                    <a:pt x="73" y="100"/>
                  </a:cubicBezTo>
                  <a:cubicBezTo>
                    <a:pt x="73" y="100"/>
                    <a:pt x="73" y="100"/>
                    <a:pt x="73" y="100"/>
                  </a:cubicBezTo>
                  <a:cubicBezTo>
                    <a:pt x="73" y="100"/>
                    <a:pt x="73" y="100"/>
                    <a:pt x="74" y="100"/>
                  </a:cubicBezTo>
                  <a:cubicBezTo>
                    <a:pt x="111" y="79"/>
                    <a:pt x="111" y="79"/>
                    <a:pt x="111" y="79"/>
                  </a:cubicBezTo>
                  <a:cubicBezTo>
                    <a:pt x="112" y="79"/>
                    <a:pt x="112" y="78"/>
                    <a:pt x="112" y="76"/>
                  </a:cubicBezTo>
                  <a:cubicBezTo>
                    <a:pt x="112" y="41"/>
                    <a:pt x="112" y="41"/>
                    <a:pt x="112" y="41"/>
                  </a:cubicBezTo>
                  <a:cubicBezTo>
                    <a:pt x="125" y="35"/>
                    <a:pt x="125" y="35"/>
                    <a:pt x="125" y="35"/>
                  </a:cubicBezTo>
                  <a:cubicBezTo>
                    <a:pt x="126" y="35"/>
                    <a:pt x="127" y="34"/>
                    <a:pt x="127" y="33"/>
                  </a:cubicBezTo>
                  <a:cubicBezTo>
                    <a:pt x="127" y="32"/>
                    <a:pt x="127" y="31"/>
                    <a:pt x="126" y="31"/>
                  </a:cubicBezTo>
                  <a:close/>
                  <a:moveTo>
                    <a:pt x="9" y="37"/>
                  </a:moveTo>
                  <a:cubicBezTo>
                    <a:pt x="21" y="21"/>
                    <a:pt x="21" y="21"/>
                    <a:pt x="21" y="21"/>
                  </a:cubicBezTo>
                  <a:cubicBezTo>
                    <a:pt x="67" y="29"/>
                    <a:pt x="67" y="29"/>
                    <a:pt x="67" y="29"/>
                  </a:cubicBezTo>
                  <a:cubicBezTo>
                    <a:pt x="53" y="49"/>
                    <a:pt x="53" y="49"/>
                    <a:pt x="53" y="49"/>
                  </a:cubicBezTo>
                  <a:lnTo>
                    <a:pt x="9" y="37"/>
                  </a:lnTo>
                  <a:close/>
                  <a:moveTo>
                    <a:pt x="69" y="93"/>
                  </a:moveTo>
                  <a:cubicBezTo>
                    <a:pt x="23" y="79"/>
                    <a:pt x="23" y="79"/>
                    <a:pt x="23" y="79"/>
                  </a:cubicBezTo>
                  <a:cubicBezTo>
                    <a:pt x="23" y="48"/>
                    <a:pt x="23" y="48"/>
                    <a:pt x="23" y="48"/>
                  </a:cubicBezTo>
                  <a:cubicBezTo>
                    <a:pt x="54" y="56"/>
                    <a:pt x="54" y="56"/>
                    <a:pt x="54" y="56"/>
                  </a:cubicBezTo>
                  <a:cubicBezTo>
                    <a:pt x="54" y="56"/>
                    <a:pt x="54" y="56"/>
                    <a:pt x="55" y="56"/>
                  </a:cubicBezTo>
                  <a:cubicBezTo>
                    <a:pt x="56" y="56"/>
                    <a:pt x="57" y="55"/>
                    <a:pt x="57" y="54"/>
                  </a:cubicBezTo>
                  <a:cubicBezTo>
                    <a:pt x="69" y="37"/>
                    <a:pt x="69" y="37"/>
                    <a:pt x="69" y="37"/>
                  </a:cubicBezTo>
                  <a:lnTo>
                    <a:pt x="69" y="93"/>
                  </a:lnTo>
                  <a:close/>
                  <a:moveTo>
                    <a:pt x="72" y="23"/>
                  </a:moveTo>
                  <a:cubicBezTo>
                    <a:pt x="32" y="16"/>
                    <a:pt x="32" y="16"/>
                    <a:pt x="32" y="16"/>
                  </a:cubicBezTo>
                  <a:cubicBezTo>
                    <a:pt x="59" y="6"/>
                    <a:pt x="59" y="6"/>
                    <a:pt x="59" y="6"/>
                  </a:cubicBezTo>
                  <a:cubicBezTo>
                    <a:pt x="97" y="12"/>
                    <a:pt x="97" y="12"/>
                    <a:pt x="97" y="12"/>
                  </a:cubicBezTo>
                  <a:lnTo>
                    <a:pt x="72" y="23"/>
                  </a:lnTo>
                  <a:close/>
                  <a:moveTo>
                    <a:pt x="75" y="92"/>
                  </a:moveTo>
                  <a:cubicBezTo>
                    <a:pt x="75" y="41"/>
                    <a:pt x="75" y="41"/>
                    <a:pt x="75" y="41"/>
                  </a:cubicBezTo>
                  <a:cubicBezTo>
                    <a:pt x="81" y="53"/>
                    <a:pt x="81" y="53"/>
                    <a:pt x="81" y="53"/>
                  </a:cubicBezTo>
                  <a:cubicBezTo>
                    <a:pt x="81" y="54"/>
                    <a:pt x="82" y="54"/>
                    <a:pt x="83" y="55"/>
                  </a:cubicBezTo>
                  <a:cubicBezTo>
                    <a:pt x="83" y="55"/>
                    <a:pt x="83" y="55"/>
                    <a:pt x="84" y="55"/>
                  </a:cubicBezTo>
                  <a:cubicBezTo>
                    <a:pt x="84" y="55"/>
                    <a:pt x="85" y="55"/>
                    <a:pt x="85" y="54"/>
                  </a:cubicBezTo>
                  <a:cubicBezTo>
                    <a:pt x="106" y="44"/>
                    <a:pt x="106" y="44"/>
                    <a:pt x="106" y="44"/>
                  </a:cubicBezTo>
                  <a:cubicBezTo>
                    <a:pt x="106" y="75"/>
                    <a:pt x="106" y="75"/>
                    <a:pt x="106" y="75"/>
                  </a:cubicBezTo>
                  <a:cubicBezTo>
                    <a:pt x="106" y="75"/>
                    <a:pt x="106" y="75"/>
                    <a:pt x="106" y="75"/>
                  </a:cubicBezTo>
                  <a:lnTo>
                    <a:pt x="75" y="92"/>
                  </a:lnTo>
                  <a:close/>
                  <a:moveTo>
                    <a:pt x="85" y="47"/>
                  </a:moveTo>
                  <a:cubicBezTo>
                    <a:pt x="76" y="28"/>
                    <a:pt x="76" y="28"/>
                    <a:pt x="76" y="28"/>
                  </a:cubicBezTo>
                  <a:cubicBezTo>
                    <a:pt x="107" y="14"/>
                    <a:pt x="107" y="14"/>
                    <a:pt x="107" y="14"/>
                  </a:cubicBezTo>
                  <a:cubicBezTo>
                    <a:pt x="119" y="31"/>
                    <a:pt x="119" y="31"/>
                    <a:pt x="119" y="31"/>
                  </a:cubicBezTo>
                  <a:lnTo>
                    <a:pt x="85" y="47"/>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68" name="Oval 128"/>
            <p:cNvSpPr>
              <a:spLocks noChangeArrowheads="1"/>
            </p:cNvSpPr>
            <p:nvPr/>
          </p:nvSpPr>
          <p:spPr bwMode="auto">
            <a:xfrm>
              <a:off x="1311275" y="1416050"/>
              <a:ext cx="146050" cy="147638"/>
            </a:xfrm>
            <a:prstGeom prst="ellipse">
              <a:avLst/>
            </a:pr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69" name="Rectangle 129"/>
            <p:cNvSpPr>
              <a:spLocks noChangeArrowheads="1"/>
            </p:cNvSpPr>
            <p:nvPr/>
          </p:nvSpPr>
          <p:spPr bwMode="auto">
            <a:xfrm>
              <a:off x="1374775" y="1379538"/>
              <a:ext cx="19050" cy="25400"/>
            </a:xfrm>
            <a:prstGeom prst="rect">
              <a:avLst/>
            </a:pr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70" name="Rectangle 130"/>
            <p:cNvSpPr>
              <a:spLocks noChangeArrowheads="1"/>
            </p:cNvSpPr>
            <p:nvPr/>
          </p:nvSpPr>
          <p:spPr bwMode="auto">
            <a:xfrm>
              <a:off x="1468438" y="1479550"/>
              <a:ext cx="26987" cy="19050"/>
            </a:xfrm>
            <a:prstGeom prst="rect">
              <a:avLst/>
            </a:pr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71" name="Rectangle 131"/>
            <p:cNvSpPr>
              <a:spLocks noChangeArrowheads="1"/>
            </p:cNvSpPr>
            <p:nvPr/>
          </p:nvSpPr>
          <p:spPr bwMode="auto">
            <a:xfrm>
              <a:off x="1374775" y="1574800"/>
              <a:ext cx="19050" cy="25400"/>
            </a:xfrm>
            <a:prstGeom prst="rect">
              <a:avLst/>
            </a:pr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72" name="Rectangle 132"/>
            <p:cNvSpPr>
              <a:spLocks noChangeArrowheads="1"/>
            </p:cNvSpPr>
            <p:nvPr/>
          </p:nvSpPr>
          <p:spPr bwMode="auto">
            <a:xfrm>
              <a:off x="1274763" y="1479550"/>
              <a:ext cx="25400" cy="19050"/>
            </a:xfrm>
            <a:prstGeom prst="rect">
              <a:avLst/>
            </a:pr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buFontTx/>
                <a:buNone/>
                <a:defRPr/>
              </a:pPr>
              <a:endParaRPr lang="zh-CN" altLang="en-US" smtClean="0">
                <a:solidFill>
                  <a:srgbClr val="000000"/>
                </a:solidFill>
              </a:endParaRPr>
            </a:p>
          </p:txBody>
        </p:sp>
        <p:sp>
          <p:nvSpPr>
            <p:cNvPr id="173" name="Freeform 133"/>
            <p:cNvSpPr>
              <a:spLocks noChangeArrowheads="1"/>
            </p:cNvSpPr>
            <p:nvPr/>
          </p:nvSpPr>
          <p:spPr bwMode="auto">
            <a:xfrm>
              <a:off x="1436688" y="1404938"/>
              <a:ext cx="33337" cy="31750"/>
            </a:xfrm>
            <a:custGeom>
              <a:avLst/>
              <a:gdLst>
                <a:gd name="T0" fmla="*/ 45 w 45"/>
                <a:gd name="T1" fmla="*/ 17 h 43"/>
                <a:gd name="T2" fmla="*/ 19 w 45"/>
                <a:gd name="T3" fmla="*/ 43 h 43"/>
                <a:gd name="T4" fmla="*/ 0 w 45"/>
                <a:gd name="T5" fmla="*/ 24 h 43"/>
                <a:gd name="T6" fmla="*/ 26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9" y="43"/>
                  </a:lnTo>
                  <a:lnTo>
                    <a:pt x="0" y="24"/>
                  </a:lnTo>
                  <a:lnTo>
                    <a:pt x="26" y="0"/>
                  </a:lnTo>
                  <a:lnTo>
                    <a:pt x="45" y="17"/>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4" name="Freeform 134"/>
            <p:cNvSpPr>
              <a:spLocks noChangeArrowheads="1"/>
            </p:cNvSpPr>
            <p:nvPr/>
          </p:nvSpPr>
          <p:spPr bwMode="auto">
            <a:xfrm>
              <a:off x="1436688" y="1543050"/>
              <a:ext cx="33337" cy="31750"/>
            </a:xfrm>
            <a:custGeom>
              <a:avLst/>
              <a:gdLst>
                <a:gd name="T0" fmla="*/ 19 w 45"/>
                <a:gd name="T1" fmla="*/ 0 h 43"/>
                <a:gd name="T2" fmla="*/ 45 w 45"/>
                <a:gd name="T3" fmla="*/ 24 h 43"/>
                <a:gd name="T4" fmla="*/ 26 w 45"/>
                <a:gd name="T5" fmla="*/ 43 h 43"/>
                <a:gd name="T6" fmla="*/ 0 w 45"/>
                <a:gd name="T7" fmla="*/ 17 h 43"/>
                <a:gd name="T8" fmla="*/ 19 w 45"/>
                <a:gd name="T9" fmla="*/ 0 h 43"/>
              </a:gdLst>
              <a:ahLst/>
              <a:cxnLst>
                <a:cxn ang="0">
                  <a:pos x="T0" y="T1"/>
                </a:cxn>
                <a:cxn ang="0">
                  <a:pos x="T2" y="T3"/>
                </a:cxn>
                <a:cxn ang="0">
                  <a:pos x="T4" y="T5"/>
                </a:cxn>
                <a:cxn ang="0">
                  <a:pos x="T6" y="T7"/>
                </a:cxn>
                <a:cxn ang="0">
                  <a:pos x="T8" y="T9"/>
                </a:cxn>
              </a:cxnLst>
              <a:rect l="0" t="0" r="r" b="b"/>
              <a:pathLst>
                <a:path w="45" h="43">
                  <a:moveTo>
                    <a:pt x="19" y="0"/>
                  </a:moveTo>
                  <a:lnTo>
                    <a:pt x="45" y="24"/>
                  </a:lnTo>
                  <a:lnTo>
                    <a:pt x="26" y="43"/>
                  </a:lnTo>
                  <a:lnTo>
                    <a:pt x="0" y="17"/>
                  </a:lnTo>
                  <a:lnTo>
                    <a:pt x="19" y="0"/>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5" name="Freeform 135"/>
            <p:cNvSpPr>
              <a:spLocks noChangeArrowheads="1"/>
            </p:cNvSpPr>
            <p:nvPr/>
          </p:nvSpPr>
          <p:spPr bwMode="auto">
            <a:xfrm>
              <a:off x="1298575" y="1543050"/>
              <a:ext cx="33338" cy="31750"/>
            </a:xfrm>
            <a:custGeom>
              <a:avLst/>
              <a:gdLst>
                <a:gd name="T0" fmla="*/ 26 w 45"/>
                <a:gd name="T1" fmla="*/ 0 h 43"/>
                <a:gd name="T2" fmla="*/ 45 w 45"/>
                <a:gd name="T3" fmla="*/ 17 h 43"/>
                <a:gd name="T4" fmla="*/ 19 w 45"/>
                <a:gd name="T5" fmla="*/ 43 h 43"/>
                <a:gd name="T6" fmla="*/ 0 w 45"/>
                <a:gd name="T7" fmla="*/ 24 h 43"/>
                <a:gd name="T8" fmla="*/ 26 w 45"/>
                <a:gd name="T9" fmla="*/ 0 h 43"/>
              </a:gdLst>
              <a:ahLst/>
              <a:cxnLst>
                <a:cxn ang="0">
                  <a:pos x="T0" y="T1"/>
                </a:cxn>
                <a:cxn ang="0">
                  <a:pos x="T2" y="T3"/>
                </a:cxn>
                <a:cxn ang="0">
                  <a:pos x="T4" y="T5"/>
                </a:cxn>
                <a:cxn ang="0">
                  <a:pos x="T6" y="T7"/>
                </a:cxn>
                <a:cxn ang="0">
                  <a:pos x="T8" y="T9"/>
                </a:cxn>
              </a:cxnLst>
              <a:rect l="0" t="0" r="r" b="b"/>
              <a:pathLst>
                <a:path w="45" h="43">
                  <a:moveTo>
                    <a:pt x="26" y="0"/>
                  </a:moveTo>
                  <a:lnTo>
                    <a:pt x="45" y="17"/>
                  </a:lnTo>
                  <a:lnTo>
                    <a:pt x="19" y="43"/>
                  </a:lnTo>
                  <a:lnTo>
                    <a:pt x="0" y="24"/>
                  </a:lnTo>
                  <a:lnTo>
                    <a:pt x="26" y="0"/>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6" name="Freeform 136"/>
            <p:cNvSpPr>
              <a:spLocks noChangeArrowheads="1"/>
            </p:cNvSpPr>
            <p:nvPr/>
          </p:nvSpPr>
          <p:spPr bwMode="auto">
            <a:xfrm>
              <a:off x="1298575" y="1404938"/>
              <a:ext cx="33338" cy="31750"/>
            </a:xfrm>
            <a:custGeom>
              <a:avLst/>
              <a:gdLst>
                <a:gd name="T0" fmla="*/ 45 w 45"/>
                <a:gd name="T1" fmla="*/ 24 h 43"/>
                <a:gd name="T2" fmla="*/ 26 w 45"/>
                <a:gd name="T3" fmla="*/ 43 h 43"/>
                <a:gd name="T4" fmla="*/ 0 w 45"/>
                <a:gd name="T5" fmla="*/ 17 h 43"/>
                <a:gd name="T6" fmla="*/ 19 w 45"/>
                <a:gd name="T7" fmla="*/ 0 h 43"/>
                <a:gd name="T8" fmla="*/ 45 w 45"/>
                <a:gd name="T9" fmla="*/ 24 h 43"/>
              </a:gdLst>
              <a:ahLst/>
              <a:cxnLst>
                <a:cxn ang="0">
                  <a:pos x="T0" y="T1"/>
                </a:cxn>
                <a:cxn ang="0">
                  <a:pos x="T2" y="T3"/>
                </a:cxn>
                <a:cxn ang="0">
                  <a:pos x="T4" y="T5"/>
                </a:cxn>
                <a:cxn ang="0">
                  <a:pos x="T6" y="T7"/>
                </a:cxn>
                <a:cxn ang="0">
                  <a:pos x="T8" y="T9"/>
                </a:cxn>
              </a:cxnLst>
              <a:rect l="0" t="0" r="r" b="b"/>
              <a:pathLst>
                <a:path w="45" h="43">
                  <a:moveTo>
                    <a:pt x="45" y="24"/>
                  </a:moveTo>
                  <a:lnTo>
                    <a:pt x="26" y="43"/>
                  </a:lnTo>
                  <a:lnTo>
                    <a:pt x="0" y="17"/>
                  </a:lnTo>
                  <a:lnTo>
                    <a:pt x="19" y="0"/>
                  </a:lnTo>
                  <a:lnTo>
                    <a:pt x="45" y="24"/>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7" name="Freeform 137"/>
            <p:cNvSpPr>
              <a:spLocks noChangeArrowheads="1"/>
            </p:cNvSpPr>
            <p:nvPr/>
          </p:nvSpPr>
          <p:spPr bwMode="auto">
            <a:xfrm>
              <a:off x="1408113" y="1382713"/>
              <a:ext cx="26987" cy="33337"/>
            </a:xfrm>
            <a:custGeom>
              <a:avLst/>
              <a:gdLst>
                <a:gd name="T0" fmla="*/ 38 w 38"/>
                <a:gd name="T1" fmla="*/ 12 h 45"/>
                <a:gd name="T2" fmla="*/ 24 w 38"/>
                <a:gd name="T3" fmla="*/ 45 h 45"/>
                <a:gd name="T4" fmla="*/ 0 w 38"/>
                <a:gd name="T5" fmla="*/ 36 h 45"/>
                <a:gd name="T6" fmla="*/ 14 w 38"/>
                <a:gd name="T7" fmla="*/ 0 h 45"/>
                <a:gd name="T8" fmla="*/ 38 w 38"/>
                <a:gd name="T9" fmla="*/ 12 h 45"/>
              </a:gdLst>
              <a:ahLst/>
              <a:cxnLst>
                <a:cxn ang="0">
                  <a:pos x="T0" y="T1"/>
                </a:cxn>
                <a:cxn ang="0">
                  <a:pos x="T2" y="T3"/>
                </a:cxn>
                <a:cxn ang="0">
                  <a:pos x="T4" y="T5"/>
                </a:cxn>
                <a:cxn ang="0">
                  <a:pos x="T6" y="T7"/>
                </a:cxn>
                <a:cxn ang="0">
                  <a:pos x="T8" y="T9"/>
                </a:cxn>
              </a:cxnLst>
              <a:rect l="0" t="0" r="r" b="b"/>
              <a:pathLst>
                <a:path w="38" h="45">
                  <a:moveTo>
                    <a:pt x="38" y="12"/>
                  </a:moveTo>
                  <a:lnTo>
                    <a:pt x="24" y="45"/>
                  </a:lnTo>
                  <a:lnTo>
                    <a:pt x="0" y="36"/>
                  </a:lnTo>
                  <a:lnTo>
                    <a:pt x="14" y="0"/>
                  </a:lnTo>
                  <a:lnTo>
                    <a:pt x="38" y="12"/>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8" name="Freeform 138"/>
            <p:cNvSpPr>
              <a:spLocks noChangeArrowheads="1"/>
            </p:cNvSpPr>
            <p:nvPr/>
          </p:nvSpPr>
          <p:spPr bwMode="auto">
            <a:xfrm>
              <a:off x="1458913" y="1512888"/>
              <a:ext cx="31750" cy="26987"/>
            </a:xfrm>
            <a:custGeom>
              <a:avLst/>
              <a:gdLst>
                <a:gd name="T0" fmla="*/ 9 w 43"/>
                <a:gd name="T1" fmla="*/ 0 h 37"/>
                <a:gd name="T2" fmla="*/ 43 w 43"/>
                <a:gd name="T3" fmla="*/ 14 h 37"/>
                <a:gd name="T4" fmla="*/ 33 w 43"/>
                <a:gd name="T5" fmla="*/ 37 h 37"/>
                <a:gd name="T6" fmla="*/ 0 w 43"/>
                <a:gd name="T7" fmla="*/ 23 h 37"/>
                <a:gd name="T8" fmla="*/ 9 w 43"/>
                <a:gd name="T9" fmla="*/ 0 h 37"/>
              </a:gdLst>
              <a:ahLst/>
              <a:cxnLst>
                <a:cxn ang="0">
                  <a:pos x="T0" y="T1"/>
                </a:cxn>
                <a:cxn ang="0">
                  <a:pos x="T2" y="T3"/>
                </a:cxn>
                <a:cxn ang="0">
                  <a:pos x="T4" y="T5"/>
                </a:cxn>
                <a:cxn ang="0">
                  <a:pos x="T6" y="T7"/>
                </a:cxn>
                <a:cxn ang="0">
                  <a:pos x="T8" y="T9"/>
                </a:cxn>
              </a:cxnLst>
              <a:rect l="0" t="0" r="r" b="b"/>
              <a:pathLst>
                <a:path w="43" h="37">
                  <a:moveTo>
                    <a:pt x="9" y="0"/>
                  </a:moveTo>
                  <a:lnTo>
                    <a:pt x="43" y="14"/>
                  </a:lnTo>
                  <a:lnTo>
                    <a:pt x="33" y="37"/>
                  </a:lnTo>
                  <a:lnTo>
                    <a:pt x="0" y="23"/>
                  </a:lnTo>
                  <a:lnTo>
                    <a:pt x="9" y="0"/>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79" name="Freeform 139"/>
            <p:cNvSpPr>
              <a:spLocks noChangeArrowheads="1"/>
            </p:cNvSpPr>
            <p:nvPr/>
          </p:nvSpPr>
          <p:spPr bwMode="auto">
            <a:xfrm>
              <a:off x="1333500" y="1563688"/>
              <a:ext cx="26988" cy="31750"/>
            </a:xfrm>
            <a:custGeom>
              <a:avLst/>
              <a:gdLst>
                <a:gd name="T0" fmla="*/ 38 w 38"/>
                <a:gd name="T1" fmla="*/ 9 h 42"/>
                <a:gd name="T2" fmla="*/ 24 w 38"/>
                <a:gd name="T3" fmla="*/ 42 h 42"/>
                <a:gd name="T4" fmla="*/ 0 w 38"/>
                <a:gd name="T5" fmla="*/ 33 h 42"/>
                <a:gd name="T6" fmla="*/ 14 w 38"/>
                <a:gd name="T7" fmla="*/ 0 h 42"/>
                <a:gd name="T8" fmla="*/ 38 w 38"/>
                <a:gd name="T9" fmla="*/ 9 h 42"/>
              </a:gdLst>
              <a:ahLst/>
              <a:cxnLst>
                <a:cxn ang="0">
                  <a:pos x="T0" y="T1"/>
                </a:cxn>
                <a:cxn ang="0">
                  <a:pos x="T2" y="T3"/>
                </a:cxn>
                <a:cxn ang="0">
                  <a:pos x="T4" y="T5"/>
                </a:cxn>
                <a:cxn ang="0">
                  <a:pos x="T6" y="T7"/>
                </a:cxn>
                <a:cxn ang="0">
                  <a:pos x="T8" y="T9"/>
                </a:cxn>
              </a:cxnLst>
              <a:rect l="0" t="0" r="r" b="b"/>
              <a:pathLst>
                <a:path w="38" h="42">
                  <a:moveTo>
                    <a:pt x="38" y="9"/>
                  </a:moveTo>
                  <a:lnTo>
                    <a:pt x="24" y="42"/>
                  </a:lnTo>
                  <a:lnTo>
                    <a:pt x="0" y="33"/>
                  </a:lnTo>
                  <a:lnTo>
                    <a:pt x="14" y="0"/>
                  </a:lnTo>
                  <a:lnTo>
                    <a:pt x="38" y="9"/>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0" name="Freeform 140"/>
            <p:cNvSpPr>
              <a:spLocks noChangeArrowheads="1"/>
            </p:cNvSpPr>
            <p:nvPr/>
          </p:nvSpPr>
          <p:spPr bwMode="auto">
            <a:xfrm>
              <a:off x="1277938" y="1438275"/>
              <a:ext cx="31750" cy="28575"/>
            </a:xfrm>
            <a:custGeom>
              <a:avLst/>
              <a:gdLst>
                <a:gd name="T0" fmla="*/ 33 w 42"/>
                <a:gd name="T1" fmla="*/ 38 h 38"/>
                <a:gd name="T2" fmla="*/ 0 w 42"/>
                <a:gd name="T3" fmla="*/ 26 h 38"/>
                <a:gd name="T4" fmla="*/ 9 w 42"/>
                <a:gd name="T5" fmla="*/ 0 h 38"/>
                <a:gd name="T6" fmla="*/ 42 w 42"/>
                <a:gd name="T7" fmla="*/ 14 h 38"/>
                <a:gd name="T8" fmla="*/ 33 w 42"/>
                <a:gd name="T9" fmla="*/ 38 h 38"/>
              </a:gdLst>
              <a:ahLst/>
              <a:cxnLst>
                <a:cxn ang="0">
                  <a:pos x="T0" y="T1"/>
                </a:cxn>
                <a:cxn ang="0">
                  <a:pos x="T2" y="T3"/>
                </a:cxn>
                <a:cxn ang="0">
                  <a:pos x="T4" y="T5"/>
                </a:cxn>
                <a:cxn ang="0">
                  <a:pos x="T6" y="T7"/>
                </a:cxn>
                <a:cxn ang="0">
                  <a:pos x="T8" y="T9"/>
                </a:cxn>
              </a:cxnLst>
              <a:rect l="0" t="0" r="r" b="b"/>
              <a:pathLst>
                <a:path w="42" h="38">
                  <a:moveTo>
                    <a:pt x="33" y="38"/>
                  </a:moveTo>
                  <a:lnTo>
                    <a:pt x="0" y="26"/>
                  </a:lnTo>
                  <a:lnTo>
                    <a:pt x="9" y="0"/>
                  </a:lnTo>
                  <a:lnTo>
                    <a:pt x="42" y="14"/>
                  </a:lnTo>
                  <a:lnTo>
                    <a:pt x="33" y="38"/>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1" name="Freeform 141"/>
            <p:cNvSpPr>
              <a:spLocks noChangeArrowheads="1"/>
            </p:cNvSpPr>
            <p:nvPr/>
          </p:nvSpPr>
          <p:spPr bwMode="auto">
            <a:xfrm>
              <a:off x="1458913" y="1438275"/>
              <a:ext cx="31750" cy="28575"/>
            </a:xfrm>
            <a:custGeom>
              <a:avLst/>
              <a:gdLst>
                <a:gd name="T0" fmla="*/ 0 w 43"/>
                <a:gd name="T1" fmla="*/ 14 h 38"/>
                <a:gd name="T2" fmla="*/ 33 w 43"/>
                <a:gd name="T3" fmla="*/ 0 h 38"/>
                <a:gd name="T4" fmla="*/ 43 w 43"/>
                <a:gd name="T5" fmla="*/ 24 h 38"/>
                <a:gd name="T6" fmla="*/ 9 w 43"/>
                <a:gd name="T7" fmla="*/ 38 h 38"/>
                <a:gd name="T8" fmla="*/ 0 w 43"/>
                <a:gd name="T9" fmla="*/ 14 h 38"/>
              </a:gdLst>
              <a:ahLst/>
              <a:cxnLst>
                <a:cxn ang="0">
                  <a:pos x="T0" y="T1"/>
                </a:cxn>
                <a:cxn ang="0">
                  <a:pos x="T2" y="T3"/>
                </a:cxn>
                <a:cxn ang="0">
                  <a:pos x="T4" y="T5"/>
                </a:cxn>
                <a:cxn ang="0">
                  <a:pos x="T6" y="T7"/>
                </a:cxn>
                <a:cxn ang="0">
                  <a:pos x="T8" y="T9"/>
                </a:cxn>
              </a:cxnLst>
              <a:rect l="0" t="0" r="r" b="b"/>
              <a:pathLst>
                <a:path w="43" h="38">
                  <a:moveTo>
                    <a:pt x="0" y="14"/>
                  </a:moveTo>
                  <a:lnTo>
                    <a:pt x="33" y="0"/>
                  </a:lnTo>
                  <a:lnTo>
                    <a:pt x="43" y="24"/>
                  </a:lnTo>
                  <a:lnTo>
                    <a:pt x="9" y="38"/>
                  </a:lnTo>
                  <a:lnTo>
                    <a:pt x="0" y="14"/>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2" name="Freeform 142"/>
            <p:cNvSpPr>
              <a:spLocks noChangeArrowheads="1"/>
            </p:cNvSpPr>
            <p:nvPr/>
          </p:nvSpPr>
          <p:spPr bwMode="auto">
            <a:xfrm>
              <a:off x="1408113" y="1563688"/>
              <a:ext cx="26987" cy="31750"/>
            </a:xfrm>
            <a:custGeom>
              <a:avLst/>
              <a:gdLst>
                <a:gd name="T0" fmla="*/ 38 w 38"/>
                <a:gd name="T1" fmla="*/ 33 h 42"/>
                <a:gd name="T2" fmla="*/ 14 w 38"/>
                <a:gd name="T3" fmla="*/ 42 h 42"/>
                <a:gd name="T4" fmla="*/ 0 w 38"/>
                <a:gd name="T5" fmla="*/ 9 h 42"/>
                <a:gd name="T6" fmla="*/ 24 w 38"/>
                <a:gd name="T7" fmla="*/ 0 h 42"/>
                <a:gd name="T8" fmla="*/ 38 w 38"/>
                <a:gd name="T9" fmla="*/ 33 h 42"/>
              </a:gdLst>
              <a:ahLst/>
              <a:cxnLst>
                <a:cxn ang="0">
                  <a:pos x="T0" y="T1"/>
                </a:cxn>
                <a:cxn ang="0">
                  <a:pos x="T2" y="T3"/>
                </a:cxn>
                <a:cxn ang="0">
                  <a:pos x="T4" y="T5"/>
                </a:cxn>
                <a:cxn ang="0">
                  <a:pos x="T6" y="T7"/>
                </a:cxn>
                <a:cxn ang="0">
                  <a:pos x="T8" y="T9"/>
                </a:cxn>
              </a:cxnLst>
              <a:rect l="0" t="0" r="r" b="b"/>
              <a:pathLst>
                <a:path w="38" h="42">
                  <a:moveTo>
                    <a:pt x="38" y="33"/>
                  </a:moveTo>
                  <a:lnTo>
                    <a:pt x="14" y="42"/>
                  </a:lnTo>
                  <a:lnTo>
                    <a:pt x="0" y="9"/>
                  </a:lnTo>
                  <a:lnTo>
                    <a:pt x="24" y="0"/>
                  </a:lnTo>
                  <a:lnTo>
                    <a:pt x="38" y="33"/>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3" name="Freeform 143"/>
            <p:cNvSpPr>
              <a:spLocks noChangeArrowheads="1"/>
            </p:cNvSpPr>
            <p:nvPr/>
          </p:nvSpPr>
          <p:spPr bwMode="auto">
            <a:xfrm>
              <a:off x="1277938" y="1514475"/>
              <a:ext cx="33337" cy="26988"/>
            </a:xfrm>
            <a:custGeom>
              <a:avLst/>
              <a:gdLst>
                <a:gd name="T0" fmla="*/ 45 w 45"/>
                <a:gd name="T1" fmla="*/ 24 h 38"/>
                <a:gd name="T2" fmla="*/ 11 w 45"/>
                <a:gd name="T3" fmla="*/ 38 h 38"/>
                <a:gd name="T4" fmla="*/ 0 w 45"/>
                <a:gd name="T5" fmla="*/ 14 h 38"/>
                <a:gd name="T6" fmla="*/ 33 w 45"/>
                <a:gd name="T7" fmla="*/ 0 h 38"/>
                <a:gd name="T8" fmla="*/ 45 w 45"/>
                <a:gd name="T9" fmla="*/ 24 h 38"/>
              </a:gdLst>
              <a:ahLst/>
              <a:cxnLst>
                <a:cxn ang="0">
                  <a:pos x="T0" y="T1"/>
                </a:cxn>
                <a:cxn ang="0">
                  <a:pos x="T2" y="T3"/>
                </a:cxn>
                <a:cxn ang="0">
                  <a:pos x="T4" y="T5"/>
                </a:cxn>
                <a:cxn ang="0">
                  <a:pos x="T6" y="T7"/>
                </a:cxn>
                <a:cxn ang="0">
                  <a:pos x="T8" y="T9"/>
                </a:cxn>
              </a:cxnLst>
              <a:rect l="0" t="0" r="r" b="b"/>
              <a:pathLst>
                <a:path w="45" h="38">
                  <a:moveTo>
                    <a:pt x="45" y="24"/>
                  </a:moveTo>
                  <a:lnTo>
                    <a:pt x="11" y="38"/>
                  </a:lnTo>
                  <a:lnTo>
                    <a:pt x="0" y="14"/>
                  </a:lnTo>
                  <a:lnTo>
                    <a:pt x="33" y="0"/>
                  </a:lnTo>
                  <a:lnTo>
                    <a:pt x="45" y="24"/>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4" name="Freeform 144"/>
            <p:cNvSpPr>
              <a:spLocks noChangeArrowheads="1"/>
            </p:cNvSpPr>
            <p:nvPr/>
          </p:nvSpPr>
          <p:spPr bwMode="auto">
            <a:xfrm>
              <a:off x="1333500" y="1385888"/>
              <a:ext cx="26988" cy="30162"/>
            </a:xfrm>
            <a:custGeom>
              <a:avLst/>
              <a:gdLst>
                <a:gd name="T0" fmla="*/ 38 w 38"/>
                <a:gd name="T1" fmla="*/ 33 h 42"/>
                <a:gd name="T2" fmla="*/ 14 w 38"/>
                <a:gd name="T3" fmla="*/ 42 h 42"/>
                <a:gd name="T4" fmla="*/ 0 w 38"/>
                <a:gd name="T5" fmla="*/ 9 h 42"/>
                <a:gd name="T6" fmla="*/ 24 w 38"/>
                <a:gd name="T7" fmla="*/ 0 h 42"/>
                <a:gd name="T8" fmla="*/ 38 w 38"/>
                <a:gd name="T9" fmla="*/ 33 h 42"/>
              </a:gdLst>
              <a:ahLst/>
              <a:cxnLst>
                <a:cxn ang="0">
                  <a:pos x="T0" y="T1"/>
                </a:cxn>
                <a:cxn ang="0">
                  <a:pos x="T2" y="T3"/>
                </a:cxn>
                <a:cxn ang="0">
                  <a:pos x="T4" y="T5"/>
                </a:cxn>
                <a:cxn ang="0">
                  <a:pos x="T6" y="T7"/>
                </a:cxn>
                <a:cxn ang="0">
                  <a:pos x="T8" y="T9"/>
                </a:cxn>
              </a:cxnLst>
              <a:rect l="0" t="0" r="r" b="b"/>
              <a:pathLst>
                <a:path w="38" h="42">
                  <a:moveTo>
                    <a:pt x="38" y="33"/>
                  </a:moveTo>
                  <a:lnTo>
                    <a:pt x="14" y="42"/>
                  </a:lnTo>
                  <a:lnTo>
                    <a:pt x="0" y="9"/>
                  </a:lnTo>
                  <a:lnTo>
                    <a:pt x="24" y="0"/>
                  </a:lnTo>
                  <a:lnTo>
                    <a:pt x="38" y="33"/>
                  </a:ln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5" name="Freeform 145"/>
            <p:cNvSpPr>
              <a:spLocks noChangeArrowheads="1"/>
            </p:cNvSpPr>
            <p:nvPr/>
          </p:nvSpPr>
          <p:spPr bwMode="auto">
            <a:xfrm>
              <a:off x="3262313" y="2259013"/>
              <a:ext cx="52387" cy="53975"/>
            </a:xfrm>
            <a:custGeom>
              <a:avLst/>
              <a:gdLst>
                <a:gd name="T0" fmla="*/ 28 w 30"/>
                <a:gd name="T1" fmla="*/ 25 h 32"/>
                <a:gd name="T2" fmla="*/ 7 w 30"/>
                <a:gd name="T3" fmla="*/ 2 h 32"/>
                <a:gd name="T4" fmla="*/ 7 w 30"/>
                <a:gd name="T5" fmla="*/ 12 h 32"/>
                <a:gd name="T6" fmla="*/ 18 w 30"/>
                <a:gd name="T7" fmla="*/ 23 h 32"/>
                <a:gd name="T8" fmla="*/ 28 w 30"/>
                <a:gd name="T9" fmla="*/ 25 h 32"/>
              </a:gdLst>
              <a:ahLst/>
              <a:cxnLst>
                <a:cxn ang="0">
                  <a:pos x="T0" y="T1"/>
                </a:cxn>
                <a:cxn ang="0">
                  <a:pos x="T2" y="T3"/>
                </a:cxn>
                <a:cxn ang="0">
                  <a:pos x="T4" y="T5"/>
                </a:cxn>
                <a:cxn ang="0">
                  <a:pos x="T6" y="T7"/>
                </a:cxn>
                <a:cxn ang="0">
                  <a:pos x="T8" y="T9"/>
                </a:cxn>
              </a:cxnLst>
              <a:rect l="0" t="0" r="r" b="b"/>
              <a:pathLst>
                <a:path w="30" h="32">
                  <a:moveTo>
                    <a:pt x="28" y="25"/>
                  </a:moveTo>
                  <a:cubicBezTo>
                    <a:pt x="30" y="13"/>
                    <a:pt x="20" y="0"/>
                    <a:pt x="7" y="2"/>
                  </a:cubicBezTo>
                  <a:cubicBezTo>
                    <a:pt x="0" y="2"/>
                    <a:pt x="0" y="13"/>
                    <a:pt x="7" y="12"/>
                  </a:cubicBezTo>
                  <a:cubicBezTo>
                    <a:pt x="13" y="11"/>
                    <a:pt x="19" y="16"/>
                    <a:pt x="18" y="23"/>
                  </a:cubicBezTo>
                  <a:cubicBezTo>
                    <a:pt x="16" y="29"/>
                    <a:pt x="26" y="32"/>
                    <a:pt x="28" y="25"/>
                  </a:cubicBezTo>
                </a:path>
              </a:pathLst>
            </a:custGeom>
            <a:solidFill>
              <a:srgbClr val="2980B9"/>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6" name="Freeform 146"/>
            <p:cNvSpPr/>
            <p:nvPr/>
          </p:nvSpPr>
          <p:spPr bwMode="auto">
            <a:xfrm>
              <a:off x="3371850" y="2541588"/>
              <a:ext cx="187325" cy="152400"/>
            </a:xfrm>
            <a:custGeom>
              <a:avLst/>
              <a:gdLst>
                <a:gd name="T0" fmla="*/ 3 w 108"/>
                <a:gd name="T1" fmla="*/ 15 h 88"/>
                <a:gd name="T2" fmla="*/ 3 w 108"/>
                <a:gd name="T3" fmla="*/ 42 h 88"/>
                <a:gd name="T4" fmla="*/ 31 w 108"/>
                <a:gd name="T5" fmla="*/ 87 h 88"/>
                <a:gd name="T6" fmla="*/ 36 w 108"/>
                <a:gd name="T7" fmla="*/ 88 h 88"/>
                <a:gd name="T8" fmla="*/ 50 w 108"/>
                <a:gd name="T9" fmla="*/ 82 h 88"/>
                <a:gd name="T10" fmla="*/ 64 w 108"/>
                <a:gd name="T11" fmla="*/ 88 h 88"/>
                <a:gd name="T12" fmla="*/ 94 w 108"/>
                <a:gd name="T13" fmla="*/ 10 h 88"/>
                <a:gd name="T14" fmla="*/ 92 w 108"/>
                <a:gd name="T15" fmla="*/ 8 h 88"/>
                <a:gd name="T16" fmla="*/ 70 w 108"/>
                <a:gd name="T17" fmla="*/ 0 h 88"/>
                <a:gd name="T18" fmla="*/ 50 w 108"/>
                <a:gd name="T19" fmla="*/ 5 h 88"/>
                <a:gd name="T20" fmla="*/ 50 w 108"/>
                <a:gd name="T21" fmla="*/ 5 h 88"/>
                <a:gd name="T22" fmla="*/ 45 w 108"/>
                <a:gd name="T23" fmla="*/ 3 h 88"/>
                <a:gd name="T24" fmla="*/ 32 w 108"/>
                <a:gd name="T25" fmla="*/ 0 h 88"/>
                <a:gd name="T26" fmla="*/ 30 w 108"/>
                <a:gd name="T27" fmla="*/ 0 h 88"/>
                <a:gd name="T28" fmla="*/ 3 w 108"/>
                <a:gd name="T29"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88">
                  <a:moveTo>
                    <a:pt x="3" y="15"/>
                  </a:moveTo>
                  <a:cubicBezTo>
                    <a:pt x="0" y="23"/>
                    <a:pt x="1" y="33"/>
                    <a:pt x="3" y="42"/>
                  </a:cubicBezTo>
                  <a:cubicBezTo>
                    <a:pt x="6" y="57"/>
                    <a:pt x="13" y="82"/>
                    <a:pt x="31" y="87"/>
                  </a:cubicBezTo>
                  <a:cubicBezTo>
                    <a:pt x="33" y="88"/>
                    <a:pt x="34" y="88"/>
                    <a:pt x="36" y="88"/>
                  </a:cubicBezTo>
                  <a:cubicBezTo>
                    <a:pt x="41" y="88"/>
                    <a:pt x="46" y="86"/>
                    <a:pt x="50" y="82"/>
                  </a:cubicBezTo>
                  <a:cubicBezTo>
                    <a:pt x="55" y="86"/>
                    <a:pt x="59" y="88"/>
                    <a:pt x="64" y="88"/>
                  </a:cubicBezTo>
                  <a:cubicBezTo>
                    <a:pt x="90" y="88"/>
                    <a:pt x="108" y="29"/>
                    <a:pt x="94" y="10"/>
                  </a:cubicBezTo>
                  <a:cubicBezTo>
                    <a:pt x="93" y="9"/>
                    <a:pt x="93" y="8"/>
                    <a:pt x="92" y="8"/>
                  </a:cubicBezTo>
                  <a:cubicBezTo>
                    <a:pt x="86" y="2"/>
                    <a:pt x="78" y="0"/>
                    <a:pt x="70" y="0"/>
                  </a:cubicBezTo>
                  <a:cubicBezTo>
                    <a:pt x="63" y="0"/>
                    <a:pt x="56" y="2"/>
                    <a:pt x="50" y="5"/>
                  </a:cubicBezTo>
                  <a:cubicBezTo>
                    <a:pt x="50" y="5"/>
                    <a:pt x="50" y="5"/>
                    <a:pt x="50" y="5"/>
                  </a:cubicBezTo>
                  <a:cubicBezTo>
                    <a:pt x="49" y="5"/>
                    <a:pt x="46" y="3"/>
                    <a:pt x="45" y="3"/>
                  </a:cubicBezTo>
                  <a:cubicBezTo>
                    <a:pt x="41" y="1"/>
                    <a:pt x="36" y="0"/>
                    <a:pt x="32" y="0"/>
                  </a:cubicBezTo>
                  <a:cubicBezTo>
                    <a:pt x="31" y="0"/>
                    <a:pt x="31" y="0"/>
                    <a:pt x="30" y="0"/>
                  </a:cubicBezTo>
                  <a:cubicBezTo>
                    <a:pt x="20" y="0"/>
                    <a:pt x="7" y="4"/>
                    <a:pt x="3" y="15"/>
                  </a:cubicBezTo>
                </a:path>
              </a:pathLst>
            </a:custGeom>
            <a:solidFill>
              <a:schemeClr val="bg2">
                <a:lumMod val="25000"/>
              </a:schemeClr>
            </a:solidFill>
            <a:ln>
              <a:noFill/>
            </a:ln>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187" name="Freeform 10"/>
            <p:cNvSpPr>
              <a:spLocks noEditPoints="1"/>
            </p:cNvSpPr>
            <p:nvPr/>
          </p:nvSpPr>
          <p:spPr bwMode="auto">
            <a:xfrm>
              <a:off x="1438275" y="4343400"/>
              <a:ext cx="1292225" cy="973138"/>
            </a:xfrm>
            <a:custGeom>
              <a:avLst/>
              <a:gdLst>
                <a:gd name="T0" fmla="*/ 222 w 434"/>
                <a:gd name="T1" fmla="*/ 75 h 328"/>
                <a:gd name="T2" fmla="*/ 251 w 434"/>
                <a:gd name="T3" fmla="*/ 10 h 328"/>
                <a:gd name="T4" fmla="*/ 198 w 434"/>
                <a:gd name="T5" fmla="*/ 21 h 328"/>
                <a:gd name="T6" fmla="*/ 147 w 434"/>
                <a:gd name="T7" fmla="*/ 13 h 328"/>
                <a:gd name="T8" fmla="*/ 179 w 434"/>
                <a:gd name="T9" fmla="*/ 76 h 328"/>
                <a:gd name="T10" fmla="*/ 182 w 434"/>
                <a:gd name="T11" fmla="*/ 309 h 328"/>
                <a:gd name="T12" fmla="*/ 222 w 434"/>
                <a:gd name="T13" fmla="*/ 75 h 328"/>
                <a:gd name="T14" fmla="*/ 243 w 434"/>
                <a:gd name="T15" fmla="*/ 219 h 328"/>
                <a:gd name="T16" fmla="*/ 233 w 434"/>
                <a:gd name="T17" fmla="*/ 237 h 328"/>
                <a:gd name="T18" fmla="*/ 212 w 434"/>
                <a:gd name="T19" fmla="*/ 245 h 328"/>
                <a:gd name="T20" fmla="*/ 212 w 434"/>
                <a:gd name="T21" fmla="*/ 252 h 328"/>
                <a:gd name="T22" fmla="*/ 210 w 434"/>
                <a:gd name="T23" fmla="*/ 258 h 328"/>
                <a:gd name="T24" fmla="*/ 202 w 434"/>
                <a:gd name="T25" fmla="*/ 259 h 328"/>
                <a:gd name="T26" fmla="*/ 197 w 434"/>
                <a:gd name="T27" fmla="*/ 252 h 328"/>
                <a:gd name="T28" fmla="*/ 197 w 434"/>
                <a:gd name="T29" fmla="*/ 244 h 328"/>
                <a:gd name="T30" fmla="*/ 194 w 434"/>
                <a:gd name="T31" fmla="*/ 243 h 328"/>
                <a:gd name="T32" fmla="*/ 176 w 434"/>
                <a:gd name="T33" fmla="*/ 232 h 328"/>
                <a:gd name="T34" fmla="*/ 170 w 434"/>
                <a:gd name="T35" fmla="*/ 223 h 328"/>
                <a:gd name="T36" fmla="*/ 169 w 434"/>
                <a:gd name="T37" fmla="*/ 220 h 328"/>
                <a:gd name="T38" fmla="*/ 168 w 434"/>
                <a:gd name="T39" fmla="*/ 217 h 328"/>
                <a:gd name="T40" fmla="*/ 169 w 434"/>
                <a:gd name="T41" fmla="*/ 213 h 328"/>
                <a:gd name="T42" fmla="*/ 176 w 434"/>
                <a:gd name="T43" fmla="*/ 209 h 328"/>
                <a:gd name="T44" fmla="*/ 183 w 434"/>
                <a:gd name="T45" fmla="*/ 214 h 328"/>
                <a:gd name="T46" fmla="*/ 184 w 434"/>
                <a:gd name="T47" fmla="*/ 217 h 328"/>
                <a:gd name="T48" fmla="*/ 185 w 434"/>
                <a:gd name="T49" fmla="*/ 219 h 328"/>
                <a:gd name="T50" fmla="*/ 188 w 434"/>
                <a:gd name="T51" fmla="*/ 223 h 328"/>
                <a:gd name="T52" fmla="*/ 197 w 434"/>
                <a:gd name="T53" fmla="*/ 229 h 328"/>
                <a:gd name="T54" fmla="*/ 197 w 434"/>
                <a:gd name="T55" fmla="*/ 199 h 328"/>
                <a:gd name="T56" fmla="*/ 178 w 434"/>
                <a:gd name="T57" fmla="*/ 191 h 328"/>
                <a:gd name="T58" fmla="*/ 171 w 434"/>
                <a:gd name="T59" fmla="*/ 183 h 328"/>
                <a:gd name="T60" fmla="*/ 169 w 434"/>
                <a:gd name="T61" fmla="*/ 172 h 328"/>
                <a:gd name="T62" fmla="*/ 171 w 434"/>
                <a:gd name="T63" fmla="*/ 162 h 328"/>
                <a:gd name="T64" fmla="*/ 177 w 434"/>
                <a:gd name="T65" fmla="*/ 153 h 328"/>
                <a:gd name="T66" fmla="*/ 197 w 434"/>
                <a:gd name="T67" fmla="*/ 144 h 328"/>
                <a:gd name="T68" fmla="*/ 197 w 434"/>
                <a:gd name="T69" fmla="*/ 144 h 328"/>
                <a:gd name="T70" fmla="*/ 197 w 434"/>
                <a:gd name="T71" fmla="*/ 136 h 328"/>
                <a:gd name="T72" fmla="*/ 200 w 434"/>
                <a:gd name="T73" fmla="*/ 131 h 328"/>
                <a:gd name="T74" fmla="*/ 208 w 434"/>
                <a:gd name="T75" fmla="*/ 129 h 328"/>
                <a:gd name="T76" fmla="*/ 212 w 434"/>
                <a:gd name="T77" fmla="*/ 136 h 328"/>
                <a:gd name="T78" fmla="*/ 212 w 434"/>
                <a:gd name="T79" fmla="*/ 144 h 328"/>
                <a:gd name="T80" fmla="*/ 212 w 434"/>
                <a:gd name="T81" fmla="*/ 144 h 328"/>
                <a:gd name="T82" fmla="*/ 215 w 434"/>
                <a:gd name="T83" fmla="*/ 145 h 328"/>
                <a:gd name="T84" fmla="*/ 235 w 434"/>
                <a:gd name="T85" fmla="*/ 154 h 328"/>
                <a:gd name="T86" fmla="*/ 240 w 434"/>
                <a:gd name="T87" fmla="*/ 163 h 328"/>
                <a:gd name="T88" fmla="*/ 242 w 434"/>
                <a:gd name="T89" fmla="*/ 165 h 328"/>
                <a:gd name="T90" fmla="*/ 242 w 434"/>
                <a:gd name="T91" fmla="*/ 168 h 328"/>
                <a:gd name="T92" fmla="*/ 242 w 434"/>
                <a:gd name="T93" fmla="*/ 172 h 328"/>
                <a:gd name="T94" fmla="*/ 235 w 434"/>
                <a:gd name="T95" fmla="*/ 177 h 328"/>
                <a:gd name="T96" fmla="*/ 228 w 434"/>
                <a:gd name="T97" fmla="*/ 172 h 328"/>
                <a:gd name="T98" fmla="*/ 227 w 434"/>
                <a:gd name="T99" fmla="*/ 169 h 328"/>
                <a:gd name="T100" fmla="*/ 226 w 434"/>
                <a:gd name="T101" fmla="*/ 167 h 328"/>
                <a:gd name="T102" fmla="*/ 222 w 434"/>
                <a:gd name="T103" fmla="*/ 163 h 328"/>
                <a:gd name="T104" fmla="*/ 212 w 434"/>
                <a:gd name="T105" fmla="*/ 159 h 328"/>
                <a:gd name="T106" fmla="*/ 212 w 434"/>
                <a:gd name="T107" fmla="*/ 187 h 328"/>
                <a:gd name="T108" fmla="*/ 225 w 434"/>
                <a:gd name="T109" fmla="*/ 191 h 328"/>
                <a:gd name="T110" fmla="*/ 240 w 434"/>
                <a:gd name="T111" fmla="*/ 203 h 328"/>
                <a:gd name="T112" fmla="*/ 240 w 434"/>
                <a:gd name="T113" fmla="*/ 203 h 328"/>
                <a:gd name="T114" fmla="*/ 240 w 434"/>
                <a:gd name="T115" fmla="*/ 203 h 328"/>
                <a:gd name="T116" fmla="*/ 243 w 434"/>
                <a:gd name="T117" fmla="*/ 21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328">
                  <a:moveTo>
                    <a:pt x="222" y="75"/>
                  </a:moveTo>
                  <a:cubicBezTo>
                    <a:pt x="245" y="55"/>
                    <a:pt x="260" y="12"/>
                    <a:pt x="251" y="10"/>
                  </a:cubicBezTo>
                  <a:cubicBezTo>
                    <a:pt x="238" y="8"/>
                    <a:pt x="211" y="19"/>
                    <a:pt x="198" y="21"/>
                  </a:cubicBezTo>
                  <a:cubicBezTo>
                    <a:pt x="179" y="23"/>
                    <a:pt x="159" y="0"/>
                    <a:pt x="147" y="13"/>
                  </a:cubicBezTo>
                  <a:cubicBezTo>
                    <a:pt x="138" y="23"/>
                    <a:pt x="154" y="60"/>
                    <a:pt x="179" y="76"/>
                  </a:cubicBezTo>
                  <a:cubicBezTo>
                    <a:pt x="105" y="113"/>
                    <a:pt x="0" y="296"/>
                    <a:pt x="182" y="309"/>
                  </a:cubicBezTo>
                  <a:cubicBezTo>
                    <a:pt x="434" y="328"/>
                    <a:pt x="308" y="110"/>
                    <a:pt x="222" y="75"/>
                  </a:cubicBezTo>
                  <a:close/>
                  <a:moveTo>
                    <a:pt x="243" y="219"/>
                  </a:moveTo>
                  <a:cubicBezTo>
                    <a:pt x="243" y="226"/>
                    <a:pt x="239" y="233"/>
                    <a:pt x="233" y="237"/>
                  </a:cubicBezTo>
                  <a:cubicBezTo>
                    <a:pt x="227" y="242"/>
                    <a:pt x="220" y="244"/>
                    <a:pt x="212" y="245"/>
                  </a:cubicBezTo>
                  <a:cubicBezTo>
                    <a:pt x="212" y="252"/>
                    <a:pt x="212" y="252"/>
                    <a:pt x="212" y="252"/>
                  </a:cubicBezTo>
                  <a:cubicBezTo>
                    <a:pt x="212" y="255"/>
                    <a:pt x="211" y="257"/>
                    <a:pt x="210" y="258"/>
                  </a:cubicBezTo>
                  <a:cubicBezTo>
                    <a:pt x="208" y="260"/>
                    <a:pt x="204" y="260"/>
                    <a:pt x="202" y="259"/>
                  </a:cubicBezTo>
                  <a:cubicBezTo>
                    <a:pt x="199" y="258"/>
                    <a:pt x="197" y="255"/>
                    <a:pt x="197" y="252"/>
                  </a:cubicBezTo>
                  <a:cubicBezTo>
                    <a:pt x="197" y="244"/>
                    <a:pt x="197" y="244"/>
                    <a:pt x="197" y="244"/>
                  </a:cubicBezTo>
                  <a:cubicBezTo>
                    <a:pt x="196" y="244"/>
                    <a:pt x="195" y="243"/>
                    <a:pt x="194" y="243"/>
                  </a:cubicBezTo>
                  <a:cubicBezTo>
                    <a:pt x="187" y="241"/>
                    <a:pt x="180" y="237"/>
                    <a:pt x="176" y="232"/>
                  </a:cubicBezTo>
                  <a:cubicBezTo>
                    <a:pt x="173" y="229"/>
                    <a:pt x="171" y="226"/>
                    <a:pt x="170" y="223"/>
                  </a:cubicBezTo>
                  <a:cubicBezTo>
                    <a:pt x="170" y="222"/>
                    <a:pt x="169" y="221"/>
                    <a:pt x="169" y="220"/>
                  </a:cubicBezTo>
                  <a:cubicBezTo>
                    <a:pt x="169" y="219"/>
                    <a:pt x="169" y="218"/>
                    <a:pt x="168" y="217"/>
                  </a:cubicBezTo>
                  <a:cubicBezTo>
                    <a:pt x="168" y="216"/>
                    <a:pt x="169" y="214"/>
                    <a:pt x="169" y="213"/>
                  </a:cubicBezTo>
                  <a:cubicBezTo>
                    <a:pt x="171" y="211"/>
                    <a:pt x="174" y="209"/>
                    <a:pt x="176" y="209"/>
                  </a:cubicBezTo>
                  <a:cubicBezTo>
                    <a:pt x="179" y="210"/>
                    <a:pt x="182" y="212"/>
                    <a:pt x="183" y="214"/>
                  </a:cubicBezTo>
                  <a:cubicBezTo>
                    <a:pt x="183" y="215"/>
                    <a:pt x="183" y="216"/>
                    <a:pt x="184" y="217"/>
                  </a:cubicBezTo>
                  <a:cubicBezTo>
                    <a:pt x="184" y="218"/>
                    <a:pt x="184" y="219"/>
                    <a:pt x="185" y="219"/>
                  </a:cubicBezTo>
                  <a:cubicBezTo>
                    <a:pt x="186" y="221"/>
                    <a:pt x="187" y="222"/>
                    <a:pt x="188" y="223"/>
                  </a:cubicBezTo>
                  <a:cubicBezTo>
                    <a:pt x="191" y="226"/>
                    <a:pt x="194" y="228"/>
                    <a:pt x="197" y="229"/>
                  </a:cubicBezTo>
                  <a:cubicBezTo>
                    <a:pt x="197" y="199"/>
                    <a:pt x="197" y="199"/>
                    <a:pt x="197" y="199"/>
                  </a:cubicBezTo>
                  <a:cubicBezTo>
                    <a:pt x="191" y="198"/>
                    <a:pt x="184" y="195"/>
                    <a:pt x="178" y="191"/>
                  </a:cubicBezTo>
                  <a:cubicBezTo>
                    <a:pt x="175" y="189"/>
                    <a:pt x="173" y="186"/>
                    <a:pt x="171" y="183"/>
                  </a:cubicBezTo>
                  <a:cubicBezTo>
                    <a:pt x="170" y="180"/>
                    <a:pt x="169" y="176"/>
                    <a:pt x="169" y="172"/>
                  </a:cubicBezTo>
                  <a:cubicBezTo>
                    <a:pt x="169" y="169"/>
                    <a:pt x="170" y="165"/>
                    <a:pt x="171" y="162"/>
                  </a:cubicBezTo>
                  <a:cubicBezTo>
                    <a:pt x="173" y="158"/>
                    <a:pt x="175" y="156"/>
                    <a:pt x="177" y="153"/>
                  </a:cubicBezTo>
                  <a:cubicBezTo>
                    <a:pt x="183" y="148"/>
                    <a:pt x="190" y="145"/>
                    <a:pt x="197" y="144"/>
                  </a:cubicBezTo>
                  <a:cubicBezTo>
                    <a:pt x="197" y="144"/>
                    <a:pt x="197" y="144"/>
                    <a:pt x="197" y="144"/>
                  </a:cubicBezTo>
                  <a:cubicBezTo>
                    <a:pt x="197" y="136"/>
                    <a:pt x="197" y="136"/>
                    <a:pt x="197" y="136"/>
                  </a:cubicBezTo>
                  <a:cubicBezTo>
                    <a:pt x="197" y="134"/>
                    <a:pt x="198" y="132"/>
                    <a:pt x="200" y="131"/>
                  </a:cubicBezTo>
                  <a:cubicBezTo>
                    <a:pt x="202" y="129"/>
                    <a:pt x="205" y="128"/>
                    <a:pt x="208" y="129"/>
                  </a:cubicBezTo>
                  <a:cubicBezTo>
                    <a:pt x="211" y="131"/>
                    <a:pt x="212" y="133"/>
                    <a:pt x="212" y="136"/>
                  </a:cubicBezTo>
                  <a:cubicBezTo>
                    <a:pt x="212" y="144"/>
                    <a:pt x="212" y="144"/>
                    <a:pt x="212" y="144"/>
                  </a:cubicBezTo>
                  <a:cubicBezTo>
                    <a:pt x="212" y="144"/>
                    <a:pt x="212" y="144"/>
                    <a:pt x="212" y="144"/>
                  </a:cubicBezTo>
                  <a:cubicBezTo>
                    <a:pt x="213" y="145"/>
                    <a:pt x="214" y="145"/>
                    <a:pt x="215" y="145"/>
                  </a:cubicBezTo>
                  <a:cubicBezTo>
                    <a:pt x="222" y="146"/>
                    <a:pt x="229" y="149"/>
                    <a:pt x="235" y="154"/>
                  </a:cubicBezTo>
                  <a:cubicBezTo>
                    <a:pt x="237" y="157"/>
                    <a:pt x="239" y="160"/>
                    <a:pt x="240" y="163"/>
                  </a:cubicBezTo>
                  <a:cubicBezTo>
                    <a:pt x="241" y="164"/>
                    <a:pt x="241" y="165"/>
                    <a:pt x="242" y="165"/>
                  </a:cubicBezTo>
                  <a:cubicBezTo>
                    <a:pt x="242" y="166"/>
                    <a:pt x="242" y="167"/>
                    <a:pt x="242" y="168"/>
                  </a:cubicBezTo>
                  <a:cubicBezTo>
                    <a:pt x="242" y="170"/>
                    <a:pt x="242" y="171"/>
                    <a:pt x="242" y="172"/>
                  </a:cubicBezTo>
                  <a:cubicBezTo>
                    <a:pt x="240" y="175"/>
                    <a:pt x="238" y="177"/>
                    <a:pt x="235" y="177"/>
                  </a:cubicBezTo>
                  <a:cubicBezTo>
                    <a:pt x="232" y="176"/>
                    <a:pt x="229" y="175"/>
                    <a:pt x="228" y="172"/>
                  </a:cubicBezTo>
                  <a:cubicBezTo>
                    <a:pt x="228" y="171"/>
                    <a:pt x="228" y="170"/>
                    <a:pt x="227" y="169"/>
                  </a:cubicBezTo>
                  <a:cubicBezTo>
                    <a:pt x="227" y="169"/>
                    <a:pt x="226" y="168"/>
                    <a:pt x="226" y="167"/>
                  </a:cubicBezTo>
                  <a:cubicBezTo>
                    <a:pt x="225" y="166"/>
                    <a:pt x="224" y="164"/>
                    <a:pt x="222" y="163"/>
                  </a:cubicBezTo>
                  <a:cubicBezTo>
                    <a:pt x="219" y="161"/>
                    <a:pt x="216" y="160"/>
                    <a:pt x="212" y="159"/>
                  </a:cubicBezTo>
                  <a:cubicBezTo>
                    <a:pt x="212" y="187"/>
                    <a:pt x="212" y="187"/>
                    <a:pt x="212" y="187"/>
                  </a:cubicBezTo>
                  <a:cubicBezTo>
                    <a:pt x="217" y="188"/>
                    <a:pt x="221" y="190"/>
                    <a:pt x="225" y="191"/>
                  </a:cubicBezTo>
                  <a:cubicBezTo>
                    <a:pt x="231" y="194"/>
                    <a:pt x="237" y="197"/>
                    <a:pt x="240" y="203"/>
                  </a:cubicBezTo>
                  <a:cubicBezTo>
                    <a:pt x="240" y="202"/>
                    <a:pt x="239" y="201"/>
                    <a:pt x="240" y="203"/>
                  </a:cubicBezTo>
                  <a:cubicBezTo>
                    <a:pt x="241" y="205"/>
                    <a:pt x="241" y="204"/>
                    <a:pt x="240" y="203"/>
                  </a:cubicBezTo>
                  <a:cubicBezTo>
                    <a:pt x="243" y="208"/>
                    <a:pt x="244" y="214"/>
                    <a:pt x="243" y="219"/>
                  </a:cubicBezTo>
                  <a:close/>
                </a:path>
              </a:pathLst>
            </a:custGeom>
            <a:solidFill>
              <a:srgbClr val="FB710F"/>
            </a:solidFill>
            <a:ln>
              <a:noFill/>
            </a:ln>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buFontTx/>
                <a:buNone/>
                <a:defRPr/>
              </a:pPr>
              <a:endParaRPr lang="zh-CN" altLang="en-US">
                <a:solidFill>
                  <a:srgbClr val="FFFFFF">
                    <a:lumMod val="50000"/>
                  </a:srgbClr>
                </a:solidFill>
              </a:endParaRPr>
            </a:p>
          </p:txBody>
        </p:sp>
        <p:sp>
          <p:nvSpPr>
            <p:cNvPr id="188" name="Freeform 157"/>
            <p:cNvSpPr>
              <a:spLocks noChangeArrowheads="1"/>
            </p:cNvSpPr>
            <p:nvPr/>
          </p:nvSpPr>
          <p:spPr bwMode="auto">
            <a:xfrm>
              <a:off x="2162175" y="4711700"/>
              <a:ext cx="1503363" cy="1831975"/>
            </a:xfrm>
            <a:custGeom>
              <a:avLst/>
              <a:gdLst>
                <a:gd name="T0" fmla="*/ 68 w 340"/>
                <a:gd name="T1" fmla="*/ 32 h 413"/>
                <a:gd name="T2" fmla="*/ 124 w 340"/>
                <a:gd name="T3" fmla="*/ 160 h 413"/>
                <a:gd name="T4" fmla="*/ 177 w 340"/>
                <a:gd name="T5" fmla="*/ 155 h 413"/>
                <a:gd name="T6" fmla="*/ 227 w 340"/>
                <a:gd name="T7" fmla="*/ 142 h 413"/>
                <a:gd name="T8" fmla="*/ 278 w 340"/>
                <a:gd name="T9" fmla="*/ 141 h 413"/>
                <a:gd name="T10" fmla="*/ 326 w 340"/>
                <a:gd name="T11" fmla="*/ 250 h 413"/>
                <a:gd name="T12" fmla="*/ 334 w 340"/>
                <a:gd name="T13" fmla="*/ 348 h 413"/>
                <a:gd name="T14" fmla="*/ 203 w 340"/>
                <a:gd name="T15" fmla="*/ 394 h 413"/>
                <a:gd name="T16" fmla="*/ 154 w 340"/>
                <a:gd name="T17" fmla="*/ 354 h 413"/>
                <a:gd name="T18" fmla="*/ 17 w 340"/>
                <a:gd name="T19" fmla="*/ 54 h 413"/>
                <a:gd name="T20" fmla="*/ 68 w 340"/>
                <a:gd name="T21" fmla="*/ 3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413">
                  <a:moveTo>
                    <a:pt x="68" y="32"/>
                  </a:moveTo>
                  <a:cubicBezTo>
                    <a:pt x="124" y="160"/>
                    <a:pt x="124" y="160"/>
                    <a:pt x="124" y="160"/>
                  </a:cubicBezTo>
                  <a:cubicBezTo>
                    <a:pt x="129" y="136"/>
                    <a:pt x="164" y="133"/>
                    <a:pt x="177" y="155"/>
                  </a:cubicBezTo>
                  <a:cubicBezTo>
                    <a:pt x="178" y="130"/>
                    <a:pt x="211" y="124"/>
                    <a:pt x="227" y="142"/>
                  </a:cubicBezTo>
                  <a:cubicBezTo>
                    <a:pt x="232" y="120"/>
                    <a:pt x="267" y="117"/>
                    <a:pt x="278" y="141"/>
                  </a:cubicBezTo>
                  <a:cubicBezTo>
                    <a:pt x="326" y="250"/>
                    <a:pt x="326" y="250"/>
                    <a:pt x="326" y="250"/>
                  </a:cubicBezTo>
                  <a:cubicBezTo>
                    <a:pt x="339" y="280"/>
                    <a:pt x="340" y="327"/>
                    <a:pt x="334" y="348"/>
                  </a:cubicBezTo>
                  <a:cubicBezTo>
                    <a:pt x="316" y="411"/>
                    <a:pt x="232" y="413"/>
                    <a:pt x="203" y="394"/>
                  </a:cubicBezTo>
                  <a:cubicBezTo>
                    <a:pt x="180" y="378"/>
                    <a:pt x="162" y="370"/>
                    <a:pt x="154" y="354"/>
                  </a:cubicBezTo>
                  <a:cubicBezTo>
                    <a:pt x="17" y="54"/>
                    <a:pt x="17" y="54"/>
                    <a:pt x="17" y="54"/>
                  </a:cubicBezTo>
                  <a:cubicBezTo>
                    <a:pt x="0" y="16"/>
                    <a:pt x="55" y="0"/>
                    <a:pt x="68" y="32"/>
                  </a:cubicBez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sp>
          <p:nvSpPr>
            <p:cNvPr id="189" name="Freeform 159"/>
            <p:cNvSpPr>
              <a:spLocks noChangeArrowheads="1"/>
            </p:cNvSpPr>
            <p:nvPr/>
          </p:nvSpPr>
          <p:spPr bwMode="auto">
            <a:xfrm>
              <a:off x="2203450" y="4752975"/>
              <a:ext cx="250825" cy="247650"/>
            </a:xfrm>
            <a:custGeom>
              <a:avLst/>
              <a:gdLst>
                <a:gd name="T0" fmla="*/ 52 w 57"/>
                <a:gd name="T1" fmla="*/ 24 h 56"/>
                <a:gd name="T2" fmla="*/ 57 w 57"/>
                <a:gd name="T3" fmla="*/ 35 h 56"/>
                <a:gd name="T4" fmla="*/ 18 w 57"/>
                <a:gd name="T5" fmla="*/ 52 h 56"/>
                <a:gd name="T6" fmla="*/ 13 w 57"/>
                <a:gd name="T7" fmla="*/ 42 h 56"/>
                <a:gd name="T8" fmla="*/ 52 w 57"/>
                <a:gd name="T9" fmla="*/ 24 h 56"/>
              </a:gdLst>
              <a:ahLst/>
              <a:cxnLst>
                <a:cxn ang="0">
                  <a:pos x="T0" y="T1"/>
                </a:cxn>
                <a:cxn ang="0">
                  <a:pos x="T2" y="T3"/>
                </a:cxn>
                <a:cxn ang="0">
                  <a:pos x="T4" y="T5"/>
                </a:cxn>
                <a:cxn ang="0">
                  <a:pos x="T6" y="T7"/>
                </a:cxn>
                <a:cxn ang="0">
                  <a:pos x="T8" y="T9"/>
                </a:cxn>
              </a:cxnLst>
              <a:rect l="0" t="0" r="r" b="b"/>
              <a:pathLst>
                <a:path w="57" h="56">
                  <a:moveTo>
                    <a:pt x="52" y="24"/>
                  </a:moveTo>
                  <a:cubicBezTo>
                    <a:pt x="57" y="35"/>
                    <a:pt x="57" y="35"/>
                    <a:pt x="57" y="35"/>
                  </a:cubicBezTo>
                  <a:cubicBezTo>
                    <a:pt x="48" y="51"/>
                    <a:pt x="35" y="56"/>
                    <a:pt x="18" y="52"/>
                  </a:cubicBezTo>
                  <a:cubicBezTo>
                    <a:pt x="13" y="42"/>
                    <a:pt x="13" y="42"/>
                    <a:pt x="13" y="42"/>
                  </a:cubicBezTo>
                  <a:cubicBezTo>
                    <a:pt x="0" y="13"/>
                    <a:pt x="42" y="0"/>
                    <a:pt x="52" y="24"/>
                  </a:cubicBezTo>
                  <a:close/>
                </a:path>
              </a:pathLst>
            </a:custGeom>
            <a:solidFill>
              <a:srgbClr val="FFF2E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微软雅黑" panose="020B0503020204020204" pitchFamily="34" charset="-122"/>
                </a:defRPr>
              </a:lvl1pPr>
              <a:lvl2pPr eaLnBrk="0" hangingPunct="0">
                <a:defRPr>
                  <a:solidFill>
                    <a:schemeClr val="tx1"/>
                  </a:solidFill>
                  <a:latin typeface="Calibri" panose="020F0502020204030204" pitchFamily="34" charset="0"/>
                  <a:ea typeface="微软雅黑" panose="020B0503020204020204" pitchFamily="34" charset="-122"/>
                </a:defRPr>
              </a:lvl2pPr>
              <a:lvl3pPr eaLnBrk="0" hangingPunct="0">
                <a:defRPr>
                  <a:solidFill>
                    <a:schemeClr val="tx1"/>
                  </a:solidFill>
                  <a:latin typeface="Calibri" panose="020F0502020204030204" pitchFamily="34" charset="0"/>
                  <a:ea typeface="微软雅黑" panose="020B0503020204020204" pitchFamily="34" charset="-122"/>
                </a:defRPr>
              </a:lvl3pPr>
              <a:lvl4pPr eaLnBrk="0" hangingPunct="0">
                <a:defRPr>
                  <a:solidFill>
                    <a:schemeClr val="tx1"/>
                  </a:solidFill>
                  <a:latin typeface="Calibri" panose="020F0502020204030204" pitchFamily="34" charset="0"/>
                  <a:ea typeface="微软雅黑" panose="020B0503020204020204" pitchFamily="34" charset="-122"/>
                </a:defRPr>
              </a:lvl4pPr>
              <a:lvl5pPr eaLnBrk="0" hangingPunct="0">
                <a:defRPr>
                  <a:solidFill>
                    <a:schemeClr val="tx1"/>
                  </a:solidFill>
                  <a:latin typeface="Calibri" panose="020F0502020204030204" pitchFamily="34" charset="0"/>
                  <a:ea typeface="微软雅黑" panose="020B0503020204020204" pitchFamily="34"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endParaRPr lang="zh-CN" altLang="en-US"/>
            </a:p>
          </p:txBody>
        </p:sp>
        <p:grpSp>
          <p:nvGrpSpPr>
            <p:cNvPr id="203" name="Group 17"/>
            <p:cNvGrpSpPr>
              <a:grpSpLocks noChangeAspect="1"/>
            </p:cNvGrpSpPr>
            <p:nvPr/>
          </p:nvGrpSpPr>
          <p:grpSpPr bwMode="auto">
            <a:xfrm>
              <a:off x="4342013" y="5510494"/>
              <a:ext cx="593874" cy="664159"/>
              <a:chOff x="4364" y="2236"/>
              <a:chExt cx="1428" cy="1597"/>
            </a:xfrm>
            <a:solidFill>
              <a:srgbClr val="FB710F">
                <a:alpha val="55000"/>
              </a:srgbClr>
            </a:solidFill>
          </p:grpSpPr>
          <p:sp>
            <p:nvSpPr>
              <p:cNvPr id="204" name="Freeform 18"/>
              <p:cNvSpPr>
                <a:spLocks noEditPoints="1"/>
              </p:cNvSpPr>
              <p:nvPr/>
            </p:nvSpPr>
            <p:spPr bwMode="auto">
              <a:xfrm>
                <a:off x="4752" y="2976"/>
                <a:ext cx="653" cy="857"/>
              </a:xfrm>
              <a:custGeom>
                <a:avLst/>
                <a:gdLst>
                  <a:gd name="T0" fmla="*/ 666 w 782"/>
                  <a:gd name="T1" fmla="*/ 613 h 1027"/>
                  <a:gd name="T2" fmla="*/ 781 w 782"/>
                  <a:gd name="T3" fmla="*/ 360 h 1027"/>
                  <a:gd name="T4" fmla="*/ 777 w 782"/>
                  <a:gd name="T5" fmla="*/ 329 h 1027"/>
                  <a:gd name="T6" fmla="*/ 571 w 782"/>
                  <a:gd name="T7" fmla="*/ 68 h 1027"/>
                  <a:gd name="T8" fmla="*/ 489 w 782"/>
                  <a:gd name="T9" fmla="*/ 30 h 1027"/>
                  <a:gd name="T10" fmla="*/ 453 w 782"/>
                  <a:gd name="T11" fmla="*/ 0 h 1027"/>
                  <a:gd name="T12" fmla="*/ 398 w 782"/>
                  <a:gd name="T13" fmla="*/ 54 h 1027"/>
                  <a:gd name="T14" fmla="*/ 452 w 782"/>
                  <a:gd name="T15" fmla="*/ 413 h 1027"/>
                  <a:gd name="T16" fmla="*/ 451 w 782"/>
                  <a:gd name="T17" fmla="*/ 416 h 1027"/>
                  <a:gd name="T18" fmla="*/ 395 w 782"/>
                  <a:gd name="T19" fmla="*/ 492 h 1027"/>
                  <a:gd name="T20" fmla="*/ 392 w 782"/>
                  <a:gd name="T21" fmla="*/ 494 h 1027"/>
                  <a:gd name="T22" fmla="*/ 388 w 782"/>
                  <a:gd name="T23" fmla="*/ 492 h 1027"/>
                  <a:gd name="T24" fmla="*/ 332 w 782"/>
                  <a:gd name="T25" fmla="*/ 416 h 1027"/>
                  <a:gd name="T26" fmla="*/ 331 w 782"/>
                  <a:gd name="T27" fmla="*/ 413 h 1027"/>
                  <a:gd name="T28" fmla="*/ 385 w 782"/>
                  <a:gd name="T29" fmla="*/ 54 h 1027"/>
                  <a:gd name="T30" fmla="*/ 331 w 782"/>
                  <a:gd name="T31" fmla="*/ 0 h 1027"/>
                  <a:gd name="T32" fmla="*/ 295 w 782"/>
                  <a:gd name="T33" fmla="*/ 30 h 1027"/>
                  <a:gd name="T34" fmla="*/ 211 w 782"/>
                  <a:gd name="T35" fmla="*/ 68 h 1027"/>
                  <a:gd name="T36" fmla="*/ 5 w 782"/>
                  <a:gd name="T37" fmla="*/ 330 h 1027"/>
                  <a:gd name="T38" fmla="*/ 1 w 782"/>
                  <a:gd name="T39" fmla="*/ 361 h 1027"/>
                  <a:gd name="T40" fmla="*/ 116 w 782"/>
                  <a:gd name="T41" fmla="*/ 613 h 1027"/>
                  <a:gd name="T42" fmla="*/ 169 w 782"/>
                  <a:gd name="T43" fmla="*/ 642 h 1027"/>
                  <a:gd name="T44" fmla="*/ 201 w 782"/>
                  <a:gd name="T45" fmla="*/ 634 h 1027"/>
                  <a:gd name="T46" fmla="*/ 224 w 782"/>
                  <a:gd name="T47" fmla="*/ 676 h 1027"/>
                  <a:gd name="T48" fmla="*/ 224 w 782"/>
                  <a:gd name="T49" fmla="*/ 1027 h 1027"/>
                  <a:gd name="T50" fmla="*/ 376 w 782"/>
                  <a:gd name="T51" fmla="*/ 1027 h 1027"/>
                  <a:gd name="T52" fmla="*/ 376 w 782"/>
                  <a:gd name="T53" fmla="*/ 756 h 1027"/>
                  <a:gd name="T54" fmla="*/ 392 w 782"/>
                  <a:gd name="T55" fmla="*/ 757 h 1027"/>
                  <a:gd name="T56" fmla="*/ 408 w 782"/>
                  <a:gd name="T57" fmla="*/ 756 h 1027"/>
                  <a:gd name="T58" fmla="*/ 408 w 782"/>
                  <a:gd name="T59" fmla="*/ 1027 h 1027"/>
                  <a:gd name="T60" fmla="*/ 559 w 782"/>
                  <a:gd name="T61" fmla="*/ 1027 h 1027"/>
                  <a:gd name="T62" fmla="*/ 559 w 782"/>
                  <a:gd name="T63" fmla="*/ 676 h 1027"/>
                  <a:gd name="T64" fmla="*/ 582 w 782"/>
                  <a:gd name="T65" fmla="*/ 634 h 1027"/>
                  <a:gd name="T66" fmla="*/ 613 w 782"/>
                  <a:gd name="T67" fmla="*/ 642 h 1027"/>
                  <a:gd name="T68" fmla="*/ 666 w 782"/>
                  <a:gd name="T69" fmla="*/ 613 h 1027"/>
                  <a:gd name="T70" fmla="*/ 129 w 782"/>
                  <a:gd name="T71" fmla="*/ 359 h 1027"/>
                  <a:gd name="T72" fmla="*/ 193 w 782"/>
                  <a:gd name="T73" fmla="*/ 254 h 1027"/>
                  <a:gd name="T74" fmla="*/ 193 w 782"/>
                  <a:gd name="T75" fmla="*/ 497 h 1027"/>
                  <a:gd name="T76" fmla="*/ 129 w 782"/>
                  <a:gd name="T77" fmla="*/ 359 h 1027"/>
                  <a:gd name="T78" fmla="*/ 591 w 782"/>
                  <a:gd name="T79" fmla="*/ 494 h 1027"/>
                  <a:gd name="T80" fmla="*/ 591 w 782"/>
                  <a:gd name="T81" fmla="*/ 256 h 1027"/>
                  <a:gd name="T82" fmla="*/ 653 w 782"/>
                  <a:gd name="T83" fmla="*/ 359 h 1027"/>
                  <a:gd name="T84" fmla="*/ 591 w 782"/>
                  <a:gd name="T85" fmla="*/ 49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2" h="1027">
                    <a:moveTo>
                      <a:pt x="666" y="613"/>
                    </a:moveTo>
                    <a:cubicBezTo>
                      <a:pt x="683" y="586"/>
                      <a:pt x="770" y="446"/>
                      <a:pt x="781" y="360"/>
                    </a:cubicBezTo>
                    <a:cubicBezTo>
                      <a:pt x="782" y="350"/>
                      <a:pt x="781" y="339"/>
                      <a:pt x="777" y="329"/>
                    </a:cubicBezTo>
                    <a:cubicBezTo>
                      <a:pt x="765" y="298"/>
                      <a:pt x="676" y="119"/>
                      <a:pt x="571" y="68"/>
                    </a:cubicBezTo>
                    <a:cubicBezTo>
                      <a:pt x="571" y="68"/>
                      <a:pt x="489" y="30"/>
                      <a:pt x="489" y="30"/>
                    </a:cubicBezTo>
                    <a:cubicBezTo>
                      <a:pt x="453" y="0"/>
                      <a:pt x="453" y="0"/>
                      <a:pt x="453" y="0"/>
                    </a:cubicBezTo>
                    <a:cubicBezTo>
                      <a:pt x="398" y="54"/>
                      <a:pt x="398" y="54"/>
                      <a:pt x="398" y="54"/>
                    </a:cubicBezTo>
                    <a:cubicBezTo>
                      <a:pt x="452" y="413"/>
                      <a:pt x="452" y="413"/>
                      <a:pt x="452" y="413"/>
                    </a:cubicBezTo>
                    <a:cubicBezTo>
                      <a:pt x="452" y="414"/>
                      <a:pt x="452" y="415"/>
                      <a:pt x="451" y="416"/>
                    </a:cubicBezTo>
                    <a:cubicBezTo>
                      <a:pt x="395" y="492"/>
                      <a:pt x="395" y="492"/>
                      <a:pt x="395" y="492"/>
                    </a:cubicBezTo>
                    <a:cubicBezTo>
                      <a:pt x="395" y="494"/>
                      <a:pt x="393" y="494"/>
                      <a:pt x="392" y="494"/>
                    </a:cubicBezTo>
                    <a:cubicBezTo>
                      <a:pt x="390" y="494"/>
                      <a:pt x="389" y="494"/>
                      <a:pt x="388" y="492"/>
                    </a:cubicBezTo>
                    <a:cubicBezTo>
                      <a:pt x="332" y="416"/>
                      <a:pt x="332" y="416"/>
                      <a:pt x="332" y="416"/>
                    </a:cubicBezTo>
                    <a:cubicBezTo>
                      <a:pt x="332" y="415"/>
                      <a:pt x="331" y="414"/>
                      <a:pt x="331" y="413"/>
                    </a:cubicBezTo>
                    <a:cubicBezTo>
                      <a:pt x="385" y="54"/>
                      <a:pt x="385" y="54"/>
                      <a:pt x="385" y="54"/>
                    </a:cubicBezTo>
                    <a:cubicBezTo>
                      <a:pt x="331" y="0"/>
                      <a:pt x="331" y="0"/>
                      <a:pt x="331" y="0"/>
                    </a:cubicBezTo>
                    <a:cubicBezTo>
                      <a:pt x="295" y="30"/>
                      <a:pt x="295" y="30"/>
                      <a:pt x="295" y="30"/>
                    </a:cubicBezTo>
                    <a:cubicBezTo>
                      <a:pt x="295" y="30"/>
                      <a:pt x="213" y="67"/>
                      <a:pt x="211" y="68"/>
                    </a:cubicBezTo>
                    <a:cubicBezTo>
                      <a:pt x="106" y="119"/>
                      <a:pt x="17" y="299"/>
                      <a:pt x="5" y="330"/>
                    </a:cubicBezTo>
                    <a:cubicBezTo>
                      <a:pt x="1" y="339"/>
                      <a:pt x="0" y="350"/>
                      <a:pt x="1" y="361"/>
                    </a:cubicBezTo>
                    <a:cubicBezTo>
                      <a:pt x="12" y="446"/>
                      <a:pt x="99" y="586"/>
                      <a:pt x="116" y="613"/>
                    </a:cubicBezTo>
                    <a:cubicBezTo>
                      <a:pt x="128" y="632"/>
                      <a:pt x="148" y="642"/>
                      <a:pt x="169" y="642"/>
                    </a:cubicBezTo>
                    <a:cubicBezTo>
                      <a:pt x="180" y="642"/>
                      <a:pt x="191" y="640"/>
                      <a:pt x="201" y="634"/>
                    </a:cubicBezTo>
                    <a:cubicBezTo>
                      <a:pt x="207" y="649"/>
                      <a:pt x="215" y="663"/>
                      <a:pt x="224" y="676"/>
                    </a:cubicBezTo>
                    <a:cubicBezTo>
                      <a:pt x="224" y="1027"/>
                      <a:pt x="224" y="1027"/>
                      <a:pt x="224" y="1027"/>
                    </a:cubicBezTo>
                    <a:cubicBezTo>
                      <a:pt x="376" y="1027"/>
                      <a:pt x="376" y="1027"/>
                      <a:pt x="376" y="1027"/>
                    </a:cubicBezTo>
                    <a:cubicBezTo>
                      <a:pt x="376" y="756"/>
                      <a:pt x="376" y="756"/>
                      <a:pt x="376" y="756"/>
                    </a:cubicBezTo>
                    <a:cubicBezTo>
                      <a:pt x="381" y="757"/>
                      <a:pt x="386" y="757"/>
                      <a:pt x="392" y="757"/>
                    </a:cubicBezTo>
                    <a:cubicBezTo>
                      <a:pt x="397" y="757"/>
                      <a:pt x="402" y="757"/>
                      <a:pt x="408" y="756"/>
                    </a:cubicBezTo>
                    <a:cubicBezTo>
                      <a:pt x="408" y="1027"/>
                      <a:pt x="408" y="1027"/>
                      <a:pt x="408" y="1027"/>
                    </a:cubicBezTo>
                    <a:cubicBezTo>
                      <a:pt x="559" y="1027"/>
                      <a:pt x="559" y="1027"/>
                      <a:pt x="559" y="1027"/>
                    </a:cubicBezTo>
                    <a:cubicBezTo>
                      <a:pt x="559" y="676"/>
                      <a:pt x="559" y="676"/>
                      <a:pt x="559" y="676"/>
                    </a:cubicBezTo>
                    <a:cubicBezTo>
                      <a:pt x="569" y="663"/>
                      <a:pt x="577" y="649"/>
                      <a:pt x="582" y="634"/>
                    </a:cubicBezTo>
                    <a:cubicBezTo>
                      <a:pt x="592" y="640"/>
                      <a:pt x="602" y="642"/>
                      <a:pt x="613" y="642"/>
                    </a:cubicBezTo>
                    <a:cubicBezTo>
                      <a:pt x="634" y="642"/>
                      <a:pt x="654" y="632"/>
                      <a:pt x="666" y="613"/>
                    </a:cubicBezTo>
                    <a:close/>
                    <a:moveTo>
                      <a:pt x="129" y="359"/>
                    </a:moveTo>
                    <a:cubicBezTo>
                      <a:pt x="142" y="332"/>
                      <a:pt x="166" y="290"/>
                      <a:pt x="193" y="254"/>
                    </a:cubicBezTo>
                    <a:cubicBezTo>
                      <a:pt x="193" y="497"/>
                      <a:pt x="193" y="497"/>
                      <a:pt x="193" y="497"/>
                    </a:cubicBezTo>
                    <a:cubicBezTo>
                      <a:pt x="166" y="449"/>
                      <a:pt x="139" y="394"/>
                      <a:pt x="129" y="359"/>
                    </a:cubicBezTo>
                    <a:close/>
                    <a:moveTo>
                      <a:pt x="591" y="494"/>
                    </a:moveTo>
                    <a:cubicBezTo>
                      <a:pt x="591" y="256"/>
                      <a:pt x="591" y="256"/>
                      <a:pt x="591" y="256"/>
                    </a:cubicBezTo>
                    <a:cubicBezTo>
                      <a:pt x="617" y="292"/>
                      <a:pt x="640" y="332"/>
                      <a:pt x="653" y="359"/>
                    </a:cubicBezTo>
                    <a:cubicBezTo>
                      <a:pt x="644" y="393"/>
                      <a:pt x="617" y="447"/>
                      <a:pt x="591" y="4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5" name="Freeform 19"/>
              <p:cNvSpPr/>
              <p:nvPr/>
            </p:nvSpPr>
            <p:spPr bwMode="auto">
              <a:xfrm>
                <a:off x="4943" y="2622"/>
                <a:ext cx="272" cy="323"/>
              </a:xfrm>
              <a:custGeom>
                <a:avLst/>
                <a:gdLst>
                  <a:gd name="T0" fmla="*/ 325 w 326"/>
                  <a:gd name="T1" fmla="*/ 159 h 388"/>
                  <a:gd name="T2" fmla="*/ 163 w 326"/>
                  <a:gd name="T3" fmla="*/ 0 h 388"/>
                  <a:gd name="T4" fmla="*/ 1 w 326"/>
                  <a:gd name="T5" fmla="*/ 159 h 388"/>
                  <a:gd name="T6" fmla="*/ 163 w 326"/>
                  <a:gd name="T7" fmla="*/ 388 h 388"/>
                  <a:gd name="T8" fmla="*/ 325 w 326"/>
                  <a:gd name="T9" fmla="*/ 159 h 388"/>
                </a:gdLst>
                <a:ahLst/>
                <a:cxnLst>
                  <a:cxn ang="0">
                    <a:pos x="T0" y="T1"/>
                  </a:cxn>
                  <a:cxn ang="0">
                    <a:pos x="T2" y="T3"/>
                  </a:cxn>
                  <a:cxn ang="0">
                    <a:pos x="T4" y="T5"/>
                  </a:cxn>
                  <a:cxn ang="0">
                    <a:pos x="T6" y="T7"/>
                  </a:cxn>
                  <a:cxn ang="0">
                    <a:pos x="T8" y="T9"/>
                  </a:cxn>
                </a:cxnLst>
                <a:rect l="0" t="0" r="r" b="b"/>
                <a:pathLst>
                  <a:path w="326" h="388">
                    <a:moveTo>
                      <a:pt x="325" y="159"/>
                    </a:moveTo>
                    <a:cubicBezTo>
                      <a:pt x="326" y="59"/>
                      <a:pt x="278" y="0"/>
                      <a:pt x="163" y="0"/>
                    </a:cubicBezTo>
                    <a:cubicBezTo>
                      <a:pt x="47" y="0"/>
                      <a:pt x="0" y="59"/>
                      <a:pt x="1" y="159"/>
                    </a:cubicBezTo>
                    <a:cubicBezTo>
                      <a:pt x="2" y="302"/>
                      <a:pt x="71" y="388"/>
                      <a:pt x="163" y="388"/>
                    </a:cubicBezTo>
                    <a:cubicBezTo>
                      <a:pt x="255" y="388"/>
                      <a:pt x="323" y="302"/>
                      <a:pt x="325"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sp>
            <p:nvSpPr>
              <p:cNvPr id="206" name="Freeform 20"/>
              <p:cNvSpPr>
                <a:spLocks noEditPoints="1"/>
              </p:cNvSpPr>
              <p:nvPr/>
            </p:nvSpPr>
            <p:spPr bwMode="auto">
              <a:xfrm>
                <a:off x="4364" y="2236"/>
                <a:ext cx="1428" cy="1403"/>
              </a:xfrm>
              <a:custGeom>
                <a:avLst/>
                <a:gdLst>
                  <a:gd name="T0" fmla="*/ 855 w 1710"/>
                  <a:gd name="T1" fmla="*/ 0 h 1681"/>
                  <a:gd name="T2" fmla="*/ 273 w 1710"/>
                  <a:gd name="T3" fmla="*/ 215 h 1681"/>
                  <a:gd name="T4" fmla="*/ 153 w 1710"/>
                  <a:gd name="T5" fmla="*/ 366 h 1681"/>
                  <a:gd name="T6" fmla="*/ 0 w 1710"/>
                  <a:gd name="T7" fmla="*/ 855 h 1681"/>
                  <a:gd name="T8" fmla="*/ 632 w 1710"/>
                  <a:gd name="T9" fmla="*/ 1681 h 1681"/>
                  <a:gd name="T10" fmla="*/ 620 w 1710"/>
                  <a:gd name="T11" fmla="*/ 1531 h 1681"/>
                  <a:gd name="T12" fmla="*/ 274 w 1710"/>
                  <a:gd name="T13" fmla="*/ 1135 h 1681"/>
                  <a:gd name="T14" fmla="*/ 410 w 1710"/>
                  <a:gd name="T15" fmla="*/ 1124 h 1681"/>
                  <a:gd name="T16" fmla="*/ 429 w 1710"/>
                  <a:gd name="T17" fmla="*/ 1039 h 1681"/>
                  <a:gd name="T18" fmla="*/ 139 w 1710"/>
                  <a:gd name="T19" fmla="*/ 855 h 1681"/>
                  <a:gd name="T20" fmla="*/ 491 w 1710"/>
                  <a:gd name="T21" fmla="*/ 656 h 1681"/>
                  <a:gd name="T22" fmla="*/ 483 w 1710"/>
                  <a:gd name="T23" fmla="*/ 942 h 1681"/>
                  <a:gd name="T24" fmla="*/ 633 w 1710"/>
                  <a:gd name="T25" fmla="*/ 632 h 1681"/>
                  <a:gd name="T26" fmla="*/ 855 w 1710"/>
                  <a:gd name="T27" fmla="*/ 139 h 1681"/>
                  <a:gd name="T28" fmla="*/ 1077 w 1710"/>
                  <a:gd name="T29" fmla="*/ 632 h 1681"/>
                  <a:gd name="T30" fmla="*/ 1069 w 1710"/>
                  <a:gd name="T31" fmla="*/ 779 h 1681"/>
                  <a:gd name="T32" fmla="*/ 1289 w 1710"/>
                  <a:gd name="T33" fmla="*/ 855 h 1681"/>
                  <a:gd name="T34" fmla="*/ 1219 w 1710"/>
                  <a:gd name="T35" fmla="*/ 656 h 1681"/>
                  <a:gd name="T36" fmla="*/ 1281 w 1710"/>
                  <a:gd name="T37" fmla="*/ 1039 h 1681"/>
                  <a:gd name="T38" fmla="*/ 1300 w 1710"/>
                  <a:gd name="T39" fmla="*/ 1124 h 1681"/>
                  <a:gd name="T40" fmla="*/ 1436 w 1710"/>
                  <a:gd name="T41" fmla="*/ 1135 h 1681"/>
                  <a:gd name="T42" fmla="*/ 1090 w 1710"/>
                  <a:gd name="T43" fmla="*/ 1531 h 1681"/>
                  <a:gd name="T44" fmla="*/ 1079 w 1710"/>
                  <a:gd name="T45" fmla="*/ 1680 h 1681"/>
                  <a:gd name="T46" fmla="*/ 1710 w 1710"/>
                  <a:gd name="T47" fmla="*/ 855 h 1681"/>
                  <a:gd name="T48" fmla="*/ 1460 w 1710"/>
                  <a:gd name="T49" fmla="*/ 250 h 1681"/>
                  <a:gd name="T50" fmla="*/ 511 w 1710"/>
                  <a:gd name="T51" fmla="*/ 511 h 1681"/>
                  <a:gd name="T52" fmla="*/ 178 w 1710"/>
                  <a:gd name="T53" fmla="*/ 619 h 1681"/>
                  <a:gd name="T54" fmla="*/ 273 w 1710"/>
                  <a:gd name="T55" fmla="*/ 460 h 1681"/>
                  <a:gd name="T56" fmla="*/ 392 w 1710"/>
                  <a:gd name="T57" fmla="*/ 309 h 1681"/>
                  <a:gd name="T58" fmla="*/ 575 w 1710"/>
                  <a:gd name="T59" fmla="*/ 274 h 1681"/>
                  <a:gd name="T60" fmla="*/ 1199 w 1710"/>
                  <a:gd name="T61" fmla="*/ 511 h 1681"/>
                  <a:gd name="T62" fmla="*/ 1090 w 1710"/>
                  <a:gd name="T63" fmla="*/ 178 h 1681"/>
                  <a:gd name="T64" fmla="*/ 1436 w 1710"/>
                  <a:gd name="T65" fmla="*/ 575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10" h="1681">
                    <a:moveTo>
                      <a:pt x="1460" y="250"/>
                    </a:moveTo>
                    <a:cubicBezTo>
                      <a:pt x="1298" y="89"/>
                      <a:pt x="1083" y="0"/>
                      <a:pt x="855" y="0"/>
                    </a:cubicBezTo>
                    <a:cubicBezTo>
                      <a:pt x="644" y="0"/>
                      <a:pt x="444" y="76"/>
                      <a:pt x="287" y="216"/>
                    </a:cubicBezTo>
                    <a:cubicBezTo>
                      <a:pt x="283" y="215"/>
                      <a:pt x="278" y="215"/>
                      <a:pt x="273" y="215"/>
                    </a:cubicBezTo>
                    <a:cubicBezTo>
                      <a:pt x="205" y="215"/>
                      <a:pt x="150" y="270"/>
                      <a:pt x="150" y="338"/>
                    </a:cubicBezTo>
                    <a:cubicBezTo>
                      <a:pt x="150" y="347"/>
                      <a:pt x="151" y="357"/>
                      <a:pt x="153" y="366"/>
                    </a:cubicBezTo>
                    <a:cubicBezTo>
                      <a:pt x="54" y="508"/>
                      <a:pt x="0" y="677"/>
                      <a:pt x="0" y="855"/>
                    </a:cubicBezTo>
                    <a:cubicBezTo>
                      <a:pt x="0" y="855"/>
                      <a:pt x="0" y="855"/>
                      <a:pt x="0" y="855"/>
                    </a:cubicBezTo>
                    <a:cubicBezTo>
                      <a:pt x="0" y="1083"/>
                      <a:pt x="89" y="1298"/>
                      <a:pt x="250" y="1459"/>
                    </a:cubicBezTo>
                    <a:cubicBezTo>
                      <a:pt x="358" y="1567"/>
                      <a:pt x="489" y="1642"/>
                      <a:pt x="632" y="1681"/>
                    </a:cubicBezTo>
                    <a:cubicBezTo>
                      <a:pt x="632" y="1536"/>
                      <a:pt x="632" y="1536"/>
                      <a:pt x="632" y="1536"/>
                    </a:cubicBezTo>
                    <a:cubicBezTo>
                      <a:pt x="620" y="1531"/>
                      <a:pt x="620" y="1531"/>
                      <a:pt x="620" y="1531"/>
                    </a:cubicBezTo>
                    <a:cubicBezTo>
                      <a:pt x="414" y="1460"/>
                      <a:pt x="250" y="1296"/>
                      <a:pt x="178" y="1090"/>
                    </a:cubicBezTo>
                    <a:cubicBezTo>
                      <a:pt x="207" y="1106"/>
                      <a:pt x="239" y="1121"/>
                      <a:pt x="274" y="1135"/>
                    </a:cubicBezTo>
                    <a:cubicBezTo>
                      <a:pt x="320" y="1153"/>
                      <a:pt x="370" y="1168"/>
                      <a:pt x="423" y="1181"/>
                    </a:cubicBezTo>
                    <a:cubicBezTo>
                      <a:pt x="417" y="1161"/>
                      <a:pt x="412" y="1142"/>
                      <a:pt x="410" y="1124"/>
                    </a:cubicBezTo>
                    <a:cubicBezTo>
                      <a:pt x="407" y="1104"/>
                      <a:pt x="409" y="1084"/>
                      <a:pt x="416" y="1066"/>
                    </a:cubicBezTo>
                    <a:cubicBezTo>
                      <a:pt x="417" y="1065"/>
                      <a:pt x="421" y="1055"/>
                      <a:pt x="429" y="1039"/>
                    </a:cubicBezTo>
                    <a:cubicBezTo>
                      <a:pt x="245" y="990"/>
                      <a:pt x="139" y="914"/>
                      <a:pt x="139" y="855"/>
                    </a:cubicBezTo>
                    <a:cubicBezTo>
                      <a:pt x="139" y="855"/>
                      <a:pt x="139" y="855"/>
                      <a:pt x="139" y="855"/>
                    </a:cubicBezTo>
                    <a:cubicBezTo>
                      <a:pt x="139" y="806"/>
                      <a:pt x="210" y="749"/>
                      <a:pt x="325" y="704"/>
                    </a:cubicBezTo>
                    <a:cubicBezTo>
                      <a:pt x="374" y="685"/>
                      <a:pt x="430" y="669"/>
                      <a:pt x="491" y="656"/>
                    </a:cubicBezTo>
                    <a:cubicBezTo>
                      <a:pt x="484" y="720"/>
                      <a:pt x="481" y="787"/>
                      <a:pt x="481" y="855"/>
                    </a:cubicBezTo>
                    <a:cubicBezTo>
                      <a:pt x="481" y="884"/>
                      <a:pt x="482" y="914"/>
                      <a:pt x="483" y="942"/>
                    </a:cubicBezTo>
                    <a:cubicBezTo>
                      <a:pt x="518" y="888"/>
                      <a:pt x="565" y="828"/>
                      <a:pt x="621" y="791"/>
                    </a:cubicBezTo>
                    <a:cubicBezTo>
                      <a:pt x="623" y="735"/>
                      <a:pt x="627" y="682"/>
                      <a:pt x="633" y="632"/>
                    </a:cubicBezTo>
                    <a:cubicBezTo>
                      <a:pt x="633" y="632"/>
                      <a:pt x="625" y="435"/>
                      <a:pt x="688" y="371"/>
                    </a:cubicBezTo>
                    <a:cubicBezTo>
                      <a:pt x="737" y="223"/>
                      <a:pt x="802" y="139"/>
                      <a:pt x="855" y="139"/>
                    </a:cubicBezTo>
                    <a:cubicBezTo>
                      <a:pt x="907" y="139"/>
                      <a:pt x="973" y="222"/>
                      <a:pt x="1021" y="369"/>
                    </a:cubicBezTo>
                    <a:cubicBezTo>
                      <a:pt x="1095" y="478"/>
                      <a:pt x="1077" y="632"/>
                      <a:pt x="1077" y="632"/>
                    </a:cubicBezTo>
                    <a:cubicBezTo>
                      <a:pt x="1082" y="673"/>
                      <a:pt x="1086" y="716"/>
                      <a:pt x="1088" y="760"/>
                    </a:cubicBezTo>
                    <a:cubicBezTo>
                      <a:pt x="1081" y="766"/>
                      <a:pt x="1075" y="772"/>
                      <a:pt x="1069" y="779"/>
                    </a:cubicBezTo>
                    <a:cubicBezTo>
                      <a:pt x="1138" y="817"/>
                      <a:pt x="1196" y="892"/>
                      <a:pt x="1236" y="956"/>
                    </a:cubicBezTo>
                    <a:cubicBezTo>
                      <a:pt x="1268" y="934"/>
                      <a:pt x="1289" y="897"/>
                      <a:pt x="1289" y="855"/>
                    </a:cubicBezTo>
                    <a:cubicBezTo>
                      <a:pt x="1289" y="809"/>
                      <a:pt x="1263" y="769"/>
                      <a:pt x="1226" y="748"/>
                    </a:cubicBezTo>
                    <a:cubicBezTo>
                      <a:pt x="1225" y="717"/>
                      <a:pt x="1222" y="686"/>
                      <a:pt x="1219" y="656"/>
                    </a:cubicBezTo>
                    <a:cubicBezTo>
                      <a:pt x="1441" y="704"/>
                      <a:pt x="1571" y="789"/>
                      <a:pt x="1571" y="855"/>
                    </a:cubicBezTo>
                    <a:cubicBezTo>
                      <a:pt x="1571" y="914"/>
                      <a:pt x="1465" y="990"/>
                      <a:pt x="1281" y="1039"/>
                    </a:cubicBezTo>
                    <a:cubicBezTo>
                      <a:pt x="1289" y="1055"/>
                      <a:pt x="1293" y="1065"/>
                      <a:pt x="1294" y="1065"/>
                    </a:cubicBezTo>
                    <a:cubicBezTo>
                      <a:pt x="1301" y="1084"/>
                      <a:pt x="1303" y="1104"/>
                      <a:pt x="1300" y="1124"/>
                    </a:cubicBezTo>
                    <a:cubicBezTo>
                      <a:pt x="1298" y="1142"/>
                      <a:pt x="1293" y="1161"/>
                      <a:pt x="1287" y="1181"/>
                    </a:cubicBezTo>
                    <a:cubicBezTo>
                      <a:pt x="1340" y="1168"/>
                      <a:pt x="1390" y="1153"/>
                      <a:pt x="1436" y="1135"/>
                    </a:cubicBezTo>
                    <a:cubicBezTo>
                      <a:pt x="1471" y="1121"/>
                      <a:pt x="1503" y="1106"/>
                      <a:pt x="1532" y="1090"/>
                    </a:cubicBezTo>
                    <a:cubicBezTo>
                      <a:pt x="1460" y="1296"/>
                      <a:pt x="1296" y="1460"/>
                      <a:pt x="1090" y="1531"/>
                    </a:cubicBezTo>
                    <a:cubicBezTo>
                      <a:pt x="1079" y="1535"/>
                      <a:pt x="1079" y="1535"/>
                      <a:pt x="1079" y="1535"/>
                    </a:cubicBezTo>
                    <a:cubicBezTo>
                      <a:pt x="1079" y="1680"/>
                      <a:pt x="1079" y="1680"/>
                      <a:pt x="1079" y="1680"/>
                    </a:cubicBezTo>
                    <a:cubicBezTo>
                      <a:pt x="1222" y="1642"/>
                      <a:pt x="1352" y="1567"/>
                      <a:pt x="1460" y="1459"/>
                    </a:cubicBezTo>
                    <a:cubicBezTo>
                      <a:pt x="1621" y="1298"/>
                      <a:pt x="1710" y="1083"/>
                      <a:pt x="1710" y="855"/>
                    </a:cubicBezTo>
                    <a:cubicBezTo>
                      <a:pt x="1710" y="855"/>
                      <a:pt x="1710" y="855"/>
                      <a:pt x="1710" y="855"/>
                    </a:cubicBezTo>
                    <a:cubicBezTo>
                      <a:pt x="1710" y="627"/>
                      <a:pt x="1621" y="412"/>
                      <a:pt x="1460" y="250"/>
                    </a:cubicBezTo>
                    <a:close/>
                    <a:moveTo>
                      <a:pt x="575" y="274"/>
                    </a:moveTo>
                    <a:cubicBezTo>
                      <a:pt x="548" y="344"/>
                      <a:pt x="526" y="424"/>
                      <a:pt x="511" y="511"/>
                    </a:cubicBezTo>
                    <a:cubicBezTo>
                      <a:pt x="424" y="526"/>
                      <a:pt x="344" y="548"/>
                      <a:pt x="274" y="575"/>
                    </a:cubicBezTo>
                    <a:cubicBezTo>
                      <a:pt x="239" y="589"/>
                      <a:pt x="207" y="604"/>
                      <a:pt x="178" y="619"/>
                    </a:cubicBezTo>
                    <a:cubicBezTo>
                      <a:pt x="198" y="563"/>
                      <a:pt x="225" y="509"/>
                      <a:pt x="258" y="459"/>
                    </a:cubicBezTo>
                    <a:cubicBezTo>
                      <a:pt x="263" y="460"/>
                      <a:pt x="268" y="460"/>
                      <a:pt x="273" y="460"/>
                    </a:cubicBezTo>
                    <a:cubicBezTo>
                      <a:pt x="341" y="460"/>
                      <a:pt x="396" y="405"/>
                      <a:pt x="396" y="338"/>
                    </a:cubicBezTo>
                    <a:cubicBezTo>
                      <a:pt x="396" y="328"/>
                      <a:pt x="394" y="318"/>
                      <a:pt x="392" y="309"/>
                    </a:cubicBezTo>
                    <a:cubicBezTo>
                      <a:pt x="459" y="252"/>
                      <a:pt x="536" y="208"/>
                      <a:pt x="620" y="178"/>
                    </a:cubicBezTo>
                    <a:cubicBezTo>
                      <a:pt x="604" y="207"/>
                      <a:pt x="589" y="239"/>
                      <a:pt x="575" y="274"/>
                    </a:cubicBezTo>
                    <a:close/>
                    <a:moveTo>
                      <a:pt x="1436" y="575"/>
                    </a:moveTo>
                    <a:cubicBezTo>
                      <a:pt x="1366" y="548"/>
                      <a:pt x="1286" y="526"/>
                      <a:pt x="1199" y="511"/>
                    </a:cubicBezTo>
                    <a:cubicBezTo>
                      <a:pt x="1184" y="424"/>
                      <a:pt x="1162" y="344"/>
                      <a:pt x="1135" y="274"/>
                    </a:cubicBezTo>
                    <a:cubicBezTo>
                      <a:pt x="1121" y="239"/>
                      <a:pt x="1106" y="207"/>
                      <a:pt x="1090" y="178"/>
                    </a:cubicBezTo>
                    <a:cubicBezTo>
                      <a:pt x="1296" y="250"/>
                      <a:pt x="1460" y="414"/>
                      <a:pt x="1532" y="619"/>
                    </a:cubicBezTo>
                    <a:cubicBezTo>
                      <a:pt x="1503" y="604"/>
                      <a:pt x="1471" y="589"/>
                      <a:pt x="1436" y="5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a:solidFill>
                    <a:prstClr val="black"/>
                  </a:solidFill>
                  <a:latin typeface="+mn-lt"/>
                  <a:ea typeface="+mn-ea"/>
                </a:endParaRPr>
              </a:p>
            </p:txBody>
          </p:sp>
        </p:grpSp>
      </p:grpSp>
      <p:sp>
        <p:nvSpPr>
          <p:cNvPr id="208" name="矩形 207"/>
          <p:cNvSpPr/>
          <p:nvPr/>
        </p:nvSpPr>
        <p:spPr>
          <a:xfrm>
            <a:off x="4989512" y="3009900"/>
            <a:ext cx="7915275" cy="1182688"/>
          </a:xfrm>
          <a:prstGeom prst="rect">
            <a:avLst/>
          </a:prstGeom>
          <a:solidFill>
            <a:schemeClr val="bg2">
              <a:lumMod val="2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209" name="TextBox 5"/>
          <p:cNvSpPr txBox="1">
            <a:spLocks noChangeArrowheads="1"/>
          </p:cNvSpPr>
          <p:nvPr/>
        </p:nvSpPr>
        <p:spPr bwMode="auto">
          <a:xfrm>
            <a:off x="5052605" y="4270375"/>
            <a:ext cx="4887103" cy="715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For year-end summary report/business/projects/New Year </a:t>
            </a:r>
            <a:r>
              <a:rPr lang="en-US" altLang="zh-CN" sz="900"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planFor</a:t>
            </a: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year-end summary report/business/projects/New Year </a:t>
            </a:r>
            <a:r>
              <a:rPr lang="en-US" altLang="zh-CN" sz="900"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planFor</a:t>
            </a:r>
            <a:r>
              <a:rPr lang="en-US" altLang="zh-CN"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year-end summary report/business/projects/New Year plan</a:t>
            </a:r>
            <a:endParaRPr lang="zh-CN" altLang="en-US" sz="9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0" name="TextBox 6"/>
          <p:cNvSpPr txBox="1">
            <a:spLocks noChangeArrowheads="1"/>
          </p:cNvSpPr>
          <p:nvPr/>
        </p:nvSpPr>
        <p:spPr bwMode="auto">
          <a:xfrm>
            <a:off x="5044370" y="3137276"/>
            <a:ext cx="8031282"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zh-CN" altLang="en-US" sz="6000" cap="all" dirty="0" smtClean="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rPr>
              <a:t>感谢聆听 批评指导</a:t>
            </a:r>
            <a:endParaRPr lang="zh-CN" altLang="en-US" sz="6000" cap="all" dirty="0">
              <a:solidFill>
                <a:schemeClr val="bg1"/>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sp>
        <p:nvSpPr>
          <p:cNvPr id="211" name="TextBox 6"/>
          <p:cNvSpPr txBox="1">
            <a:spLocks noChangeArrowheads="1"/>
          </p:cNvSpPr>
          <p:nvPr/>
        </p:nvSpPr>
        <p:spPr bwMode="auto">
          <a:xfrm>
            <a:off x="5044370" y="1600101"/>
            <a:ext cx="2996135"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None/>
            </a:pPr>
            <a:r>
              <a:rPr lang="en-US" altLang="zh-CN" sz="9600" cap="all" dirty="0" smtClean="0">
                <a:solidFill>
                  <a:schemeClr val="bg1"/>
                </a:solidFill>
                <a:effectLst>
                  <a:outerShdw blurRad="38100" dist="38100" dir="2700000" algn="tl">
                    <a:srgbClr val="000000">
                      <a:alpha val="43137"/>
                    </a:srgbClr>
                  </a:outerShdw>
                </a:effectLst>
                <a:latin typeface="Agency FB" panose="020B0503020202020204" pitchFamily="34" charset="0"/>
                <a:ea typeface="方正正准黑简体" panose="02000000000000000000" pitchFamily="2" charset="-122"/>
                <a:cs typeface="Arial" panose="020B0604020202020204" pitchFamily="34" charset="0"/>
              </a:rPr>
              <a:t>20XX</a:t>
            </a:r>
            <a:endParaRPr lang="zh-CN" altLang="en-US" sz="9600" cap="all" dirty="0">
              <a:solidFill>
                <a:schemeClr val="bg1"/>
              </a:solidFill>
              <a:effectLst>
                <a:outerShdw blurRad="38100" dist="38100" dir="2700000" algn="tl">
                  <a:srgbClr val="000000">
                    <a:alpha val="43137"/>
                  </a:srgbClr>
                </a:outerShdw>
              </a:effectLst>
              <a:latin typeface="Agency FB" panose="020B0503020202020204" pitchFamily="34" charset="0"/>
              <a:ea typeface="方正正准黑简体" panose="02000000000000000000" pitchFamily="2" charset="-122"/>
              <a:cs typeface="Arial" panose="020B0604020202020204" pitchFamily="34" charset="0"/>
            </a:endParaRPr>
          </a:p>
        </p:txBody>
      </p:sp>
    </p:spTree>
  </p:cSld>
  <p:clrMapOvr>
    <a:masterClrMapping/>
  </p:clrMapOvr>
  <p:transition spd="slow" advTm="15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500" fill="hold"/>
                                        <p:tgtEl>
                                          <p:spTgt spid="208"/>
                                        </p:tgtEl>
                                        <p:attrNameLst>
                                          <p:attrName>ppt_x</p:attrName>
                                        </p:attrNameLst>
                                      </p:cBhvr>
                                      <p:tavLst>
                                        <p:tav tm="0">
                                          <p:val>
                                            <p:strVal val="1+#ppt_w/2"/>
                                          </p:val>
                                        </p:tav>
                                        <p:tav tm="100000">
                                          <p:val>
                                            <p:strVal val="#ppt_x"/>
                                          </p:val>
                                        </p:tav>
                                      </p:tavLst>
                                    </p:anim>
                                    <p:anim calcmode="lin" valueType="num">
                                      <p:cBhvr additive="base">
                                        <p:cTn id="8" dur="500" fill="hold"/>
                                        <p:tgtEl>
                                          <p:spTgt spid="2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7"/>
                                        </p:tgtEl>
                                        <p:attrNameLst>
                                          <p:attrName>style.visibility</p:attrName>
                                        </p:attrNameLst>
                                      </p:cBhvr>
                                      <p:to>
                                        <p:strVal val="visible"/>
                                      </p:to>
                                    </p:set>
                                    <p:anim calcmode="lin" valueType="num">
                                      <p:cBhvr additive="base">
                                        <p:cTn id="12" dur="500" fill="hold"/>
                                        <p:tgtEl>
                                          <p:spTgt spid="207"/>
                                        </p:tgtEl>
                                        <p:attrNameLst>
                                          <p:attrName>ppt_x</p:attrName>
                                        </p:attrNameLst>
                                      </p:cBhvr>
                                      <p:tavLst>
                                        <p:tav tm="0">
                                          <p:val>
                                            <p:strVal val="#ppt_x"/>
                                          </p:val>
                                        </p:tav>
                                        <p:tav tm="100000">
                                          <p:val>
                                            <p:strVal val="#ppt_x"/>
                                          </p:val>
                                        </p:tav>
                                      </p:tavLst>
                                    </p:anim>
                                    <p:anim calcmode="lin" valueType="num">
                                      <p:cBhvr additive="base">
                                        <p:cTn id="13" dur="500" fill="hold"/>
                                        <p:tgtEl>
                                          <p:spTgt spid="20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211"/>
                                        </p:tgtEl>
                                        <p:attrNameLst>
                                          <p:attrName>style.visibility</p:attrName>
                                        </p:attrNameLst>
                                      </p:cBhvr>
                                      <p:to>
                                        <p:strVal val="visible"/>
                                      </p:to>
                                    </p:set>
                                    <p:set>
                                      <p:cBhvr>
                                        <p:cTn id="17" dur="341" fill="hold">
                                          <p:stCondLst>
                                            <p:cond delay="0"/>
                                          </p:stCondLst>
                                        </p:cTn>
                                        <p:tgtEl>
                                          <p:spTgt spid="211"/>
                                        </p:tgtEl>
                                        <p:attrNameLst>
                                          <p:attrName>style.rotation</p:attrName>
                                        </p:attrNameLst>
                                      </p:cBhvr>
                                      <p:to>
                                        <p:strVal val="-45.0"/>
                                      </p:to>
                                    </p:set>
                                    <p:anim calcmode="lin" valueType="num">
                                      <p:cBhvr>
                                        <p:cTn id="18" dur="341" fill="hold">
                                          <p:stCondLst>
                                            <p:cond delay="341"/>
                                          </p:stCondLst>
                                        </p:cTn>
                                        <p:tgtEl>
                                          <p:spTgt spid="211"/>
                                        </p:tgtEl>
                                        <p:attrNameLst>
                                          <p:attrName>style.rotation</p:attrName>
                                        </p:attrNameLst>
                                      </p:cBhvr>
                                      <p:tavLst>
                                        <p:tav tm="0">
                                          <p:val>
                                            <p:fltVal val="-45"/>
                                          </p:val>
                                        </p:tav>
                                        <p:tav tm="69900">
                                          <p:val>
                                            <p:fltVal val="45"/>
                                          </p:val>
                                        </p:tav>
                                        <p:tav tm="100000">
                                          <p:val>
                                            <p:fltVal val="0"/>
                                          </p:val>
                                        </p:tav>
                                      </p:tavLst>
                                    </p:anim>
                                    <p:anim calcmode="lin" valueType="num">
                                      <p:cBhvr>
                                        <p:cTn id="19" dur="341" fill="hold">
                                          <p:stCondLst>
                                            <p:cond delay="0"/>
                                          </p:stCondLst>
                                        </p:cTn>
                                        <p:tgtEl>
                                          <p:spTgt spid="211"/>
                                        </p:tgtEl>
                                        <p:attrNameLst>
                                          <p:attrName>ppt_y</p:attrName>
                                        </p:attrNameLst>
                                      </p:cBhvr>
                                      <p:tavLst>
                                        <p:tav tm="0">
                                          <p:val>
                                            <p:strVal val="#ppt_y-1"/>
                                          </p:val>
                                        </p:tav>
                                        <p:tav tm="100000">
                                          <p:val>
                                            <p:strVal val="#ppt_y-(0.354*#ppt_w-0.172*#ppt_h)"/>
                                          </p:val>
                                        </p:tav>
                                      </p:tavLst>
                                    </p:anim>
                                    <p:anim calcmode="lin" valueType="num">
                                      <p:cBhvr>
                                        <p:cTn id="20" dur="117" decel="50000" autoRev="1" fill="hold">
                                          <p:stCondLst>
                                            <p:cond delay="341"/>
                                          </p:stCondLst>
                                        </p:cTn>
                                        <p:tgtEl>
                                          <p:spTgt spid="211"/>
                                        </p:tgtEl>
                                        <p:attrNameLst>
                                          <p:attrName>ppt_y</p:attrName>
                                        </p:attrNameLst>
                                      </p:cBhvr>
                                      <p:tavLst>
                                        <p:tav tm="0">
                                          <p:val>
                                            <p:strVal val="#ppt_y-(0.354*#ppt_w-0.172*#ppt_h)"/>
                                          </p:val>
                                        </p:tav>
                                        <p:tav tm="100000">
                                          <p:val>
                                            <p:strVal val="#ppt_y-(0.354*#ppt_w-0.172*#ppt_h)-#ppt_h/2"/>
                                          </p:val>
                                        </p:tav>
                                      </p:tavLst>
                                    </p:anim>
                                    <p:anim calcmode="lin" valueType="num">
                                      <p:cBhvr>
                                        <p:cTn id="21" dur="102" fill="hold">
                                          <p:stCondLst>
                                            <p:cond delay="648"/>
                                          </p:stCondLst>
                                        </p:cTn>
                                        <p:tgtEl>
                                          <p:spTgt spid="211"/>
                                        </p:tgtEl>
                                        <p:attrNameLst>
                                          <p:attrName>ppt_y</p:attrName>
                                        </p:attrNameLst>
                                      </p:cBhvr>
                                      <p:tavLst>
                                        <p:tav tm="0">
                                          <p:val>
                                            <p:strVal val="#ppt_y-(0.354*#ppt_w-0.172*#ppt_h)"/>
                                          </p:val>
                                        </p:tav>
                                        <p:tav tm="100000">
                                          <p:val>
                                            <p:strVal val="#ppt_y"/>
                                          </p:val>
                                        </p:tav>
                                      </p:tavLst>
                                    </p:anim>
                                  </p:childTnLst>
                                </p:cTn>
                              </p:par>
                            </p:childTnLst>
                          </p:cTn>
                        </p:par>
                        <p:par>
                          <p:cTn id="22" fill="hold">
                            <p:stCondLst>
                              <p:cond delay="2875"/>
                            </p:stCondLst>
                            <p:childTnLst>
                              <p:par>
                                <p:cTn id="23" presetID="38" presetClass="entr" presetSubtype="0" accel="50000" fill="hold" grpId="0" nodeType="afterEffect">
                                  <p:stCondLst>
                                    <p:cond delay="0"/>
                                  </p:stCondLst>
                                  <p:iterate type="lt">
                                    <p:tmPct val="8667"/>
                                  </p:iterate>
                                  <p:childTnLst>
                                    <p:set>
                                      <p:cBhvr>
                                        <p:cTn id="24" dur="1" fill="hold">
                                          <p:stCondLst>
                                            <p:cond delay="0"/>
                                          </p:stCondLst>
                                        </p:cTn>
                                        <p:tgtEl>
                                          <p:spTgt spid="210"/>
                                        </p:tgtEl>
                                        <p:attrNameLst>
                                          <p:attrName>style.visibility</p:attrName>
                                        </p:attrNameLst>
                                      </p:cBhvr>
                                      <p:to>
                                        <p:strVal val="visible"/>
                                      </p:to>
                                    </p:set>
                                    <p:set>
                                      <p:cBhvr>
                                        <p:cTn id="25" dur="341" fill="hold">
                                          <p:stCondLst>
                                            <p:cond delay="0"/>
                                          </p:stCondLst>
                                        </p:cTn>
                                        <p:tgtEl>
                                          <p:spTgt spid="210"/>
                                        </p:tgtEl>
                                        <p:attrNameLst>
                                          <p:attrName>style.rotation</p:attrName>
                                        </p:attrNameLst>
                                      </p:cBhvr>
                                      <p:to>
                                        <p:strVal val="-45.0"/>
                                      </p:to>
                                    </p:set>
                                    <p:anim calcmode="lin" valueType="num">
                                      <p:cBhvr>
                                        <p:cTn id="26" dur="341" fill="hold">
                                          <p:stCondLst>
                                            <p:cond delay="341"/>
                                          </p:stCondLst>
                                        </p:cTn>
                                        <p:tgtEl>
                                          <p:spTgt spid="210"/>
                                        </p:tgtEl>
                                        <p:attrNameLst>
                                          <p:attrName>style.rotation</p:attrName>
                                        </p:attrNameLst>
                                      </p:cBhvr>
                                      <p:tavLst>
                                        <p:tav tm="0">
                                          <p:val>
                                            <p:fltVal val="-45"/>
                                          </p:val>
                                        </p:tav>
                                        <p:tav tm="69900">
                                          <p:val>
                                            <p:fltVal val="45"/>
                                          </p:val>
                                        </p:tav>
                                        <p:tav tm="100000">
                                          <p:val>
                                            <p:fltVal val="0"/>
                                          </p:val>
                                        </p:tav>
                                      </p:tavLst>
                                    </p:anim>
                                    <p:anim calcmode="lin" valueType="num">
                                      <p:cBhvr>
                                        <p:cTn id="27" dur="341" fill="hold">
                                          <p:stCondLst>
                                            <p:cond delay="0"/>
                                          </p:stCondLst>
                                        </p:cTn>
                                        <p:tgtEl>
                                          <p:spTgt spid="210"/>
                                        </p:tgtEl>
                                        <p:attrNameLst>
                                          <p:attrName>ppt_y</p:attrName>
                                        </p:attrNameLst>
                                      </p:cBhvr>
                                      <p:tavLst>
                                        <p:tav tm="0">
                                          <p:val>
                                            <p:strVal val="#ppt_y-1"/>
                                          </p:val>
                                        </p:tav>
                                        <p:tav tm="100000">
                                          <p:val>
                                            <p:strVal val="#ppt_y-(0.354*#ppt_w-0.172*#ppt_h)"/>
                                          </p:val>
                                        </p:tav>
                                      </p:tavLst>
                                    </p:anim>
                                    <p:anim calcmode="lin" valueType="num">
                                      <p:cBhvr>
                                        <p:cTn id="28" dur="117" decel="50000" autoRev="1" fill="hold">
                                          <p:stCondLst>
                                            <p:cond delay="341"/>
                                          </p:stCondLst>
                                        </p:cTn>
                                        <p:tgtEl>
                                          <p:spTgt spid="210"/>
                                        </p:tgtEl>
                                        <p:attrNameLst>
                                          <p:attrName>ppt_y</p:attrName>
                                        </p:attrNameLst>
                                      </p:cBhvr>
                                      <p:tavLst>
                                        <p:tav tm="0">
                                          <p:val>
                                            <p:strVal val="#ppt_y-(0.354*#ppt_w-0.172*#ppt_h)"/>
                                          </p:val>
                                        </p:tav>
                                        <p:tav tm="100000">
                                          <p:val>
                                            <p:strVal val="#ppt_y-(0.354*#ppt_w-0.172*#ppt_h)-#ppt_h/2"/>
                                          </p:val>
                                        </p:tav>
                                      </p:tavLst>
                                    </p:anim>
                                    <p:anim calcmode="lin" valueType="num">
                                      <p:cBhvr>
                                        <p:cTn id="29" dur="102" fill="hold">
                                          <p:stCondLst>
                                            <p:cond delay="648"/>
                                          </p:stCondLst>
                                        </p:cTn>
                                        <p:tgtEl>
                                          <p:spTgt spid="210"/>
                                        </p:tgtEl>
                                        <p:attrNameLst>
                                          <p:attrName>ppt_y</p:attrName>
                                        </p:attrNameLst>
                                      </p:cBhvr>
                                      <p:tavLst>
                                        <p:tav tm="0">
                                          <p:val>
                                            <p:strVal val="#ppt_y-(0.354*#ppt_w-0.172*#ppt_h)"/>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09"/>
                                        </p:tgtEl>
                                        <p:attrNameLst>
                                          <p:attrName>style.visibility</p:attrName>
                                        </p:attrNameLst>
                                      </p:cBhvr>
                                      <p:to>
                                        <p:strVal val="visible"/>
                                      </p:to>
                                    </p:set>
                                    <p:anim calcmode="lin" valueType="num">
                                      <p:cBhvr additive="base">
                                        <p:cTn id="32" dur="500" fill="hold"/>
                                        <p:tgtEl>
                                          <p:spTgt spid="209"/>
                                        </p:tgtEl>
                                        <p:attrNameLst>
                                          <p:attrName>ppt_x</p:attrName>
                                        </p:attrNameLst>
                                      </p:cBhvr>
                                      <p:tavLst>
                                        <p:tav tm="0">
                                          <p:val>
                                            <p:strVal val="1+#ppt_w/2"/>
                                          </p:val>
                                        </p:tav>
                                        <p:tav tm="100000">
                                          <p:val>
                                            <p:strVal val="#ppt_x"/>
                                          </p:val>
                                        </p:tav>
                                      </p:tavLst>
                                    </p:anim>
                                    <p:anim calcmode="lin" valueType="num">
                                      <p:cBhvr additive="base">
                                        <p:cTn id="33" dur="500" fill="hold"/>
                                        <p:tgtEl>
                                          <p:spTgt spid="2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09" grpId="0"/>
      <p:bldP spid="210" grpId="0"/>
      <p:bldP spid="2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20386"/>
            <a:ext cx="12877800" cy="7259386"/>
          </a:xfrm>
          <a:prstGeom prst="rect">
            <a:avLst/>
          </a:prstGeom>
        </p:spPr>
      </p:pic>
      <p:grpSp>
        <p:nvGrpSpPr>
          <p:cNvPr id="2" name="Group 16"/>
          <p:cNvGrpSpPr/>
          <p:nvPr/>
        </p:nvGrpSpPr>
        <p:grpSpPr>
          <a:xfrm>
            <a:off x="1943" y="3292386"/>
            <a:ext cx="6190511" cy="161971"/>
            <a:chOff x="0" y="2341322"/>
            <a:chExt cx="4403469" cy="115214"/>
          </a:xfrm>
          <a:solidFill>
            <a:schemeClr val="bg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4972045" y="3565774"/>
            <a:ext cx="5752335" cy="4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dirty="0">
                <a:solidFill>
                  <a:schemeClr val="bg1"/>
                </a:solidFill>
                <a:ea typeface="微软雅黑" panose="020B0503020204020204" pitchFamily="34" charset="-122"/>
                <a:sym typeface="Arial" panose="020B0604020202020204" pitchFamily="34" charset="0"/>
              </a:rPr>
              <a:t>ADD RELATED TITLE WORDS</a:t>
            </a:r>
          </a:p>
        </p:txBody>
      </p:sp>
      <p:sp>
        <p:nvSpPr>
          <p:cNvPr id="16" name="Text Placeholder 3"/>
          <p:cNvSpPr txBox="1"/>
          <p:nvPr/>
        </p:nvSpPr>
        <p:spPr>
          <a:xfrm>
            <a:off x="4972047" y="4192026"/>
            <a:ext cx="4840871" cy="475846"/>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have</a:t>
            </a:r>
          </a:p>
          <a:p>
            <a:pPr algn="l" defTabSz="1285875">
              <a:spcBef>
                <a:spcPct val="20000"/>
              </a:spcBef>
              <a:defRPr/>
            </a:pPr>
            <a:r>
              <a:rPr 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 suffered alteration in some form, by injected.</a:t>
            </a:r>
          </a:p>
        </p:txBody>
      </p:sp>
      <p:sp>
        <p:nvSpPr>
          <p:cNvPr id="7" name="TextBox 6"/>
          <p:cNvSpPr txBox="1">
            <a:spLocks noChangeArrowheads="1"/>
          </p:cNvSpPr>
          <p:nvPr/>
        </p:nvSpPr>
        <p:spPr bwMode="auto">
          <a:xfrm>
            <a:off x="3765739" y="3472231"/>
            <a:ext cx="1043389" cy="9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5625" dirty="0">
                <a:solidFill>
                  <a:schemeClr val="bg1"/>
                </a:solidFill>
                <a:ea typeface="微软雅黑" panose="020B0503020204020204" pitchFamily="34" charset="-122"/>
                <a:sym typeface="Arial" panose="020B0604020202020204" pitchFamily="34" charset="0"/>
              </a:rPr>
              <a:t>01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Bottom)">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54"/>
          <p:cNvSpPr/>
          <p:nvPr/>
        </p:nvSpPr>
        <p:spPr>
          <a:xfrm>
            <a:off x="3988325" y="2076511"/>
            <a:ext cx="4890180" cy="2534167"/>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 name="TextBox 3"/>
          <p:cNvSpPr txBox="1"/>
          <p:nvPr/>
        </p:nvSpPr>
        <p:spPr>
          <a:xfrm>
            <a:off x="2147318" y="1823023"/>
            <a:ext cx="1197764" cy="395365"/>
          </a:xfrm>
          <a:prstGeom prst="rect">
            <a:avLst/>
          </a:prstGeom>
          <a:noFill/>
        </p:spPr>
        <p:txBody>
          <a:bodyPr wrap="none" rtlCol="0">
            <a:spAutoFit/>
          </a:bodyPr>
          <a:lstStyle/>
          <a:p>
            <a:pPr algn="ctr"/>
            <a:r>
              <a:rPr lang="zh-CN" altLang="en-US" sz="1970" b="1" dirty="0">
                <a:latin typeface="+mj-ea"/>
                <a:ea typeface="+mj-ea"/>
              </a:rPr>
              <a:t>标题内容</a:t>
            </a:r>
          </a:p>
        </p:txBody>
      </p:sp>
      <p:cxnSp>
        <p:nvCxnSpPr>
          <p:cNvPr id="6" name="直接连接符 5"/>
          <p:cNvCxnSpPr/>
          <p:nvPr/>
        </p:nvCxnSpPr>
        <p:spPr>
          <a:xfrm flipV="1">
            <a:off x="3711276" y="2070913"/>
            <a:ext cx="2691312" cy="29853"/>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294526" y="2070913"/>
            <a:ext cx="2108061" cy="148258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521884" y="2070914"/>
            <a:ext cx="880703" cy="250223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6402589" y="2070915"/>
            <a:ext cx="942939" cy="241461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6402587" y="2070913"/>
            <a:ext cx="2060381" cy="148258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02587" y="2070911"/>
            <a:ext cx="2617287" cy="1941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4014142" y="2994102"/>
            <a:ext cx="928260" cy="928260"/>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 name="椭圆 12"/>
          <p:cNvSpPr/>
          <p:nvPr/>
        </p:nvSpPr>
        <p:spPr>
          <a:xfrm>
            <a:off x="5113051" y="4021395"/>
            <a:ext cx="928260" cy="92826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4" name="椭圆 13"/>
          <p:cNvSpPr/>
          <p:nvPr/>
        </p:nvSpPr>
        <p:spPr>
          <a:xfrm>
            <a:off x="6874057" y="3973953"/>
            <a:ext cx="928260" cy="928260"/>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 name="椭圆 14"/>
          <p:cNvSpPr/>
          <p:nvPr/>
        </p:nvSpPr>
        <p:spPr>
          <a:xfrm>
            <a:off x="7933527" y="2857901"/>
            <a:ext cx="928260" cy="92826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 name="椭圆 15"/>
          <p:cNvSpPr/>
          <p:nvPr/>
        </p:nvSpPr>
        <p:spPr>
          <a:xfrm>
            <a:off x="8353233" y="1637744"/>
            <a:ext cx="928260" cy="928260"/>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7" name="椭圆 16"/>
          <p:cNvSpPr/>
          <p:nvPr/>
        </p:nvSpPr>
        <p:spPr>
          <a:xfrm>
            <a:off x="3619406" y="1621709"/>
            <a:ext cx="928260" cy="92826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 name="TextBox 16"/>
          <p:cNvSpPr txBox="1"/>
          <p:nvPr/>
        </p:nvSpPr>
        <p:spPr>
          <a:xfrm>
            <a:off x="50266" y="2215752"/>
            <a:ext cx="3594577" cy="711349"/>
          </a:xfrm>
          <a:prstGeom prst="rect">
            <a:avLst/>
          </a:prstGeom>
          <a:noFill/>
        </p:spPr>
        <p:txBody>
          <a:bodyPr wrap="square" rtlCol="0">
            <a:spAutoFit/>
          </a:bodyPr>
          <a:lstStyle/>
          <a:p>
            <a:pPr algn="r">
              <a:lnSpc>
                <a:spcPct val="130000"/>
              </a:lnSpc>
              <a:defRPr/>
            </a:pPr>
            <a:r>
              <a:rPr lang="zh-CN" altLang="en-US" sz="1545" dirty="0">
                <a:latin typeface="+mj-ea"/>
                <a:ea typeface="+mj-ea"/>
              </a:rPr>
              <a:t>点击输入简要文字内容，文字内容需概括精炼，不用多余的文字修饰。</a:t>
            </a:r>
          </a:p>
        </p:txBody>
      </p:sp>
      <p:sp>
        <p:nvSpPr>
          <p:cNvPr id="19" name="TextBox 17"/>
          <p:cNvSpPr txBox="1"/>
          <p:nvPr/>
        </p:nvSpPr>
        <p:spPr>
          <a:xfrm>
            <a:off x="2856108" y="3443115"/>
            <a:ext cx="1197764" cy="395365"/>
          </a:xfrm>
          <a:prstGeom prst="rect">
            <a:avLst/>
          </a:prstGeom>
          <a:noFill/>
        </p:spPr>
        <p:txBody>
          <a:bodyPr wrap="none" rtlCol="0">
            <a:spAutoFit/>
          </a:bodyPr>
          <a:lstStyle/>
          <a:p>
            <a:pPr algn="ctr"/>
            <a:r>
              <a:rPr lang="zh-CN" altLang="en-US" sz="1970" b="1" dirty="0">
                <a:latin typeface="+mj-ea"/>
                <a:ea typeface="+mj-ea"/>
              </a:rPr>
              <a:t>标题内容</a:t>
            </a:r>
          </a:p>
        </p:txBody>
      </p:sp>
      <p:sp>
        <p:nvSpPr>
          <p:cNvPr id="20" name="TextBox 18"/>
          <p:cNvSpPr txBox="1"/>
          <p:nvPr/>
        </p:nvSpPr>
        <p:spPr>
          <a:xfrm>
            <a:off x="759056" y="3835844"/>
            <a:ext cx="3594577" cy="711349"/>
          </a:xfrm>
          <a:prstGeom prst="rect">
            <a:avLst/>
          </a:prstGeom>
          <a:noFill/>
        </p:spPr>
        <p:txBody>
          <a:bodyPr wrap="square" rtlCol="0">
            <a:spAutoFit/>
          </a:bodyPr>
          <a:lstStyle/>
          <a:p>
            <a:pPr algn="r">
              <a:lnSpc>
                <a:spcPct val="130000"/>
              </a:lnSpc>
              <a:defRPr/>
            </a:pPr>
            <a:r>
              <a:rPr lang="zh-CN" altLang="en-US" sz="1545" dirty="0">
                <a:latin typeface="+mj-ea"/>
                <a:ea typeface="+mj-ea"/>
              </a:rPr>
              <a:t>点击输入简要文字内容，文字内容需概括精炼，不用多余的文字修饰。</a:t>
            </a:r>
          </a:p>
        </p:txBody>
      </p:sp>
      <p:sp>
        <p:nvSpPr>
          <p:cNvPr id="21" name="TextBox 19"/>
          <p:cNvSpPr txBox="1"/>
          <p:nvPr/>
        </p:nvSpPr>
        <p:spPr>
          <a:xfrm>
            <a:off x="4139601" y="4759439"/>
            <a:ext cx="1197764" cy="395365"/>
          </a:xfrm>
          <a:prstGeom prst="rect">
            <a:avLst/>
          </a:prstGeom>
          <a:noFill/>
        </p:spPr>
        <p:txBody>
          <a:bodyPr wrap="none" rtlCol="0">
            <a:spAutoFit/>
          </a:bodyPr>
          <a:lstStyle/>
          <a:p>
            <a:pPr algn="ctr"/>
            <a:r>
              <a:rPr lang="zh-CN" altLang="en-US" sz="1970" b="1" dirty="0">
                <a:latin typeface="+mj-ea"/>
                <a:ea typeface="+mj-ea"/>
              </a:rPr>
              <a:t>标题内容</a:t>
            </a:r>
          </a:p>
        </p:txBody>
      </p:sp>
      <p:sp>
        <p:nvSpPr>
          <p:cNvPr id="22" name="TextBox 20"/>
          <p:cNvSpPr txBox="1"/>
          <p:nvPr/>
        </p:nvSpPr>
        <p:spPr>
          <a:xfrm>
            <a:off x="2042549" y="5152168"/>
            <a:ext cx="3594577" cy="711349"/>
          </a:xfrm>
          <a:prstGeom prst="rect">
            <a:avLst/>
          </a:prstGeom>
          <a:noFill/>
        </p:spPr>
        <p:txBody>
          <a:bodyPr wrap="square" rtlCol="0">
            <a:spAutoFit/>
          </a:bodyPr>
          <a:lstStyle/>
          <a:p>
            <a:pPr algn="r">
              <a:lnSpc>
                <a:spcPct val="130000"/>
              </a:lnSpc>
              <a:defRPr/>
            </a:pPr>
            <a:r>
              <a:rPr lang="zh-CN" altLang="en-US" sz="1545" dirty="0">
                <a:latin typeface="+mj-ea"/>
                <a:ea typeface="+mj-ea"/>
              </a:rPr>
              <a:t>点击输入简要文字内容，文字内容需概括精炼，不用多余的文字修饰。</a:t>
            </a:r>
          </a:p>
        </p:txBody>
      </p:sp>
      <p:sp>
        <p:nvSpPr>
          <p:cNvPr id="23" name="TextBox 21"/>
          <p:cNvSpPr txBox="1"/>
          <p:nvPr/>
        </p:nvSpPr>
        <p:spPr>
          <a:xfrm>
            <a:off x="7554086" y="4787075"/>
            <a:ext cx="1197764" cy="395365"/>
          </a:xfrm>
          <a:prstGeom prst="rect">
            <a:avLst/>
          </a:prstGeom>
          <a:noFill/>
        </p:spPr>
        <p:txBody>
          <a:bodyPr wrap="none" rtlCol="0">
            <a:spAutoFit/>
          </a:bodyPr>
          <a:lstStyle/>
          <a:p>
            <a:pPr algn="ctr"/>
            <a:r>
              <a:rPr lang="zh-CN" altLang="en-US" sz="1970" b="1" dirty="0">
                <a:latin typeface="+mj-ea"/>
                <a:ea typeface="+mj-ea"/>
              </a:rPr>
              <a:t>标题内容</a:t>
            </a:r>
          </a:p>
        </p:txBody>
      </p:sp>
      <p:sp>
        <p:nvSpPr>
          <p:cNvPr id="24" name="TextBox 22"/>
          <p:cNvSpPr txBox="1"/>
          <p:nvPr/>
        </p:nvSpPr>
        <p:spPr>
          <a:xfrm>
            <a:off x="7290048" y="5180683"/>
            <a:ext cx="3594577" cy="711349"/>
          </a:xfrm>
          <a:prstGeom prst="rect">
            <a:avLst/>
          </a:prstGeom>
          <a:noFill/>
        </p:spPr>
        <p:txBody>
          <a:bodyPr wrap="square" rtlCol="0">
            <a:spAutoFit/>
          </a:bodyPr>
          <a:lstStyle/>
          <a:p>
            <a:pPr>
              <a:lnSpc>
                <a:spcPct val="130000"/>
              </a:lnSpc>
              <a:defRPr/>
            </a:pPr>
            <a:r>
              <a:rPr lang="zh-CN" altLang="en-US" sz="1545" dirty="0">
                <a:latin typeface="+mj-ea"/>
                <a:ea typeface="+mj-ea"/>
              </a:rPr>
              <a:t>点击输入简要文字内容，文字内容需概括精炼，不用多余的文字修饰。</a:t>
            </a:r>
          </a:p>
        </p:txBody>
      </p:sp>
      <p:sp>
        <p:nvSpPr>
          <p:cNvPr id="25" name="TextBox 23"/>
          <p:cNvSpPr txBox="1"/>
          <p:nvPr/>
        </p:nvSpPr>
        <p:spPr>
          <a:xfrm>
            <a:off x="8718527" y="3472350"/>
            <a:ext cx="1197764" cy="395365"/>
          </a:xfrm>
          <a:prstGeom prst="rect">
            <a:avLst/>
          </a:prstGeom>
          <a:noFill/>
        </p:spPr>
        <p:txBody>
          <a:bodyPr wrap="none" rtlCol="0">
            <a:spAutoFit/>
          </a:bodyPr>
          <a:lstStyle/>
          <a:p>
            <a:pPr algn="ctr"/>
            <a:r>
              <a:rPr lang="zh-CN" altLang="en-US" sz="1970" b="1" dirty="0">
                <a:latin typeface="+mj-ea"/>
                <a:ea typeface="+mj-ea"/>
              </a:rPr>
              <a:t>标题内容</a:t>
            </a:r>
          </a:p>
        </p:txBody>
      </p:sp>
      <p:sp>
        <p:nvSpPr>
          <p:cNvPr id="26" name="TextBox 24"/>
          <p:cNvSpPr txBox="1"/>
          <p:nvPr/>
        </p:nvSpPr>
        <p:spPr>
          <a:xfrm>
            <a:off x="8454489" y="3865958"/>
            <a:ext cx="3594577" cy="711349"/>
          </a:xfrm>
          <a:prstGeom prst="rect">
            <a:avLst/>
          </a:prstGeom>
          <a:noFill/>
        </p:spPr>
        <p:txBody>
          <a:bodyPr wrap="square" rtlCol="0">
            <a:spAutoFit/>
          </a:bodyPr>
          <a:lstStyle/>
          <a:p>
            <a:pPr>
              <a:lnSpc>
                <a:spcPct val="130000"/>
              </a:lnSpc>
              <a:defRPr/>
            </a:pPr>
            <a:r>
              <a:rPr lang="zh-CN" altLang="en-US" sz="1545" dirty="0">
                <a:latin typeface="+mj-ea"/>
                <a:ea typeface="+mj-ea"/>
              </a:rPr>
              <a:t>点击输入简要文字内容，文字内容需概括精炼，不用多余的文字修饰。</a:t>
            </a:r>
          </a:p>
        </p:txBody>
      </p:sp>
      <p:sp>
        <p:nvSpPr>
          <p:cNvPr id="27" name="TextBox 25"/>
          <p:cNvSpPr txBox="1"/>
          <p:nvPr/>
        </p:nvSpPr>
        <p:spPr>
          <a:xfrm>
            <a:off x="9376689" y="2033484"/>
            <a:ext cx="1197764" cy="395365"/>
          </a:xfrm>
          <a:prstGeom prst="rect">
            <a:avLst/>
          </a:prstGeom>
          <a:noFill/>
        </p:spPr>
        <p:txBody>
          <a:bodyPr wrap="none" rtlCol="0">
            <a:spAutoFit/>
          </a:bodyPr>
          <a:lstStyle/>
          <a:p>
            <a:pPr algn="ctr"/>
            <a:r>
              <a:rPr lang="zh-CN" altLang="en-US" sz="1970" b="1" dirty="0">
                <a:latin typeface="+mj-ea"/>
                <a:ea typeface="+mj-ea"/>
              </a:rPr>
              <a:t>标题内容</a:t>
            </a:r>
          </a:p>
        </p:txBody>
      </p:sp>
      <p:sp>
        <p:nvSpPr>
          <p:cNvPr id="28" name="TextBox 26"/>
          <p:cNvSpPr txBox="1"/>
          <p:nvPr/>
        </p:nvSpPr>
        <p:spPr>
          <a:xfrm>
            <a:off x="9112651" y="2427092"/>
            <a:ext cx="3594577" cy="711349"/>
          </a:xfrm>
          <a:prstGeom prst="rect">
            <a:avLst/>
          </a:prstGeom>
          <a:noFill/>
        </p:spPr>
        <p:txBody>
          <a:bodyPr wrap="square" rtlCol="0">
            <a:spAutoFit/>
          </a:bodyPr>
          <a:lstStyle/>
          <a:p>
            <a:pPr>
              <a:lnSpc>
                <a:spcPct val="130000"/>
              </a:lnSpc>
              <a:defRPr/>
            </a:pPr>
            <a:r>
              <a:rPr lang="zh-CN" altLang="en-US" sz="1545" dirty="0">
                <a:latin typeface="+mj-ea"/>
                <a:ea typeface="+mj-ea"/>
              </a:rPr>
              <a:t>点击输入简要文字内容，文字内容需概括精炼，不用多余的文字修饰。</a:t>
            </a:r>
          </a:p>
        </p:txBody>
      </p:sp>
      <p:grpSp>
        <p:nvGrpSpPr>
          <p:cNvPr id="29" name="组合 28"/>
          <p:cNvGrpSpPr/>
          <p:nvPr/>
        </p:nvGrpSpPr>
        <p:grpSpPr>
          <a:xfrm>
            <a:off x="5416608" y="1084933"/>
            <a:ext cx="1971958" cy="1971958"/>
            <a:chOff x="3851771" y="1163107"/>
            <a:chExt cx="1402358" cy="1402358"/>
          </a:xfrm>
        </p:grpSpPr>
        <p:grpSp>
          <p:nvGrpSpPr>
            <p:cNvPr id="30" name="组合 29"/>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1" name="TextBox 29"/>
            <p:cNvSpPr txBox="1"/>
            <p:nvPr/>
          </p:nvSpPr>
          <p:spPr>
            <a:xfrm>
              <a:off x="4332245" y="1616482"/>
              <a:ext cx="491558" cy="496664"/>
            </a:xfrm>
            <a:prstGeom prst="rect">
              <a:avLst/>
            </a:prstGeom>
            <a:noFill/>
          </p:spPr>
          <p:txBody>
            <a:bodyPr wrap="none" rtlCol="0">
              <a:spAutoFit/>
            </a:bodyPr>
            <a:lstStyle/>
            <a:p>
              <a:pPr algn="ctr" fontAlgn="auto">
                <a:spcBef>
                  <a:spcPts val="0"/>
                </a:spcBef>
                <a:spcAft>
                  <a:spcPts val="0"/>
                </a:spcAft>
                <a:defRPr/>
              </a:pPr>
              <a:r>
                <a:rPr lang="zh-CN" altLang="en-US" sz="1970" b="1" dirty="0">
                  <a:solidFill>
                    <a:schemeClr val="tx1">
                      <a:lumMod val="85000"/>
                      <a:lumOff val="15000"/>
                    </a:schemeClr>
                  </a:solidFill>
                  <a:latin typeface="+mj-ea"/>
                  <a:ea typeface="+mj-ea"/>
                </a:rPr>
                <a:t>标题</a:t>
              </a:r>
              <a:endParaRPr lang="en-US" altLang="zh-CN" sz="1970" b="1" dirty="0">
                <a:solidFill>
                  <a:schemeClr val="tx1">
                    <a:lumMod val="85000"/>
                    <a:lumOff val="15000"/>
                  </a:schemeClr>
                </a:solidFill>
                <a:latin typeface="+mj-ea"/>
                <a:ea typeface="+mj-ea"/>
              </a:endParaRPr>
            </a:p>
            <a:p>
              <a:pPr algn="ctr" fontAlgn="auto">
                <a:spcBef>
                  <a:spcPts val="0"/>
                </a:spcBef>
                <a:spcAft>
                  <a:spcPts val="0"/>
                </a:spcAft>
                <a:defRPr/>
              </a:pPr>
              <a:r>
                <a:rPr lang="zh-CN" altLang="en-US" sz="1970" b="1" dirty="0">
                  <a:solidFill>
                    <a:schemeClr val="tx1">
                      <a:lumMod val="85000"/>
                      <a:lumOff val="15000"/>
                    </a:schemeClr>
                  </a:solidFill>
                  <a:latin typeface="+mj-ea"/>
                  <a:ea typeface="+mj-ea"/>
                </a:rPr>
                <a:t>内容</a:t>
              </a:r>
            </a:p>
          </p:txBody>
        </p:sp>
      </p:gr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4000">
                                          <p:cBhvr additive="base">
                                            <p:cTn id="7" dur="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14:presetBounceEnd="58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58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8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14:presetBounceEnd="58000">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14:bounceEnd="58000">
                                          <p:cBhvr additive="base">
                                            <p:cTn id="35"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14:presetBounceEnd="58000">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14:bounceEnd="58000">
                                          <p:cBhvr additive="base">
                                            <p:cTn id="39"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14:presetBounceEnd="58000">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14:bounceEnd="58000">
                                          <p:cBhvr additive="base">
                                            <p:cTn id="43" dur="1500" fill="hold"/>
                                            <p:tgtEl>
                                              <p:spTgt spid="14"/>
                                            </p:tgtEl>
                                            <p:attrNameLst>
                                              <p:attrName>ppt_x</p:attrName>
                                            </p:attrNameLst>
                                          </p:cBhvr>
                                          <p:tavLst>
                                            <p:tav tm="0">
                                              <p:val>
                                                <p:strVal val="#ppt_x"/>
                                              </p:val>
                                            </p:tav>
                                            <p:tav tm="100000">
                                              <p:val>
                                                <p:strVal val="#ppt_x"/>
                                              </p:val>
                                            </p:tav>
                                          </p:tavLst>
                                        </p:anim>
                                        <p:anim calcmode="lin" valueType="num" p14:bounceEnd="58000">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14:presetBounceEnd="58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58000">
                                          <p:cBhvr additive="base">
                                            <p:cTn id="47" dur="1500" fill="hold"/>
                                            <p:tgtEl>
                                              <p:spTgt spid="15"/>
                                            </p:tgtEl>
                                            <p:attrNameLst>
                                              <p:attrName>ppt_x</p:attrName>
                                            </p:attrNameLst>
                                          </p:cBhvr>
                                          <p:tavLst>
                                            <p:tav tm="0">
                                              <p:val>
                                                <p:strVal val="#ppt_x"/>
                                              </p:val>
                                            </p:tav>
                                            <p:tav tm="100000">
                                              <p:val>
                                                <p:strVal val="#ppt_x"/>
                                              </p:val>
                                            </p:tav>
                                          </p:tavLst>
                                        </p:anim>
                                        <p:anim calcmode="lin" valueType="num" p14:bounceEnd="58000">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14:presetBounceEnd="58000">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14:bounceEnd="58000">
                                          <p:cBhvr additive="base">
                                            <p:cTn id="51" dur="1500" fill="hold"/>
                                            <p:tgtEl>
                                              <p:spTgt spid="16"/>
                                            </p:tgtEl>
                                            <p:attrNameLst>
                                              <p:attrName>ppt_x</p:attrName>
                                            </p:attrNameLst>
                                          </p:cBhvr>
                                          <p:tavLst>
                                            <p:tav tm="0">
                                              <p:val>
                                                <p:strVal val="#ppt_x"/>
                                              </p:val>
                                            </p:tav>
                                            <p:tav tm="100000">
                                              <p:val>
                                                <p:strVal val="#ppt_x"/>
                                              </p:val>
                                            </p:tav>
                                          </p:tavLst>
                                        </p:anim>
                                        <p:anim calcmode="lin" valueType="num" p14:bounceEnd="58000">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Right)">
                                          <p:cBhvr>
                                            <p:cTn id="76" dur="500"/>
                                            <p:tgtEl>
                                              <p:spTgt spid="22"/>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left)">
                                          <p:cBhvr>
                                            <p:cTn id="81" dur="500"/>
                                            <p:tgtEl>
                                              <p:spTgt spid="23"/>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Right)">
                                          <p:cBhvr>
                                            <p:cTn id="84" dur="500"/>
                                            <p:tgtEl>
                                              <p:spTgt spid="24"/>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left)">
                                          <p:cBhvr>
                                            <p:cTn id="89" dur="500"/>
                                            <p:tgtEl>
                                              <p:spTgt spid="2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Right)">
                                          <p:cBhvr>
                                            <p:cTn id="92" dur="500"/>
                                            <p:tgtEl>
                                              <p:spTgt spid="26"/>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p:tgtEl>
                                              <p:spTgt spid="27"/>
                                            </p:tgtEl>
                                            <p:attrNameLst>
                                              <p:attrName>ppt_x</p:attrName>
                                            </p:attrNameLst>
                                          </p:cBhvr>
                                          <p:tavLst>
                                            <p:tav tm="0">
                                              <p:val>
                                                <p:strVal val="#ppt_x+#ppt_w*1.125000"/>
                                              </p:val>
                                            </p:tav>
                                            <p:tav tm="100000">
                                              <p:val>
                                                <p:strVal val="#ppt_x"/>
                                              </p:val>
                                            </p:tav>
                                          </p:tavLst>
                                        </p:anim>
                                        <p:animEffect transition="in" filter="wipe(left)">
                                          <p:cBhvr>
                                            <p:cTn id="97" dur="500"/>
                                            <p:tgtEl>
                                              <p:spTgt spid="27"/>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upRight)">
                                          <p:cBhvr>
                                            <p:cTn id="100" dur="500"/>
                                            <p:tgtEl>
                                              <p:spTgt spid="28"/>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heel(1)">
                                          <p:cBhvr>
                                            <p:cTn id="10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ppt_x"/>
                                              </p:val>
                                            </p:tav>
                                            <p:tav tm="100000">
                                              <p:val>
                                                <p:strVal val="#ppt_x"/>
                                              </p:val>
                                            </p:tav>
                                          </p:tavLst>
                                        </p:anim>
                                        <p:anim calcmode="lin" valueType="num">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500" fill="hold"/>
                                            <p:tgtEl>
                                              <p:spTgt spid="13"/>
                                            </p:tgtEl>
                                            <p:attrNameLst>
                                              <p:attrName>ppt_x</p:attrName>
                                            </p:attrNameLst>
                                          </p:cBhvr>
                                          <p:tavLst>
                                            <p:tav tm="0">
                                              <p:val>
                                                <p:strVal val="#ppt_x"/>
                                              </p:val>
                                            </p:tav>
                                            <p:tav tm="100000">
                                              <p:val>
                                                <p:strVal val="#ppt_x"/>
                                              </p:val>
                                            </p:tav>
                                          </p:tavLst>
                                        </p:anim>
                                        <p:anim calcmode="lin" valueType="num">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ppt_x"/>
                                              </p:val>
                                            </p:tav>
                                            <p:tav tm="100000">
                                              <p:val>
                                                <p:strVal val="#ppt_x"/>
                                              </p:val>
                                            </p:tav>
                                          </p:tavLst>
                                        </p:anim>
                                        <p:anim calcmode="lin" valueType="num">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500" fill="hold"/>
                                            <p:tgtEl>
                                              <p:spTgt spid="16"/>
                                            </p:tgtEl>
                                            <p:attrNameLst>
                                              <p:attrName>ppt_x</p:attrName>
                                            </p:attrNameLst>
                                          </p:cBhvr>
                                          <p:tavLst>
                                            <p:tav tm="0">
                                              <p:val>
                                                <p:strVal val="#ppt_x"/>
                                              </p:val>
                                            </p:tav>
                                            <p:tav tm="100000">
                                              <p:val>
                                                <p:strVal val="#ppt_x"/>
                                              </p:val>
                                            </p:tav>
                                          </p:tavLst>
                                        </p:anim>
                                        <p:anim calcmode="lin" valueType="num">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Right)">
                                          <p:cBhvr>
                                            <p:cTn id="76" dur="500"/>
                                            <p:tgtEl>
                                              <p:spTgt spid="22"/>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left)">
                                          <p:cBhvr>
                                            <p:cTn id="81" dur="500"/>
                                            <p:tgtEl>
                                              <p:spTgt spid="23"/>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Right)">
                                          <p:cBhvr>
                                            <p:cTn id="84" dur="500"/>
                                            <p:tgtEl>
                                              <p:spTgt spid="24"/>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left)">
                                          <p:cBhvr>
                                            <p:cTn id="89" dur="500"/>
                                            <p:tgtEl>
                                              <p:spTgt spid="2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Right)">
                                          <p:cBhvr>
                                            <p:cTn id="92" dur="500"/>
                                            <p:tgtEl>
                                              <p:spTgt spid="26"/>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p:tgtEl>
                                              <p:spTgt spid="27"/>
                                            </p:tgtEl>
                                            <p:attrNameLst>
                                              <p:attrName>ppt_x</p:attrName>
                                            </p:attrNameLst>
                                          </p:cBhvr>
                                          <p:tavLst>
                                            <p:tav tm="0">
                                              <p:val>
                                                <p:strVal val="#ppt_x+#ppt_w*1.125000"/>
                                              </p:val>
                                            </p:tav>
                                            <p:tav tm="100000">
                                              <p:val>
                                                <p:strVal val="#ppt_x"/>
                                              </p:val>
                                            </p:tav>
                                          </p:tavLst>
                                        </p:anim>
                                        <p:animEffect transition="in" filter="wipe(left)">
                                          <p:cBhvr>
                                            <p:cTn id="97" dur="500"/>
                                            <p:tgtEl>
                                              <p:spTgt spid="27"/>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upRight)">
                                          <p:cBhvr>
                                            <p:cTn id="100" dur="500"/>
                                            <p:tgtEl>
                                              <p:spTgt spid="28"/>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heel(1)">
                                          <p:cBhvr>
                                            <p:cTn id="10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366590" y="2883620"/>
            <a:ext cx="2001617" cy="20016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grpSp>
        <p:nvGrpSpPr>
          <p:cNvPr id="5" name="组合 4"/>
          <p:cNvGrpSpPr/>
          <p:nvPr/>
        </p:nvGrpSpPr>
        <p:grpSpPr>
          <a:xfrm>
            <a:off x="4225628" y="1942735"/>
            <a:ext cx="4002471" cy="4002471"/>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8" name="组合 7"/>
          <p:cNvGrpSpPr/>
          <p:nvPr/>
        </p:nvGrpSpPr>
        <p:grpSpPr>
          <a:xfrm>
            <a:off x="6935654" y="1983506"/>
            <a:ext cx="877315" cy="877315"/>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515" b="1">
                <a:solidFill>
                  <a:schemeClr val="accent3"/>
                </a:solidFill>
                <a:latin typeface="+mj-ea"/>
                <a:ea typeface="+mj-ea"/>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515" b="1" dirty="0">
                  <a:solidFill>
                    <a:schemeClr val="accent3"/>
                  </a:solidFill>
                  <a:latin typeface="+mj-ea"/>
                  <a:ea typeface="+mj-ea"/>
                </a:rPr>
                <a:t>1</a:t>
              </a:r>
              <a:endParaRPr lang="zh-CN" altLang="en-US" sz="3515" b="1" dirty="0">
                <a:solidFill>
                  <a:schemeClr val="accent3"/>
                </a:solidFill>
                <a:latin typeface="+mj-ea"/>
                <a:ea typeface="+mj-ea"/>
              </a:endParaRPr>
            </a:p>
          </p:txBody>
        </p:sp>
      </p:grpSp>
      <p:grpSp>
        <p:nvGrpSpPr>
          <p:cNvPr id="11" name="组合 10"/>
          <p:cNvGrpSpPr/>
          <p:nvPr/>
        </p:nvGrpSpPr>
        <p:grpSpPr>
          <a:xfrm>
            <a:off x="7702086" y="3445771"/>
            <a:ext cx="877315" cy="877315"/>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515" b="1">
                <a:solidFill>
                  <a:schemeClr val="accent3"/>
                </a:solidFill>
                <a:latin typeface="+mj-ea"/>
                <a:ea typeface="+mj-ea"/>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515" b="1" dirty="0">
                  <a:solidFill>
                    <a:schemeClr val="accent4"/>
                  </a:solidFill>
                  <a:latin typeface="+mj-ea"/>
                  <a:ea typeface="+mj-ea"/>
                </a:rPr>
                <a:t>2</a:t>
              </a:r>
              <a:endParaRPr lang="zh-CN" altLang="en-US" sz="3515" b="1" dirty="0">
                <a:solidFill>
                  <a:schemeClr val="accent4"/>
                </a:solidFill>
                <a:latin typeface="+mj-ea"/>
                <a:ea typeface="+mj-ea"/>
              </a:endParaRPr>
            </a:p>
          </p:txBody>
        </p:sp>
      </p:grpSp>
      <p:grpSp>
        <p:nvGrpSpPr>
          <p:cNvPr id="14" name="组合 13"/>
          <p:cNvGrpSpPr/>
          <p:nvPr/>
        </p:nvGrpSpPr>
        <p:grpSpPr>
          <a:xfrm>
            <a:off x="6935654" y="4980536"/>
            <a:ext cx="877315" cy="877315"/>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515" b="1">
                <a:solidFill>
                  <a:schemeClr val="accent3"/>
                </a:solidFill>
                <a:latin typeface="+mj-ea"/>
                <a:ea typeface="+mj-ea"/>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515" b="1" dirty="0">
                  <a:solidFill>
                    <a:schemeClr val="accent2"/>
                  </a:solidFill>
                  <a:latin typeface="+mj-ea"/>
                  <a:ea typeface="+mj-ea"/>
                </a:rPr>
                <a:t>3</a:t>
              </a:r>
              <a:endParaRPr lang="zh-CN" altLang="en-US" sz="3515" b="1" dirty="0">
                <a:solidFill>
                  <a:schemeClr val="accent2"/>
                </a:solidFill>
                <a:latin typeface="+mj-ea"/>
                <a:ea typeface="+mj-ea"/>
              </a:endParaRPr>
            </a:p>
          </p:txBody>
        </p:sp>
      </p:grpSp>
      <p:sp>
        <p:nvSpPr>
          <p:cNvPr id="17" name="TextBox 15"/>
          <p:cNvSpPr txBox="1"/>
          <p:nvPr/>
        </p:nvSpPr>
        <p:spPr>
          <a:xfrm>
            <a:off x="2005118" y="3459542"/>
            <a:ext cx="724557" cy="865493"/>
          </a:xfrm>
          <a:prstGeom prst="rect">
            <a:avLst/>
          </a:prstGeom>
          <a:noFill/>
        </p:spPr>
        <p:txBody>
          <a:bodyPr wrap="none" lIns="0" tIns="0" rIns="0" bIns="0" rtlCol="0">
            <a:spAutoFit/>
          </a:bodyPr>
          <a:lstStyle/>
          <a:p>
            <a:pPr algn="ctr"/>
            <a:r>
              <a:rPr lang="zh-CN" altLang="en-US" sz="2810" b="1" dirty="0">
                <a:solidFill>
                  <a:schemeClr val="bg1"/>
                </a:solidFill>
                <a:latin typeface="+mj-ea"/>
                <a:ea typeface="+mj-ea"/>
              </a:rPr>
              <a:t>标题</a:t>
            </a:r>
            <a:endParaRPr lang="en-US" altLang="zh-CN" sz="2810" b="1" dirty="0">
              <a:solidFill>
                <a:schemeClr val="bg1"/>
              </a:solidFill>
              <a:latin typeface="+mj-ea"/>
              <a:ea typeface="+mj-ea"/>
            </a:endParaRPr>
          </a:p>
          <a:p>
            <a:pPr algn="ctr"/>
            <a:r>
              <a:rPr lang="zh-CN" altLang="en-US" sz="2810" b="1" dirty="0">
                <a:solidFill>
                  <a:schemeClr val="bg1"/>
                </a:solidFill>
                <a:latin typeface="+mj-ea"/>
                <a:ea typeface="+mj-ea"/>
              </a:rPr>
              <a:t>内容</a:t>
            </a:r>
          </a:p>
        </p:txBody>
      </p:sp>
      <p:sp>
        <p:nvSpPr>
          <p:cNvPr id="18" name="TextBox 16"/>
          <p:cNvSpPr txBox="1"/>
          <p:nvPr/>
        </p:nvSpPr>
        <p:spPr>
          <a:xfrm>
            <a:off x="8195241" y="2023225"/>
            <a:ext cx="3094407" cy="807913"/>
          </a:xfrm>
          <a:prstGeom prst="rect">
            <a:avLst/>
          </a:prstGeom>
          <a:noFill/>
        </p:spPr>
        <p:txBody>
          <a:bodyPr wrap="square" lIns="0" tIns="0" rIns="0" bIns="0" rtlCol="0">
            <a:spAutoFit/>
          </a:bodyPr>
          <a:lstStyle/>
          <a:p>
            <a:pPr algn="just">
              <a:lnSpc>
                <a:spcPts val="2110"/>
              </a:lnSpc>
            </a:pPr>
            <a:r>
              <a:rPr lang="zh-CN" altLang="en-US" sz="1405" dirty="0">
                <a:latin typeface="+mj-ea"/>
                <a:ea typeface="+mj-ea"/>
              </a:rPr>
              <a:t>点击输入简要文字内容，文字内容需概括精炼，不用多余的文字修饰，言简意赅的说明分项内容</a:t>
            </a:r>
            <a:r>
              <a:rPr lang="en-US" altLang="zh-CN" sz="1405" dirty="0">
                <a:latin typeface="+mj-ea"/>
                <a:ea typeface="+mj-ea"/>
              </a:rPr>
              <a:t>……</a:t>
            </a:r>
            <a:r>
              <a:rPr lang="zh-CN" altLang="en-US" sz="1405" dirty="0">
                <a:latin typeface="+mj-ea"/>
                <a:ea typeface="+mj-ea"/>
              </a:rPr>
              <a:t>。</a:t>
            </a:r>
            <a:endParaRPr lang="en-US" altLang="zh-CN" sz="1405" dirty="0">
              <a:latin typeface="+mj-ea"/>
              <a:ea typeface="+mj-ea"/>
            </a:endParaRPr>
          </a:p>
        </p:txBody>
      </p:sp>
      <p:sp>
        <p:nvSpPr>
          <p:cNvPr id="19" name="TextBox 17"/>
          <p:cNvSpPr txBox="1"/>
          <p:nvPr/>
        </p:nvSpPr>
        <p:spPr>
          <a:xfrm>
            <a:off x="8802775" y="3485741"/>
            <a:ext cx="3094407" cy="807913"/>
          </a:xfrm>
          <a:prstGeom prst="rect">
            <a:avLst/>
          </a:prstGeom>
          <a:noFill/>
        </p:spPr>
        <p:txBody>
          <a:bodyPr wrap="square" lIns="0" tIns="0" rIns="0" bIns="0" rtlCol="0">
            <a:spAutoFit/>
          </a:bodyPr>
          <a:lstStyle/>
          <a:p>
            <a:pPr algn="just">
              <a:lnSpc>
                <a:spcPts val="2110"/>
              </a:lnSpc>
            </a:pPr>
            <a:r>
              <a:rPr lang="zh-CN" altLang="en-US" sz="1405" dirty="0">
                <a:latin typeface="+mj-ea"/>
                <a:ea typeface="+mj-ea"/>
              </a:rPr>
              <a:t>点击输入简要文字内容，文字内容需概括精炼，不用多余的文字修饰，言简意赅的说明分项内容</a:t>
            </a:r>
            <a:r>
              <a:rPr lang="en-US" altLang="zh-CN" sz="1405" dirty="0">
                <a:latin typeface="+mj-ea"/>
                <a:ea typeface="+mj-ea"/>
              </a:rPr>
              <a:t>……</a:t>
            </a:r>
            <a:r>
              <a:rPr lang="zh-CN" altLang="en-US" sz="1405" dirty="0">
                <a:latin typeface="+mj-ea"/>
                <a:ea typeface="+mj-ea"/>
              </a:rPr>
              <a:t>。</a:t>
            </a:r>
            <a:endParaRPr lang="en-US" altLang="zh-CN" sz="1405" dirty="0">
              <a:latin typeface="+mj-ea"/>
              <a:ea typeface="+mj-ea"/>
            </a:endParaRPr>
          </a:p>
        </p:txBody>
      </p:sp>
      <p:sp>
        <p:nvSpPr>
          <p:cNvPr id="20" name="TextBox 18"/>
          <p:cNvSpPr txBox="1"/>
          <p:nvPr/>
        </p:nvSpPr>
        <p:spPr>
          <a:xfrm>
            <a:off x="8120214" y="5052659"/>
            <a:ext cx="3094407" cy="807913"/>
          </a:xfrm>
          <a:prstGeom prst="rect">
            <a:avLst/>
          </a:prstGeom>
          <a:noFill/>
        </p:spPr>
        <p:txBody>
          <a:bodyPr wrap="square" lIns="0" tIns="0" rIns="0" bIns="0" rtlCol="0">
            <a:spAutoFit/>
          </a:bodyPr>
          <a:lstStyle/>
          <a:p>
            <a:pPr algn="just">
              <a:lnSpc>
                <a:spcPts val="2110"/>
              </a:lnSpc>
            </a:pPr>
            <a:r>
              <a:rPr lang="zh-CN" altLang="en-US" sz="1405" dirty="0">
                <a:latin typeface="+mj-ea"/>
                <a:ea typeface="+mj-ea"/>
              </a:rPr>
              <a:t>点击输入简要文字内容，文字内容需概括精炼，不用多余的文字修饰，言简意赅的说明分项内容</a:t>
            </a:r>
            <a:r>
              <a:rPr lang="en-US" altLang="zh-CN" sz="1405" dirty="0">
                <a:latin typeface="+mj-ea"/>
                <a:ea typeface="+mj-ea"/>
              </a:rPr>
              <a:t>……</a:t>
            </a:r>
            <a:r>
              <a:rPr lang="zh-CN" altLang="en-US" sz="1405" dirty="0">
                <a:latin typeface="+mj-ea"/>
                <a:ea typeface="+mj-ea"/>
              </a:rPr>
              <a:t>。</a:t>
            </a:r>
            <a:endParaRPr lang="en-US" altLang="zh-CN" sz="1405" dirty="0">
              <a:latin typeface="+mj-ea"/>
              <a:ea typeface="+mj-ea"/>
            </a:endParaRPr>
          </a:p>
        </p:txBody>
      </p:sp>
      <p:sp>
        <p:nvSpPr>
          <p:cNvPr id="21" name="TextBox 19"/>
          <p:cNvSpPr txBox="1"/>
          <p:nvPr/>
        </p:nvSpPr>
        <p:spPr>
          <a:xfrm>
            <a:off x="4910539" y="2909969"/>
            <a:ext cx="2463771" cy="1969770"/>
          </a:xfrm>
          <a:prstGeom prst="rect">
            <a:avLst/>
          </a:prstGeom>
          <a:noFill/>
        </p:spPr>
        <p:txBody>
          <a:bodyPr wrap="square" lIns="0" tIns="0" rIns="0" bIns="0" rtlCol="0">
            <a:spAutoFit/>
          </a:bodyPr>
          <a:lstStyle/>
          <a:p>
            <a:pPr algn="just">
              <a:lnSpc>
                <a:spcPct val="130000"/>
              </a:lnSpc>
            </a:pPr>
            <a:r>
              <a:rPr lang="zh-CN" altLang="en-US" sz="1970" dirty="0">
                <a:latin typeface="+mj-ea"/>
                <a:ea typeface="+mj-ea"/>
              </a:rPr>
              <a:t>点击输入简要文字内容，文字内容需概括精炼，不用多余的文字修饰，言简意赅的说明分项内容</a:t>
            </a:r>
            <a:r>
              <a:rPr lang="en-US" altLang="zh-CN" sz="1970" dirty="0">
                <a:latin typeface="+mj-ea"/>
                <a:ea typeface="+mj-ea"/>
              </a:rPr>
              <a:t>……</a:t>
            </a:r>
          </a:p>
        </p:txBody>
      </p:sp>
      <p:sp>
        <p:nvSpPr>
          <p:cNvPr id="22" name="Half Frame 12"/>
          <p:cNvSpPr/>
          <p:nvPr/>
        </p:nvSpPr>
        <p:spPr>
          <a:xfrm rot="8097294">
            <a:off x="3415538" y="3613199"/>
            <a:ext cx="506458" cy="556560"/>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4175343" y="2611656"/>
            <a:ext cx="5102889" cy="23843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3072811" y="1990798"/>
            <a:ext cx="6415806" cy="30444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560967" y="1911188"/>
            <a:ext cx="1989217" cy="895092"/>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9" name="组合 8"/>
          <p:cNvGrpSpPr/>
          <p:nvPr/>
        </p:nvGrpSpPr>
        <p:grpSpPr>
          <a:xfrm>
            <a:off x="2031901" y="4635135"/>
            <a:ext cx="1989217" cy="895092"/>
            <a:chOff x="1591195" y="3531391"/>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1"/>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2" name="组合 11"/>
          <p:cNvGrpSpPr/>
          <p:nvPr/>
        </p:nvGrpSpPr>
        <p:grpSpPr>
          <a:xfrm>
            <a:off x="9339384" y="1543253"/>
            <a:ext cx="1989217" cy="895092"/>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5" name="组合 14"/>
          <p:cNvGrpSpPr/>
          <p:nvPr/>
        </p:nvGrpSpPr>
        <p:grpSpPr>
          <a:xfrm>
            <a:off x="8231100" y="4659232"/>
            <a:ext cx="1989217" cy="895092"/>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8" name="TextBox 24"/>
          <p:cNvSpPr txBox="1"/>
          <p:nvPr/>
        </p:nvSpPr>
        <p:spPr>
          <a:xfrm>
            <a:off x="2581659" y="2300002"/>
            <a:ext cx="1810111" cy="416909"/>
          </a:xfrm>
          <a:prstGeom prst="rect">
            <a:avLst/>
          </a:prstGeom>
          <a:noFill/>
        </p:spPr>
        <p:txBody>
          <a:bodyPr wrap="none" rtlCol="0">
            <a:spAutoFit/>
          </a:bodyPr>
          <a:lstStyle/>
          <a:p>
            <a:r>
              <a:rPr lang="zh-CN" altLang="en-US" sz="2110" dirty="0">
                <a:solidFill>
                  <a:prstClr val="black"/>
                </a:solidFill>
                <a:latin typeface="+mj-ea"/>
                <a:ea typeface="+mj-ea"/>
              </a:rPr>
              <a:t>点击输入标题</a:t>
            </a:r>
          </a:p>
        </p:txBody>
      </p:sp>
      <p:sp>
        <p:nvSpPr>
          <p:cNvPr id="19" name="TextBox 25"/>
          <p:cNvSpPr txBox="1"/>
          <p:nvPr/>
        </p:nvSpPr>
        <p:spPr>
          <a:xfrm>
            <a:off x="9365791" y="1930992"/>
            <a:ext cx="1810111" cy="416909"/>
          </a:xfrm>
          <a:prstGeom prst="rect">
            <a:avLst/>
          </a:prstGeom>
          <a:noFill/>
        </p:spPr>
        <p:txBody>
          <a:bodyPr wrap="none" rtlCol="0">
            <a:spAutoFit/>
          </a:bodyPr>
          <a:lstStyle/>
          <a:p>
            <a:r>
              <a:rPr lang="zh-CN" altLang="en-US" sz="2110" dirty="0">
                <a:solidFill>
                  <a:prstClr val="black"/>
                </a:solidFill>
                <a:latin typeface="+mj-ea"/>
                <a:ea typeface="+mj-ea"/>
              </a:rPr>
              <a:t>点击输入标题</a:t>
            </a:r>
          </a:p>
        </p:txBody>
      </p:sp>
      <p:sp>
        <p:nvSpPr>
          <p:cNvPr id="20" name="TextBox 26"/>
          <p:cNvSpPr txBox="1"/>
          <p:nvPr/>
        </p:nvSpPr>
        <p:spPr>
          <a:xfrm>
            <a:off x="2075381" y="4999653"/>
            <a:ext cx="1810111" cy="416909"/>
          </a:xfrm>
          <a:prstGeom prst="rect">
            <a:avLst/>
          </a:prstGeom>
          <a:noFill/>
        </p:spPr>
        <p:txBody>
          <a:bodyPr wrap="none" rtlCol="0">
            <a:spAutoFit/>
          </a:bodyPr>
          <a:lstStyle/>
          <a:p>
            <a:r>
              <a:rPr lang="zh-CN" altLang="en-US" sz="2110" dirty="0">
                <a:solidFill>
                  <a:prstClr val="black"/>
                </a:solidFill>
                <a:latin typeface="+mj-ea"/>
                <a:ea typeface="+mj-ea"/>
              </a:rPr>
              <a:t>点击输入标题</a:t>
            </a:r>
          </a:p>
        </p:txBody>
      </p:sp>
      <p:sp>
        <p:nvSpPr>
          <p:cNvPr id="21" name="TextBox 27"/>
          <p:cNvSpPr txBox="1"/>
          <p:nvPr/>
        </p:nvSpPr>
        <p:spPr>
          <a:xfrm>
            <a:off x="8251978" y="5043314"/>
            <a:ext cx="1810111" cy="416909"/>
          </a:xfrm>
          <a:prstGeom prst="rect">
            <a:avLst/>
          </a:prstGeom>
          <a:noFill/>
        </p:spPr>
        <p:txBody>
          <a:bodyPr wrap="none" rtlCol="0">
            <a:spAutoFit/>
          </a:bodyPr>
          <a:lstStyle/>
          <a:p>
            <a:r>
              <a:rPr lang="zh-CN" altLang="en-US" sz="2110" dirty="0">
                <a:solidFill>
                  <a:prstClr val="black"/>
                </a:solidFill>
                <a:latin typeface="+mj-ea"/>
                <a:ea typeface="+mj-ea"/>
              </a:rPr>
              <a:t>点击输入标题</a:t>
            </a:r>
          </a:p>
        </p:txBody>
      </p:sp>
      <p:grpSp>
        <p:nvGrpSpPr>
          <p:cNvPr id="22" name="组合 21"/>
          <p:cNvGrpSpPr/>
          <p:nvPr/>
        </p:nvGrpSpPr>
        <p:grpSpPr>
          <a:xfrm>
            <a:off x="5268767" y="2545216"/>
            <a:ext cx="1943436" cy="1943436"/>
            <a:chOff x="3746633" y="1810030"/>
            <a:chExt cx="1382075" cy="1382075"/>
          </a:xfrm>
        </p:grpSpPr>
        <p:grpSp>
          <p:nvGrpSpPr>
            <p:cNvPr id="23" name="组合 22"/>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6" name="椭圆 2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4" name="TextBox 30"/>
            <p:cNvSpPr txBox="1"/>
            <p:nvPr/>
          </p:nvSpPr>
          <p:spPr>
            <a:xfrm>
              <a:off x="3978122" y="2397335"/>
              <a:ext cx="926418" cy="246235"/>
            </a:xfrm>
            <a:prstGeom prst="rect">
              <a:avLst/>
            </a:prstGeom>
            <a:noFill/>
          </p:spPr>
          <p:txBody>
            <a:bodyPr wrap="square" lIns="0" tIns="0" rIns="0" bIns="0" rtlCol="0">
              <a:spAutoFit/>
            </a:bodyPr>
            <a:lstStyle/>
            <a:p>
              <a:pPr algn="ctr"/>
              <a:r>
                <a:rPr lang="zh-CN" altLang="en-US" sz="2250" b="1" dirty="0">
                  <a:solidFill>
                    <a:schemeClr val="accent1"/>
                  </a:solidFill>
                  <a:latin typeface="+mj-ea"/>
                  <a:ea typeface="+mj-ea"/>
                </a:rPr>
                <a:t>标题内容</a:t>
              </a:r>
            </a:p>
          </p:txBody>
        </p:sp>
      </p:grpSp>
      <p:sp>
        <p:nvSpPr>
          <p:cNvPr id="27" name="TextBox 31"/>
          <p:cNvSpPr txBox="1"/>
          <p:nvPr/>
        </p:nvSpPr>
        <p:spPr>
          <a:xfrm>
            <a:off x="833905" y="3074986"/>
            <a:ext cx="3442694" cy="1020857"/>
          </a:xfrm>
          <a:prstGeom prst="rect">
            <a:avLst/>
          </a:prstGeom>
          <a:noFill/>
        </p:spPr>
        <p:txBody>
          <a:bodyPr wrap="square" rtlCol="0">
            <a:spAutoFit/>
          </a:bodyPr>
          <a:lstStyle/>
          <a:p>
            <a:pPr>
              <a:lnSpc>
                <a:spcPct val="130000"/>
              </a:lnSpc>
            </a:pPr>
            <a:r>
              <a:rPr lang="zh-CN" altLang="en-US" sz="1545" dirty="0">
                <a:solidFill>
                  <a:prstClr val="black"/>
                </a:solidFill>
                <a:latin typeface="+mj-ea"/>
                <a:ea typeface="+mj-ea"/>
              </a:rPr>
              <a:t>点击输入本栏的具体文字，简明扼要的说明分项内容，此为概念图解，请根据您的具体内容酌情修改。</a:t>
            </a:r>
            <a:endParaRPr lang="en-US" altLang="zh-CN" sz="1545" dirty="0">
              <a:solidFill>
                <a:prstClr val="black"/>
              </a:solidFill>
              <a:latin typeface="+mj-ea"/>
              <a:ea typeface="+mj-ea"/>
            </a:endParaRPr>
          </a:p>
        </p:txBody>
      </p:sp>
      <p:sp>
        <p:nvSpPr>
          <p:cNvPr id="28" name="TextBox 32"/>
          <p:cNvSpPr txBox="1"/>
          <p:nvPr/>
        </p:nvSpPr>
        <p:spPr>
          <a:xfrm>
            <a:off x="1048206" y="5641439"/>
            <a:ext cx="3442694" cy="1020857"/>
          </a:xfrm>
          <a:prstGeom prst="rect">
            <a:avLst/>
          </a:prstGeom>
          <a:noFill/>
        </p:spPr>
        <p:txBody>
          <a:bodyPr wrap="square" rtlCol="0">
            <a:spAutoFit/>
          </a:bodyPr>
          <a:lstStyle/>
          <a:p>
            <a:pPr>
              <a:lnSpc>
                <a:spcPct val="130000"/>
              </a:lnSpc>
            </a:pPr>
            <a:r>
              <a:rPr lang="zh-CN" altLang="en-US" sz="1545" dirty="0">
                <a:solidFill>
                  <a:prstClr val="black"/>
                </a:solidFill>
                <a:latin typeface="+mj-ea"/>
                <a:ea typeface="+mj-ea"/>
              </a:rPr>
              <a:t>点击输入本栏的具体文字，简明扼要的说明分项内容，此为概念图解，请根据您的具体内容酌情修改。</a:t>
            </a:r>
            <a:endParaRPr lang="en-US" altLang="zh-CN" sz="1545" dirty="0">
              <a:solidFill>
                <a:prstClr val="black"/>
              </a:solidFill>
              <a:latin typeface="+mj-ea"/>
              <a:ea typeface="+mj-ea"/>
            </a:endParaRPr>
          </a:p>
        </p:txBody>
      </p:sp>
      <p:sp>
        <p:nvSpPr>
          <p:cNvPr id="29" name="TextBox 33"/>
          <p:cNvSpPr txBox="1"/>
          <p:nvPr/>
        </p:nvSpPr>
        <p:spPr>
          <a:xfrm>
            <a:off x="8225571" y="5707634"/>
            <a:ext cx="3442694" cy="1020857"/>
          </a:xfrm>
          <a:prstGeom prst="rect">
            <a:avLst/>
          </a:prstGeom>
          <a:noFill/>
        </p:spPr>
        <p:txBody>
          <a:bodyPr wrap="square" rtlCol="0">
            <a:spAutoFit/>
          </a:bodyPr>
          <a:lstStyle/>
          <a:p>
            <a:pPr>
              <a:lnSpc>
                <a:spcPct val="130000"/>
              </a:lnSpc>
            </a:pPr>
            <a:r>
              <a:rPr lang="zh-CN" altLang="en-US" sz="1545" dirty="0">
                <a:solidFill>
                  <a:prstClr val="black"/>
                </a:solidFill>
                <a:latin typeface="+mj-ea"/>
                <a:ea typeface="+mj-ea"/>
              </a:rPr>
              <a:t>点击输入本栏的具体文字，简明扼要的说明分项内容，此为概念图解，请根据您的具体内容酌情修改。</a:t>
            </a:r>
            <a:endParaRPr lang="en-US" altLang="zh-CN" sz="1545" dirty="0">
              <a:solidFill>
                <a:prstClr val="black"/>
              </a:solidFill>
              <a:latin typeface="+mj-ea"/>
              <a:ea typeface="+mj-ea"/>
            </a:endParaRPr>
          </a:p>
        </p:txBody>
      </p:sp>
      <p:sp>
        <p:nvSpPr>
          <p:cNvPr id="30" name="TextBox 34"/>
          <p:cNvSpPr txBox="1"/>
          <p:nvPr/>
        </p:nvSpPr>
        <p:spPr>
          <a:xfrm>
            <a:off x="8454489" y="2774362"/>
            <a:ext cx="3442694" cy="1020857"/>
          </a:xfrm>
          <a:prstGeom prst="rect">
            <a:avLst/>
          </a:prstGeom>
          <a:noFill/>
        </p:spPr>
        <p:txBody>
          <a:bodyPr wrap="square" rtlCol="0">
            <a:spAutoFit/>
          </a:bodyPr>
          <a:lstStyle/>
          <a:p>
            <a:pPr>
              <a:lnSpc>
                <a:spcPct val="130000"/>
              </a:lnSpc>
            </a:pPr>
            <a:r>
              <a:rPr lang="zh-CN" altLang="en-US" sz="1545" dirty="0">
                <a:solidFill>
                  <a:prstClr val="black"/>
                </a:solidFill>
                <a:latin typeface="+mj-ea"/>
                <a:ea typeface="+mj-ea"/>
              </a:rPr>
              <a:t>点击输入本栏的具体文字，简明扼要的说明分项内容，此为概念图解，请根据您的具体内容酌情修改。</a:t>
            </a:r>
            <a:endParaRPr lang="en-US" altLang="zh-CN" sz="1545" dirty="0">
              <a:solidFill>
                <a:prstClr val="black"/>
              </a:solidFill>
              <a:latin typeface="+mj-ea"/>
              <a:ea typeface="+mj-ea"/>
            </a:endParaRPr>
          </a:p>
        </p:txBody>
      </p:sp>
      <p:sp>
        <p:nvSpPr>
          <p:cNvPr id="31" name="椭圆 30"/>
          <p:cNvSpPr/>
          <p:nvPr/>
        </p:nvSpPr>
        <p:spPr>
          <a:xfrm>
            <a:off x="4055428" y="1833794"/>
            <a:ext cx="524938" cy="524938"/>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sp>
        <p:nvSpPr>
          <p:cNvPr id="32" name="椭圆 31"/>
          <p:cNvSpPr/>
          <p:nvPr/>
        </p:nvSpPr>
        <p:spPr>
          <a:xfrm>
            <a:off x="3549149" y="4510281"/>
            <a:ext cx="524938" cy="524938"/>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sp>
        <p:nvSpPr>
          <p:cNvPr id="33" name="椭圆 32"/>
          <p:cNvSpPr/>
          <p:nvPr/>
        </p:nvSpPr>
        <p:spPr>
          <a:xfrm>
            <a:off x="9718875" y="4605592"/>
            <a:ext cx="524938" cy="524938"/>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sp>
        <p:nvSpPr>
          <p:cNvPr id="34" name="椭圆 33"/>
          <p:cNvSpPr/>
          <p:nvPr/>
        </p:nvSpPr>
        <p:spPr>
          <a:xfrm>
            <a:off x="10863252" y="1489956"/>
            <a:ext cx="524938" cy="524938"/>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par>
                                <p:cTn id="14" presetID="53" presetClass="entr" presetSubtype="16"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ppt_y</p:attrName>
                                        </p:attrNameLst>
                                      </p:cBhvr>
                                      <p:tavLst>
                                        <p:tav tm="0">
                                          <p:val>
                                            <p:strVal val="#ppt_y+#ppt_h*1.125000"/>
                                          </p:val>
                                        </p:tav>
                                        <p:tav tm="100000">
                                          <p:val>
                                            <p:strVal val="#ppt_y"/>
                                          </p:val>
                                        </p:tav>
                                      </p:tavLst>
                                    </p:anim>
                                    <p:animEffect transition="in" filter="wipe(up)">
                                      <p:cBhvr>
                                        <p:cTn id="31" dur="500"/>
                                        <p:tgtEl>
                                          <p:spTgt spid="18"/>
                                        </p:tgtEl>
                                      </p:cBhvr>
                                    </p:animEffect>
                                  </p:childTnLst>
                                </p:cTn>
                              </p:par>
                            </p:childTnLst>
                          </p:cTn>
                        </p:par>
                        <p:par>
                          <p:cTn id="32" fill="hold">
                            <p:stCondLst>
                              <p:cond delay="1500"/>
                            </p:stCondLst>
                            <p:childTnLst>
                              <p:par>
                                <p:cTn id="33" presetID="16" presetClass="entr" presetSubtype="37"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par>
                                <p:cTn id="36" presetID="53" presetClass="entr" presetSubtype="16" fill="hold" nodeType="withEffect">
                                  <p:stCondLst>
                                    <p:cond delay="3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nodeType="withEffect">
                                  <p:stCondLst>
                                    <p:cond delay="3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2000"/>
                            </p:stCondLst>
                            <p:childTnLst>
                              <p:par>
                                <p:cTn id="47" presetID="1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ppt_y</p:attrName>
                                        </p:attrNameLst>
                                      </p:cBhvr>
                                      <p:tavLst>
                                        <p:tav tm="0">
                                          <p:val>
                                            <p:strVal val="#ppt_y+#ppt_h*1.125000"/>
                                          </p:val>
                                        </p:tav>
                                        <p:tav tm="100000">
                                          <p:val>
                                            <p:strVal val="#ppt_y"/>
                                          </p:val>
                                        </p:tav>
                                      </p:tavLst>
                                    </p:anim>
                                    <p:animEffect transition="in" filter="wipe(up)">
                                      <p:cBhvr>
                                        <p:cTn id="50" dur="500"/>
                                        <p:tgtEl>
                                          <p:spTgt spid="20"/>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p:tgtEl>
                                          <p:spTgt spid="19"/>
                                        </p:tgtEl>
                                        <p:attrNameLst>
                                          <p:attrName>ppt_y</p:attrName>
                                        </p:attrNameLst>
                                      </p:cBhvr>
                                      <p:tavLst>
                                        <p:tav tm="0">
                                          <p:val>
                                            <p:strVal val="#ppt_y+#ppt_h*1.125000"/>
                                          </p:val>
                                        </p:tav>
                                        <p:tav tm="100000">
                                          <p:val>
                                            <p:strVal val="#ppt_y"/>
                                          </p:val>
                                        </p:tav>
                                      </p:tavLst>
                                    </p:anim>
                                    <p:animEffect transition="in" filter="wipe(up)">
                                      <p:cBhvr>
                                        <p:cTn id="54" dur="500"/>
                                        <p:tgtEl>
                                          <p:spTgt spid="19"/>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3000"/>
                            </p:stCondLst>
                            <p:childTnLst>
                              <p:par>
                                <p:cTn id="77" presetID="22" presetClass="entr" presetSubtype="1"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childTnLst>
                          </p:cTn>
                        </p:par>
                        <p:par>
                          <p:cTn id="80" fill="hold">
                            <p:stCondLst>
                              <p:cond delay="35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450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7" grpId="0"/>
      <p:bldP spid="28" grpId="0"/>
      <p:bldP spid="29" grpId="0"/>
      <p:bldP spid="30" grpId="0"/>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35672" y="1591212"/>
            <a:ext cx="2829069" cy="2829069"/>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7" name="组合 6"/>
          <p:cNvGrpSpPr/>
          <p:nvPr/>
        </p:nvGrpSpPr>
        <p:grpSpPr>
          <a:xfrm>
            <a:off x="3899235" y="1591212"/>
            <a:ext cx="2829069" cy="2829069"/>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0" name="组合 9"/>
          <p:cNvGrpSpPr/>
          <p:nvPr/>
        </p:nvGrpSpPr>
        <p:grpSpPr>
          <a:xfrm>
            <a:off x="6162798" y="1591212"/>
            <a:ext cx="2829069" cy="282906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3" name="组合 12"/>
          <p:cNvGrpSpPr/>
          <p:nvPr/>
        </p:nvGrpSpPr>
        <p:grpSpPr>
          <a:xfrm>
            <a:off x="8426362" y="1591212"/>
            <a:ext cx="2829069" cy="282906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6" name="TextBox 14"/>
          <p:cNvSpPr txBox="1"/>
          <p:nvPr/>
        </p:nvSpPr>
        <p:spPr>
          <a:xfrm>
            <a:off x="2379147" y="2501570"/>
            <a:ext cx="1268296" cy="1066061"/>
          </a:xfrm>
          <a:prstGeom prst="rect">
            <a:avLst/>
          </a:prstGeom>
          <a:noFill/>
        </p:spPr>
        <p:txBody>
          <a:bodyPr wrap="none" rtlCol="0">
            <a:spAutoFit/>
          </a:bodyPr>
          <a:lstStyle/>
          <a:p>
            <a:pPr>
              <a:lnSpc>
                <a:spcPct val="150000"/>
              </a:lnSpc>
            </a:pPr>
            <a:r>
              <a:rPr lang="zh-CN" altLang="en-US" sz="2110" b="1" dirty="0">
                <a:solidFill>
                  <a:schemeClr val="tx1">
                    <a:lumMod val="75000"/>
                    <a:lumOff val="25000"/>
                  </a:schemeClr>
                </a:solidFill>
                <a:latin typeface="+mj-ea"/>
                <a:ea typeface="+mj-ea"/>
              </a:rPr>
              <a:t>点击输入</a:t>
            </a:r>
            <a:endParaRPr lang="en-US" altLang="zh-CN" sz="2110" b="1" dirty="0">
              <a:solidFill>
                <a:schemeClr val="tx1">
                  <a:lumMod val="75000"/>
                  <a:lumOff val="25000"/>
                </a:schemeClr>
              </a:solidFill>
              <a:latin typeface="+mj-ea"/>
              <a:ea typeface="+mj-ea"/>
            </a:endParaRPr>
          </a:p>
          <a:p>
            <a:pPr>
              <a:lnSpc>
                <a:spcPct val="150000"/>
              </a:lnSpc>
            </a:pPr>
            <a:r>
              <a:rPr lang="zh-CN" altLang="en-US" sz="2110" b="1" dirty="0">
                <a:solidFill>
                  <a:schemeClr val="tx1">
                    <a:lumMod val="75000"/>
                    <a:lumOff val="25000"/>
                  </a:schemeClr>
                </a:solidFill>
                <a:latin typeface="+mj-ea"/>
                <a:ea typeface="+mj-ea"/>
              </a:rPr>
              <a:t>标题文本</a:t>
            </a:r>
          </a:p>
        </p:txBody>
      </p:sp>
      <p:sp>
        <p:nvSpPr>
          <p:cNvPr id="17" name="TextBox 15"/>
          <p:cNvSpPr txBox="1"/>
          <p:nvPr/>
        </p:nvSpPr>
        <p:spPr>
          <a:xfrm>
            <a:off x="4567472" y="2501570"/>
            <a:ext cx="1268296" cy="1066061"/>
          </a:xfrm>
          <a:prstGeom prst="rect">
            <a:avLst/>
          </a:prstGeom>
          <a:noFill/>
        </p:spPr>
        <p:txBody>
          <a:bodyPr wrap="none" rtlCol="0">
            <a:spAutoFit/>
          </a:bodyPr>
          <a:lstStyle/>
          <a:p>
            <a:pPr>
              <a:lnSpc>
                <a:spcPct val="150000"/>
              </a:lnSpc>
            </a:pPr>
            <a:r>
              <a:rPr lang="zh-CN" altLang="en-US" sz="2110" b="1" dirty="0">
                <a:solidFill>
                  <a:schemeClr val="tx1">
                    <a:lumMod val="75000"/>
                    <a:lumOff val="25000"/>
                  </a:schemeClr>
                </a:solidFill>
                <a:latin typeface="+mj-ea"/>
                <a:ea typeface="+mj-ea"/>
              </a:rPr>
              <a:t>点击输入</a:t>
            </a:r>
            <a:endParaRPr lang="en-US" altLang="zh-CN" sz="2110" b="1" dirty="0">
              <a:solidFill>
                <a:schemeClr val="tx1">
                  <a:lumMod val="75000"/>
                  <a:lumOff val="25000"/>
                </a:schemeClr>
              </a:solidFill>
              <a:latin typeface="+mj-ea"/>
              <a:ea typeface="+mj-ea"/>
            </a:endParaRPr>
          </a:p>
          <a:p>
            <a:pPr>
              <a:lnSpc>
                <a:spcPct val="150000"/>
              </a:lnSpc>
            </a:pPr>
            <a:r>
              <a:rPr lang="zh-CN" altLang="en-US" sz="2110" b="1" dirty="0">
                <a:solidFill>
                  <a:schemeClr val="tx1">
                    <a:lumMod val="75000"/>
                    <a:lumOff val="25000"/>
                  </a:schemeClr>
                </a:solidFill>
                <a:latin typeface="+mj-ea"/>
                <a:ea typeface="+mj-ea"/>
              </a:rPr>
              <a:t>标题文本</a:t>
            </a:r>
          </a:p>
        </p:txBody>
      </p:sp>
      <p:sp>
        <p:nvSpPr>
          <p:cNvPr id="18" name="TextBox 16"/>
          <p:cNvSpPr txBox="1"/>
          <p:nvPr/>
        </p:nvSpPr>
        <p:spPr>
          <a:xfrm>
            <a:off x="6880804" y="2501570"/>
            <a:ext cx="1268296" cy="1066061"/>
          </a:xfrm>
          <a:prstGeom prst="rect">
            <a:avLst/>
          </a:prstGeom>
          <a:noFill/>
        </p:spPr>
        <p:txBody>
          <a:bodyPr wrap="none" rtlCol="0">
            <a:spAutoFit/>
          </a:bodyPr>
          <a:lstStyle/>
          <a:p>
            <a:pPr>
              <a:lnSpc>
                <a:spcPct val="150000"/>
              </a:lnSpc>
            </a:pPr>
            <a:r>
              <a:rPr lang="zh-CN" altLang="en-US" sz="2110" b="1" dirty="0">
                <a:solidFill>
                  <a:schemeClr val="tx1">
                    <a:lumMod val="75000"/>
                    <a:lumOff val="25000"/>
                  </a:schemeClr>
                </a:solidFill>
                <a:latin typeface="+mj-ea"/>
                <a:ea typeface="+mj-ea"/>
              </a:rPr>
              <a:t>点击输入</a:t>
            </a:r>
            <a:endParaRPr lang="en-US" altLang="zh-CN" sz="2110" b="1" dirty="0">
              <a:solidFill>
                <a:schemeClr val="tx1">
                  <a:lumMod val="75000"/>
                  <a:lumOff val="25000"/>
                </a:schemeClr>
              </a:solidFill>
              <a:latin typeface="+mj-ea"/>
              <a:ea typeface="+mj-ea"/>
            </a:endParaRPr>
          </a:p>
          <a:p>
            <a:pPr>
              <a:lnSpc>
                <a:spcPct val="150000"/>
              </a:lnSpc>
            </a:pPr>
            <a:r>
              <a:rPr lang="zh-CN" altLang="en-US" sz="2110" b="1" dirty="0">
                <a:solidFill>
                  <a:schemeClr val="tx1">
                    <a:lumMod val="75000"/>
                    <a:lumOff val="25000"/>
                  </a:schemeClr>
                </a:solidFill>
                <a:latin typeface="+mj-ea"/>
                <a:ea typeface="+mj-ea"/>
              </a:rPr>
              <a:t>标题文本</a:t>
            </a:r>
          </a:p>
        </p:txBody>
      </p:sp>
      <p:sp>
        <p:nvSpPr>
          <p:cNvPr id="19" name="TextBox 17"/>
          <p:cNvSpPr txBox="1"/>
          <p:nvPr/>
        </p:nvSpPr>
        <p:spPr>
          <a:xfrm>
            <a:off x="9140561" y="2501570"/>
            <a:ext cx="1268296" cy="1066061"/>
          </a:xfrm>
          <a:prstGeom prst="rect">
            <a:avLst/>
          </a:prstGeom>
          <a:noFill/>
        </p:spPr>
        <p:txBody>
          <a:bodyPr wrap="none" rtlCol="0">
            <a:spAutoFit/>
          </a:bodyPr>
          <a:lstStyle/>
          <a:p>
            <a:pPr>
              <a:lnSpc>
                <a:spcPct val="150000"/>
              </a:lnSpc>
            </a:pPr>
            <a:r>
              <a:rPr lang="zh-CN" altLang="en-US" sz="2110" b="1" dirty="0">
                <a:solidFill>
                  <a:schemeClr val="tx1">
                    <a:lumMod val="75000"/>
                    <a:lumOff val="25000"/>
                  </a:schemeClr>
                </a:solidFill>
                <a:latin typeface="+mj-ea"/>
                <a:ea typeface="+mj-ea"/>
              </a:rPr>
              <a:t>点击输入</a:t>
            </a:r>
            <a:endParaRPr lang="en-US" altLang="zh-CN" sz="2110" b="1" dirty="0">
              <a:solidFill>
                <a:schemeClr val="tx1">
                  <a:lumMod val="75000"/>
                  <a:lumOff val="25000"/>
                </a:schemeClr>
              </a:solidFill>
              <a:latin typeface="+mj-ea"/>
              <a:ea typeface="+mj-ea"/>
            </a:endParaRPr>
          </a:p>
          <a:p>
            <a:pPr>
              <a:lnSpc>
                <a:spcPct val="150000"/>
              </a:lnSpc>
            </a:pPr>
            <a:r>
              <a:rPr lang="zh-CN" altLang="en-US" sz="2110" b="1" dirty="0">
                <a:solidFill>
                  <a:schemeClr val="tx1">
                    <a:lumMod val="75000"/>
                    <a:lumOff val="25000"/>
                  </a:schemeClr>
                </a:solidFill>
                <a:latin typeface="+mj-ea"/>
                <a:ea typeface="+mj-ea"/>
              </a:rPr>
              <a:t>标题文本</a:t>
            </a:r>
          </a:p>
        </p:txBody>
      </p:sp>
      <p:sp>
        <p:nvSpPr>
          <p:cNvPr id="20" name="TextBox 40"/>
          <p:cNvSpPr txBox="1"/>
          <p:nvPr/>
        </p:nvSpPr>
        <p:spPr>
          <a:xfrm>
            <a:off x="1743994" y="5100697"/>
            <a:ext cx="9590684" cy="778931"/>
          </a:xfrm>
          <a:prstGeom prst="rect">
            <a:avLst/>
          </a:prstGeom>
          <a:noFill/>
        </p:spPr>
        <p:txBody>
          <a:bodyPr wrap="square" lIns="0" tIns="0" rIns="0" bIns="0" rtlCol="0">
            <a:spAutoFit/>
          </a:bodyPr>
          <a:lstStyle/>
          <a:p>
            <a:pPr algn="just">
              <a:lnSpc>
                <a:spcPct val="150000"/>
              </a:lnSpc>
            </a:pPr>
            <a:r>
              <a:rPr lang="zh-CN" altLang="en-US" sz="1685" dirty="0">
                <a:latin typeface="+mj-ea"/>
                <a:ea typeface="+mj-ea"/>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685" dirty="0">
                <a:latin typeface="+mj-ea"/>
                <a:ea typeface="+mj-ea"/>
              </a:rPr>
              <a:t>……</a:t>
            </a:r>
          </a:p>
        </p:txBody>
      </p:sp>
    </p:spTree>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1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1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14:bounceEnd="40000">
                                          <p:cBhvr additive="base">
                                            <p:cTn id="15" dur="1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13"/>
                                            </p:tgtEl>
                                            <p:attrNameLst>
                                              <p:attrName>style.visibility</p:attrName>
                                            </p:attrNameLst>
                                          </p:cBhvr>
                                          <p:to>
                                            <p:strVal val="visible"/>
                                          </p:to>
                                        </p:set>
                                        <p:anim calcmode="lin" valueType="num" p14:bounceEnd="40000">
                                          <p:cBhvr additive="base">
                                            <p:cTn id="19" dur="1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0" dur="1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ppt_x</p:attrName>
                                            </p:attrNameLst>
                                          </p:cBhvr>
                                          <p:tavLst>
                                            <p:tav tm="0">
                                              <p:val>
                                                <p:strVal val="#ppt_x-#ppt_w*1.125000"/>
                                              </p:val>
                                            </p:tav>
                                            <p:tav tm="100000">
                                              <p:val>
                                                <p:strVal val="#ppt_x"/>
                                              </p:val>
                                            </p:tav>
                                          </p:tavLst>
                                        </p:anim>
                                        <p:animEffect transition="in" filter="wipe(right)">
                                          <p:cBhvr>
                                            <p:cTn id="25" dur="500"/>
                                            <p:tgtEl>
                                              <p:spTgt spid="16"/>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ppt_x</p:attrName>
                                            </p:attrNameLst>
                                          </p:cBhvr>
                                          <p:tavLst>
                                            <p:tav tm="0">
                                              <p:val>
                                                <p:strVal val="#ppt_x-#ppt_w*1.125000"/>
                                              </p:val>
                                            </p:tav>
                                            <p:tav tm="100000">
                                              <p:val>
                                                <p:strVal val="#ppt_x"/>
                                              </p:val>
                                            </p:tav>
                                          </p:tavLst>
                                        </p:anim>
                                        <p:animEffect transition="in" filter="wipe(right)">
                                          <p:cBhvr>
                                            <p:cTn id="29" dur="500"/>
                                            <p:tgtEl>
                                              <p:spTgt spid="17"/>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ppt_x</p:attrName>
                                            </p:attrNameLst>
                                          </p:cBhvr>
                                          <p:tavLst>
                                            <p:tav tm="0">
                                              <p:val>
                                                <p:strVal val="#ppt_x-#ppt_w*1.125000"/>
                                              </p:val>
                                            </p:tav>
                                            <p:tav tm="100000">
                                              <p:val>
                                                <p:strVal val="#ppt_x"/>
                                              </p:val>
                                            </p:tav>
                                          </p:tavLst>
                                        </p:anim>
                                        <p:animEffect transition="in" filter="wipe(right)">
                                          <p:cBhvr>
                                            <p:cTn id="33" dur="500"/>
                                            <p:tgtEl>
                                              <p:spTgt spid="18"/>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ppt_x</p:attrName>
                                            </p:attrNameLst>
                                          </p:cBhvr>
                                          <p:tavLst>
                                            <p:tav tm="0">
                                              <p:val>
                                                <p:strVal val="#ppt_x-#ppt_w*1.125000"/>
                                              </p:val>
                                            </p:tav>
                                            <p:tav tm="100000">
                                              <p:val>
                                                <p:strVal val="#ppt_x"/>
                                              </p:val>
                                            </p:tav>
                                          </p:tavLst>
                                        </p:anim>
                                        <p:animEffect transition="in" filter="wipe(right)">
                                          <p:cBhvr>
                                            <p:cTn id="37" dur="500"/>
                                            <p:tgtEl>
                                              <p:spTgt spid="19"/>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1+#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1+#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1+#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1+#ppt_w/2"/>
                                              </p:val>
                                            </p:tav>
                                            <p:tav tm="100000">
                                              <p:val>
                                                <p:strVal val="#ppt_x"/>
                                              </p:val>
                                            </p:tav>
                                          </p:tavLst>
                                        </p:anim>
                                        <p:anim calcmode="lin" valueType="num">
                                          <p:cBhvr additive="base">
                                            <p:cTn id="20" dur="1500" fill="hold"/>
                                            <p:tgtEl>
                                              <p:spTgt spid="1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ppt_x</p:attrName>
                                            </p:attrNameLst>
                                          </p:cBhvr>
                                          <p:tavLst>
                                            <p:tav tm="0">
                                              <p:val>
                                                <p:strVal val="#ppt_x-#ppt_w*1.125000"/>
                                              </p:val>
                                            </p:tav>
                                            <p:tav tm="100000">
                                              <p:val>
                                                <p:strVal val="#ppt_x"/>
                                              </p:val>
                                            </p:tav>
                                          </p:tavLst>
                                        </p:anim>
                                        <p:animEffect transition="in" filter="wipe(right)">
                                          <p:cBhvr>
                                            <p:cTn id="25" dur="500"/>
                                            <p:tgtEl>
                                              <p:spTgt spid="16"/>
                                            </p:tgtEl>
                                          </p:cBhvr>
                                        </p:animEffect>
                                      </p:childTnLst>
                                    </p:cTn>
                                  </p:par>
                                  <p:par>
                                    <p:cTn id="26" presetID="12" presetClass="entr" presetSubtype="8" fill="hold" grpId="0" nodeType="withEffect">
                                      <p:stCondLst>
                                        <p:cond delay="2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ppt_x</p:attrName>
                                            </p:attrNameLst>
                                          </p:cBhvr>
                                          <p:tavLst>
                                            <p:tav tm="0">
                                              <p:val>
                                                <p:strVal val="#ppt_x-#ppt_w*1.125000"/>
                                              </p:val>
                                            </p:tav>
                                            <p:tav tm="100000">
                                              <p:val>
                                                <p:strVal val="#ppt_x"/>
                                              </p:val>
                                            </p:tav>
                                          </p:tavLst>
                                        </p:anim>
                                        <p:animEffect transition="in" filter="wipe(right)">
                                          <p:cBhvr>
                                            <p:cTn id="29" dur="500"/>
                                            <p:tgtEl>
                                              <p:spTgt spid="17"/>
                                            </p:tgtEl>
                                          </p:cBhvr>
                                        </p:animEffect>
                                      </p:childTnLst>
                                    </p:cTn>
                                  </p:par>
                                  <p:par>
                                    <p:cTn id="30" presetID="12" presetClass="entr" presetSubtype="8" fill="hold" grpId="0" nodeType="withEffect">
                                      <p:stCondLst>
                                        <p:cond delay="4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ppt_x</p:attrName>
                                            </p:attrNameLst>
                                          </p:cBhvr>
                                          <p:tavLst>
                                            <p:tav tm="0">
                                              <p:val>
                                                <p:strVal val="#ppt_x-#ppt_w*1.125000"/>
                                              </p:val>
                                            </p:tav>
                                            <p:tav tm="100000">
                                              <p:val>
                                                <p:strVal val="#ppt_x"/>
                                              </p:val>
                                            </p:tav>
                                          </p:tavLst>
                                        </p:anim>
                                        <p:animEffect transition="in" filter="wipe(right)">
                                          <p:cBhvr>
                                            <p:cTn id="33" dur="500"/>
                                            <p:tgtEl>
                                              <p:spTgt spid="18"/>
                                            </p:tgtEl>
                                          </p:cBhvr>
                                        </p:animEffect>
                                      </p:childTnLst>
                                    </p:cTn>
                                  </p:par>
                                  <p:par>
                                    <p:cTn id="34" presetID="12" presetClass="entr" presetSubtype="8" fill="hold" grpId="0" nodeType="withEffect">
                                      <p:stCondLst>
                                        <p:cond delay="6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p:tgtEl>
                                              <p:spTgt spid="19"/>
                                            </p:tgtEl>
                                            <p:attrNameLst>
                                              <p:attrName>ppt_x</p:attrName>
                                            </p:attrNameLst>
                                          </p:cBhvr>
                                          <p:tavLst>
                                            <p:tav tm="0">
                                              <p:val>
                                                <p:strVal val="#ppt_x-#ppt_w*1.125000"/>
                                              </p:val>
                                            </p:tav>
                                            <p:tav tm="100000">
                                              <p:val>
                                                <p:strVal val="#ppt_x"/>
                                              </p:val>
                                            </p:tav>
                                          </p:tavLst>
                                        </p:anim>
                                        <p:animEffect transition="in" filter="wipe(right)">
                                          <p:cBhvr>
                                            <p:cTn id="37" dur="500"/>
                                            <p:tgtEl>
                                              <p:spTgt spid="19"/>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4049866" y="515368"/>
            <a:ext cx="4759018" cy="63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3515"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432958" y="1186188"/>
            <a:ext cx="599283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18"/>
          <p:cNvSpPr>
            <a:spLocks noEditPoints="1"/>
          </p:cNvSpPr>
          <p:nvPr/>
        </p:nvSpPr>
        <p:spPr bwMode="auto">
          <a:xfrm rot="5400000">
            <a:off x="8007381" y="2649329"/>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128580" tIns="64290" rIns="128580" bIns="64290" numCol="1" anchor="t" anchorCtr="0" compatLnSpc="1"/>
          <a:lstStyle/>
          <a:p>
            <a:endParaRPr lang="zh-CN" altLang="en-US">
              <a:solidFill>
                <a:srgbClr val="0E647C"/>
              </a:solidFill>
              <a:latin typeface="+mj-ea"/>
              <a:ea typeface="+mj-ea"/>
            </a:endParaRPr>
          </a:p>
        </p:txBody>
      </p:sp>
      <p:sp>
        <p:nvSpPr>
          <p:cNvPr id="5" name="Freeform 19"/>
          <p:cNvSpPr>
            <a:spLocks noEditPoints="1"/>
          </p:cNvSpPr>
          <p:nvPr/>
        </p:nvSpPr>
        <p:spPr bwMode="auto">
          <a:xfrm rot="5400000">
            <a:off x="4410447" y="2649329"/>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2"/>
          </a:solidFill>
          <a:ln>
            <a:noFill/>
          </a:ln>
        </p:spPr>
        <p:txBody>
          <a:bodyPr vert="horz" wrap="square" lIns="128580" tIns="64290" rIns="128580" bIns="64290" numCol="1" anchor="t" anchorCtr="0" compatLnSpc="1"/>
          <a:lstStyle/>
          <a:p>
            <a:endParaRPr lang="zh-CN" altLang="en-US">
              <a:solidFill>
                <a:srgbClr val="0E647C"/>
              </a:solidFill>
              <a:latin typeface="+mj-ea"/>
              <a:ea typeface="+mj-ea"/>
            </a:endParaRPr>
          </a:p>
        </p:txBody>
      </p:sp>
      <p:sp>
        <p:nvSpPr>
          <p:cNvPr id="6" name="Freeform 20"/>
          <p:cNvSpPr>
            <a:spLocks noEditPoints="1"/>
          </p:cNvSpPr>
          <p:nvPr/>
        </p:nvSpPr>
        <p:spPr bwMode="auto">
          <a:xfrm rot="5400000">
            <a:off x="954774" y="2734706"/>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128580" tIns="64290" rIns="128580" bIns="64290" numCol="1" anchor="t" anchorCtr="0" compatLnSpc="1"/>
          <a:lstStyle/>
          <a:p>
            <a:endParaRPr lang="zh-CN" altLang="en-US">
              <a:solidFill>
                <a:srgbClr val="0E647C"/>
              </a:solidFill>
              <a:latin typeface="+mj-ea"/>
              <a:ea typeface="+mj-ea"/>
            </a:endParaRPr>
          </a:p>
        </p:txBody>
      </p:sp>
      <p:grpSp>
        <p:nvGrpSpPr>
          <p:cNvPr id="7" name="组合 6"/>
          <p:cNvGrpSpPr/>
          <p:nvPr/>
        </p:nvGrpSpPr>
        <p:grpSpPr>
          <a:xfrm>
            <a:off x="5328543" y="2502512"/>
            <a:ext cx="2420215" cy="771775"/>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 name="圆角矩形 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标题内容</a:t>
              </a:r>
            </a:p>
          </p:txBody>
        </p:sp>
      </p:grpSp>
      <p:grpSp>
        <p:nvGrpSpPr>
          <p:cNvPr id="10" name="组合 9"/>
          <p:cNvGrpSpPr/>
          <p:nvPr/>
        </p:nvGrpSpPr>
        <p:grpSpPr>
          <a:xfrm>
            <a:off x="1807051" y="2544333"/>
            <a:ext cx="2420215" cy="771775"/>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prstClr val="black"/>
                  </a:solidFill>
                  <a:latin typeface="+mj-ea"/>
                  <a:ea typeface="+mj-ea"/>
                </a:rPr>
                <a:t>标题内容</a:t>
              </a:r>
              <a:endParaRPr lang="zh-CN" altLang="en-US" dirty="0">
                <a:solidFill>
                  <a:prstClr val="black"/>
                </a:solidFill>
                <a:latin typeface="+mj-ea"/>
                <a:ea typeface="+mj-ea"/>
              </a:endParaRPr>
            </a:p>
          </p:txBody>
        </p:sp>
      </p:grpSp>
      <p:grpSp>
        <p:nvGrpSpPr>
          <p:cNvPr id="13" name="组合 12"/>
          <p:cNvGrpSpPr/>
          <p:nvPr/>
        </p:nvGrpSpPr>
        <p:grpSpPr>
          <a:xfrm>
            <a:off x="8955674" y="2502512"/>
            <a:ext cx="2420215" cy="771775"/>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标题内容</a:t>
              </a:r>
            </a:p>
          </p:txBody>
        </p:sp>
      </p:grpSp>
      <p:sp>
        <p:nvSpPr>
          <p:cNvPr id="16" name="TextBox 20"/>
          <p:cNvSpPr txBox="1"/>
          <p:nvPr/>
        </p:nvSpPr>
        <p:spPr>
          <a:xfrm>
            <a:off x="1480826" y="3574121"/>
            <a:ext cx="2733904" cy="2249847"/>
          </a:xfrm>
          <a:prstGeom prst="rect">
            <a:avLst/>
          </a:prstGeom>
          <a:noFill/>
        </p:spPr>
        <p:txBody>
          <a:bodyPr wrap="square" lIns="0" tIns="0" rIns="0" bIns="0" rtlCol="0">
            <a:spAutoFit/>
          </a:bodyPr>
          <a:lstStyle/>
          <a:p>
            <a:pPr>
              <a:lnSpc>
                <a:spcPct val="130000"/>
              </a:lnSpc>
            </a:pPr>
            <a:r>
              <a:rPr lang="zh-CN" altLang="en-US" sz="1405"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405" dirty="0">
              <a:solidFill>
                <a:schemeClr val="tx1">
                  <a:lumMod val="75000"/>
                  <a:lumOff val="25000"/>
                </a:schemeClr>
              </a:solidFill>
              <a:latin typeface="+mj-ea"/>
              <a:ea typeface="+mj-ea"/>
            </a:endParaRPr>
          </a:p>
          <a:p>
            <a:pPr>
              <a:lnSpc>
                <a:spcPct val="130000"/>
              </a:lnSpc>
            </a:pPr>
            <a:r>
              <a:rPr lang="zh-CN" altLang="en-US" sz="1405" dirty="0">
                <a:solidFill>
                  <a:schemeClr val="tx1">
                    <a:lumMod val="75000"/>
                    <a:lumOff val="25000"/>
                  </a:schemeClr>
                </a:solidFill>
                <a:latin typeface="+mj-ea"/>
                <a:ea typeface="+mj-ea"/>
              </a:rPr>
              <a:t>       点击输入简要文字内容，文字内容需概括精炼，不用多余的文字修饰。</a:t>
            </a:r>
            <a:endParaRPr lang="zh-CN" altLang="en-US" sz="2250" b="1" dirty="0">
              <a:solidFill>
                <a:schemeClr val="tx1">
                  <a:lumMod val="75000"/>
                  <a:lumOff val="25000"/>
                </a:schemeClr>
              </a:solidFill>
              <a:latin typeface="+mj-ea"/>
              <a:ea typeface="+mj-ea"/>
            </a:endParaRPr>
          </a:p>
        </p:txBody>
      </p:sp>
      <p:sp>
        <p:nvSpPr>
          <p:cNvPr id="17" name="TextBox 21"/>
          <p:cNvSpPr txBox="1"/>
          <p:nvPr/>
        </p:nvSpPr>
        <p:spPr>
          <a:xfrm>
            <a:off x="5285507" y="3566184"/>
            <a:ext cx="2733904" cy="2249847"/>
          </a:xfrm>
          <a:prstGeom prst="rect">
            <a:avLst/>
          </a:prstGeom>
          <a:noFill/>
        </p:spPr>
        <p:txBody>
          <a:bodyPr wrap="square" lIns="0" tIns="0" rIns="0" bIns="0" rtlCol="0">
            <a:spAutoFit/>
          </a:bodyPr>
          <a:lstStyle/>
          <a:p>
            <a:pPr>
              <a:lnSpc>
                <a:spcPct val="130000"/>
              </a:lnSpc>
            </a:pPr>
            <a:r>
              <a:rPr lang="zh-CN" altLang="en-US" sz="1405"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405" dirty="0">
              <a:solidFill>
                <a:schemeClr val="tx1">
                  <a:lumMod val="75000"/>
                  <a:lumOff val="25000"/>
                </a:schemeClr>
              </a:solidFill>
              <a:latin typeface="+mj-ea"/>
              <a:ea typeface="+mj-ea"/>
            </a:endParaRPr>
          </a:p>
          <a:p>
            <a:pPr>
              <a:lnSpc>
                <a:spcPct val="130000"/>
              </a:lnSpc>
            </a:pPr>
            <a:r>
              <a:rPr lang="zh-CN" altLang="en-US" sz="1405" dirty="0">
                <a:solidFill>
                  <a:schemeClr val="tx1">
                    <a:lumMod val="75000"/>
                    <a:lumOff val="25000"/>
                  </a:schemeClr>
                </a:solidFill>
                <a:latin typeface="+mj-ea"/>
                <a:ea typeface="+mj-ea"/>
              </a:rPr>
              <a:t>       点击输入简要文字内容，文字内容需概括精炼，不用多余的文字修饰。</a:t>
            </a:r>
            <a:endParaRPr lang="zh-CN" altLang="en-US" sz="2250" b="1" dirty="0">
              <a:solidFill>
                <a:schemeClr val="tx1">
                  <a:lumMod val="75000"/>
                  <a:lumOff val="25000"/>
                </a:schemeClr>
              </a:solidFill>
              <a:latin typeface="+mj-ea"/>
              <a:ea typeface="+mj-ea"/>
            </a:endParaRPr>
          </a:p>
        </p:txBody>
      </p:sp>
      <p:sp>
        <p:nvSpPr>
          <p:cNvPr id="18" name="TextBox 22"/>
          <p:cNvSpPr txBox="1"/>
          <p:nvPr/>
        </p:nvSpPr>
        <p:spPr>
          <a:xfrm>
            <a:off x="8771236" y="3575853"/>
            <a:ext cx="2733904" cy="2249847"/>
          </a:xfrm>
          <a:prstGeom prst="rect">
            <a:avLst/>
          </a:prstGeom>
          <a:noFill/>
        </p:spPr>
        <p:txBody>
          <a:bodyPr wrap="square" lIns="0" tIns="0" rIns="0" bIns="0" rtlCol="0">
            <a:spAutoFit/>
          </a:bodyPr>
          <a:lstStyle/>
          <a:p>
            <a:pPr>
              <a:lnSpc>
                <a:spcPct val="130000"/>
              </a:lnSpc>
            </a:pPr>
            <a:r>
              <a:rPr lang="zh-CN" altLang="en-US" sz="1405"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405" dirty="0">
              <a:solidFill>
                <a:schemeClr val="tx1">
                  <a:lumMod val="75000"/>
                  <a:lumOff val="25000"/>
                </a:schemeClr>
              </a:solidFill>
              <a:latin typeface="+mj-ea"/>
              <a:ea typeface="+mj-ea"/>
            </a:endParaRPr>
          </a:p>
          <a:p>
            <a:pPr>
              <a:lnSpc>
                <a:spcPct val="130000"/>
              </a:lnSpc>
            </a:pPr>
            <a:r>
              <a:rPr lang="zh-CN" altLang="en-US" sz="1405" dirty="0">
                <a:solidFill>
                  <a:schemeClr val="tx1">
                    <a:lumMod val="75000"/>
                    <a:lumOff val="25000"/>
                  </a:schemeClr>
                </a:solidFill>
                <a:latin typeface="+mj-ea"/>
                <a:ea typeface="+mj-ea"/>
              </a:rPr>
              <a:t>       点击输入简要文字内容，文字内容需概括精炼，不用多余的文字修饰。</a:t>
            </a:r>
            <a:endParaRPr lang="zh-CN" altLang="en-US" sz="2250" b="1" dirty="0">
              <a:solidFill>
                <a:schemeClr val="tx1">
                  <a:lumMod val="75000"/>
                  <a:lumOff val="25000"/>
                </a:schemeClr>
              </a:solidFill>
              <a:latin typeface="+mj-ea"/>
              <a:ea typeface="+mj-ea"/>
            </a:endParaRPr>
          </a:p>
        </p:txBody>
      </p:sp>
    </p:spTree>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4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5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25" autoRev="1" fill="hold">
                                          <p:stCondLst>
                                            <p:cond delay="0"/>
                                          </p:stCondLst>
                                        </p:cTn>
                                        <p:tgtEl>
                                          <p:spTgt spid="16"/>
                                        </p:tgtEl>
                                      </p:cBhvr>
                                      <p:to x="80000" y="100000"/>
                                    </p:animScale>
                                    <p:anim by="(#ppt_w*0.10)" calcmode="lin" valueType="num">
                                      <p:cBhvr>
                                        <p:cTn id="39" dur="25" autoRev="1" fill="hold">
                                          <p:stCondLst>
                                            <p:cond delay="0"/>
                                          </p:stCondLst>
                                        </p:cTn>
                                        <p:tgtEl>
                                          <p:spTgt spid="16"/>
                                        </p:tgtEl>
                                        <p:attrNameLst>
                                          <p:attrName>ppt_x</p:attrName>
                                        </p:attrNameLst>
                                      </p:cBhvr>
                                    </p:anim>
                                    <p:anim by="(-#ppt_w*0.10)" calcmode="lin" valueType="num">
                                      <p:cBhvr>
                                        <p:cTn id="40" dur="25" autoRev="1" fill="hold">
                                          <p:stCondLst>
                                            <p:cond delay="0"/>
                                          </p:stCondLst>
                                        </p:cTn>
                                        <p:tgtEl>
                                          <p:spTgt spid="16"/>
                                        </p:tgtEl>
                                        <p:attrNameLst>
                                          <p:attrName>ppt_y</p:attrName>
                                        </p:attrNameLst>
                                      </p:cBhvr>
                                    </p:anim>
                                    <p:animRot by="-480000">
                                      <p:cBhvr>
                                        <p:cTn id="41" dur="25" autoRev="1" fill="hold">
                                          <p:stCondLst>
                                            <p:cond delay="0"/>
                                          </p:stCondLst>
                                        </p:cTn>
                                        <p:tgtEl>
                                          <p:spTgt spid="16"/>
                                        </p:tgtEl>
                                        <p:attrNameLst>
                                          <p:attrName>r</p:attrName>
                                        </p:attrNameLst>
                                      </p:cBhvr>
                                    </p:animRot>
                                  </p:childTnLst>
                                </p:cTn>
                              </p:par>
                              <p:par>
                                <p:cTn id="42" presetID="22" presetClass="entr" presetSubtype="8" fill="hold" grpId="0" nodeType="withEffect">
                                  <p:stCondLst>
                                    <p:cond delay="500"/>
                                  </p:stCondLst>
                                  <p:iterate type="lt">
                                    <p:tmPct val="30000"/>
                                  </p:iterate>
                                  <p:childTnLst>
                                    <p:set>
                                      <p:cBhvr>
                                        <p:cTn id="43" dur="1" fill="hold">
                                          <p:stCondLst>
                                            <p:cond delay="0"/>
                                          </p:stCondLst>
                                        </p:cTn>
                                        <p:tgtEl>
                                          <p:spTgt spid="17"/>
                                        </p:tgtEl>
                                        <p:attrNameLst>
                                          <p:attrName>style.visibility</p:attrName>
                                        </p:attrNameLst>
                                      </p:cBhvr>
                                      <p:to>
                                        <p:strVal val="visible"/>
                                      </p:to>
                                    </p:set>
                                    <p:animEffect transition="in" filter="wipe(left)">
                                      <p:cBhvr>
                                        <p:cTn id="44" dur="50"/>
                                        <p:tgtEl>
                                          <p:spTgt spid="17"/>
                                        </p:tgtEl>
                                      </p:cBhvr>
                                    </p:animEffect>
                                  </p:childTnLst>
                                </p:cTn>
                              </p:par>
                              <p:par>
                                <p:cTn id="45" presetID="36" presetClass="emph" presetSubtype="0" fill="hold" grpId="1" nodeType="withEffect">
                                  <p:stCondLst>
                                    <p:cond delay="500"/>
                                  </p:stCondLst>
                                  <p:iterate type="lt">
                                    <p:tmPct val="30000"/>
                                  </p:iterate>
                                  <p:childTnLst>
                                    <p:animScale>
                                      <p:cBhvr>
                                        <p:cTn id="46" dur="25" autoRev="1" fill="hold">
                                          <p:stCondLst>
                                            <p:cond delay="0"/>
                                          </p:stCondLst>
                                        </p:cTn>
                                        <p:tgtEl>
                                          <p:spTgt spid="17"/>
                                        </p:tgtEl>
                                      </p:cBhvr>
                                      <p:to x="80000" y="100000"/>
                                    </p:animScale>
                                    <p:anim by="(#ppt_w*0.10)" calcmode="lin" valueType="num">
                                      <p:cBhvr>
                                        <p:cTn id="47" dur="25" autoRev="1" fill="hold">
                                          <p:stCondLst>
                                            <p:cond delay="0"/>
                                          </p:stCondLst>
                                        </p:cTn>
                                        <p:tgtEl>
                                          <p:spTgt spid="17"/>
                                        </p:tgtEl>
                                        <p:attrNameLst>
                                          <p:attrName>ppt_x</p:attrName>
                                        </p:attrNameLst>
                                      </p:cBhvr>
                                    </p:anim>
                                    <p:anim by="(-#ppt_w*0.10)" calcmode="lin" valueType="num">
                                      <p:cBhvr>
                                        <p:cTn id="48" dur="25" autoRev="1" fill="hold">
                                          <p:stCondLst>
                                            <p:cond delay="0"/>
                                          </p:stCondLst>
                                        </p:cTn>
                                        <p:tgtEl>
                                          <p:spTgt spid="17"/>
                                        </p:tgtEl>
                                        <p:attrNameLst>
                                          <p:attrName>ppt_y</p:attrName>
                                        </p:attrNameLst>
                                      </p:cBhvr>
                                    </p:anim>
                                    <p:animRot by="-480000">
                                      <p:cBhvr>
                                        <p:cTn id="49" dur="25" autoRev="1" fill="hold">
                                          <p:stCondLst>
                                            <p:cond delay="0"/>
                                          </p:stCondLst>
                                        </p:cTn>
                                        <p:tgtEl>
                                          <p:spTgt spid="17"/>
                                        </p:tgtEl>
                                        <p:attrNameLst>
                                          <p:attrName>r</p:attrName>
                                        </p:attrNameLst>
                                      </p:cBhvr>
                                    </p:animRot>
                                  </p:childTnLst>
                                </p:cTn>
                              </p:par>
                              <p:par>
                                <p:cTn id="50" presetID="22" presetClass="entr" presetSubtype="8" fill="hold" grpId="0" nodeType="withEffect">
                                  <p:stCondLst>
                                    <p:cond delay="1000"/>
                                  </p:stCondLst>
                                  <p:iterate type="lt">
                                    <p:tmPct val="30000"/>
                                  </p:iterate>
                                  <p:childTnLst>
                                    <p:set>
                                      <p:cBhvr>
                                        <p:cTn id="51" dur="1" fill="hold">
                                          <p:stCondLst>
                                            <p:cond delay="0"/>
                                          </p:stCondLst>
                                        </p:cTn>
                                        <p:tgtEl>
                                          <p:spTgt spid="18"/>
                                        </p:tgtEl>
                                        <p:attrNameLst>
                                          <p:attrName>style.visibility</p:attrName>
                                        </p:attrNameLst>
                                      </p:cBhvr>
                                      <p:to>
                                        <p:strVal val="visible"/>
                                      </p:to>
                                    </p:set>
                                    <p:animEffect transition="in" filter="wipe(left)">
                                      <p:cBhvr>
                                        <p:cTn id="52" dur="50"/>
                                        <p:tgtEl>
                                          <p:spTgt spid="18"/>
                                        </p:tgtEl>
                                      </p:cBhvr>
                                    </p:animEffect>
                                  </p:childTnLst>
                                </p:cTn>
                              </p:par>
                              <p:par>
                                <p:cTn id="53" presetID="36" presetClass="emph" presetSubtype="0" fill="hold" grpId="1" nodeType="withEffect">
                                  <p:stCondLst>
                                    <p:cond delay="1000"/>
                                  </p:stCondLst>
                                  <p:iterate type="lt">
                                    <p:tmPct val="30000"/>
                                  </p:iterate>
                                  <p:childTnLst>
                                    <p:animScale>
                                      <p:cBhvr>
                                        <p:cTn id="54" dur="25" autoRev="1" fill="hold">
                                          <p:stCondLst>
                                            <p:cond delay="0"/>
                                          </p:stCondLst>
                                        </p:cTn>
                                        <p:tgtEl>
                                          <p:spTgt spid="18"/>
                                        </p:tgtEl>
                                      </p:cBhvr>
                                      <p:to x="80000" y="100000"/>
                                    </p:animScale>
                                    <p:anim by="(#ppt_w*0.10)" calcmode="lin" valueType="num">
                                      <p:cBhvr>
                                        <p:cTn id="55" dur="25" autoRev="1" fill="hold">
                                          <p:stCondLst>
                                            <p:cond delay="0"/>
                                          </p:stCondLst>
                                        </p:cTn>
                                        <p:tgtEl>
                                          <p:spTgt spid="18"/>
                                        </p:tgtEl>
                                        <p:attrNameLst>
                                          <p:attrName>ppt_x</p:attrName>
                                        </p:attrNameLst>
                                      </p:cBhvr>
                                    </p:anim>
                                    <p:anim by="(-#ppt_w*0.10)" calcmode="lin" valueType="num">
                                      <p:cBhvr>
                                        <p:cTn id="56" dur="25" autoRev="1" fill="hold">
                                          <p:stCondLst>
                                            <p:cond delay="0"/>
                                          </p:stCondLst>
                                        </p:cTn>
                                        <p:tgtEl>
                                          <p:spTgt spid="18"/>
                                        </p:tgtEl>
                                        <p:attrNameLst>
                                          <p:attrName>ppt_y</p:attrName>
                                        </p:attrNameLst>
                                      </p:cBhvr>
                                    </p:anim>
                                    <p:animRot by="-480000">
                                      <p:cBhvr>
                                        <p:cTn id="57"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p:bldP spid="16" grpId="1"/>
      <p:bldP spid="17" grpId="0"/>
      <p:bldP spid="17" grpId="1"/>
      <p:bldP spid="18" grpId="0"/>
      <p:bldP spid="1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20386"/>
            <a:ext cx="12877800" cy="7259386"/>
          </a:xfrm>
          <a:prstGeom prst="rect">
            <a:avLst/>
          </a:prstGeom>
        </p:spPr>
      </p:pic>
      <p:grpSp>
        <p:nvGrpSpPr>
          <p:cNvPr id="2" name="Group 16"/>
          <p:cNvGrpSpPr/>
          <p:nvPr/>
        </p:nvGrpSpPr>
        <p:grpSpPr>
          <a:xfrm>
            <a:off x="1943" y="3292386"/>
            <a:ext cx="6190511" cy="161971"/>
            <a:chOff x="0" y="2341322"/>
            <a:chExt cx="4403469" cy="115214"/>
          </a:xfrm>
          <a:solidFill>
            <a:schemeClr val="bg1"/>
          </a:solidFill>
        </p:grpSpPr>
        <p:sp>
          <p:nvSpPr>
            <p:cNvPr id="13" name="Rectangle 12"/>
            <p:cNvSpPr/>
            <p:nvPr/>
          </p:nvSpPr>
          <p:spPr>
            <a:xfrm>
              <a:off x="0" y="2341322"/>
              <a:ext cx="440346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340">
                <a:defRPr/>
              </a:pPr>
              <a:endParaRPr lang="en-US" sz="267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 name="TextBox 5"/>
          <p:cNvSpPr txBox="1">
            <a:spLocks noChangeArrowheads="1"/>
          </p:cNvSpPr>
          <p:nvPr/>
        </p:nvSpPr>
        <p:spPr bwMode="auto">
          <a:xfrm>
            <a:off x="4972045" y="3565774"/>
            <a:ext cx="5752335" cy="4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r>
              <a:rPr lang="en-US" altLang="zh-CN" sz="3200" dirty="0">
                <a:solidFill>
                  <a:schemeClr val="bg1"/>
                </a:solidFill>
                <a:ea typeface="微软雅黑" panose="020B0503020204020204" pitchFamily="34" charset="-122"/>
                <a:sym typeface="Arial" panose="020B0604020202020204" pitchFamily="34" charset="0"/>
              </a:rPr>
              <a:t>ADD RELATED TITLE WORDS</a:t>
            </a:r>
          </a:p>
        </p:txBody>
      </p:sp>
      <p:sp>
        <p:nvSpPr>
          <p:cNvPr id="16" name="Text Placeholder 3"/>
          <p:cNvSpPr txBox="1"/>
          <p:nvPr/>
        </p:nvSpPr>
        <p:spPr>
          <a:xfrm>
            <a:off x="4972047" y="4192026"/>
            <a:ext cx="4840871" cy="475846"/>
          </a:xfrm>
          <a:prstGeom prst="rect">
            <a:avLst/>
          </a:prstGeom>
        </p:spPr>
        <p:txBody>
          <a:bodyPr wrap="square" lIns="0" tIns="0" rIns="0" bIns="0" anchor="ctr">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875">
              <a:spcBef>
                <a:spcPct val="20000"/>
              </a:spcBef>
              <a:defRPr/>
            </a:pPr>
            <a:r>
              <a:rPr 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There are many variations of passages but the majority have</a:t>
            </a:r>
          </a:p>
          <a:p>
            <a:pPr algn="l" defTabSz="1285875">
              <a:spcBef>
                <a:spcPct val="20000"/>
              </a:spcBef>
              <a:defRPr/>
            </a:pPr>
            <a:r>
              <a:rPr 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 suffered alteration in some form, by injected.</a:t>
            </a:r>
          </a:p>
        </p:txBody>
      </p:sp>
      <p:sp>
        <p:nvSpPr>
          <p:cNvPr id="7" name="TextBox 6"/>
          <p:cNvSpPr txBox="1">
            <a:spLocks noChangeArrowheads="1"/>
          </p:cNvSpPr>
          <p:nvPr/>
        </p:nvSpPr>
        <p:spPr bwMode="auto">
          <a:xfrm>
            <a:off x="3765739" y="3472231"/>
            <a:ext cx="1043389" cy="95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宋体" panose="02010600030101010101" pitchFamily="2" charset="-122"/>
              </a:defRPr>
            </a:lvl1pPr>
            <a:lvl2pPr marL="742950" indent="-285750">
              <a:defRPr sz="2000">
                <a:solidFill>
                  <a:schemeClr val="tx1"/>
                </a:solidFill>
                <a:latin typeface="Arial" panose="020B0604020202020204" pitchFamily="34" charset="0"/>
                <a:ea typeface="宋体" panose="02010600030101010101" pitchFamily="2" charset="-122"/>
              </a:defRPr>
            </a:lvl2pPr>
            <a:lvl3pPr marL="1143000" indent="-228600">
              <a:defRPr sz="2000">
                <a:solidFill>
                  <a:schemeClr val="tx1"/>
                </a:solidFill>
                <a:latin typeface="Arial" panose="020B0604020202020204" pitchFamily="34" charset="0"/>
                <a:ea typeface="宋体" panose="02010600030101010101" pitchFamily="2" charset="-122"/>
              </a:defRPr>
            </a:lvl3pPr>
            <a:lvl4pPr marL="1600200" indent="-228600">
              <a:defRPr sz="2000">
                <a:solidFill>
                  <a:schemeClr val="tx1"/>
                </a:solidFill>
                <a:latin typeface="Arial" panose="020B0604020202020204" pitchFamily="34" charset="0"/>
                <a:ea typeface="宋体" panose="02010600030101010101" pitchFamily="2" charset="-122"/>
              </a:defRPr>
            </a:lvl4pPr>
            <a:lvl5pPr marL="2057400" indent="-228600">
              <a:defRPr sz="2000">
                <a:solidFill>
                  <a:schemeClr val="tx1"/>
                </a:solidFill>
                <a:latin typeface="Arial" panose="020B0604020202020204" pitchFamily="34" charset="0"/>
                <a:ea typeface="宋体" panose="02010600030101010101" pitchFamily="2" charset="-122"/>
              </a:defRPr>
            </a:lvl5pPr>
            <a:lvl6pPr marL="25146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718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290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86200" indent="-228600" defTabSz="1030605" fontAlgn="base">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a:r>
              <a:rPr lang="en-US" altLang="zh-CN" sz="5625" dirty="0" smtClean="0">
                <a:solidFill>
                  <a:schemeClr val="bg1"/>
                </a:solidFill>
                <a:ea typeface="微软雅黑" panose="020B0503020204020204" pitchFamily="34" charset="-122"/>
                <a:sym typeface="Arial" panose="020B0604020202020204" pitchFamily="34" charset="0"/>
              </a:rPr>
              <a:t>02</a:t>
            </a:r>
            <a:endParaRPr lang="en-US" altLang="zh-CN" sz="5625" dirty="0">
              <a:solidFill>
                <a:schemeClr val="bg1"/>
              </a:solidFill>
              <a:ea typeface="微软雅黑" panose="020B0503020204020204"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lide(fromBottom)">
                                      <p:cBhvr>
                                        <p:cTn id="21" dur="500"/>
                                        <p:tgtEl>
                                          <p:spTgt spid="6"/>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Bottom)">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5690F40-88F7-4300-AAF2-32E5C46882C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369"/>
</p:tagLst>
</file>

<file path=ppt/theme/theme1.xml><?xml version="1.0" encoding="utf-8"?>
<a:theme xmlns:a="http://schemas.openxmlformats.org/drawingml/2006/main" name=" www.2ppt.com">
  <a:themeElements>
    <a:clrScheme name="自定义 895">
      <a:dk1>
        <a:sysClr val="windowText" lastClr="000000"/>
      </a:dk1>
      <a:lt1>
        <a:sysClr val="window" lastClr="FFFFFF"/>
      </a:lt1>
      <a:dk2>
        <a:srgbClr val="44546A"/>
      </a:dk2>
      <a:lt2>
        <a:srgbClr val="E7E6E6"/>
      </a:lt2>
      <a:accent1>
        <a:srgbClr val="E46C0A"/>
      </a:accent1>
      <a:accent2>
        <a:srgbClr val="595959"/>
      </a:accent2>
      <a:accent3>
        <a:srgbClr val="E46C0A"/>
      </a:accent3>
      <a:accent4>
        <a:srgbClr val="595959"/>
      </a:accent4>
      <a:accent5>
        <a:srgbClr val="E46C0A"/>
      </a:accent5>
      <a:accent6>
        <a:srgbClr val="595959"/>
      </a:accent6>
      <a:hlink>
        <a:srgbClr val="E46C0A"/>
      </a:hlink>
      <a:folHlink>
        <a:srgbClr val="59595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2018</Words>
  <Application>Microsoft Office PowerPoint</Application>
  <PresentationFormat>自定义</PresentationFormat>
  <Paragraphs>284</Paragraphs>
  <Slides>26</Slides>
  <Notes>26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Clear Sans Thin</vt:lpstr>
      <vt:lpstr>Lato Light</vt:lpstr>
      <vt:lpstr>Malgun Gothic</vt:lpstr>
      <vt:lpstr>方正粗谭黑简体</vt:lpstr>
      <vt:lpstr>方正正准黑简体</vt:lpstr>
      <vt:lpstr>华文黑体</vt:lpstr>
      <vt:lpstr>时尚中黑简体</vt:lpstr>
      <vt:lpstr>宋体</vt:lpstr>
      <vt:lpstr>微软雅黑</vt:lpstr>
      <vt:lpstr>Agency FB</vt:lpstr>
      <vt:lpstr>Arial</vt:lpstr>
      <vt:lpstr>Calibri</vt:lpstr>
      <vt:lpstr>Calibri Light</vt:lpstr>
      <vt:lpstr>Franklin Gothic Book</vt:lpstr>
      <vt:lpstr>Impact</vt:lpstr>
      <vt:lpstr>Roboto condensed</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2022-03-14T03:20:12Z</dcterms:created>
  <dcterms:modified xsi:type="dcterms:W3CDTF">2023-01-10T05:27:01Z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48A4913B9C914C7A822B2CBF5B424546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