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7" r:id="rId2"/>
    <p:sldId id="256" r:id="rId3"/>
    <p:sldId id="258" r:id="rId4"/>
    <p:sldId id="259" r:id="rId5"/>
    <p:sldId id="260" r:id="rId6"/>
    <p:sldId id="264" r:id="rId7"/>
    <p:sldId id="263" r:id="rId8"/>
    <p:sldId id="262" r:id="rId9"/>
    <p:sldId id="269" r:id="rId10"/>
    <p:sldId id="266" r:id="rId11"/>
    <p:sldId id="265" r:id="rId12"/>
    <p:sldId id="267" r:id="rId13"/>
    <p:sldId id="268" r:id="rId14"/>
    <p:sldId id="270" r:id="rId15"/>
    <p:sldId id="272" r:id="rId16"/>
    <p:sldId id="273" r:id="rId17"/>
    <p:sldId id="271" r:id="rId18"/>
    <p:sldId id="274" r:id="rId19"/>
    <p:sldId id="275" r:id="rId20"/>
    <p:sldId id="276" r:id="rId21"/>
    <p:sldId id="277" r:id="rId22"/>
    <p:sldId id="284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CC24"/>
    <a:srgbClr val="175AA9"/>
    <a:srgbClr val="88A8D7"/>
    <a:srgbClr val="87A9D8"/>
    <a:srgbClr val="F08DA6"/>
    <a:srgbClr val="FFFFFF"/>
    <a:srgbClr val="FECD26"/>
    <a:srgbClr val="F9D5F7"/>
    <a:srgbClr val="E74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280" autoAdjust="0"/>
  </p:normalViewPr>
  <p:slideViewPr>
    <p:cSldViewPr snapToGrid="0" showGuides="1">
      <p:cViewPr varScale="1">
        <p:scale>
          <a:sx n="76" d="100"/>
          <a:sy n="76" d="100"/>
        </p:scale>
        <p:origin x="102" y="516"/>
      </p:cViewPr>
      <p:guideLst>
        <p:guide orient="horz" pos="2092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流量指数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输入标题</c:v>
                </c:pt>
                <c:pt idx="1">
                  <c:v>输入标题</c:v>
                </c:pt>
                <c:pt idx="2">
                  <c:v>输入标题</c:v>
                </c:pt>
                <c:pt idx="3">
                  <c:v>输入标题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0-4CC5-ADF2-254016E4AC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吸引指数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输入标题</c:v>
                </c:pt>
                <c:pt idx="1">
                  <c:v>输入标题</c:v>
                </c:pt>
                <c:pt idx="2">
                  <c:v>输入标题</c:v>
                </c:pt>
                <c:pt idx="3">
                  <c:v>输入标题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30-4CC5-ADF2-254016E4AC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创新指数</c:v>
                </c:pt>
              </c:strCache>
            </c:strRef>
          </c:tx>
          <c:spPr>
            <a:solidFill>
              <a:srgbClr val="F19FC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输入标题</c:v>
                </c:pt>
                <c:pt idx="1">
                  <c:v>输入标题</c:v>
                </c:pt>
                <c:pt idx="2">
                  <c:v>输入标题</c:v>
                </c:pt>
                <c:pt idx="3">
                  <c:v>输入标题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30-4CC5-ADF2-254016E4A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2852768"/>
        <c:axId val="427271328"/>
      </c:barChart>
      <c:catAx>
        <c:axId val="352852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7271328"/>
        <c:crosses val="autoZero"/>
        <c:auto val="1"/>
        <c:lblAlgn val="ctr"/>
        <c:lblOffset val="100"/>
        <c:noMultiLvlLbl val="0"/>
      </c:catAx>
      <c:valAx>
        <c:axId val="427271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285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输入标题</c:v>
                </c:pt>
              </c:strCache>
            </c:strRef>
          </c:tx>
          <c:spPr>
            <a:ln w="57150" cap="rnd" cmpd="sng" algn="ctr">
              <a:solidFill>
                <a:srgbClr val="FFCC24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yyyy/m/d</c:formatCode>
                <c:ptCount val="5"/>
                <c:pt idx="0">
                  <c:v>42071</c:v>
                </c:pt>
                <c:pt idx="1">
                  <c:v>42437</c:v>
                </c:pt>
                <c:pt idx="2">
                  <c:v>42802</c:v>
                </c:pt>
                <c:pt idx="3">
                  <c:v>43167</c:v>
                </c:pt>
                <c:pt idx="4">
                  <c:v>43532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0F-440C-9881-B7933DDAC8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输入标题2</c:v>
                </c:pt>
              </c:strCache>
            </c:strRef>
          </c:tx>
          <c:spPr>
            <a:ln w="38100" cap="rnd" cmpd="sng" algn="ctr">
              <a:solidFill>
                <a:srgbClr val="F19FC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yyyy/m/d</c:formatCode>
                <c:ptCount val="5"/>
                <c:pt idx="0">
                  <c:v>42071</c:v>
                </c:pt>
                <c:pt idx="1">
                  <c:v>42437</c:v>
                </c:pt>
                <c:pt idx="2">
                  <c:v>42802</c:v>
                </c:pt>
                <c:pt idx="3">
                  <c:v>43167</c:v>
                </c:pt>
                <c:pt idx="4">
                  <c:v>43532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0F-440C-9881-B7933DDAC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0006544"/>
        <c:axId val="468195376"/>
      </c:radarChart>
      <c:catAx>
        <c:axId val="630006544"/>
        <c:scaling>
          <c:orientation val="minMax"/>
        </c:scaling>
        <c:delete val="0"/>
        <c:axPos val="b"/>
        <c:numFmt formatCode="yyyy/m/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8195376"/>
        <c:crosses val="autoZero"/>
        <c:auto val="1"/>
        <c:lblAlgn val="ctr"/>
        <c:lblOffset val="100"/>
        <c:noMultiLvlLbl val="0"/>
      </c:catAx>
      <c:valAx>
        <c:axId val="468195376"/>
        <c:scaling>
          <c:orientation val="minMax"/>
        </c:scaling>
        <c:delete val="0"/>
        <c:axPos val="l"/>
        <c:majorGridlines>
          <c:spPr>
            <a:ln w="508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3000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b="1" dirty="0">
                <a:solidFill>
                  <a:schemeClr val="bg1"/>
                </a:solidFill>
              </a:rPr>
              <a:t>38</a:t>
            </a:r>
            <a:r>
              <a:rPr lang="zh-CN" altLang="en-US" b="1" dirty="0">
                <a:solidFill>
                  <a:schemeClr val="bg1"/>
                </a:solidFill>
              </a:rPr>
              <a:t>女神节图表分析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值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1"/>
            <c:bubble3D val="0"/>
            <c:spPr>
              <a:solidFill>
                <a:srgbClr val="F19F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C7-488D-8715-3D4F025FC391}"/>
              </c:ext>
            </c:extLst>
          </c:dPt>
          <c:dPt>
            <c:idx val="1"/>
            <c:invertIfNegative val="1"/>
            <c:bubble3D val="0"/>
            <c:spPr>
              <a:solidFill>
                <a:srgbClr val="F9D5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C7-488D-8715-3D4F025FC391}"/>
              </c:ext>
            </c:extLst>
          </c:dPt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bubbleSize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4</c:v>
                </c:pt>
                <c:pt idx="2">
                  <c:v>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C9C7-488D-8715-3D4F025FC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68127280"/>
        <c:axId val="468096976"/>
      </c:bubbleChart>
      <c:valAx>
        <c:axId val="468127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8096976"/>
        <c:crosses val="autoZero"/>
        <c:crossBetween val="midCat"/>
      </c:valAx>
      <c:valAx>
        <c:axId val="46809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8127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5400" cap="rnd" cmpd="sng" algn="ctr">
        <a:solidFill>
          <a:schemeClr val="phClr"/>
        </a:solidFill>
        <a:prstDash val="sysDot"/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BAD50A-4180-46FB-9053-6448E6449133}" type="doc">
      <dgm:prSet loTypeId="urn:microsoft.com/office/officeart/2005/8/layout/arrow2#1" loCatId="process" qsTypeId="urn:microsoft.com/office/officeart/2005/8/quickstyle/simple1#24" qsCatId="simple" csTypeId="urn:microsoft.com/office/officeart/2005/8/colors/accent1_2#18" csCatId="accent1" phldr="1"/>
      <dgm:spPr/>
    </dgm:pt>
    <dgm:pt modelId="{A28E7A6D-FAB8-46BB-92B4-9614A143AD33}">
      <dgm:prSet phldrT="[文本]" custT="1"/>
      <dgm:spPr/>
      <dgm:t>
        <a:bodyPr/>
        <a:lstStyle/>
        <a:p>
          <a:pPr algn="l">
            <a:buClrTx/>
            <a:buSzTx/>
            <a:buFontTx/>
            <a:buNone/>
          </a:pPr>
          <a:endParaRPr kumimoji="0" lang="en-US" altLang="zh-CN" sz="1400" b="0" i="0" u="none" strike="noStrike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微软雅黑" panose="020B0503020204020204" pitchFamily="34" charset="-122"/>
            <a:ea typeface="微软雅黑" panose="020B0503020204020204" pitchFamily="34" charset="-122"/>
            <a:cs typeface="+mn-cs"/>
            <a:sym typeface="微软雅黑" panose="020B0503020204020204" pitchFamily="34" charset="-122"/>
          </a:endParaRPr>
        </a:p>
        <a:p>
          <a:pPr algn="l">
            <a:buClrTx/>
            <a:buSzTx/>
            <a:buFontTx/>
            <a:buNone/>
          </a:pPr>
          <a:r>
            <a:rPr kumimoji="0" lang="zh-CN" altLang="en-US" sz="1400" b="0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rPr>
            <a:t>输入标题</a:t>
          </a:r>
        </a:p>
        <a:p>
          <a:pPr algn="l">
            <a:buClrTx/>
            <a:buSzTx/>
            <a:buFontTx/>
            <a:buNone/>
          </a:pPr>
          <a:r>
            <a:rPr kumimoji="0" lang="zh-CN" altLang="en-US" sz="1200" b="0" i="0" u="none" strike="noStrike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cs typeface="华文黑体" pitchFamily="2" charset="-122"/>
              <a:sym typeface="Bebas" pitchFamily="2" charset="0"/>
            </a:rPr>
            <a:t>您的内容打在这里，或者通过复制您的文本后，在此框中选择粘贴，并选择只保留文字。</a:t>
          </a:r>
          <a:endParaRPr lang="zh-CN" altLang="en-US" sz="1200" dirty="0"/>
        </a:p>
      </dgm:t>
    </dgm:pt>
    <dgm:pt modelId="{80655996-D839-40EC-B383-739AF9904CD0}" type="parTrans" cxnId="{3D49C894-C559-4C6E-862A-ACD2400346C9}">
      <dgm:prSet/>
      <dgm:spPr/>
      <dgm:t>
        <a:bodyPr/>
        <a:lstStyle/>
        <a:p>
          <a:endParaRPr lang="zh-CN" altLang="en-US"/>
        </a:p>
      </dgm:t>
    </dgm:pt>
    <dgm:pt modelId="{61BC56C3-D003-481E-A40E-6F29820E61EE}" type="sibTrans" cxnId="{3D49C894-C559-4C6E-862A-ACD2400346C9}">
      <dgm:prSet/>
      <dgm:spPr/>
      <dgm:t>
        <a:bodyPr/>
        <a:lstStyle/>
        <a:p>
          <a:endParaRPr lang="zh-CN" altLang="en-US"/>
        </a:p>
      </dgm:t>
    </dgm:pt>
    <dgm:pt modelId="{F75CB2ED-F1F1-47E1-87EC-4BDE7F514D05}">
      <dgm:prSet phldrT="[文本]" custT="1"/>
      <dgm:spPr/>
      <dgm:t>
        <a:bodyPr/>
        <a:lstStyle/>
        <a:p>
          <a:pPr>
            <a:buClrTx/>
            <a:buSzTx/>
            <a:buFontTx/>
            <a:buNone/>
          </a:pPr>
          <a:endParaRPr kumimoji="0" lang="en-US" altLang="zh-CN" sz="1400" b="0" i="0" u="none" strike="noStrike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微软雅黑" panose="020B0503020204020204" pitchFamily="34" charset="-122"/>
            <a:ea typeface="微软雅黑" panose="020B0503020204020204" pitchFamily="34" charset="-122"/>
            <a:cs typeface="+mn-cs"/>
            <a:sym typeface="微软雅黑" panose="020B0503020204020204" pitchFamily="34" charset="-122"/>
          </a:endParaRPr>
        </a:p>
        <a:p>
          <a:pPr>
            <a:buClrTx/>
            <a:buSzTx/>
            <a:buFontTx/>
            <a:buNone/>
          </a:pPr>
          <a:r>
            <a:rPr kumimoji="0" lang="zh-CN" altLang="en-US" sz="1400" b="0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rPr>
            <a:t>输入标题</a:t>
          </a:r>
        </a:p>
        <a:p>
          <a:pPr>
            <a:buClrTx/>
            <a:buSzTx/>
            <a:buFontTx/>
            <a:buNone/>
          </a:pPr>
          <a:r>
            <a:rPr kumimoji="0" lang="zh-CN" altLang="en-US" sz="1200" b="0" i="0" u="none" strike="noStrike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cs typeface="华文黑体" pitchFamily="2" charset="-122"/>
              <a:sym typeface="Bebas" pitchFamily="2" charset="0"/>
            </a:rPr>
            <a:t>您的内容打在这里，或者通过复制您的文本后，在此框中选择粘贴，并选择只保留文字。</a:t>
          </a:r>
          <a:endParaRPr lang="zh-CN" altLang="en-US" sz="1200" dirty="0"/>
        </a:p>
      </dgm:t>
    </dgm:pt>
    <dgm:pt modelId="{A9A66F61-D3B1-4129-BA47-623DBFCE7629}" type="parTrans" cxnId="{F8A43555-883C-4395-B5B6-D232E502ACF6}">
      <dgm:prSet/>
      <dgm:spPr/>
      <dgm:t>
        <a:bodyPr/>
        <a:lstStyle/>
        <a:p>
          <a:endParaRPr lang="zh-CN" altLang="en-US"/>
        </a:p>
      </dgm:t>
    </dgm:pt>
    <dgm:pt modelId="{58E61053-7704-4DAE-AD52-D98CE08DEEB6}" type="sibTrans" cxnId="{F8A43555-883C-4395-B5B6-D232E502ACF6}">
      <dgm:prSet/>
      <dgm:spPr/>
      <dgm:t>
        <a:bodyPr/>
        <a:lstStyle/>
        <a:p>
          <a:endParaRPr lang="zh-CN" altLang="en-US"/>
        </a:p>
      </dgm:t>
    </dgm:pt>
    <dgm:pt modelId="{949234EC-C847-42B4-B26A-DBA854586A83}">
      <dgm:prSet phldrT="[文本]" custT="1"/>
      <dgm:spPr/>
      <dgm:t>
        <a:bodyPr/>
        <a:lstStyle/>
        <a:p>
          <a:pPr algn="l">
            <a:lnSpc>
              <a:spcPct val="100000"/>
            </a:lnSpc>
            <a:buClrTx/>
            <a:buSzTx/>
            <a:buFontTx/>
            <a:buNone/>
          </a:pPr>
          <a:r>
            <a:rPr kumimoji="0" lang="zh-CN" altLang="en-US" sz="1400" b="0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rPr>
            <a:t>                                         输入标题</a:t>
          </a:r>
        </a:p>
        <a:p>
          <a:pPr algn="l">
            <a:lnSpc>
              <a:spcPct val="90000"/>
            </a:lnSpc>
            <a:buClrTx/>
            <a:buSzTx/>
            <a:buFontTx/>
            <a:buNone/>
          </a:pPr>
          <a:r>
            <a:rPr kumimoji="0" lang="zh-CN" altLang="en-US" sz="1200" b="0" i="0" u="none" strike="noStrike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cs typeface="华文黑体" pitchFamily="2" charset="-122"/>
              <a:sym typeface="Bebas" pitchFamily="2" charset="0"/>
            </a:rPr>
            <a:t>您的内容打在这里，或者通过复制您的文本后，在此框中选择粘贴，并选择只保留文字。</a:t>
          </a:r>
          <a:endParaRPr lang="zh-CN" altLang="en-US" sz="1200" dirty="0"/>
        </a:p>
      </dgm:t>
    </dgm:pt>
    <dgm:pt modelId="{79BDCB58-2394-4A58-8B4A-A976CE98B80B}" type="parTrans" cxnId="{5666006D-83BF-4E95-9920-C5D30CA821C2}">
      <dgm:prSet/>
      <dgm:spPr/>
      <dgm:t>
        <a:bodyPr/>
        <a:lstStyle/>
        <a:p>
          <a:endParaRPr lang="zh-CN" altLang="en-US"/>
        </a:p>
      </dgm:t>
    </dgm:pt>
    <dgm:pt modelId="{D3011A25-5FC5-4C91-BA07-927F21F67F0E}" type="sibTrans" cxnId="{5666006D-83BF-4E95-9920-C5D30CA821C2}">
      <dgm:prSet/>
      <dgm:spPr/>
      <dgm:t>
        <a:bodyPr/>
        <a:lstStyle/>
        <a:p>
          <a:endParaRPr lang="zh-CN" altLang="en-US"/>
        </a:p>
      </dgm:t>
    </dgm:pt>
    <dgm:pt modelId="{332935C2-D0CF-4190-8404-2164894A3A88}" type="pres">
      <dgm:prSet presAssocID="{D6BAD50A-4180-46FB-9053-6448E6449133}" presName="arrowDiagram" presStyleCnt="0">
        <dgm:presLayoutVars>
          <dgm:chMax val="5"/>
          <dgm:dir/>
          <dgm:resizeHandles val="exact"/>
        </dgm:presLayoutVars>
      </dgm:prSet>
      <dgm:spPr/>
    </dgm:pt>
    <dgm:pt modelId="{9C22106E-EF7E-4C05-AAA9-139D2D5F494F}" type="pres">
      <dgm:prSet presAssocID="{D6BAD50A-4180-46FB-9053-6448E6449133}" presName="arrow" presStyleLbl="bgShp" presStyleIdx="0" presStyleCnt="1" custAng="420000" custLinFactNeighborX="5819" custLinFactNeighborY="2672"/>
      <dgm:spPr>
        <a:solidFill>
          <a:schemeClr val="bg1"/>
        </a:solidFill>
      </dgm:spPr>
    </dgm:pt>
    <dgm:pt modelId="{449EC7E6-C53A-43AB-9984-54228BB3F4D9}" type="pres">
      <dgm:prSet presAssocID="{D6BAD50A-4180-46FB-9053-6448E6449133}" presName="arrowDiagram3" presStyleCnt="0"/>
      <dgm:spPr/>
    </dgm:pt>
    <dgm:pt modelId="{BF46D18D-587F-49ED-8950-91AAEB337CC7}" type="pres">
      <dgm:prSet presAssocID="{A28E7A6D-FAB8-46BB-92B4-9614A143AD33}" presName="bullet3a" presStyleLbl="node1" presStyleIdx="0" presStyleCnt="3"/>
      <dgm:spPr/>
    </dgm:pt>
    <dgm:pt modelId="{2BCF8617-2806-441D-ADFE-53263FBD9F28}" type="pres">
      <dgm:prSet presAssocID="{A28E7A6D-FAB8-46BB-92B4-9614A143AD33}" presName="textBox3a" presStyleLbl="revTx" presStyleIdx="0" presStyleCnt="3" custAng="0" custScaleX="207964" custLinFactNeighborX="44756" custLinFactNeighborY="-172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98B258-26A3-44F3-8029-A1087C2B7BF8}" type="pres">
      <dgm:prSet presAssocID="{F75CB2ED-F1F1-47E1-87EC-4BDE7F514D05}" presName="bullet3b" presStyleLbl="node1" presStyleIdx="1" presStyleCnt="3" custLinFactX="10983" custLinFactNeighborX="100000" custLinFactNeighborY="-72881"/>
      <dgm:spPr>
        <a:solidFill>
          <a:srgbClr val="F19FC0"/>
        </a:solidFill>
      </dgm:spPr>
    </dgm:pt>
    <dgm:pt modelId="{966FDDCD-8178-45F3-B58C-F25B4BF1D6BC}" type="pres">
      <dgm:prSet presAssocID="{F75CB2ED-F1F1-47E1-87EC-4BDE7F514D05}" presName="textBox3b" presStyleLbl="revTx" presStyleIdx="1" presStyleCnt="3" custScaleX="201626" custLinFactNeighborX="54487" custLinFactNeighborY="-392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73F948-2283-4488-A699-EE72B798DF9C}" type="pres">
      <dgm:prSet presAssocID="{949234EC-C847-42B4-B26A-DBA854586A83}" presName="bullet3c" presStyleLbl="node1" presStyleIdx="2" presStyleCnt="3" custLinFactX="84959" custLinFactNeighborX="100000" custLinFactNeighborY="-22284"/>
      <dgm:spPr>
        <a:solidFill>
          <a:srgbClr val="F9D5F7"/>
        </a:solidFill>
      </dgm:spPr>
    </dgm:pt>
    <dgm:pt modelId="{F8DE8A71-2AE5-409E-A676-248BC6CC8844}" type="pres">
      <dgm:prSet presAssocID="{949234EC-C847-42B4-B26A-DBA854586A83}" presName="textBox3c" presStyleLbl="revTx" presStyleIdx="2" presStyleCnt="3" custScaleX="211100" custLinFactNeighborX="-90862" custLinFactNeighborY="-442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666006D-83BF-4E95-9920-C5D30CA821C2}" srcId="{D6BAD50A-4180-46FB-9053-6448E6449133}" destId="{949234EC-C847-42B4-B26A-DBA854586A83}" srcOrd="2" destOrd="0" parTransId="{79BDCB58-2394-4A58-8B4A-A976CE98B80B}" sibTransId="{D3011A25-5FC5-4C91-BA07-927F21F67F0E}"/>
    <dgm:cxn modelId="{F8A43555-883C-4395-B5B6-D232E502ACF6}" srcId="{D6BAD50A-4180-46FB-9053-6448E6449133}" destId="{F75CB2ED-F1F1-47E1-87EC-4BDE7F514D05}" srcOrd="1" destOrd="0" parTransId="{A9A66F61-D3B1-4129-BA47-623DBFCE7629}" sibTransId="{58E61053-7704-4DAE-AD52-D98CE08DEEB6}"/>
    <dgm:cxn modelId="{3C75CDD4-73B7-4B47-A419-839B36A796D7}" type="presOf" srcId="{949234EC-C847-42B4-B26A-DBA854586A83}" destId="{F8DE8A71-2AE5-409E-A676-248BC6CC8844}" srcOrd="0" destOrd="0" presId="urn:microsoft.com/office/officeart/2005/8/layout/arrow2#1"/>
    <dgm:cxn modelId="{2AE8FC1E-A325-4E90-9856-F89FF88BE942}" type="presOf" srcId="{D6BAD50A-4180-46FB-9053-6448E6449133}" destId="{332935C2-D0CF-4190-8404-2164894A3A88}" srcOrd="0" destOrd="0" presId="urn:microsoft.com/office/officeart/2005/8/layout/arrow2#1"/>
    <dgm:cxn modelId="{3D49C894-C559-4C6E-862A-ACD2400346C9}" srcId="{D6BAD50A-4180-46FB-9053-6448E6449133}" destId="{A28E7A6D-FAB8-46BB-92B4-9614A143AD33}" srcOrd="0" destOrd="0" parTransId="{80655996-D839-40EC-B383-739AF9904CD0}" sibTransId="{61BC56C3-D003-481E-A40E-6F29820E61EE}"/>
    <dgm:cxn modelId="{0F6C1104-4F9E-4D49-BD03-9E61FD42B0A5}" type="presOf" srcId="{A28E7A6D-FAB8-46BB-92B4-9614A143AD33}" destId="{2BCF8617-2806-441D-ADFE-53263FBD9F28}" srcOrd="0" destOrd="0" presId="urn:microsoft.com/office/officeart/2005/8/layout/arrow2#1"/>
    <dgm:cxn modelId="{7379FCFA-BD03-4CC8-8BA3-88844AB9995A}" type="presOf" srcId="{F75CB2ED-F1F1-47E1-87EC-4BDE7F514D05}" destId="{966FDDCD-8178-45F3-B58C-F25B4BF1D6BC}" srcOrd="0" destOrd="0" presId="urn:microsoft.com/office/officeart/2005/8/layout/arrow2#1"/>
    <dgm:cxn modelId="{655CE26F-DF3C-408C-B72B-E3FDA12E9A62}" type="presParOf" srcId="{332935C2-D0CF-4190-8404-2164894A3A88}" destId="{9C22106E-EF7E-4C05-AAA9-139D2D5F494F}" srcOrd="0" destOrd="0" presId="urn:microsoft.com/office/officeart/2005/8/layout/arrow2#1"/>
    <dgm:cxn modelId="{F5CBC95E-2E13-4ADF-852F-B6C2B6580731}" type="presParOf" srcId="{332935C2-D0CF-4190-8404-2164894A3A88}" destId="{449EC7E6-C53A-43AB-9984-54228BB3F4D9}" srcOrd="1" destOrd="0" presId="urn:microsoft.com/office/officeart/2005/8/layout/arrow2#1"/>
    <dgm:cxn modelId="{3754F98B-6DBF-4CBA-AFAD-D645D0030517}" type="presParOf" srcId="{449EC7E6-C53A-43AB-9984-54228BB3F4D9}" destId="{BF46D18D-587F-49ED-8950-91AAEB337CC7}" srcOrd="0" destOrd="0" presId="urn:microsoft.com/office/officeart/2005/8/layout/arrow2#1"/>
    <dgm:cxn modelId="{AFAF7757-8E21-41AD-BFE8-C836FBE53B34}" type="presParOf" srcId="{449EC7E6-C53A-43AB-9984-54228BB3F4D9}" destId="{2BCF8617-2806-441D-ADFE-53263FBD9F28}" srcOrd="1" destOrd="0" presId="urn:microsoft.com/office/officeart/2005/8/layout/arrow2#1"/>
    <dgm:cxn modelId="{437760F9-77EC-4587-8545-8DFA40FA40F2}" type="presParOf" srcId="{449EC7E6-C53A-43AB-9984-54228BB3F4D9}" destId="{1C98B258-26A3-44F3-8029-A1087C2B7BF8}" srcOrd="2" destOrd="0" presId="urn:microsoft.com/office/officeart/2005/8/layout/arrow2#1"/>
    <dgm:cxn modelId="{3275F7DE-074D-4D39-A1E3-254CAB91955B}" type="presParOf" srcId="{449EC7E6-C53A-43AB-9984-54228BB3F4D9}" destId="{966FDDCD-8178-45F3-B58C-F25B4BF1D6BC}" srcOrd="3" destOrd="0" presId="urn:microsoft.com/office/officeart/2005/8/layout/arrow2#1"/>
    <dgm:cxn modelId="{7FDCE4FD-63CD-4D7A-A7FF-F87198E5B64F}" type="presParOf" srcId="{449EC7E6-C53A-43AB-9984-54228BB3F4D9}" destId="{E573F948-2283-4488-A699-EE72B798DF9C}" srcOrd="4" destOrd="0" presId="urn:microsoft.com/office/officeart/2005/8/layout/arrow2#1"/>
    <dgm:cxn modelId="{C46F835A-B1D7-46CF-90FF-5643379652AE}" type="presParOf" srcId="{449EC7E6-C53A-43AB-9984-54228BB3F4D9}" destId="{F8DE8A71-2AE5-409E-A676-248BC6CC8844}" srcOrd="5" destOrd="0" presId="urn:microsoft.com/office/officeart/2005/8/layout/arrow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368A83-DA77-4465-A5CF-B109950CB428}" type="doc">
      <dgm:prSet loTypeId="urn:microsoft.com/office/officeart/2008/layout/CircleAccentTimeline#1" loCatId="process" qsTypeId="urn:microsoft.com/office/officeart/2005/8/quickstyle/simple1#25" qsCatId="simple" csTypeId="urn:microsoft.com/office/officeart/2005/8/colors/accent1_2#19" csCatId="accent1" phldr="1"/>
      <dgm:spPr/>
      <dgm:t>
        <a:bodyPr/>
        <a:lstStyle/>
        <a:p>
          <a:endParaRPr lang="zh-CN" altLang="en-US"/>
        </a:p>
      </dgm:t>
    </dgm:pt>
    <dgm:pt modelId="{60681890-5625-4CEF-9DAC-DA1C2E527DA5}">
      <dgm:prSet phldrT="[文本]"/>
      <dgm:spPr/>
      <dgm:t>
        <a:bodyPr/>
        <a:lstStyle/>
        <a:p>
          <a:endParaRPr lang="zh-CN" altLang="en-US" dirty="0"/>
        </a:p>
      </dgm:t>
    </dgm:pt>
    <dgm:pt modelId="{7105DF01-63DC-4157-8149-BCCAF6966965}" type="parTrans" cxnId="{C6C0F111-AE31-4483-9CA9-41FA8673735F}">
      <dgm:prSet/>
      <dgm:spPr/>
      <dgm:t>
        <a:bodyPr/>
        <a:lstStyle/>
        <a:p>
          <a:endParaRPr lang="zh-CN" altLang="en-US"/>
        </a:p>
      </dgm:t>
    </dgm:pt>
    <dgm:pt modelId="{2EB240B6-0F57-42E6-9E5D-35228697424A}" type="sibTrans" cxnId="{C6C0F111-AE31-4483-9CA9-41FA8673735F}">
      <dgm:prSet/>
      <dgm:spPr/>
      <dgm:t>
        <a:bodyPr/>
        <a:lstStyle/>
        <a:p>
          <a:endParaRPr lang="zh-CN" altLang="en-US"/>
        </a:p>
      </dgm:t>
    </dgm:pt>
    <dgm:pt modelId="{62F55BD6-96B5-41F3-9289-6D2B78CA1FCC}">
      <dgm:prSet phldrT="[文本]"/>
      <dgm:spPr/>
      <dgm:t>
        <a:bodyPr/>
        <a:lstStyle/>
        <a:p>
          <a:endParaRPr lang="zh-CN" altLang="en-US" dirty="0"/>
        </a:p>
      </dgm:t>
    </dgm:pt>
    <dgm:pt modelId="{30B0600F-D0A2-4ED5-BC34-F14FF6FA8A03}" type="parTrans" cxnId="{64F4C825-AD3B-4823-B265-EB9C3755ED45}">
      <dgm:prSet/>
      <dgm:spPr/>
      <dgm:t>
        <a:bodyPr/>
        <a:lstStyle/>
        <a:p>
          <a:endParaRPr lang="zh-CN" altLang="en-US"/>
        </a:p>
      </dgm:t>
    </dgm:pt>
    <dgm:pt modelId="{DF3D6144-7243-4A20-B682-AA67F9CDC839}" type="sibTrans" cxnId="{64F4C825-AD3B-4823-B265-EB9C3755ED45}">
      <dgm:prSet/>
      <dgm:spPr/>
      <dgm:t>
        <a:bodyPr/>
        <a:lstStyle/>
        <a:p>
          <a:endParaRPr lang="zh-CN" altLang="en-US"/>
        </a:p>
      </dgm:t>
    </dgm:pt>
    <dgm:pt modelId="{2A9E025C-BCB0-47F5-9288-9C0B2A047030}">
      <dgm:prSet phldrT="[文本]"/>
      <dgm:spPr/>
      <dgm:t>
        <a:bodyPr/>
        <a:lstStyle/>
        <a:p>
          <a:endParaRPr lang="zh-CN" altLang="en-US" dirty="0"/>
        </a:p>
      </dgm:t>
    </dgm:pt>
    <dgm:pt modelId="{EF037EA2-8BBC-4713-8920-10451EA0CD6A}" type="parTrans" cxnId="{7B960626-3614-4867-9630-E78CC4F0A30A}">
      <dgm:prSet/>
      <dgm:spPr/>
      <dgm:t>
        <a:bodyPr/>
        <a:lstStyle/>
        <a:p>
          <a:endParaRPr lang="zh-CN" altLang="en-US"/>
        </a:p>
      </dgm:t>
    </dgm:pt>
    <dgm:pt modelId="{40FC3783-FB27-4999-A2DD-FD343E16C387}" type="sibTrans" cxnId="{7B960626-3614-4867-9630-E78CC4F0A30A}">
      <dgm:prSet/>
      <dgm:spPr/>
      <dgm:t>
        <a:bodyPr/>
        <a:lstStyle/>
        <a:p>
          <a:endParaRPr lang="zh-CN" altLang="en-US"/>
        </a:p>
      </dgm:t>
    </dgm:pt>
    <dgm:pt modelId="{54781C31-0AB4-43B3-81D0-CFBC65E587B0}">
      <dgm:prSet phldrT="[文本]"/>
      <dgm:spPr/>
      <dgm:t>
        <a:bodyPr/>
        <a:lstStyle/>
        <a:p>
          <a:endParaRPr lang="zh-CN" altLang="en-US" dirty="0"/>
        </a:p>
      </dgm:t>
    </dgm:pt>
    <dgm:pt modelId="{026ACF13-7906-407E-ACA4-2A1646777903}" type="parTrans" cxnId="{D1DAE7F0-41C0-4807-A5D7-5DA077E6E454}">
      <dgm:prSet/>
      <dgm:spPr/>
      <dgm:t>
        <a:bodyPr/>
        <a:lstStyle/>
        <a:p>
          <a:endParaRPr lang="zh-CN" altLang="en-US"/>
        </a:p>
      </dgm:t>
    </dgm:pt>
    <dgm:pt modelId="{B3982643-3B84-4593-B144-3D4E789DE423}" type="sibTrans" cxnId="{D1DAE7F0-41C0-4807-A5D7-5DA077E6E454}">
      <dgm:prSet/>
      <dgm:spPr/>
      <dgm:t>
        <a:bodyPr/>
        <a:lstStyle/>
        <a:p>
          <a:endParaRPr lang="zh-CN" altLang="en-US"/>
        </a:p>
      </dgm:t>
    </dgm:pt>
    <dgm:pt modelId="{E9A78966-1765-437D-8041-107F5AB5365E}">
      <dgm:prSet phldrT="[文本]" custT="1"/>
      <dgm:spPr/>
      <dgm:t>
        <a:bodyPr/>
        <a:lstStyle/>
        <a:p>
          <a:pPr>
            <a:buClrTx/>
            <a:buSzTx/>
            <a:buFontTx/>
            <a:buNone/>
          </a:pPr>
          <a:endParaRPr lang="zh-CN" altLang="en-US" sz="1050" dirty="0"/>
        </a:p>
      </dgm:t>
    </dgm:pt>
    <dgm:pt modelId="{DEB4A3D2-4C91-422E-ADCD-D795ACAADC90}" type="sibTrans" cxnId="{CF7C7BEE-9CD8-49C9-83B1-C5E8922DE141}">
      <dgm:prSet/>
      <dgm:spPr/>
      <dgm:t>
        <a:bodyPr/>
        <a:lstStyle/>
        <a:p>
          <a:endParaRPr lang="zh-CN" altLang="en-US"/>
        </a:p>
      </dgm:t>
    </dgm:pt>
    <dgm:pt modelId="{255C0047-5BDE-4F52-B40A-C638AE492227}" type="parTrans" cxnId="{CF7C7BEE-9CD8-49C9-83B1-C5E8922DE141}">
      <dgm:prSet/>
      <dgm:spPr/>
      <dgm:t>
        <a:bodyPr/>
        <a:lstStyle/>
        <a:p>
          <a:endParaRPr lang="zh-CN" altLang="en-US"/>
        </a:p>
      </dgm:t>
    </dgm:pt>
    <dgm:pt modelId="{CBD1FF90-3A34-45B2-92EE-D0A046C0CD69}">
      <dgm:prSet phldrT="[文本]" custT="1"/>
      <dgm:spPr/>
      <dgm:t>
        <a:bodyPr/>
        <a:lstStyle/>
        <a:p>
          <a:endParaRPr lang="zh-CN" altLang="en-US" sz="1600" dirty="0"/>
        </a:p>
      </dgm:t>
    </dgm:pt>
    <dgm:pt modelId="{D9D5ADDF-E250-43F7-8B4C-E58427215F87}" type="sibTrans" cxnId="{775B7B1E-88F6-4986-B0A6-54E05DA26904}">
      <dgm:prSet/>
      <dgm:spPr/>
      <dgm:t>
        <a:bodyPr/>
        <a:lstStyle/>
        <a:p>
          <a:endParaRPr lang="zh-CN" altLang="en-US"/>
        </a:p>
      </dgm:t>
    </dgm:pt>
    <dgm:pt modelId="{190CEB30-830F-4420-9ED1-03829080B990}" type="parTrans" cxnId="{775B7B1E-88F6-4986-B0A6-54E05DA26904}">
      <dgm:prSet/>
      <dgm:spPr/>
      <dgm:t>
        <a:bodyPr/>
        <a:lstStyle/>
        <a:p>
          <a:endParaRPr lang="zh-CN" altLang="en-US"/>
        </a:p>
      </dgm:t>
    </dgm:pt>
    <dgm:pt modelId="{B50B69FA-EE09-437E-A915-E12B8383D9A5}" type="pres">
      <dgm:prSet presAssocID="{F4368A83-DA77-4465-A5CF-B109950CB428}" presName="Name0" presStyleCnt="0">
        <dgm:presLayoutVars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D99213F2-03CC-44AF-A5EC-8A7AA99616C2}" type="pres">
      <dgm:prSet presAssocID="{E9A78966-1765-437D-8041-107F5AB5365E}" presName="parComposite" presStyleCnt="0"/>
      <dgm:spPr/>
    </dgm:pt>
    <dgm:pt modelId="{ECFCB74A-98D8-4EDC-9080-CB7551B5DC9D}" type="pres">
      <dgm:prSet presAssocID="{E9A78966-1765-437D-8041-107F5AB5365E}" presName="parBigCircle" presStyleLbl="node0" presStyleIdx="0" presStyleCnt="2"/>
      <dgm:spPr>
        <a:solidFill>
          <a:schemeClr val="bg1"/>
        </a:solidFill>
        <a:ln>
          <a:noFill/>
        </a:ln>
      </dgm:spPr>
    </dgm:pt>
    <dgm:pt modelId="{5CC640C4-8410-4328-90B6-1F9B0624FC5D}" type="pres">
      <dgm:prSet presAssocID="{E9A78966-1765-437D-8041-107F5AB5365E}" presName="parTx" presStyleLbl="revTx" presStyleIdx="0" presStyleCnt="10"/>
      <dgm:spPr/>
      <dgm:t>
        <a:bodyPr/>
        <a:lstStyle/>
        <a:p>
          <a:endParaRPr lang="zh-CN" altLang="en-US"/>
        </a:p>
      </dgm:t>
    </dgm:pt>
    <dgm:pt modelId="{1A09B2C5-4A9D-4783-9386-E9317428A204}" type="pres">
      <dgm:prSet presAssocID="{E9A78966-1765-437D-8041-107F5AB5365E}" presName="bSpace" presStyleCnt="0"/>
      <dgm:spPr/>
    </dgm:pt>
    <dgm:pt modelId="{425D2D1C-A92F-4180-A7C8-FA4AB5FD1082}" type="pres">
      <dgm:prSet presAssocID="{E9A78966-1765-437D-8041-107F5AB5365E}" presName="parBackupNorm" presStyleCnt="0"/>
      <dgm:spPr/>
    </dgm:pt>
    <dgm:pt modelId="{CE6DEDCF-209B-449F-BD2F-D432E748FCFB}" type="pres">
      <dgm:prSet presAssocID="{DEB4A3D2-4C91-422E-ADCD-D795ACAADC90}" presName="parSpace" presStyleCnt="0"/>
      <dgm:spPr/>
    </dgm:pt>
    <dgm:pt modelId="{E1D269B2-E459-423C-AD28-7222CFEEE9BC}" type="pres">
      <dgm:prSet presAssocID="{CBD1FF90-3A34-45B2-92EE-D0A046C0CD69}" presName="desBackupLeftNorm" presStyleCnt="0"/>
      <dgm:spPr/>
    </dgm:pt>
    <dgm:pt modelId="{760B9023-BC85-4150-A99D-E73E0B89ABCE}" type="pres">
      <dgm:prSet presAssocID="{CBD1FF90-3A34-45B2-92EE-D0A046C0CD69}" presName="desComposite" presStyleCnt="0"/>
      <dgm:spPr/>
    </dgm:pt>
    <dgm:pt modelId="{69FDCF0F-1006-4DA2-939A-B1BD2F6E9F03}" type="pres">
      <dgm:prSet presAssocID="{CBD1FF90-3A34-45B2-92EE-D0A046C0CD69}" presName="desCircle" presStyleLbl="node1" presStyleIdx="0" presStyleCnt="4"/>
      <dgm:spPr>
        <a:solidFill>
          <a:srgbClr val="F9D5F7"/>
        </a:solidFill>
        <a:ln>
          <a:noFill/>
        </a:ln>
      </dgm:spPr>
    </dgm:pt>
    <dgm:pt modelId="{E007716A-B06D-4DC6-9C8F-7B5EB572C9BF}" type="pres">
      <dgm:prSet presAssocID="{CBD1FF90-3A34-45B2-92EE-D0A046C0CD69}" presName="chTx" presStyleLbl="revTx" presStyleIdx="1" presStyleCnt="10"/>
      <dgm:spPr/>
      <dgm:t>
        <a:bodyPr/>
        <a:lstStyle/>
        <a:p>
          <a:endParaRPr lang="zh-CN" altLang="en-US"/>
        </a:p>
      </dgm:t>
    </dgm:pt>
    <dgm:pt modelId="{97CF736D-3FE0-4864-8E36-0B7F519C7E33}" type="pres">
      <dgm:prSet presAssocID="{CBD1FF90-3A34-45B2-92EE-D0A046C0CD69}" presName="desTx" presStyleLbl="revTx" presStyleIdx="2" presStyleCnt="10">
        <dgm:presLayoutVars>
          <dgm:bulletEnabled val="1"/>
        </dgm:presLayoutVars>
      </dgm:prSet>
      <dgm:spPr/>
    </dgm:pt>
    <dgm:pt modelId="{37681285-D639-46A0-97DB-ABD6F57B85F0}" type="pres">
      <dgm:prSet presAssocID="{CBD1FF90-3A34-45B2-92EE-D0A046C0CD69}" presName="desBackupRightNorm" presStyleCnt="0"/>
      <dgm:spPr/>
    </dgm:pt>
    <dgm:pt modelId="{F269F51C-D747-4436-A2F7-6890B23CB0EA}" type="pres">
      <dgm:prSet presAssocID="{D9D5ADDF-E250-43F7-8B4C-E58427215F87}" presName="desSpace" presStyleCnt="0"/>
      <dgm:spPr/>
    </dgm:pt>
    <dgm:pt modelId="{AA855050-45E7-4AD5-9E6E-88DB48F4E181}" type="pres">
      <dgm:prSet presAssocID="{60681890-5625-4CEF-9DAC-DA1C2E527DA5}" presName="desBackupLeftNorm" presStyleCnt="0"/>
      <dgm:spPr/>
    </dgm:pt>
    <dgm:pt modelId="{6D4D265D-AAAA-4E9A-9882-04DD28F3BC4E}" type="pres">
      <dgm:prSet presAssocID="{60681890-5625-4CEF-9DAC-DA1C2E527DA5}" presName="desComposite" presStyleCnt="0"/>
      <dgm:spPr/>
    </dgm:pt>
    <dgm:pt modelId="{EC10E68D-0D4D-4EB1-9504-5EF3988B5072}" type="pres">
      <dgm:prSet presAssocID="{60681890-5625-4CEF-9DAC-DA1C2E527DA5}" presName="desCircle" presStyleLbl="node1" presStyleIdx="1" presStyleCnt="4"/>
      <dgm:spPr>
        <a:solidFill>
          <a:srgbClr val="F19FC0"/>
        </a:solidFill>
        <a:ln>
          <a:noFill/>
        </a:ln>
      </dgm:spPr>
    </dgm:pt>
    <dgm:pt modelId="{E67F6B6D-2324-4573-9114-001EC9E8C575}" type="pres">
      <dgm:prSet presAssocID="{60681890-5625-4CEF-9DAC-DA1C2E527DA5}" presName="chTx" presStyleLbl="revTx" presStyleIdx="3" presStyleCnt="10"/>
      <dgm:spPr/>
      <dgm:t>
        <a:bodyPr/>
        <a:lstStyle/>
        <a:p>
          <a:endParaRPr lang="zh-CN" altLang="en-US"/>
        </a:p>
      </dgm:t>
    </dgm:pt>
    <dgm:pt modelId="{CB606A16-8C14-4F2A-9FEC-F426DC9BE9D4}" type="pres">
      <dgm:prSet presAssocID="{60681890-5625-4CEF-9DAC-DA1C2E527DA5}" presName="desTx" presStyleLbl="revTx" presStyleIdx="4" presStyleCnt="10">
        <dgm:presLayoutVars>
          <dgm:bulletEnabled val="1"/>
        </dgm:presLayoutVars>
      </dgm:prSet>
      <dgm:spPr/>
    </dgm:pt>
    <dgm:pt modelId="{D4C3C880-19E2-4FEF-87A5-159B4A4C21B9}" type="pres">
      <dgm:prSet presAssocID="{60681890-5625-4CEF-9DAC-DA1C2E527DA5}" presName="desBackupRightNorm" presStyleCnt="0"/>
      <dgm:spPr/>
    </dgm:pt>
    <dgm:pt modelId="{643A4EAF-9D54-412D-9D93-AED2C1CEEF8D}" type="pres">
      <dgm:prSet presAssocID="{2EB240B6-0F57-42E6-9E5D-35228697424A}" presName="desSpace" presStyleCnt="0"/>
      <dgm:spPr/>
    </dgm:pt>
    <dgm:pt modelId="{379A557C-6CC3-435A-BABD-8A9A96CA3F6B}" type="pres">
      <dgm:prSet presAssocID="{62F55BD6-96B5-41F3-9289-6D2B78CA1FCC}" presName="parComposite" presStyleCnt="0"/>
      <dgm:spPr/>
    </dgm:pt>
    <dgm:pt modelId="{693B12DD-414F-4764-BFEE-0487EE7D52C4}" type="pres">
      <dgm:prSet presAssocID="{62F55BD6-96B5-41F3-9289-6D2B78CA1FCC}" presName="parBigCircle" presStyleLbl="node0" presStyleIdx="1" presStyleCnt="2"/>
      <dgm:spPr>
        <a:solidFill>
          <a:schemeClr val="bg1"/>
        </a:solidFill>
        <a:ln>
          <a:noFill/>
        </a:ln>
      </dgm:spPr>
    </dgm:pt>
    <dgm:pt modelId="{496796DF-CA20-4D07-BC15-A34452565E84}" type="pres">
      <dgm:prSet presAssocID="{62F55BD6-96B5-41F3-9289-6D2B78CA1FCC}" presName="parTx" presStyleLbl="revTx" presStyleIdx="5" presStyleCnt="10"/>
      <dgm:spPr/>
      <dgm:t>
        <a:bodyPr/>
        <a:lstStyle/>
        <a:p>
          <a:endParaRPr lang="zh-CN" altLang="en-US"/>
        </a:p>
      </dgm:t>
    </dgm:pt>
    <dgm:pt modelId="{437D8109-0A32-43A7-8D61-B0959CDC01AB}" type="pres">
      <dgm:prSet presAssocID="{62F55BD6-96B5-41F3-9289-6D2B78CA1FCC}" presName="bSpace" presStyleCnt="0"/>
      <dgm:spPr/>
    </dgm:pt>
    <dgm:pt modelId="{2BC5C013-30E3-4A65-A3C3-1BC495C7EBD0}" type="pres">
      <dgm:prSet presAssocID="{62F55BD6-96B5-41F3-9289-6D2B78CA1FCC}" presName="parBackupNorm" presStyleCnt="0"/>
      <dgm:spPr/>
    </dgm:pt>
    <dgm:pt modelId="{82ED0113-D0E4-4761-B794-91FC69D146AF}" type="pres">
      <dgm:prSet presAssocID="{DF3D6144-7243-4A20-B682-AA67F9CDC839}" presName="parSpace" presStyleCnt="0"/>
      <dgm:spPr/>
    </dgm:pt>
    <dgm:pt modelId="{A8823AD1-6EAE-4AEC-B645-893FD6AE777E}" type="pres">
      <dgm:prSet presAssocID="{2A9E025C-BCB0-47F5-9288-9C0B2A047030}" presName="desBackupLeftNorm" presStyleCnt="0"/>
      <dgm:spPr/>
    </dgm:pt>
    <dgm:pt modelId="{7AB59653-DDA7-49D5-9B68-9341DFF052C7}" type="pres">
      <dgm:prSet presAssocID="{2A9E025C-BCB0-47F5-9288-9C0B2A047030}" presName="desComposite" presStyleCnt="0"/>
      <dgm:spPr/>
    </dgm:pt>
    <dgm:pt modelId="{620E55B6-4FD1-4B19-A19B-7CC4847537AA}" type="pres">
      <dgm:prSet presAssocID="{2A9E025C-BCB0-47F5-9288-9C0B2A047030}" presName="desCircle" presStyleLbl="node1" presStyleIdx="2" presStyleCnt="4"/>
      <dgm:spPr>
        <a:solidFill>
          <a:srgbClr val="F9D5F7"/>
        </a:solidFill>
        <a:ln>
          <a:noFill/>
        </a:ln>
      </dgm:spPr>
    </dgm:pt>
    <dgm:pt modelId="{FC56B407-42D3-4920-AF40-99BFF68E8F5B}" type="pres">
      <dgm:prSet presAssocID="{2A9E025C-BCB0-47F5-9288-9C0B2A047030}" presName="chTx" presStyleLbl="revTx" presStyleIdx="6" presStyleCnt="10"/>
      <dgm:spPr/>
      <dgm:t>
        <a:bodyPr/>
        <a:lstStyle/>
        <a:p>
          <a:endParaRPr lang="zh-CN" altLang="en-US"/>
        </a:p>
      </dgm:t>
    </dgm:pt>
    <dgm:pt modelId="{733F4B39-F4FE-42ED-BBC6-DB3A3739D986}" type="pres">
      <dgm:prSet presAssocID="{2A9E025C-BCB0-47F5-9288-9C0B2A047030}" presName="desTx" presStyleLbl="revTx" presStyleIdx="7" presStyleCnt="10">
        <dgm:presLayoutVars>
          <dgm:bulletEnabled val="1"/>
        </dgm:presLayoutVars>
      </dgm:prSet>
      <dgm:spPr/>
    </dgm:pt>
    <dgm:pt modelId="{4DAF6236-57B6-4167-9530-B3ABEA6CC18E}" type="pres">
      <dgm:prSet presAssocID="{2A9E025C-BCB0-47F5-9288-9C0B2A047030}" presName="desBackupRightNorm" presStyleCnt="0"/>
      <dgm:spPr/>
    </dgm:pt>
    <dgm:pt modelId="{9BA0D247-C101-4E3C-BC9C-6CCF46B98B2D}" type="pres">
      <dgm:prSet presAssocID="{40FC3783-FB27-4999-A2DD-FD343E16C387}" presName="desSpace" presStyleCnt="0"/>
      <dgm:spPr/>
    </dgm:pt>
    <dgm:pt modelId="{E9834587-E70D-4425-ABAD-ED7E56BEB7BA}" type="pres">
      <dgm:prSet presAssocID="{54781C31-0AB4-43B3-81D0-CFBC65E587B0}" presName="desBackupLeftNorm" presStyleCnt="0"/>
      <dgm:spPr/>
    </dgm:pt>
    <dgm:pt modelId="{190F1E5A-61F6-4381-86E4-C934B10BA25A}" type="pres">
      <dgm:prSet presAssocID="{54781C31-0AB4-43B3-81D0-CFBC65E587B0}" presName="desComposite" presStyleCnt="0"/>
      <dgm:spPr/>
    </dgm:pt>
    <dgm:pt modelId="{17D4F75B-D1DA-40AC-B4F9-EC12F0AADA78}" type="pres">
      <dgm:prSet presAssocID="{54781C31-0AB4-43B3-81D0-CFBC65E587B0}" presName="desCircle" presStyleLbl="node1" presStyleIdx="3" presStyleCnt="4"/>
      <dgm:spPr>
        <a:solidFill>
          <a:srgbClr val="F19FC0"/>
        </a:solidFill>
        <a:ln>
          <a:noFill/>
        </a:ln>
      </dgm:spPr>
    </dgm:pt>
    <dgm:pt modelId="{B73C8CA2-4A63-4537-8303-DD574BB5C753}" type="pres">
      <dgm:prSet presAssocID="{54781C31-0AB4-43B3-81D0-CFBC65E587B0}" presName="chTx" presStyleLbl="revTx" presStyleIdx="8" presStyleCnt="10"/>
      <dgm:spPr/>
      <dgm:t>
        <a:bodyPr/>
        <a:lstStyle/>
        <a:p>
          <a:endParaRPr lang="zh-CN" altLang="en-US"/>
        </a:p>
      </dgm:t>
    </dgm:pt>
    <dgm:pt modelId="{B6544358-5375-433A-927F-EDA7B408FD33}" type="pres">
      <dgm:prSet presAssocID="{54781C31-0AB4-43B3-81D0-CFBC65E587B0}" presName="desTx" presStyleLbl="revTx" presStyleIdx="9" presStyleCnt="10">
        <dgm:presLayoutVars>
          <dgm:bulletEnabled val="1"/>
        </dgm:presLayoutVars>
      </dgm:prSet>
      <dgm:spPr/>
    </dgm:pt>
    <dgm:pt modelId="{0A254E75-708F-49C2-B9AA-51ECEB58FBD7}" type="pres">
      <dgm:prSet presAssocID="{54781C31-0AB4-43B3-81D0-CFBC65E587B0}" presName="desBackupRightNorm" presStyleCnt="0"/>
      <dgm:spPr/>
    </dgm:pt>
    <dgm:pt modelId="{E5F12510-F8DE-4F2D-B2B9-C093769C92C7}" type="pres">
      <dgm:prSet presAssocID="{B3982643-3B84-4593-B144-3D4E789DE423}" presName="desSpace" presStyleCnt="0"/>
      <dgm:spPr/>
    </dgm:pt>
  </dgm:ptLst>
  <dgm:cxnLst>
    <dgm:cxn modelId="{C6C0F111-AE31-4483-9CA9-41FA8673735F}" srcId="{E9A78966-1765-437D-8041-107F5AB5365E}" destId="{60681890-5625-4CEF-9DAC-DA1C2E527DA5}" srcOrd="1" destOrd="0" parTransId="{7105DF01-63DC-4157-8149-BCCAF6966965}" sibTransId="{2EB240B6-0F57-42E6-9E5D-35228697424A}"/>
    <dgm:cxn modelId="{B9A96F6F-3C94-46AD-8320-0E1FFC539429}" type="presOf" srcId="{60681890-5625-4CEF-9DAC-DA1C2E527DA5}" destId="{E67F6B6D-2324-4573-9114-001EC9E8C575}" srcOrd="0" destOrd="0" presId="urn:microsoft.com/office/officeart/2008/layout/CircleAccentTimeline#1"/>
    <dgm:cxn modelId="{CF7C7BEE-9CD8-49C9-83B1-C5E8922DE141}" srcId="{F4368A83-DA77-4465-A5CF-B109950CB428}" destId="{E9A78966-1765-437D-8041-107F5AB5365E}" srcOrd="0" destOrd="0" parTransId="{255C0047-5BDE-4F52-B40A-C638AE492227}" sibTransId="{DEB4A3D2-4C91-422E-ADCD-D795ACAADC90}"/>
    <dgm:cxn modelId="{DCC98068-C5A1-49BB-8A26-87ED085E7D14}" type="presOf" srcId="{62F55BD6-96B5-41F3-9289-6D2B78CA1FCC}" destId="{496796DF-CA20-4D07-BC15-A34452565E84}" srcOrd="0" destOrd="0" presId="urn:microsoft.com/office/officeart/2008/layout/CircleAccentTimeline#1"/>
    <dgm:cxn modelId="{D1DAE7F0-41C0-4807-A5D7-5DA077E6E454}" srcId="{62F55BD6-96B5-41F3-9289-6D2B78CA1FCC}" destId="{54781C31-0AB4-43B3-81D0-CFBC65E587B0}" srcOrd="1" destOrd="0" parTransId="{026ACF13-7906-407E-ACA4-2A1646777903}" sibTransId="{B3982643-3B84-4593-B144-3D4E789DE423}"/>
    <dgm:cxn modelId="{7EF00559-8746-4A99-88C8-816908303DBC}" type="presOf" srcId="{F4368A83-DA77-4465-A5CF-B109950CB428}" destId="{B50B69FA-EE09-437E-A915-E12B8383D9A5}" srcOrd="0" destOrd="0" presId="urn:microsoft.com/office/officeart/2008/layout/CircleAccentTimeline#1"/>
    <dgm:cxn modelId="{64F4C825-AD3B-4823-B265-EB9C3755ED45}" srcId="{F4368A83-DA77-4465-A5CF-B109950CB428}" destId="{62F55BD6-96B5-41F3-9289-6D2B78CA1FCC}" srcOrd="1" destOrd="0" parTransId="{30B0600F-D0A2-4ED5-BC34-F14FF6FA8A03}" sibTransId="{DF3D6144-7243-4A20-B682-AA67F9CDC839}"/>
    <dgm:cxn modelId="{5B0D0391-A372-446E-873E-D88351C62E3D}" type="presOf" srcId="{54781C31-0AB4-43B3-81D0-CFBC65E587B0}" destId="{B73C8CA2-4A63-4537-8303-DD574BB5C753}" srcOrd="0" destOrd="0" presId="urn:microsoft.com/office/officeart/2008/layout/CircleAccentTimeline#1"/>
    <dgm:cxn modelId="{FD07BB71-B948-480E-82ED-5F68946E31F3}" type="presOf" srcId="{CBD1FF90-3A34-45B2-92EE-D0A046C0CD69}" destId="{E007716A-B06D-4DC6-9C8F-7B5EB572C9BF}" srcOrd="0" destOrd="0" presId="urn:microsoft.com/office/officeart/2008/layout/CircleAccentTimeline#1"/>
    <dgm:cxn modelId="{091CE959-9400-4B91-B4E0-38CDE0B781E8}" type="presOf" srcId="{E9A78966-1765-437D-8041-107F5AB5365E}" destId="{5CC640C4-8410-4328-90B6-1F9B0624FC5D}" srcOrd="0" destOrd="0" presId="urn:microsoft.com/office/officeart/2008/layout/CircleAccentTimeline#1"/>
    <dgm:cxn modelId="{775B7B1E-88F6-4986-B0A6-54E05DA26904}" srcId="{E9A78966-1765-437D-8041-107F5AB5365E}" destId="{CBD1FF90-3A34-45B2-92EE-D0A046C0CD69}" srcOrd="0" destOrd="0" parTransId="{190CEB30-830F-4420-9ED1-03829080B990}" sibTransId="{D9D5ADDF-E250-43F7-8B4C-E58427215F87}"/>
    <dgm:cxn modelId="{E0834C1E-3D25-44C9-9427-53BB8192A047}" type="presOf" srcId="{2A9E025C-BCB0-47F5-9288-9C0B2A047030}" destId="{FC56B407-42D3-4920-AF40-99BFF68E8F5B}" srcOrd="0" destOrd="0" presId="urn:microsoft.com/office/officeart/2008/layout/CircleAccentTimeline#1"/>
    <dgm:cxn modelId="{7B960626-3614-4867-9630-E78CC4F0A30A}" srcId="{62F55BD6-96B5-41F3-9289-6D2B78CA1FCC}" destId="{2A9E025C-BCB0-47F5-9288-9C0B2A047030}" srcOrd="0" destOrd="0" parTransId="{EF037EA2-8BBC-4713-8920-10451EA0CD6A}" sibTransId="{40FC3783-FB27-4999-A2DD-FD343E16C387}"/>
    <dgm:cxn modelId="{8F4CB77E-C54D-4558-9544-70FA79A48735}" type="presParOf" srcId="{B50B69FA-EE09-437E-A915-E12B8383D9A5}" destId="{D99213F2-03CC-44AF-A5EC-8A7AA99616C2}" srcOrd="0" destOrd="0" presId="urn:microsoft.com/office/officeart/2008/layout/CircleAccentTimeline#1"/>
    <dgm:cxn modelId="{02EEB3EA-A7B0-4D32-B945-939A7EA52731}" type="presParOf" srcId="{D99213F2-03CC-44AF-A5EC-8A7AA99616C2}" destId="{ECFCB74A-98D8-4EDC-9080-CB7551B5DC9D}" srcOrd="0" destOrd="0" presId="urn:microsoft.com/office/officeart/2008/layout/CircleAccentTimeline#1"/>
    <dgm:cxn modelId="{D24C7963-573E-4D85-BD36-6D05082E5D77}" type="presParOf" srcId="{D99213F2-03CC-44AF-A5EC-8A7AA99616C2}" destId="{5CC640C4-8410-4328-90B6-1F9B0624FC5D}" srcOrd="1" destOrd="0" presId="urn:microsoft.com/office/officeart/2008/layout/CircleAccentTimeline#1"/>
    <dgm:cxn modelId="{D2BD6000-61A9-4741-808F-F2C487470A57}" type="presParOf" srcId="{D99213F2-03CC-44AF-A5EC-8A7AA99616C2}" destId="{1A09B2C5-4A9D-4783-9386-E9317428A204}" srcOrd="2" destOrd="0" presId="urn:microsoft.com/office/officeart/2008/layout/CircleAccentTimeline#1"/>
    <dgm:cxn modelId="{28E7D5E3-806B-443A-A091-6152C7724162}" type="presParOf" srcId="{B50B69FA-EE09-437E-A915-E12B8383D9A5}" destId="{425D2D1C-A92F-4180-A7C8-FA4AB5FD1082}" srcOrd="1" destOrd="0" presId="urn:microsoft.com/office/officeart/2008/layout/CircleAccentTimeline#1"/>
    <dgm:cxn modelId="{6C3862A8-D360-42ED-8200-348F070F3117}" type="presParOf" srcId="{B50B69FA-EE09-437E-A915-E12B8383D9A5}" destId="{CE6DEDCF-209B-449F-BD2F-D432E748FCFB}" srcOrd="2" destOrd="0" presId="urn:microsoft.com/office/officeart/2008/layout/CircleAccentTimeline#1"/>
    <dgm:cxn modelId="{23B3988D-E114-4349-894C-32122774AEB7}" type="presParOf" srcId="{B50B69FA-EE09-437E-A915-E12B8383D9A5}" destId="{E1D269B2-E459-423C-AD28-7222CFEEE9BC}" srcOrd="3" destOrd="0" presId="urn:microsoft.com/office/officeart/2008/layout/CircleAccentTimeline#1"/>
    <dgm:cxn modelId="{FF7E4CE9-1B39-43CD-A3B1-45A533138784}" type="presParOf" srcId="{B50B69FA-EE09-437E-A915-E12B8383D9A5}" destId="{760B9023-BC85-4150-A99D-E73E0B89ABCE}" srcOrd="4" destOrd="0" presId="urn:microsoft.com/office/officeart/2008/layout/CircleAccentTimeline#1"/>
    <dgm:cxn modelId="{70E9D52A-8FAA-4ECA-9D77-91C7552A4A8D}" type="presParOf" srcId="{760B9023-BC85-4150-A99D-E73E0B89ABCE}" destId="{69FDCF0F-1006-4DA2-939A-B1BD2F6E9F03}" srcOrd="0" destOrd="0" presId="urn:microsoft.com/office/officeart/2008/layout/CircleAccentTimeline#1"/>
    <dgm:cxn modelId="{23B36090-0AAC-4C15-93DA-F8181CCF786E}" type="presParOf" srcId="{760B9023-BC85-4150-A99D-E73E0B89ABCE}" destId="{E007716A-B06D-4DC6-9C8F-7B5EB572C9BF}" srcOrd="1" destOrd="0" presId="urn:microsoft.com/office/officeart/2008/layout/CircleAccentTimeline#1"/>
    <dgm:cxn modelId="{47BEF46E-167A-4509-8B66-CAB943715CE4}" type="presParOf" srcId="{760B9023-BC85-4150-A99D-E73E0B89ABCE}" destId="{97CF736D-3FE0-4864-8E36-0B7F519C7E33}" srcOrd="2" destOrd="0" presId="urn:microsoft.com/office/officeart/2008/layout/CircleAccentTimeline#1"/>
    <dgm:cxn modelId="{B39EDD4E-D28E-4DFC-9535-F75ABC558CD6}" type="presParOf" srcId="{B50B69FA-EE09-437E-A915-E12B8383D9A5}" destId="{37681285-D639-46A0-97DB-ABD6F57B85F0}" srcOrd="5" destOrd="0" presId="urn:microsoft.com/office/officeart/2008/layout/CircleAccentTimeline#1"/>
    <dgm:cxn modelId="{8940F92C-203F-45F5-9E99-689A7ED9CB3D}" type="presParOf" srcId="{B50B69FA-EE09-437E-A915-E12B8383D9A5}" destId="{F269F51C-D747-4436-A2F7-6890B23CB0EA}" srcOrd="6" destOrd="0" presId="urn:microsoft.com/office/officeart/2008/layout/CircleAccentTimeline#1"/>
    <dgm:cxn modelId="{0D8368D2-91B7-46BC-B22C-128A1B8C782A}" type="presParOf" srcId="{B50B69FA-EE09-437E-A915-E12B8383D9A5}" destId="{AA855050-45E7-4AD5-9E6E-88DB48F4E181}" srcOrd="7" destOrd="0" presId="urn:microsoft.com/office/officeart/2008/layout/CircleAccentTimeline#1"/>
    <dgm:cxn modelId="{53C18B50-D656-4C05-8427-C558813BF534}" type="presParOf" srcId="{B50B69FA-EE09-437E-A915-E12B8383D9A5}" destId="{6D4D265D-AAAA-4E9A-9882-04DD28F3BC4E}" srcOrd="8" destOrd="0" presId="urn:microsoft.com/office/officeart/2008/layout/CircleAccentTimeline#1"/>
    <dgm:cxn modelId="{F20A1B28-A679-4DB4-89F7-5F76485B3589}" type="presParOf" srcId="{6D4D265D-AAAA-4E9A-9882-04DD28F3BC4E}" destId="{EC10E68D-0D4D-4EB1-9504-5EF3988B5072}" srcOrd="0" destOrd="0" presId="urn:microsoft.com/office/officeart/2008/layout/CircleAccentTimeline#1"/>
    <dgm:cxn modelId="{6565F129-9C56-468E-A05B-5834ED9E6D96}" type="presParOf" srcId="{6D4D265D-AAAA-4E9A-9882-04DD28F3BC4E}" destId="{E67F6B6D-2324-4573-9114-001EC9E8C575}" srcOrd="1" destOrd="0" presId="urn:microsoft.com/office/officeart/2008/layout/CircleAccentTimeline#1"/>
    <dgm:cxn modelId="{69714C7F-6922-4C24-A677-415A15AACD1A}" type="presParOf" srcId="{6D4D265D-AAAA-4E9A-9882-04DD28F3BC4E}" destId="{CB606A16-8C14-4F2A-9FEC-F426DC9BE9D4}" srcOrd="2" destOrd="0" presId="urn:microsoft.com/office/officeart/2008/layout/CircleAccentTimeline#1"/>
    <dgm:cxn modelId="{6E317B9E-64E4-4508-917D-DDAED12EC2C7}" type="presParOf" srcId="{B50B69FA-EE09-437E-A915-E12B8383D9A5}" destId="{D4C3C880-19E2-4FEF-87A5-159B4A4C21B9}" srcOrd="9" destOrd="0" presId="urn:microsoft.com/office/officeart/2008/layout/CircleAccentTimeline#1"/>
    <dgm:cxn modelId="{01C0646F-8B13-4288-AC6B-5B6C75C27CCB}" type="presParOf" srcId="{B50B69FA-EE09-437E-A915-E12B8383D9A5}" destId="{643A4EAF-9D54-412D-9D93-AED2C1CEEF8D}" srcOrd="10" destOrd="0" presId="urn:microsoft.com/office/officeart/2008/layout/CircleAccentTimeline#1"/>
    <dgm:cxn modelId="{A190A34D-422C-47D6-ADBC-7FBC063BE6FF}" type="presParOf" srcId="{B50B69FA-EE09-437E-A915-E12B8383D9A5}" destId="{379A557C-6CC3-435A-BABD-8A9A96CA3F6B}" srcOrd="11" destOrd="0" presId="urn:microsoft.com/office/officeart/2008/layout/CircleAccentTimeline#1"/>
    <dgm:cxn modelId="{F3A18EF1-B418-4224-A80F-7E54CFEE1071}" type="presParOf" srcId="{379A557C-6CC3-435A-BABD-8A9A96CA3F6B}" destId="{693B12DD-414F-4764-BFEE-0487EE7D52C4}" srcOrd="0" destOrd="0" presId="urn:microsoft.com/office/officeart/2008/layout/CircleAccentTimeline#1"/>
    <dgm:cxn modelId="{2B1A61EF-3066-4A99-9C11-E9B80F83C1C2}" type="presParOf" srcId="{379A557C-6CC3-435A-BABD-8A9A96CA3F6B}" destId="{496796DF-CA20-4D07-BC15-A34452565E84}" srcOrd="1" destOrd="0" presId="urn:microsoft.com/office/officeart/2008/layout/CircleAccentTimeline#1"/>
    <dgm:cxn modelId="{9F0D9624-A051-4192-956F-A2316EFB8207}" type="presParOf" srcId="{379A557C-6CC3-435A-BABD-8A9A96CA3F6B}" destId="{437D8109-0A32-43A7-8D61-B0959CDC01AB}" srcOrd="2" destOrd="0" presId="urn:microsoft.com/office/officeart/2008/layout/CircleAccentTimeline#1"/>
    <dgm:cxn modelId="{709BAAEB-DFCF-4946-9ED4-BCD19E933327}" type="presParOf" srcId="{B50B69FA-EE09-437E-A915-E12B8383D9A5}" destId="{2BC5C013-30E3-4A65-A3C3-1BC495C7EBD0}" srcOrd="12" destOrd="0" presId="urn:microsoft.com/office/officeart/2008/layout/CircleAccentTimeline#1"/>
    <dgm:cxn modelId="{B4BA6D71-0315-4F39-BEE2-B7E46F6966F4}" type="presParOf" srcId="{B50B69FA-EE09-437E-A915-E12B8383D9A5}" destId="{82ED0113-D0E4-4761-B794-91FC69D146AF}" srcOrd="13" destOrd="0" presId="urn:microsoft.com/office/officeart/2008/layout/CircleAccentTimeline#1"/>
    <dgm:cxn modelId="{D8A14A05-EE37-4E4C-B449-EDA206681CD8}" type="presParOf" srcId="{B50B69FA-EE09-437E-A915-E12B8383D9A5}" destId="{A8823AD1-6EAE-4AEC-B645-893FD6AE777E}" srcOrd="14" destOrd="0" presId="urn:microsoft.com/office/officeart/2008/layout/CircleAccentTimeline#1"/>
    <dgm:cxn modelId="{D2E73B13-A865-452A-96DB-4453EA2CB7F3}" type="presParOf" srcId="{B50B69FA-EE09-437E-A915-E12B8383D9A5}" destId="{7AB59653-DDA7-49D5-9B68-9341DFF052C7}" srcOrd="15" destOrd="0" presId="urn:microsoft.com/office/officeart/2008/layout/CircleAccentTimeline#1"/>
    <dgm:cxn modelId="{64A470A4-2588-47B8-A51E-D449973B95A2}" type="presParOf" srcId="{7AB59653-DDA7-49D5-9B68-9341DFF052C7}" destId="{620E55B6-4FD1-4B19-A19B-7CC4847537AA}" srcOrd="0" destOrd="0" presId="urn:microsoft.com/office/officeart/2008/layout/CircleAccentTimeline#1"/>
    <dgm:cxn modelId="{7B7E31F8-40A3-4486-A0B9-81FC726D08A1}" type="presParOf" srcId="{7AB59653-DDA7-49D5-9B68-9341DFF052C7}" destId="{FC56B407-42D3-4920-AF40-99BFF68E8F5B}" srcOrd="1" destOrd="0" presId="urn:microsoft.com/office/officeart/2008/layout/CircleAccentTimeline#1"/>
    <dgm:cxn modelId="{E780DA3E-4AE3-4202-8042-51309E73F9A3}" type="presParOf" srcId="{7AB59653-DDA7-49D5-9B68-9341DFF052C7}" destId="{733F4B39-F4FE-42ED-BBC6-DB3A3739D986}" srcOrd="2" destOrd="0" presId="urn:microsoft.com/office/officeart/2008/layout/CircleAccentTimeline#1"/>
    <dgm:cxn modelId="{7D01346B-D696-48CB-BFE4-E16BA3B7A9CE}" type="presParOf" srcId="{B50B69FA-EE09-437E-A915-E12B8383D9A5}" destId="{4DAF6236-57B6-4167-9530-B3ABEA6CC18E}" srcOrd="16" destOrd="0" presId="urn:microsoft.com/office/officeart/2008/layout/CircleAccentTimeline#1"/>
    <dgm:cxn modelId="{5374DEA2-417D-414E-BD16-549E97E69F1E}" type="presParOf" srcId="{B50B69FA-EE09-437E-A915-E12B8383D9A5}" destId="{9BA0D247-C101-4E3C-BC9C-6CCF46B98B2D}" srcOrd="17" destOrd="0" presId="urn:microsoft.com/office/officeart/2008/layout/CircleAccentTimeline#1"/>
    <dgm:cxn modelId="{29AF32F2-271C-4527-91B6-183E2A5C4EE9}" type="presParOf" srcId="{B50B69FA-EE09-437E-A915-E12B8383D9A5}" destId="{E9834587-E70D-4425-ABAD-ED7E56BEB7BA}" srcOrd="18" destOrd="0" presId="urn:microsoft.com/office/officeart/2008/layout/CircleAccentTimeline#1"/>
    <dgm:cxn modelId="{171CE881-4F18-49B1-A081-6FF3DA997A4E}" type="presParOf" srcId="{B50B69FA-EE09-437E-A915-E12B8383D9A5}" destId="{190F1E5A-61F6-4381-86E4-C934B10BA25A}" srcOrd="19" destOrd="0" presId="urn:microsoft.com/office/officeart/2008/layout/CircleAccentTimeline#1"/>
    <dgm:cxn modelId="{8951DE8E-9173-45E3-898A-C4B0BFE33A23}" type="presParOf" srcId="{190F1E5A-61F6-4381-86E4-C934B10BA25A}" destId="{17D4F75B-D1DA-40AC-B4F9-EC12F0AADA78}" srcOrd="0" destOrd="0" presId="urn:microsoft.com/office/officeart/2008/layout/CircleAccentTimeline#1"/>
    <dgm:cxn modelId="{F2E0D851-AAA1-44C4-94E5-609041E6827C}" type="presParOf" srcId="{190F1E5A-61F6-4381-86E4-C934B10BA25A}" destId="{B73C8CA2-4A63-4537-8303-DD574BB5C753}" srcOrd="1" destOrd="0" presId="urn:microsoft.com/office/officeart/2008/layout/CircleAccentTimeline#1"/>
    <dgm:cxn modelId="{341BE6B4-1E3E-4405-A65B-113FFC047D88}" type="presParOf" srcId="{190F1E5A-61F6-4381-86E4-C934B10BA25A}" destId="{B6544358-5375-433A-927F-EDA7B408FD33}" srcOrd="2" destOrd="0" presId="urn:microsoft.com/office/officeart/2008/layout/CircleAccentTimeline#1"/>
    <dgm:cxn modelId="{949E8B69-4C99-4CF2-A0BA-5D8F6932FD7B}" type="presParOf" srcId="{B50B69FA-EE09-437E-A915-E12B8383D9A5}" destId="{0A254E75-708F-49C2-B9AA-51ECEB58FBD7}" srcOrd="20" destOrd="0" presId="urn:microsoft.com/office/officeart/2008/layout/CircleAccentTimeline#1"/>
    <dgm:cxn modelId="{8BB37D34-187C-4B1D-A402-FE848C32DFB1}" type="presParOf" srcId="{B50B69FA-EE09-437E-A915-E12B8383D9A5}" destId="{E5F12510-F8DE-4F2D-B2B9-C093769C92C7}" srcOrd="21" destOrd="0" presId="urn:microsoft.com/office/officeart/2008/layout/CircleAccentTimeline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45595C-4A4B-4B9D-9BCE-ECEC6376FCD0}" type="doc">
      <dgm:prSet loTypeId="urn:microsoft.com/office/officeart/2005/8/layout/pyramid2#1" loCatId="pyramid" qsTypeId="urn:microsoft.com/office/officeart/2005/8/quickstyle/simple1#26" qsCatId="simple" csTypeId="urn:microsoft.com/office/officeart/2005/8/colors/accent1_2#20" csCatId="accent1" phldr="1"/>
      <dgm:spPr/>
    </dgm:pt>
    <dgm:pt modelId="{81E09E4F-91C2-4A6E-9A55-E61C4E68888B}">
      <dgm:prSet phldrT="[文本]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30%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4AC85EB-60C2-4B5A-A524-3099458A71F1}" type="parTrans" cxnId="{5AB57E91-6E71-441B-8198-85005B5969E2}">
      <dgm:prSet/>
      <dgm:spPr/>
      <dgm:t>
        <a:bodyPr/>
        <a:lstStyle/>
        <a:p>
          <a:endParaRPr lang="zh-CN" altLang="en-US"/>
        </a:p>
      </dgm:t>
    </dgm:pt>
    <dgm:pt modelId="{88625E17-195E-4523-8D4E-B14065827BD2}" type="sibTrans" cxnId="{5AB57E91-6E71-441B-8198-85005B5969E2}">
      <dgm:prSet/>
      <dgm:spPr/>
      <dgm:t>
        <a:bodyPr/>
        <a:lstStyle/>
        <a:p>
          <a:endParaRPr lang="zh-CN" altLang="en-US"/>
        </a:p>
      </dgm:t>
    </dgm:pt>
    <dgm:pt modelId="{7E0BB7ED-2B73-4255-9E7C-C7BFAC6C9B21}">
      <dgm:prSet phldrT="[文本]"/>
      <dgm:spPr>
        <a:ln>
          <a:noFill/>
        </a:ln>
      </dgm:spPr>
      <dgm:t>
        <a:bodyPr/>
        <a:lstStyle/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60%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94270BF-66FE-4180-B95B-922A4448E30E}" type="parTrans" cxnId="{97CB00F0-A161-4E99-B1DE-5C2418F84A84}">
      <dgm:prSet/>
      <dgm:spPr/>
      <dgm:t>
        <a:bodyPr/>
        <a:lstStyle/>
        <a:p>
          <a:endParaRPr lang="zh-CN" altLang="en-US"/>
        </a:p>
      </dgm:t>
    </dgm:pt>
    <dgm:pt modelId="{23D3FB45-E474-4AC0-ADAD-ACF64D74D0BD}" type="sibTrans" cxnId="{97CB00F0-A161-4E99-B1DE-5C2418F84A84}">
      <dgm:prSet/>
      <dgm:spPr/>
      <dgm:t>
        <a:bodyPr/>
        <a:lstStyle/>
        <a:p>
          <a:endParaRPr lang="zh-CN" altLang="en-US"/>
        </a:p>
      </dgm:t>
    </dgm:pt>
    <dgm:pt modelId="{43C9137F-5B09-4F88-A3CA-3B76F99FF041}">
      <dgm:prSet phldrT="[文本]"/>
      <dgm:spPr>
        <a:ln>
          <a:noFill/>
        </a:ln>
      </dgm:spPr>
      <dgm:t>
        <a:bodyPr/>
        <a:lstStyle/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80%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02C5B3A-10A3-478E-AA9A-782F2F970A98}" type="parTrans" cxnId="{8A3685BE-76BC-44F3-BAD7-B8D6C8A93F52}">
      <dgm:prSet/>
      <dgm:spPr/>
      <dgm:t>
        <a:bodyPr/>
        <a:lstStyle/>
        <a:p>
          <a:endParaRPr lang="zh-CN" altLang="en-US"/>
        </a:p>
      </dgm:t>
    </dgm:pt>
    <dgm:pt modelId="{73250AA0-B40A-4CA8-8B1C-5440A116EF9D}" type="sibTrans" cxnId="{8A3685BE-76BC-44F3-BAD7-B8D6C8A93F52}">
      <dgm:prSet/>
      <dgm:spPr/>
      <dgm:t>
        <a:bodyPr/>
        <a:lstStyle/>
        <a:p>
          <a:endParaRPr lang="zh-CN" altLang="en-US"/>
        </a:p>
      </dgm:t>
    </dgm:pt>
    <dgm:pt modelId="{2FB7033C-1577-4873-9077-E7BCBE79CE9D}" type="pres">
      <dgm:prSet presAssocID="{6645595C-4A4B-4B9D-9BCE-ECEC6376FCD0}" presName="compositeShape" presStyleCnt="0">
        <dgm:presLayoutVars>
          <dgm:dir/>
          <dgm:resizeHandles/>
        </dgm:presLayoutVars>
      </dgm:prSet>
      <dgm:spPr/>
    </dgm:pt>
    <dgm:pt modelId="{787B62FD-D689-4376-BB37-A662986F0CF3}" type="pres">
      <dgm:prSet presAssocID="{6645595C-4A4B-4B9D-9BCE-ECEC6376FCD0}" presName="pyramid" presStyleLbl="node1" presStyleIdx="0" presStyleCnt="1" custLinFactNeighborX="34220" custLinFactNeighborY="-45859"/>
      <dgm:spPr>
        <a:solidFill>
          <a:srgbClr val="F9D5F7"/>
        </a:solidFill>
        <a:ln>
          <a:noFill/>
        </a:ln>
      </dgm:spPr>
    </dgm:pt>
    <dgm:pt modelId="{E85161C3-C91B-4DF6-9EAA-966185F9E7A2}" type="pres">
      <dgm:prSet presAssocID="{6645595C-4A4B-4B9D-9BCE-ECEC6376FCD0}" presName="theList" presStyleCnt="0"/>
      <dgm:spPr/>
    </dgm:pt>
    <dgm:pt modelId="{6DCF2259-7E35-4175-8F02-13A4965936BE}" type="pres">
      <dgm:prSet presAssocID="{81E09E4F-91C2-4A6E-9A55-E61C4E68888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3C41C1-6306-4FB3-9637-FE0FCDE8C3C8}" type="pres">
      <dgm:prSet presAssocID="{81E09E4F-91C2-4A6E-9A55-E61C4E68888B}" presName="aSpace" presStyleCnt="0"/>
      <dgm:spPr/>
    </dgm:pt>
    <dgm:pt modelId="{F4EAEE50-96A2-4209-B238-6B705B4918BC}" type="pres">
      <dgm:prSet presAssocID="{7E0BB7ED-2B73-4255-9E7C-C7BFAC6C9B2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4EC174-9BA2-4ACE-A404-90B275E38E14}" type="pres">
      <dgm:prSet presAssocID="{7E0BB7ED-2B73-4255-9E7C-C7BFAC6C9B21}" presName="aSpace" presStyleCnt="0"/>
      <dgm:spPr/>
    </dgm:pt>
    <dgm:pt modelId="{FED2E46B-9C70-4203-887F-005300111E6E}" type="pres">
      <dgm:prSet presAssocID="{43C9137F-5B09-4F88-A3CA-3B76F99FF04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805416-4268-4157-A845-74E996B6D06E}" type="pres">
      <dgm:prSet presAssocID="{43C9137F-5B09-4F88-A3CA-3B76F99FF041}" presName="aSpace" presStyleCnt="0"/>
      <dgm:spPr/>
    </dgm:pt>
  </dgm:ptLst>
  <dgm:cxnLst>
    <dgm:cxn modelId="{AC168A82-FE03-410C-A130-487B1F81D412}" type="presOf" srcId="{81E09E4F-91C2-4A6E-9A55-E61C4E68888B}" destId="{6DCF2259-7E35-4175-8F02-13A4965936BE}" srcOrd="0" destOrd="0" presId="urn:microsoft.com/office/officeart/2005/8/layout/pyramid2#1"/>
    <dgm:cxn modelId="{8A3685BE-76BC-44F3-BAD7-B8D6C8A93F52}" srcId="{6645595C-4A4B-4B9D-9BCE-ECEC6376FCD0}" destId="{43C9137F-5B09-4F88-A3CA-3B76F99FF041}" srcOrd="2" destOrd="0" parTransId="{002C5B3A-10A3-478E-AA9A-782F2F970A98}" sibTransId="{73250AA0-B40A-4CA8-8B1C-5440A116EF9D}"/>
    <dgm:cxn modelId="{5AB57E91-6E71-441B-8198-85005B5969E2}" srcId="{6645595C-4A4B-4B9D-9BCE-ECEC6376FCD0}" destId="{81E09E4F-91C2-4A6E-9A55-E61C4E68888B}" srcOrd="0" destOrd="0" parTransId="{54AC85EB-60C2-4B5A-A524-3099458A71F1}" sibTransId="{88625E17-195E-4523-8D4E-B14065827BD2}"/>
    <dgm:cxn modelId="{97CB00F0-A161-4E99-B1DE-5C2418F84A84}" srcId="{6645595C-4A4B-4B9D-9BCE-ECEC6376FCD0}" destId="{7E0BB7ED-2B73-4255-9E7C-C7BFAC6C9B21}" srcOrd="1" destOrd="0" parTransId="{794270BF-66FE-4180-B95B-922A4448E30E}" sibTransId="{23D3FB45-E474-4AC0-ADAD-ACF64D74D0BD}"/>
    <dgm:cxn modelId="{4CA14CD6-4AEA-46DC-BB6E-F1BEEB07DE85}" type="presOf" srcId="{43C9137F-5B09-4F88-A3CA-3B76F99FF041}" destId="{FED2E46B-9C70-4203-887F-005300111E6E}" srcOrd="0" destOrd="0" presId="urn:microsoft.com/office/officeart/2005/8/layout/pyramid2#1"/>
    <dgm:cxn modelId="{E7C92047-DF77-44BE-9A8F-EBA02006B14E}" type="presOf" srcId="{6645595C-4A4B-4B9D-9BCE-ECEC6376FCD0}" destId="{2FB7033C-1577-4873-9077-E7BCBE79CE9D}" srcOrd="0" destOrd="0" presId="urn:microsoft.com/office/officeart/2005/8/layout/pyramid2#1"/>
    <dgm:cxn modelId="{962E387C-CB45-4AAE-8146-5C3C53BDB205}" type="presOf" srcId="{7E0BB7ED-2B73-4255-9E7C-C7BFAC6C9B21}" destId="{F4EAEE50-96A2-4209-B238-6B705B4918BC}" srcOrd="0" destOrd="0" presId="urn:microsoft.com/office/officeart/2005/8/layout/pyramid2#1"/>
    <dgm:cxn modelId="{A1EF0CC8-5BB9-466A-A876-9C9ABE25C437}" type="presParOf" srcId="{2FB7033C-1577-4873-9077-E7BCBE79CE9D}" destId="{787B62FD-D689-4376-BB37-A662986F0CF3}" srcOrd="0" destOrd="0" presId="urn:microsoft.com/office/officeart/2005/8/layout/pyramid2#1"/>
    <dgm:cxn modelId="{6FC26ADB-1B1D-4BD3-BE2E-E4F4DDD049CF}" type="presParOf" srcId="{2FB7033C-1577-4873-9077-E7BCBE79CE9D}" destId="{E85161C3-C91B-4DF6-9EAA-966185F9E7A2}" srcOrd="1" destOrd="0" presId="urn:microsoft.com/office/officeart/2005/8/layout/pyramid2#1"/>
    <dgm:cxn modelId="{801CE865-C0CB-45E3-A8DD-C8A2118473B3}" type="presParOf" srcId="{E85161C3-C91B-4DF6-9EAA-966185F9E7A2}" destId="{6DCF2259-7E35-4175-8F02-13A4965936BE}" srcOrd="0" destOrd="0" presId="urn:microsoft.com/office/officeart/2005/8/layout/pyramid2#1"/>
    <dgm:cxn modelId="{789C2707-5C6F-4854-BC9C-D049D59B6FA8}" type="presParOf" srcId="{E85161C3-C91B-4DF6-9EAA-966185F9E7A2}" destId="{693C41C1-6306-4FB3-9637-FE0FCDE8C3C8}" srcOrd="1" destOrd="0" presId="urn:microsoft.com/office/officeart/2005/8/layout/pyramid2#1"/>
    <dgm:cxn modelId="{C0015AEF-A35B-4710-B6A1-E8AAFC3DB1EA}" type="presParOf" srcId="{E85161C3-C91B-4DF6-9EAA-966185F9E7A2}" destId="{F4EAEE50-96A2-4209-B238-6B705B4918BC}" srcOrd="2" destOrd="0" presId="urn:microsoft.com/office/officeart/2005/8/layout/pyramid2#1"/>
    <dgm:cxn modelId="{8529E2DE-D7E7-449C-99DD-3BEE9FF1B7B8}" type="presParOf" srcId="{E85161C3-C91B-4DF6-9EAA-966185F9E7A2}" destId="{084EC174-9BA2-4ACE-A404-90B275E38E14}" srcOrd="3" destOrd="0" presId="urn:microsoft.com/office/officeart/2005/8/layout/pyramid2#1"/>
    <dgm:cxn modelId="{8733D4E5-CA10-47CD-BE3F-73D9D36AC9DF}" type="presParOf" srcId="{E85161C3-C91B-4DF6-9EAA-966185F9E7A2}" destId="{FED2E46B-9C70-4203-887F-005300111E6E}" srcOrd="4" destOrd="0" presId="urn:microsoft.com/office/officeart/2005/8/layout/pyramid2#1"/>
    <dgm:cxn modelId="{78885A93-A596-4407-B93D-3F57FF17EACA}" type="presParOf" srcId="{E85161C3-C91B-4DF6-9EAA-966185F9E7A2}" destId="{FB805416-4268-4157-A845-74E996B6D06E}" srcOrd="5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45595C-4A4B-4B9D-9BCE-ECEC6376FCD0}" type="doc">
      <dgm:prSet loTypeId="urn:microsoft.com/office/officeart/2005/8/layout/pyramid2#2" loCatId="pyramid" qsTypeId="urn:microsoft.com/office/officeart/2005/8/quickstyle/simple1#27" qsCatId="simple" csTypeId="urn:microsoft.com/office/officeart/2005/8/colors/accent1_2#21" csCatId="accent1" phldr="1"/>
      <dgm:spPr/>
    </dgm:pt>
    <dgm:pt modelId="{81E09E4F-91C2-4A6E-9A55-E61C4E68888B}">
      <dgm:prSet phldrT="[文本]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30%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4AC85EB-60C2-4B5A-A524-3099458A71F1}" type="parTrans" cxnId="{5AB57E91-6E71-441B-8198-85005B5969E2}">
      <dgm:prSet/>
      <dgm:spPr/>
      <dgm:t>
        <a:bodyPr/>
        <a:lstStyle/>
        <a:p>
          <a:endParaRPr lang="zh-CN" altLang="en-US"/>
        </a:p>
      </dgm:t>
    </dgm:pt>
    <dgm:pt modelId="{88625E17-195E-4523-8D4E-B14065827BD2}" type="sibTrans" cxnId="{5AB57E91-6E71-441B-8198-85005B5969E2}">
      <dgm:prSet/>
      <dgm:spPr/>
      <dgm:t>
        <a:bodyPr/>
        <a:lstStyle/>
        <a:p>
          <a:endParaRPr lang="zh-CN" altLang="en-US"/>
        </a:p>
      </dgm:t>
    </dgm:pt>
    <dgm:pt modelId="{7E0BB7ED-2B73-4255-9E7C-C7BFAC6C9B21}">
      <dgm:prSet phldrT="[文本]"/>
      <dgm:spPr>
        <a:ln>
          <a:noFill/>
        </a:ln>
      </dgm:spPr>
      <dgm:t>
        <a:bodyPr/>
        <a:lstStyle/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60%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94270BF-66FE-4180-B95B-922A4448E30E}" type="parTrans" cxnId="{97CB00F0-A161-4E99-B1DE-5C2418F84A84}">
      <dgm:prSet/>
      <dgm:spPr/>
      <dgm:t>
        <a:bodyPr/>
        <a:lstStyle/>
        <a:p>
          <a:endParaRPr lang="zh-CN" altLang="en-US"/>
        </a:p>
      </dgm:t>
    </dgm:pt>
    <dgm:pt modelId="{23D3FB45-E474-4AC0-ADAD-ACF64D74D0BD}" type="sibTrans" cxnId="{97CB00F0-A161-4E99-B1DE-5C2418F84A84}">
      <dgm:prSet/>
      <dgm:spPr/>
      <dgm:t>
        <a:bodyPr/>
        <a:lstStyle/>
        <a:p>
          <a:endParaRPr lang="zh-CN" altLang="en-US"/>
        </a:p>
      </dgm:t>
    </dgm:pt>
    <dgm:pt modelId="{43C9137F-5B09-4F88-A3CA-3B76F99FF041}">
      <dgm:prSet phldrT="[文本]"/>
      <dgm:spPr>
        <a:ln>
          <a:noFill/>
        </a:ln>
      </dgm:spPr>
      <dgm:t>
        <a:bodyPr/>
        <a:lstStyle/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80%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02C5B3A-10A3-478E-AA9A-782F2F970A98}" type="parTrans" cxnId="{8A3685BE-76BC-44F3-BAD7-B8D6C8A93F52}">
      <dgm:prSet/>
      <dgm:spPr/>
      <dgm:t>
        <a:bodyPr/>
        <a:lstStyle/>
        <a:p>
          <a:endParaRPr lang="zh-CN" altLang="en-US"/>
        </a:p>
      </dgm:t>
    </dgm:pt>
    <dgm:pt modelId="{73250AA0-B40A-4CA8-8B1C-5440A116EF9D}" type="sibTrans" cxnId="{8A3685BE-76BC-44F3-BAD7-B8D6C8A93F52}">
      <dgm:prSet/>
      <dgm:spPr/>
      <dgm:t>
        <a:bodyPr/>
        <a:lstStyle/>
        <a:p>
          <a:endParaRPr lang="zh-CN" altLang="en-US"/>
        </a:p>
      </dgm:t>
    </dgm:pt>
    <dgm:pt modelId="{2FB7033C-1577-4873-9077-E7BCBE79CE9D}" type="pres">
      <dgm:prSet presAssocID="{6645595C-4A4B-4B9D-9BCE-ECEC6376FCD0}" presName="compositeShape" presStyleCnt="0">
        <dgm:presLayoutVars>
          <dgm:dir/>
          <dgm:resizeHandles/>
        </dgm:presLayoutVars>
      </dgm:prSet>
      <dgm:spPr/>
    </dgm:pt>
    <dgm:pt modelId="{787B62FD-D689-4376-BB37-A662986F0CF3}" type="pres">
      <dgm:prSet presAssocID="{6645595C-4A4B-4B9D-9BCE-ECEC6376FCD0}" presName="pyramid" presStyleLbl="node1" presStyleIdx="0" presStyleCnt="1" custLinFactNeighborX="34220" custLinFactNeighborY="-45859"/>
      <dgm:spPr>
        <a:solidFill>
          <a:srgbClr val="F9D5F7"/>
        </a:solidFill>
        <a:ln>
          <a:noFill/>
        </a:ln>
      </dgm:spPr>
    </dgm:pt>
    <dgm:pt modelId="{E85161C3-C91B-4DF6-9EAA-966185F9E7A2}" type="pres">
      <dgm:prSet presAssocID="{6645595C-4A4B-4B9D-9BCE-ECEC6376FCD0}" presName="theList" presStyleCnt="0"/>
      <dgm:spPr/>
    </dgm:pt>
    <dgm:pt modelId="{6DCF2259-7E35-4175-8F02-13A4965936BE}" type="pres">
      <dgm:prSet presAssocID="{81E09E4F-91C2-4A6E-9A55-E61C4E68888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3C41C1-6306-4FB3-9637-FE0FCDE8C3C8}" type="pres">
      <dgm:prSet presAssocID="{81E09E4F-91C2-4A6E-9A55-E61C4E68888B}" presName="aSpace" presStyleCnt="0"/>
      <dgm:spPr/>
    </dgm:pt>
    <dgm:pt modelId="{F4EAEE50-96A2-4209-B238-6B705B4918BC}" type="pres">
      <dgm:prSet presAssocID="{7E0BB7ED-2B73-4255-9E7C-C7BFAC6C9B2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4EC174-9BA2-4ACE-A404-90B275E38E14}" type="pres">
      <dgm:prSet presAssocID="{7E0BB7ED-2B73-4255-9E7C-C7BFAC6C9B21}" presName="aSpace" presStyleCnt="0"/>
      <dgm:spPr/>
    </dgm:pt>
    <dgm:pt modelId="{FED2E46B-9C70-4203-887F-005300111E6E}" type="pres">
      <dgm:prSet presAssocID="{43C9137F-5B09-4F88-A3CA-3B76F99FF04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805416-4268-4157-A845-74E996B6D06E}" type="pres">
      <dgm:prSet presAssocID="{43C9137F-5B09-4F88-A3CA-3B76F99FF041}" presName="aSpace" presStyleCnt="0"/>
      <dgm:spPr/>
    </dgm:pt>
  </dgm:ptLst>
  <dgm:cxnLst>
    <dgm:cxn modelId="{AC168A82-FE03-410C-A130-487B1F81D412}" type="presOf" srcId="{81E09E4F-91C2-4A6E-9A55-E61C4E68888B}" destId="{6DCF2259-7E35-4175-8F02-13A4965936BE}" srcOrd="0" destOrd="0" presId="urn:microsoft.com/office/officeart/2005/8/layout/pyramid2#2"/>
    <dgm:cxn modelId="{8A3685BE-76BC-44F3-BAD7-B8D6C8A93F52}" srcId="{6645595C-4A4B-4B9D-9BCE-ECEC6376FCD0}" destId="{43C9137F-5B09-4F88-A3CA-3B76F99FF041}" srcOrd="2" destOrd="0" parTransId="{002C5B3A-10A3-478E-AA9A-782F2F970A98}" sibTransId="{73250AA0-B40A-4CA8-8B1C-5440A116EF9D}"/>
    <dgm:cxn modelId="{5AB57E91-6E71-441B-8198-85005B5969E2}" srcId="{6645595C-4A4B-4B9D-9BCE-ECEC6376FCD0}" destId="{81E09E4F-91C2-4A6E-9A55-E61C4E68888B}" srcOrd="0" destOrd="0" parTransId="{54AC85EB-60C2-4B5A-A524-3099458A71F1}" sibTransId="{88625E17-195E-4523-8D4E-B14065827BD2}"/>
    <dgm:cxn modelId="{97CB00F0-A161-4E99-B1DE-5C2418F84A84}" srcId="{6645595C-4A4B-4B9D-9BCE-ECEC6376FCD0}" destId="{7E0BB7ED-2B73-4255-9E7C-C7BFAC6C9B21}" srcOrd="1" destOrd="0" parTransId="{794270BF-66FE-4180-B95B-922A4448E30E}" sibTransId="{23D3FB45-E474-4AC0-ADAD-ACF64D74D0BD}"/>
    <dgm:cxn modelId="{4CA14CD6-4AEA-46DC-BB6E-F1BEEB07DE85}" type="presOf" srcId="{43C9137F-5B09-4F88-A3CA-3B76F99FF041}" destId="{FED2E46B-9C70-4203-887F-005300111E6E}" srcOrd="0" destOrd="0" presId="urn:microsoft.com/office/officeart/2005/8/layout/pyramid2#2"/>
    <dgm:cxn modelId="{E7C92047-DF77-44BE-9A8F-EBA02006B14E}" type="presOf" srcId="{6645595C-4A4B-4B9D-9BCE-ECEC6376FCD0}" destId="{2FB7033C-1577-4873-9077-E7BCBE79CE9D}" srcOrd="0" destOrd="0" presId="urn:microsoft.com/office/officeart/2005/8/layout/pyramid2#2"/>
    <dgm:cxn modelId="{962E387C-CB45-4AAE-8146-5C3C53BDB205}" type="presOf" srcId="{7E0BB7ED-2B73-4255-9E7C-C7BFAC6C9B21}" destId="{F4EAEE50-96A2-4209-B238-6B705B4918BC}" srcOrd="0" destOrd="0" presId="urn:microsoft.com/office/officeart/2005/8/layout/pyramid2#2"/>
    <dgm:cxn modelId="{A1EF0CC8-5BB9-466A-A876-9C9ABE25C437}" type="presParOf" srcId="{2FB7033C-1577-4873-9077-E7BCBE79CE9D}" destId="{787B62FD-D689-4376-BB37-A662986F0CF3}" srcOrd="0" destOrd="0" presId="urn:microsoft.com/office/officeart/2005/8/layout/pyramid2#2"/>
    <dgm:cxn modelId="{6FC26ADB-1B1D-4BD3-BE2E-E4F4DDD049CF}" type="presParOf" srcId="{2FB7033C-1577-4873-9077-E7BCBE79CE9D}" destId="{E85161C3-C91B-4DF6-9EAA-966185F9E7A2}" srcOrd="1" destOrd="0" presId="urn:microsoft.com/office/officeart/2005/8/layout/pyramid2#2"/>
    <dgm:cxn modelId="{801CE865-C0CB-45E3-A8DD-C8A2118473B3}" type="presParOf" srcId="{E85161C3-C91B-4DF6-9EAA-966185F9E7A2}" destId="{6DCF2259-7E35-4175-8F02-13A4965936BE}" srcOrd="0" destOrd="0" presId="urn:microsoft.com/office/officeart/2005/8/layout/pyramid2#2"/>
    <dgm:cxn modelId="{789C2707-5C6F-4854-BC9C-D049D59B6FA8}" type="presParOf" srcId="{E85161C3-C91B-4DF6-9EAA-966185F9E7A2}" destId="{693C41C1-6306-4FB3-9637-FE0FCDE8C3C8}" srcOrd="1" destOrd="0" presId="urn:microsoft.com/office/officeart/2005/8/layout/pyramid2#2"/>
    <dgm:cxn modelId="{C0015AEF-A35B-4710-B6A1-E8AAFC3DB1EA}" type="presParOf" srcId="{E85161C3-C91B-4DF6-9EAA-966185F9E7A2}" destId="{F4EAEE50-96A2-4209-B238-6B705B4918BC}" srcOrd="2" destOrd="0" presId="urn:microsoft.com/office/officeart/2005/8/layout/pyramid2#2"/>
    <dgm:cxn modelId="{8529E2DE-D7E7-449C-99DD-3BEE9FF1B7B8}" type="presParOf" srcId="{E85161C3-C91B-4DF6-9EAA-966185F9E7A2}" destId="{084EC174-9BA2-4ACE-A404-90B275E38E14}" srcOrd="3" destOrd="0" presId="urn:microsoft.com/office/officeart/2005/8/layout/pyramid2#2"/>
    <dgm:cxn modelId="{8733D4E5-CA10-47CD-BE3F-73D9D36AC9DF}" type="presParOf" srcId="{E85161C3-C91B-4DF6-9EAA-966185F9E7A2}" destId="{FED2E46B-9C70-4203-887F-005300111E6E}" srcOrd="4" destOrd="0" presId="urn:microsoft.com/office/officeart/2005/8/layout/pyramid2#2"/>
    <dgm:cxn modelId="{78885A93-A596-4407-B93D-3F57FF17EACA}" type="presParOf" srcId="{E85161C3-C91B-4DF6-9EAA-966185F9E7A2}" destId="{FB805416-4268-4157-A845-74E996B6D06E}" srcOrd="5" destOrd="0" presId="urn:microsoft.com/office/officeart/2005/8/layout/pyramid2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2106E-EF7E-4C05-AAA9-139D2D5F494F}">
      <dsp:nvSpPr>
        <dsp:cNvPr id="0" name=""/>
        <dsp:cNvSpPr/>
      </dsp:nvSpPr>
      <dsp:spPr>
        <a:xfrm rot="420000">
          <a:off x="450733" y="0"/>
          <a:ext cx="6376624" cy="3985390"/>
        </a:xfrm>
        <a:prstGeom prst="swooshArrow">
          <a:avLst>
            <a:gd name="adj1" fmla="val 25000"/>
            <a:gd name="adj2" fmla="val 25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6D18D-587F-49ED-8950-91AAEB337CC7}">
      <dsp:nvSpPr>
        <dsp:cNvPr id="0" name=""/>
        <dsp:cNvSpPr/>
      </dsp:nvSpPr>
      <dsp:spPr>
        <a:xfrm>
          <a:off x="889509" y="2750716"/>
          <a:ext cx="165792" cy="1657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F8617-2806-441D-ADFE-53263FBD9F28}">
      <dsp:nvSpPr>
        <dsp:cNvPr id="0" name=""/>
        <dsp:cNvSpPr/>
      </dsp:nvSpPr>
      <dsp:spPr>
        <a:xfrm>
          <a:off x="835329" y="2634838"/>
          <a:ext cx="3089832" cy="115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5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kumimoji="0" lang="en-US" altLang="zh-CN" sz="1400" b="0" i="0" u="none" strike="noStrike" kern="120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微软雅黑" panose="020B0503020204020204" pitchFamily="34" charset="-122"/>
            <a:ea typeface="微软雅黑" panose="020B0503020204020204" pitchFamily="34" charset="-122"/>
            <a:cs typeface="+mn-cs"/>
            <a:sym typeface="微软雅黑" panose="020B0503020204020204" pitchFamily="34" charset="-122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rPr>
            <a:t>输入标题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cs typeface="华文黑体" pitchFamily="2" charset="-122"/>
              <a:sym typeface="Bebas" pitchFamily="2" charset="0"/>
            </a:rPr>
            <a:t>您的内容打在这里，或者通过复制您的文本后，在此框中选择粘贴，并选择只保留文字。</a:t>
          </a:r>
          <a:endParaRPr lang="zh-CN" altLang="en-US" sz="1200" kern="1200" dirty="0"/>
        </a:p>
      </dsp:txBody>
      <dsp:txXfrm>
        <a:off x="835329" y="2634838"/>
        <a:ext cx="3089832" cy="1151777"/>
      </dsp:txXfrm>
    </dsp:sp>
    <dsp:sp modelId="{1C98B258-26A3-44F3-8029-A1087C2B7BF8}">
      <dsp:nvSpPr>
        <dsp:cNvPr id="0" name=""/>
        <dsp:cNvSpPr/>
      </dsp:nvSpPr>
      <dsp:spPr>
        <a:xfrm>
          <a:off x="2685562" y="1449061"/>
          <a:ext cx="299701" cy="299701"/>
        </a:xfrm>
        <a:prstGeom prst="ellipse">
          <a:avLst/>
        </a:prstGeom>
        <a:solidFill>
          <a:srgbClr val="F19F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FDDCD-8178-45F3-B58C-F25B4BF1D6BC}">
      <dsp:nvSpPr>
        <dsp:cNvPr id="0" name=""/>
        <dsp:cNvSpPr/>
      </dsp:nvSpPr>
      <dsp:spPr>
        <a:xfrm>
          <a:off x="2559021" y="1732176"/>
          <a:ext cx="3085663" cy="2168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80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kumimoji="0" lang="en-US" altLang="zh-CN" sz="1400" b="0" i="0" u="none" strike="noStrike" kern="120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微软雅黑" panose="020B0503020204020204" pitchFamily="34" charset="-122"/>
            <a:ea typeface="微软雅黑" panose="020B0503020204020204" pitchFamily="34" charset="-122"/>
            <a:cs typeface="+mn-cs"/>
            <a:sym typeface="微软雅黑" panose="020B0503020204020204" pitchFamily="34" charset="-122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rPr>
            <a:t>输入标题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cs typeface="华文黑体" pitchFamily="2" charset="-122"/>
              <a:sym typeface="Bebas" pitchFamily="2" charset="0"/>
            </a:rPr>
            <a:t>您的内容打在这里，或者通过复制您的文本后，在此框中选择粘贴，并选择只保留文字。</a:t>
          </a:r>
          <a:endParaRPr lang="zh-CN" altLang="en-US" sz="1200" kern="1200" dirty="0"/>
        </a:p>
      </dsp:txBody>
      <dsp:txXfrm>
        <a:off x="2559021" y="1732176"/>
        <a:ext cx="3085663" cy="2168052"/>
      </dsp:txXfrm>
    </dsp:sp>
    <dsp:sp modelId="{E573F948-2283-4488-A699-EE72B798DF9C}">
      <dsp:nvSpPr>
        <dsp:cNvPr id="0" name=""/>
        <dsp:cNvSpPr/>
      </dsp:nvSpPr>
      <dsp:spPr>
        <a:xfrm>
          <a:off x="4879511" y="915940"/>
          <a:ext cx="414480" cy="414480"/>
        </a:xfrm>
        <a:prstGeom prst="ellipse">
          <a:avLst/>
        </a:prstGeom>
        <a:solidFill>
          <a:srgbClr val="F9D5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E8A71-2AE5-409E-A676-248BC6CC8844}">
      <dsp:nvSpPr>
        <dsp:cNvPr id="0" name=""/>
        <dsp:cNvSpPr/>
      </dsp:nvSpPr>
      <dsp:spPr>
        <a:xfrm>
          <a:off x="2079451" y="0"/>
          <a:ext cx="3230668" cy="2769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625" tIns="0" rIns="0" bIns="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rPr>
            <a:t>                                         输入标题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cs typeface="华文黑体" pitchFamily="2" charset="-122"/>
              <a:sym typeface="Bebas" pitchFamily="2" charset="0"/>
            </a:rPr>
            <a:t>您的内容打在这里，或者通过复制您的文本后，在此框中选择粘贴，并选择只保留文字。</a:t>
          </a:r>
          <a:endParaRPr lang="zh-CN" altLang="en-US" sz="1200" kern="1200" dirty="0"/>
        </a:p>
      </dsp:txBody>
      <dsp:txXfrm>
        <a:off x="2079451" y="0"/>
        <a:ext cx="3230668" cy="2769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CB74A-98D8-4EDC-9080-CB7551B5DC9D}">
      <dsp:nvSpPr>
        <dsp:cNvPr id="0" name=""/>
        <dsp:cNvSpPr/>
      </dsp:nvSpPr>
      <dsp:spPr>
        <a:xfrm>
          <a:off x="119596" y="1669344"/>
          <a:ext cx="1384687" cy="1384687"/>
        </a:xfrm>
        <a:prstGeom prst="donut">
          <a:avLst>
            <a:gd name="adj" fmla="val 2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640C4-8410-4328-90B6-1F9B0624FC5D}">
      <dsp:nvSpPr>
        <dsp:cNvPr id="0" name=""/>
        <dsp:cNvSpPr/>
      </dsp:nvSpPr>
      <dsp:spPr>
        <a:xfrm rot="17700000">
          <a:off x="607498" y="540541"/>
          <a:ext cx="1721320" cy="829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zh-CN" altLang="en-US" sz="1050" kern="1200" dirty="0"/>
        </a:p>
      </dsp:txBody>
      <dsp:txXfrm>
        <a:off x="607498" y="540541"/>
        <a:ext cx="1721320" cy="829543"/>
      </dsp:txXfrm>
    </dsp:sp>
    <dsp:sp modelId="{69FDCF0F-1006-4DA2-939A-B1BD2F6E9F03}">
      <dsp:nvSpPr>
        <dsp:cNvPr id="0" name=""/>
        <dsp:cNvSpPr/>
      </dsp:nvSpPr>
      <dsp:spPr>
        <a:xfrm>
          <a:off x="1608583" y="2002317"/>
          <a:ext cx="718740" cy="718740"/>
        </a:xfrm>
        <a:prstGeom prst="ellipse">
          <a:avLst/>
        </a:prstGeom>
        <a:solidFill>
          <a:srgbClr val="F9D5F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7716A-B06D-4DC6-9C8F-7B5EB572C9BF}">
      <dsp:nvSpPr>
        <dsp:cNvPr id="0" name=""/>
        <dsp:cNvSpPr/>
      </dsp:nvSpPr>
      <dsp:spPr>
        <a:xfrm rot="17700000">
          <a:off x="757334" y="3002691"/>
          <a:ext cx="1489023" cy="71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 dirty="0"/>
        </a:p>
      </dsp:txBody>
      <dsp:txXfrm>
        <a:off x="757334" y="3002691"/>
        <a:ext cx="1489023" cy="717951"/>
      </dsp:txXfrm>
    </dsp:sp>
    <dsp:sp modelId="{97CF736D-3FE0-4864-8E36-0B7F519C7E33}">
      <dsp:nvSpPr>
        <dsp:cNvPr id="0" name=""/>
        <dsp:cNvSpPr/>
      </dsp:nvSpPr>
      <dsp:spPr>
        <a:xfrm rot="17700000">
          <a:off x="1689551" y="1002734"/>
          <a:ext cx="1489023" cy="71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0E68D-0D4D-4EB1-9504-5EF3988B5072}">
      <dsp:nvSpPr>
        <dsp:cNvPr id="0" name=""/>
        <dsp:cNvSpPr/>
      </dsp:nvSpPr>
      <dsp:spPr>
        <a:xfrm>
          <a:off x="2431513" y="2002317"/>
          <a:ext cx="718740" cy="718740"/>
        </a:xfrm>
        <a:prstGeom prst="ellipse">
          <a:avLst/>
        </a:prstGeom>
        <a:solidFill>
          <a:srgbClr val="F19F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F6B6D-2324-4573-9114-001EC9E8C575}">
      <dsp:nvSpPr>
        <dsp:cNvPr id="0" name=""/>
        <dsp:cNvSpPr/>
      </dsp:nvSpPr>
      <dsp:spPr>
        <a:xfrm rot="17700000">
          <a:off x="1580263" y="3002691"/>
          <a:ext cx="1489023" cy="71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1440" bIns="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 dirty="0"/>
        </a:p>
      </dsp:txBody>
      <dsp:txXfrm>
        <a:off x="1580263" y="3002691"/>
        <a:ext cx="1489023" cy="717951"/>
      </dsp:txXfrm>
    </dsp:sp>
    <dsp:sp modelId="{CB606A16-8C14-4F2A-9FEC-F426DC9BE9D4}">
      <dsp:nvSpPr>
        <dsp:cNvPr id="0" name=""/>
        <dsp:cNvSpPr/>
      </dsp:nvSpPr>
      <dsp:spPr>
        <a:xfrm rot="17700000">
          <a:off x="2512480" y="1002734"/>
          <a:ext cx="1489023" cy="71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B12DD-414F-4764-BFEE-0487EE7D52C4}">
      <dsp:nvSpPr>
        <dsp:cNvPr id="0" name=""/>
        <dsp:cNvSpPr/>
      </dsp:nvSpPr>
      <dsp:spPr>
        <a:xfrm>
          <a:off x="3254553" y="1669344"/>
          <a:ext cx="1384687" cy="1384687"/>
        </a:xfrm>
        <a:prstGeom prst="donut">
          <a:avLst>
            <a:gd name="adj" fmla="val 2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796DF-CA20-4D07-BC15-A34452565E84}">
      <dsp:nvSpPr>
        <dsp:cNvPr id="0" name=""/>
        <dsp:cNvSpPr/>
      </dsp:nvSpPr>
      <dsp:spPr>
        <a:xfrm rot="17700000">
          <a:off x="3742454" y="540541"/>
          <a:ext cx="1721320" cy="829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080" tIns="0" rIns="0" bIns="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200" kern="1200" dirty="0"/>
        </a:p>
      </dsp:txBody>
      <dsp:txXfrm>
        <a:off x="3742454" y="540541"/>
        <a:ext cx="1721320" cy="829543"/>
      </dsp:txXfrm>
    </dsp:sp>
    <dsp:sp modelId="{620E55B6-4FD1-4B19-A19B-7CC4847537AA}">
      <dsp:nvSpPr>
        <dsp:cNvPr id="0" name=""/>
        <dsp:cNvSpPr/>
      </dsp:nvSpPr>
      <dsp:spPr>
        <a:xfrm>
          <a:off x="4743540" y="2002317"/>
          <a:ext cx="718740" cy="718740"/>
        </a:xfrm>
        <a:prstGeom prst="ellipse">
          <a:avLst/>
        </a:prstGeom>
        <a:solidFill>
          <a:srgbClr val="F9D5F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6B407-42D3-4920-AF40-99BFF68E8F5B}">
      <dsp:nvSpPr>
        <dsp:cNvPr id="0" name=""/>
        <dsp:cNvSpPr/>
      </dsp:nvSpPr>
      <dsp:spPr>
        <a:xfrm rot="17700000">
          <a:off x="3892290" y="3002691"/>
          <a:ext cx="1489023" cy="71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1440" bIns="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 dirty="0"/>
        </a:p>
      </dsp:txBody>
      <dsp:txXfrm>
        <a:off x="3892290" y="3002691"/>
        <a:ext cx="1489023" cy="717951"/>
      </dsp:txXfrm>
    </dsp:sp>
    <dsp:sp modelId="{733F4B39-F4FE-42ED-BBC6-DB3A3739D986}">
      <dsp:nvSpPr>
        <dsp:cNvPr id="0" name=""/>
        <dsp:cNvSpPr/>
      </dsp:nvSpPr>
      <dsp:spPr>
        <a:xfrm rot="17700000">
          <a:off x="4824507" y="1002734"/>
          <a:ext cx="1489023" cy="71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4F75B-D1DA-40AC-B4F9-EC12F0AADA78}">
      <dsp:nvSpPr>
        <dsp:cNvPr id="0" name=""/>
        <dsp:cNvSpPr/>
      </dsp:nvSpPr>
      <dsp:spPr>
        <a:xfrm>
          <a:off x="5566469" y="2002317"/>
          <a:ext cx="718740" cy="718740"/>
        </a:xfrm>
        <a:prstGeom prst="ellipse">
          <a:avLst/>
        </a:prstGeom>
        <a:solidFill>
          <a:srgbClr val="F19F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C8CA2-4A63-4537-8303-DD574BB5C753}">
      <dsp:nvSpPr>
        <dsp:cNvPr id="0" name=""/>
        <dsp:cNvSpPr/>
      </dsp:nvSpPr>
      <dsp:spPr>
        <a:xfrm rot="17700000">
          <a:off x="4715220" y="3002691"/>
          <a:ext cx="1489023" cy="71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1440" bIns="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 dirty="0"/>
        </a:p>
      </dsp:txBody>
      <dsp:txXfrm>
        <a:off x="4715220" y="3002691"/>
        <a:ext cx="1489023" cy="717951"/>
      </dsp:txXfrm>
    </dsp:sp>
    <dsp:sp modelId="{B6544358-5375-433A-927F-EDA7B408FD33}">
      <dsp:nvSpPr>
        <dsp:cNvPr id="0" name=""/>
        <dsp:cNvSpPr/>
      </dsp:nvSpPr>
      <dsp:spPr>
        <a:xfrm rot="17700000">
          <a:off x="5647436" y="1002734"/>
          <a:ext cx="1489023" cy="71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B62FD-D689-4376-BB37-A662986F0CF3}">
      <dsp:nvSpPr>
        <dsp:cNvPr id="0" name=""/>
        <dsp:cNvSpPr/>
      </dsp:nvSpPr>
      <dsp:spPr>
        <a:xfrm>
          <a:off x="1048093" y="0"/>
          <a:ext cx="1888268" cy="1888268"/>
        </a:xfrm>
        <a:prstGeom prst="triangle">
          <a:avLst/>
        </a:prstGeom>
        <a:solidFill>
          <a:srgbClr val="F9D5F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F2259-7E35-4175-8F02-13A4965936BE}">
      <dsp:nvSpPr>
        <dsp:cNvPr id="0" name=""/>
        <dsp:cNvSpPr/>
      </dsp:nvSpPr>
      <dsp:spPr>
        <a:xfrm>
          <a:off x="1346062" y="189841"/>
          <a:ext cx="1227374" cy="446988"/>
        </a:xfrm>
        <a:prstGeom prst="round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30%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367882" y="211661"/>
        <a:ext cx="1183734" cy="403348"/>
      </dsp:txXfrm>
    </dsp:sp>
    <dsp:sp modelId="{F4EAEE50-96A2-4209-B238-6B705B4918BC}">
      <dsp:nvSpPr>
        <dsp:cNvPr id="0" name=""/>
        <dsp:cNvSpPr/>
      </dsp:nvSpPr>
      <dsp:spPr>
        <a:xfrm>
          <a:off x="1346062" y="692703"/>
          <a:ext cx="1227374" cy="4469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60%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367882" y="714523"/>
        <a:ext cx="1183734" cy="403348"/>
      </dsp:txXfrm>
    </dsp:sp>
    <dsp:sp modelId="{FED2E46B-9C70-4203-887F-005300111E6E}">
      <dsp:nvSpPr>
        <dsp:cNvPr id="0" name=""/>
        <dsp:cNvSpPr/>
      </dsp:nvSpPr>
      <dsp:spPr>
        <a:xfrm>
          <a:off x="1346062" y="1195564"/>
          <a:ext cx="1227374" cy="4469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80%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367882" y="1217384"/>
        <a:ext cx="1183734" cy="4033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B62FD-D689-4376-BB37-A662986F0CF3}">
      <dsp:nvSpPr>
        <dsp:cNvPr id="0" name=""/>
        <dsp:cNvSpPr/>
      </dsp:nvSpPr>
      <dsp:spPr>
        <a:xfrm>
          <a:off x="1049714" y="0"/>
          <a:ext cx="1881304" cy="1881304"/>
        </a:xfrm>
        <a:prstGeom prst="triangle">
          <a:avLst/>
        </a:prstGeom>
        <a:solidFill>
          <a:srgbClr val="F9D5F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F2259-7E35-4175-8F02-13A4965936BE}">
      <dsp:nvSpPr>
        <dsp:cNvPr id="0" name=""/>
        <dsp:cNvSpPr/>
      </dsp:nvSpPr>
      <dsp:spPr>
        <a:xfrm>
          <a:off x="1346584" y="189140"/>
          <a:ext cx="1222847" cy="445339"/>
        </a:xfrm>
        <a:prstGeom prst="round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30%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368324" y="210880"/>
        <a:ext cx="1179367" cy="401859"/>
      </dsp:txXfrm>
    </dsp:sp>
    <dsp:sp modelId="{F4EAEE50-96A2-4209-B238-6B705B4918BC}">
      <dsp:nvSpPr>
        <dsp:cNvPr id="0" name=""/>
        <dsp:cNvSpPr/>
      </dsp:nvSpPr>
      <dsp:spPr>
        <a:xfrm>
          <a:off x="1346584" y="690148"/>
          <a:ext cx="1222847" cy="4453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60%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368324" y="711888"/>
        <a:ext cx="1179367" cy="401859"/>
      </dsp:txXfrm>
    </dsp:sp>
    <dsp:sp modelId="{FED2E46B-9C70-4203-887F-005300111E6E}">
      <dsp:nvSpPr>
        <dsp:cNvPr id="0" name=""/>
        <dsp:cNvSpPr/>
      </dsp:nvSpPr>
      <dsp:spPr>
        <a:xfrm>
          <a:off x="1346584" y="1191155"/>
          <a:ext cx="1222847" cy="4453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80%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368324" y="1212895"/>
        <a:ext cx="1179367" cy="401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#1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#1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nodeVertAlign" val="b"/>
          <dgm:param type="fallback" val="2D"/>
        </dgm:alg>
      </dgm:if>
      <dgm:else name="Name3">
        <dgm:alg type="lin">
          <dgm:param type="linDir" val="fromR"/>
          <dgm:param type="nodeVertAlign" val="b"/>
          <dgm:param type="fallback" val="2D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Ch" val="mid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Ch" val="mid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#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60D78-98DC-4B97-947B-34CA192E2E2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EEE6D-2C01-4DBD-BFA8-BBF6B8E7D5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EEE6D-2C01-4DBD-BFA8-BBF6B8E7D5E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EEE6D-2C01-4DBD-BFA8-BBF6B8E7D5E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EEE6D-2C01-4DBD-BFA8-BBF6B8E7D5E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EEE6D-2C01-4DBD-BFA8-BBF6B8E7D5E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EEE6D-2C01-4DBD-BFA8-BBF6B8E7D5E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EEE6D-2C01-4DBD-BFA8-BBF6B8E7D5E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EEE6D-2C01-4DBD-BFA8-BBF6B8E7D5E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EEE6D-2C01-4DBD-BFA8-BBF6B8E7D5E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EEE6D-2C01-4DBD-BFA8-BBF6B8E7D5E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EEE6D-2C01-4DBD-BFA8-BBF6B8E7D5E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EEE6D-2C01-4DBD-BFA8-BBF6B8E7D5E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EEE6D-2C01-4DBD-BFA8-BBF6B8E7D5E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EEE6D-2C01-4DBD-BFA8-BBF6B8E7D5E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EEE6D-2C01-4DBD-BFA8-BBF6B8E7D5E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EEE6D-2C01-4DBD-BFA8-BBF6B8E7D5E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EEE6D-2C01-4DBD-BFA8-BBF6B8E7D5E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EEE6D-2C01-4DBD-BFA8-BBF6B8E7D5E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EEE6D-2C01-4DBD-BFA8-BBF6B8E7D5E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EEE6D-2C01-4DBD-BFA8-BBF6B8E7D5E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EEE6D-2C01-4DBD-BFA8-BBF6B8E7D5E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EEE6D-2C01-4DBD-BFA8-BBF6B8E7D5E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EEE6D-2C01-4DBD-BFA8-BBF6B8E7D5E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A41F-C17F-4710-A4E1-EAA389027E4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A015-C7B1-47AB-A499-6DDDC8B408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A41F-C17F-4710-A4E1-EAA389027E4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A015-C7B1-47AB-A499-6DDDC8B408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A41F-C17F-4710-A4E1-EAA389027E4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A015-C7B1-47AB-A499-6DDDC8B408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A41F-C17F-4710-A4E1-EAA389027E4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A015-C7B1-47AB-A499-6DDDC8B408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A41F-C17F-4710-A4E1-EAA389027E4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A015-C7B1-47AB-A499-6DDDC8B408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A41F-C17F-4710-A4E1-EAA389027E4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A015-C7B1-47AB-A499-6DDDC8B408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A41F-C17F-4710-A4E1-EAA389027E4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A015-C7B1-47AB-A499-6DDDC8B408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A41F-C17F-4710-A4E1-EAA389027E4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A015-C7B1-47AB-A499-6DDDC8B408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A41F-C17F-4710-A4E1-EAA389027E4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A015-C7B1-47AB-A499-6DDDC8B408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A41F-C17F-4710-A4E1-EAA389027E4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A015-C7B1-47AB-A499-6DDDC8B408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BA41F-C17F-4710-A4E1-EAA389027E4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7A015-C7B1-47AB-A499-6DDDC8B408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/>
        </p:nvSpPr>
        <p:spPr>
          <a:xfrm>
            <a:off x="452344" y="435092"/>
            <a:ext cx="11258019" cy="6025631"/>
          </a:xfrm>
          <a:prstGeom prst="frame">
            <a:avLst>
              <a:gd name="adj1" fmla="val 1973"/>
            </a:avLst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302026" y="233574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691516" y="235618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12905" y="241739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745888" y="415950"/>
            <a:ext cx="1110340" cy="1086280"/>
          </a:xfrm>
          <a:prstGeom prst="ellipse">
            <a:avLst/>
          </a:prstGeom>
          <a:solidFill>
            <a:srgbClr val="FEC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等腰三角形 14"/>
          <p:cNvSpPr/>
          <p:nvPr/>
        </p:nvSpPr>
        <p:spPr>
          <a:xfrm rot="10800000">
            <a:off x="924969" y="718458"/>
            <a:ext cx="752956" cy="61275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0450059" y="5286650"/>
            <a:ext cx="1110340" cy="1086280"/>
          </a:xfrm>
          <a:prstGeom prst="ellipse">
            <a:avLst/>
          </a:prstGeom>
          <a:solidFill>
            <a:srgbClr val="F08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等腰三角形 16"/>
          <p:cNvSpPr/>
          <p:nvPr/>
        </p:nvSpPr>
        <p:spPr>
          <a:xfrm rot="10800000">
            <a:off x="10647428" y="5589158"/>
            <a:ext cx="752956" cy="61275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等腰三角形 18"/>
          <p:cNvSpPr/>
          <p:nvPr/>
        </p:nvSpPr>
        <p:spPr>
          <a:xfrm rot="16200000">
            <a:off x="10590551" y="380534"/>
            <a:ext cx="1306290" cy="1012371"/>
          </a:xfrm>
          <a:prstGeom prst="triangle">
            <a:avLst/>
          </a:prstGeom>
          <a:solidFill>
            <a:srgbClr val="FFC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1168741" y="718461"/>
            <a:ext cx="359229" cy="39188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2" name="连接符: 肘形 21"/>
          <p:cNvCxnSpPr/>
          <p:nvPr/>
        </p:nvCxnSpPr>
        <p:spPr>
          <a:xfrm>
            <a:off x="10530903" y="3240506"/>
            <a:ext cx="1192033" cy="904658"/>
          </a:xfrm>
          <a:prstGeom prst="bentConnector3">
            <a:avLst>
              <a:gd name="adj1" fmla="val 50000"/>
            </a:avLst>
          </a:prstGeom>
          <a:ln w="41275">
            <a:solidFill>
              <a:srgbClr val="5951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0127" y="884729"/>
            <a:ext cx="6844158" cy="5088542"/>
          </a:xfrm>
          <a:prstGeom prst="rect">
            <a:avLst/>
          </a:prstGeom>
        </p:spPr>
      </p:pic>
      <p:sp>
        <p:nvSpPr>
          <p:cNvPr id="2" name="卷形: 水平 1"/>
          <p:cNvSpPr/>
          <p:nvPr/>
        </p:nvSpPr>
        <p:spPr>
          <a:xfrm>
            <a:off x="4130759" y="4285892"/>
            <a:ext cx="3930482" cy="927086"/>
          </a:xfrm>
          <a:prstGeom prst="horizontalScroll">
            <a:avLst/>
          </a:prstGeom>
          <a:solidFill>
            <a:srgbClr val="88A8D7"/>
          </a:solidFill>
          <a:ln w="28575">
            <a:solidFill>
              <a:srgbClr val="175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365398" y="4426270"/>
            <a:ext cx="3461204" cy="646331"/>
          </a:xfrm>
          <a:prstGeom prst="rect">
            <a:avLst/>
          </a:prstGeom>
          <a:noFill/>
          <a:effectLst>
            <a:glow rad="127000">
              <a:schemeClr val="bg1"/>
            </a:glo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none" spc="50" dirty="0">
                <a:ln w="9525" cmpd="sng">
                  <a:solidFill>
                    <a:srgbClr val="E74976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女神节活动策划</a:t>
            </a:r>
          </a:p>
        </p:txBody>
      </p:sp>
      <p:sp>
        <p:nvSpPr>
          <p:cNvPr id="21" name="矩形 20"/>
          <p:cNvSpPr/>
          <p:nvPr/>
        </p:nvSpPr>
        <p:spPr>
          <a:xfrm rot="1990339">
            <a:off x="-182267" y="6220203"/>
            <a:ext cx="1961038" cy="305455"/>
          </a:xfrm>
          <a:prstGeom prst="rect">
            <a:avLst/>
          </a:prstGeom>
          <a:pattFill prst="wdDnDiag">
            <a:fgClr>
              <a:schemeClr val="accent5">
                <a:lumMod val="20000"/>
                <a:lumOff val="80000"/>
              </a:schemeClr>
            </a:fgClr>
            <a:bgClr>
              <a:srgbClr val="87A9D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694907" y="5286650"/>
            <a:ext cx="327858" cy="3025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750717" y="5128858"/>
            <a:ext cx="237407" cy="281106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9052840" y="2309090"/>
            <a:ext cx="178488" cy="17203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822258" y="1757718"/>
            <a:ext cx="259944" cy="2505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5" name="5c2c46b41f1c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51362" y="3535564"/>
            <a:ext cx="609601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" grpId="0" animBg="1"/>
      <p:bldP spid="4" grpId="0"/>
      <p:bldP spid="21" grpId="0" animBg="1"/>
      <p:bldP spid="23" grpId="0" animBg="1"/>
      <p:bldP spid="25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图文框 31"/>
          <p:cNvSpPr/>
          <p:nvPr/>
        </p:nvSpPr>
        <p:spPr>
          <a:xfrm>
            <a:off x="452344" y="435092"/>
            <a:ext cx="11258019" cy="6025631"/>
          </a:xfrm>
          <a:prstGeom prst="frame">
            <a:avLst>
              <a:gd name="adj1" fmla="val 1973"/>
            </a:avLst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67149" y="5231786"/>
            <a:ext cx="1496291" cy="173458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10439391" y="5231786"/>
            <a:ext cx="1110340" cy="1086280"/>
          </a:xfrm>
          <a:prstGeom prst="ellipse">
            <a:avLst/>
          </a:prstGeom>
          <a:solidFill>
            <a:srgbClr val="F08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等腰三角形 16"/>
          <p:cNvSpPr/>
          <p:nvPr/>
        </p:nvSpPr>
        <p:spPr>
          <a:xfrm rot="5400000">
            <a:off x="10708949" y="5462105"/>
            <a:ext cx="752956" cy="61275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等腰三角形 18"/>
          <p:cNvSpPr/>
          <p:nvPr/>
        </p:nvSpPr>
        <p:spPr>
          <a:xfrm rot="16200000">
            <a:off x="452204" y="491432"/>
            <a:ext cx="1306290" cy="1012371"/>
          </a:xfrm>
          <a:prstGeom prst="triangle">
            <a:avLst/>
          </a:prstGeom>
          <a:solidFill>
            <a:srgbClr val="FFC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069913" y="782955"/>
            <a:ext cx="359229" cy="39188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2" name="连接符: 肘形 21"/>
          <p:cNvCxnSpPr/>
          <p:nvPr/>
        </p:nvCxnSpPr>
        <p:spPr>
          <a:xfrm>
            <a:off x="9521284" y="5720219"/>
            <a:ext cx="1192033" cy="904658"/>
          </a:xfrm>
          <a:prstGeom prst="bentConnector3">
            <a:avLst>
              <a:gd name="adj1" fmla="val 50000"/>
            </a:avLst>
          </a:prstGeom>
          <a:ln w="22225">
            <a:solidFill>
              <a:srgbClr val="5951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237715" y="2747356"/>
            <a:ext cx="229981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332882" y="1240620"/>
            <a:ext cx="278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活动创意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1110511" y="247861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0310522" y="415950"/>
            <a:ext cx="1110340" cy="1086280"/>
          </a:xfrm>
          <a:prstGeom prst="ellipse">
            <a:avLst/>
          </a:prstGeom>
          <a:solidFill>
            <a:srgbClr val="FEC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等腰三角形 14"/>
          <p:cNvSpPr/>
          <p:nvPr/>
        </p:nvSpPr>
        <p:spPr>
          <a:xfrm rot="10800000">
            <a:off x="10507891" y="736746"/>
            <a:ext cx="752956" cy="61275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532299" y="2147549"/>
            <a:ext cx="395712" cy="3744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684699" y="2299949"/>
            <a:ext cx="395712" cy="374460"/>
          </a:xfrm>
          <a:prstGeom prst="ellipse">
            <a:avLst/>
          </a:prstGeom>
          <a:noFill/>
          <a:ln>
            <a:solidFill>
              <a:srgbClr val="87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62366" y="2105729"/>
            <a:ext cx="3180167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500" b="1" spc="50" dirty="0">
                <a:ln w="9525" cmpd="sng">
                  <a:solidFill>
                    <a:srgbClr val="FECD26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Webdings" panose="05030102010509060703" pitchFamily="18" charset="2"/>
                <a:ea typeface="华文琥珀" panose="02010800040101010101" pitchFamily="2" charset="-122"/>
              </a:rPr>
              <a:t>女</a:t>
            </a:r>
            <a:r>
              <a:rPr lang="zh-CN" altLang="en-US" sz="8800" b="1" spc="50" dirty="0">
                <a:ln w="9525" cmpd="sng">
                  <a:solidFill>
                    <a:srgbClr val="FECD26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Webdings" panose="05030102010509060703" pitchFamily="18" charset="2"/>
                <a:ea typeface="华文琥珀" panose="02010800040101010101" pitchFamily="2" charset="-122"/>
              </a:rPr>
              <a:t>神</a:t>
            </a:r>
            <a:endParaRPr lang="en-US" altLang="zh-CN" sz="8800" b="1" spc="50" dirty="0">
              <a:ln w="9525" cmpd="sng">
                <a:solidFill>
                  <a:srgbClr val="FECD26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Webdings" panose="05030102010509060703" pitchFamily="18" charset="2"/>
              <a:ea typeface="华文琥珀" panose="02010800040101010101" pitchFamily="2" charset="-122"/>
            </a:endParaRPr>
          </a:p>
          <a:p>
            <a:pPr algn="ctr"/>
            <a:r>
              <a:rPr lang="zh-CN" altLang="en-US" sz="8800" b="1" spc="50" dirty="0">
                <a:ln w="9525" cmpd="sng">
                  <a:solidFill>
                    <a:srgbClr val="FECD26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Webdings" panose="05030102010509060703" pitchFamily="18" charset="2"/>
                <a:ea typeface="华文琥珀" panose="02010800040101010101" pitchFamily="2" charset="-122"/>
              </a:rPr>
              <a:t>来啦</a:t>
            </a:r>
            <a:endParaRPr lang="zh-CN" altLang="en-US" sz="8000" b="1" spc="50" dirty="0">
              <a:ln w="9525" cmpd="sng">
                <a:solidFill>
                  <a:srgbClr val="FECD26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Webdings" panose="05030102010509060703" pitchFamily="18" charset="2"/>
              <a:ea typeface="华文琥珀" panose="020108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735951" y="2793027"/>
            <a:ext cx="229981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696DB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8939195" y="4439645"/>
            <a:ext cx="395712" cy="374460"/>
          </a:xfrm>
          <a:prstGeom prst="ellipse">
            <a:avLst/>
          </a:prstGeom>
          <a:noFill/>
          <a:ln>
            <a:solidFill>
              <a:srgbClr val="87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9091595" y="4592045"/>
            <a:ext cx="395712" cy="3744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" name="等腰三角形 23"/>
          <p:cNvSpPr/>
          <p:nvPr/>
        </p:nvSpPr>
        <p:spPr>
          <a:xfrm rot="5400000">
            <a:off x="10623693" y="5421141"/>
            <a:ext cx="1015662" cy="707570"/>
          </a:xfrm>
          <a:prstGeom prst="triangle">
            <a:avLst/>
          </a:prstGeom>
          <a:pattFill prst="wdDnDiag">
            <a:fgClr>
              <a:srgbClr val="FFFFFF"/>
            </a:fgClr>
            <a:bgClr>
              <a:srgbClr val="F08DA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3" grpId="0"/>
      <p:bldP spid="25" grpId="0"/>
      <p:bldP spid="14" grpId="0" animBg="1"/>
      <p:bldP spid="15" grpId="0" animBg="1"/>
      <p:bldP spid="27" grpId="0" animBg="1"/>
      <p:bldP spid="3" grpId="0"/>
      <p:bldP spid="28" grpId="0"/>
      <p:bldP spid="30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图文框 26"/>
          <p:cNvSpPr/>
          <p:nvPr/>
        </p:nvSpPr>
        <p:spPr>
          <a:xfrm>
            <a:off x="1152144" y="662722"/>
            <a:ext cx="9880649" cy="5539189"/>
          </a:xfrm>
          <a:prstGeom prst="frame">
            <a:avLst>
              <a:gd name="adj1" fmla="val 1973"/>
            </a:avLst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683770" y="1252915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20710" y="682706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67769" y="2372504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等腰三角形 16"/>
          <p:cNvSpPr/>
          <p:nvPr/>
        </p:nvSpPr>
        <p:spPr>
          <a:xfrm rot="10800000">
            <a:off x="10600184" y="5168534"/>
            <a:ext cx="752956" cy="612752"/>
          </a:xfrm>
          <a:prstGeom prst="triangle">
            <a:avLst/>
          </a:prstGeom>
          <a:solidFill>
            <a:srgbClr val="FEC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等腰三角形 18"/>
          <p:cNvSpPr/>
          <p:nvPr/>
        </p:nvSpPr>
        <p:spPr>
          <a:xfrm rot="16200000">
            <a:off x="10264117" y="494833"/>
            <a:ext cx="1306290" cy="1012371"/>
          </a:xfrm>
          <a:prstGeom prst="triangle">
            <a:avLst/>
          </a:prstGeom>
          <a:solidFill>
            <a:srgbClr val="F9D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0930997" y="736749"/>
            <a:ext cx="359229" cy="391885"/>
          </a:xfrm>
          <a:prstGeom prst="ellipse">
            <a:avLst/>
          </a:prstGeom>
          <a:noFill/>
          <a:ln>
            <a:solidFill>
              <a:srgbClr val="E749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2" name="连接符: 肘形 21"/>
          <p:cNvCxnSpPr/>
          <p:nvPr/>
        </p:nvCxnSpPr>
        <p:spPr>
          <a:xfrm>
            <a:off x="8877551" y="5569054"/>
            <a:ext cx="1192033" cy="904658"/>
          </a:xfrm>
          <a:prstGeom prst="bentConnector3">
            <a:avLst>
              <a:gd name="adj1" fmla="val 50000"/>
            </a:avLst>
          </a:prstGeom>
          <a:ln w="22225">
            <a:solidFill>
              <a:srgbClr val="5951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472547" y="2683007"/>
            <a:ext cx="3819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活动流程</a:t>
            </a:r>
          </a:p>
        </p:txBody>
      </p:sp>
      <p:sp>
        <p:nvSpPr>
          <p:cNvPr id="2" name="闪电形 1"/>
          <p:cNvSpPr/>
          <p:nvPr/>
        </p:nvSpPr>
        <p:spPr>
          <a:xfrm rot="18906329">
            <a:off x="5251351" y="3525524"/>
            <a:ext cx="1826260" cy="1229391"/>
          </a:xfrm>
          <a:prstGeom prst="lightningBol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52590" y="4580526"/>
            <a:ext cx="1747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T Extra" panose="05050102010205020202" pitchFamily="18" charset="2"/>
                <a:ea typeface="Microsoft JhengHei UI" panose="020B0604030504040204" pitchFamily="34" charset="-120"/>
                <a:cs typeface="Aparajita" panose="020B0604020202020204" pitchFamily="34" charset="0"/>
              </a:rPr>
              <a:t>PART 01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T Extra" panose="05050102010205020202" pitchFamily="18" charset="2"/>
              <a:ea typeface="Microsoft JhengHei UI" panose="020B0604030504040204" pitchFamily="34" charset="-120"/>
              <a:cs typeface="Aparajita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82694" y="1866453"/>
            <a:ext cx="23887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Microsoft JhengHei UI" panose="020B0604030504040204" pitchFamily="34" charset="-120"/>
                <a:cs typeface="Aparajita" panose="020B0604020202020204" pitchFamily="34" charset="0"/>
              </a:rPr>
              <a:t>PART 02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Microsoft JhengHei UI" panose="020B0604030504040204" pitchFamily="34" charset="-120"/>
              <a:cs typeface="Aparajita" panose="020B0604020202020204" pitchFamily="34" charset="0"/>
            </a:endParaRPr>
          </a:p>
        </p:txBody>
      </p:sp>
      <p:sp>
        <p:nvSpPr>
          <p:cNvPr id="23" name="等腰三角形 22"/>
          <p:cNvSpPr/>
          <p:nvPr/>
        </p:nvSpPr>
        <p:spPr>
          <a:xfrm rot="5400000">
            <a:off x="2452835" y="5696178"/>
            <a:ext cx="1015662" cy="707570"/>
          </a:xfrm>
          <a:prstGeom prst="triangle">
            <a:avLst/>
          </a:prstGeom>
          <a:pattFill prst="wdDnDiag">
            <a:fgClr>
              <a:srgbClr val="FFFFFF"/>
            </a:fgClr>
            <a:bgClr>
              <a:srgbClr val="F08DA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06843" y="2094181"/>
            <a:ext cx="1481348" cy="1177652"/>
          </a:xfrm>
          <a:prstGeom prst="rect">
            <a:avLst/>
          </a:prstGeom>
          <a:pattFill prst="lgGrid">
            <a:fgClr>
              <a:schemeClr val="bg1"/>
            </a:fgClr>
            <a:bgClr>
              <a:srgbClr val="87A9D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6" name="等腰三角形 25"/>
          <p:cNvSpPr/>
          <p:nvPr/>
        </p:nvSpPr>
        <p:spPr>
          <a:xfrm rot="5400000">
            <a:off x="4318501" y="5723100"/>
            <a:ext cx="1015662" cy="707570"/>
          </a:xfrm>
          <a:prstGeom prst="triangle">
            <a:avLst/>
          </a:prstGeom>
          <a:pattFill prst="wdDnDiag">
            <a:fgClr>
              <a:srgbClr val="FFFFFF"/>
            </a:fgClr>
            <a:bgClr>
              <a:srgbClr val="F08DA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ractur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 animBg="1"/>
      <p:bldP spid="19" grpId="0" animBg="1"/>
      <p:bldP spid="20" grpId="0" animBg="1"/>
      <p:bldP spid="21" grpId="0"/>
      <p:bldP spid="2" grpId="0" animBg="1"/>
      <p:bldP spid="4" grpId="0"/>
      <p:bldP spid="24" grpId="0"/>
      <p:bldP spid="23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图文框 29"/>
          <p:cNvSpPr/>
          <p:nvPr/>
        </p:nvSpPr>
        <p:spPr>
          <a:xfrm>
            <a:off x="452344" y="435092"/>
            <a:ext cx="11258019" cy="6025631"/>
          </a:xfrm>
          <a:prstGeom prst="frame">
            <a:avLst>
              <a:gd name="adj1" fmla="val 1973"/>
            </a:avLst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0439391" y="5140346"/>
            <a:ext cx="1110340" cy="1086280"/>
          </a:xfrm>
          <a:prstGeom prst="ellipse">
            <a:avLst/>
          </a:prstGeom>
          <a:solidFill>
            <a:srgbClr val="F08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等腰三角形 16"/>
          <p:cNvSpPr/>
          <p:nvPr/>
        </p:nvSpPr>
        <p:spPr>
          <a:xfrm rot="5400000">
            <a:off x="10708949" y="5370665"/>
            <a:ext cx="752956" cy="61275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4861" y="5083195"/>
            <a:ext cx="2126929" cy="354096"/>
          </a:xfrm>
          <a:prstGeom prst="rect">
            <a:avLst/>
          </a:prstGeom>
          <a:pattFill prst="wdDnDiag">
            <a:fgClr>
              <a:srgbClr val="4ED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2" name="连接符: 肘形 21"/>
          <p:cNvCxnSpPr/>
          <p:nvPr/>
        </p:nvCxnSpPr>
        <p:spPr>
          <a:xfrm>
            <a:off x="9587477" y="5730408"/>
            <a:ext cx="1192033" cy="904658"/>
          </a:xfrm>
          <a:prstGeom prst="bentConnector3">
            <a:avLst>
              <a:gd name="adj1" fmla="val 50000"/>
            </a:avLst>
          </a:prstGeom>
          <a:ln w="22225">
            <a:solidFill>
              <a:srgbClr val="5951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5636274" y="3728055"/>
            <a:ext cx="333701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cs typeface="+mn-cs"/>
              <a:sym typeface="Bebas" pitchFamily="2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332882" y="1240620"/>
            <a:ext cx="278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活动流程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0775220" y="196998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164710" y="199042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538201" y="199002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70671" y="240112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98539" y="627017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6190641" y="2533215"/>
            <a:ext cx="333701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cs typeface="+mn-cs"/>
              <a:sym typeface="Bebas" pitchFamily="2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486351" y="2243801"/>
            <a:ext cx="395712" cy="3744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等腰三角形 18"/>
          <p:cNvSpPr/>
          <p:nvPr/>
        </p:nvSpPr>
        <p:spPr>
          <a:xfrm rot="16200000">
            <a:off x="397340" y="528008"/>
            <a:ext cx="1306290" cy="1012371"/>
          </a:xfrm>
          <a:prstGeom prst="triangle">
            <a:avLst/>
          </a:prstGeom>
          <a:solidFill>
            <a:srgbClr val="FFC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015049" y="819531"/>
            <a:ext cx="359229" cy="39188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直角三角形 4"/>
          <p:cNvSpPr/>
          <p:nvPr/>
        </p:nvSpPr>
        <p:spPr>
          <a:xfrm rot="13656901">
            <a:off x="637799" y="1995765"/>
            <a:ext cx="832525" cy="1062113"/>
          </a:xfrm>
          <a:prstGeom prst="rtTriangle">
            <a:avLst/>
          </a:prstGeom>
          <a:solidFill>
            <a:srgbClr val="FFC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 rot="12396225" flipH="1">
            <a:off x="860037" y="3692179"/>
            <a:ext cx="777535" cy="829011"/>
          </a:xfrm>
          <a:prstGeom prst="rtTriangle">
            <a:avLst/>
          </a:prstGeom>
          <a:solidFill>
            <a:srgbClr val="FFC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9230" y="1824272"/>
            <a:ext cx="6526887" cy="4380026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8852563" y="4778450"/>
            <a:ext cx="395712" cy="3744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059979" y="548197"/>
            <a:ext cx="1192033" cy="1186039"/>
          </a:xfrm>
          <a:prstGeom prst="rect">
            <a:avLst/>
          </a:prstGeom>
          <a:pattFill prst="lgGrid">
            <a:fgClr>
              <a:srgbClr val="FFCCFF"/>
            </a:fgClr>
            <a:bgClr>
              <a:srgbClr val="87A9D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 animBg="1"/>
      <p:bldP spid="17" grpId="0" animBg="1"/>
      <p:bldP spid="18" grpId="0" animBg="1"/>
      <p:bldP spid="23" grpId="0"/>
      <p:bldP spid="25" grpId="0"/>
      <p:bldP spid="24" grpId="0"/>
      <p:bldP spid="27" grpId="0" animBg="1"/>
      <p:bldP spid="19" grpId="0" animBg="1"/>
      <p:bldP spid="20" grpId="0" animBg="1"/>
      <p:bldP spid="5" grpId="0" animBg="1"/>
      <p:bldP spid="6" grpId="0" animBg="1"/>
      <p:bldP spid="2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图文框 28"/>
          <p:cNvSpPr/>
          <p:nvPr/>
        </p:nvSpPr>
        <p:spPr>
          <a:xfrm>
            <a:off x="452344" y="435092"/>
            <a:ext cx="11258019" cy="6025631"/>
          </a:xfrm>
          <a:prstGeom prst="frame">
            <a:avLst>
              <a:gd name="adj1" fmla="val 1973"/>
            </a:avLst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819350" y="5604398"/>
            <a:ext cx="898045" cy="832413"/>
          </a:xfrm>
          <a:prstGeom prst="ellipse">
            <a:avLst/>
          </a:prstGeom>
          <a:pattFill prst="lgGrid">
            <a:fgClr>
              <a:srgbClr val="F08DA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等腰三角形 16"/>
          <p:cNvSpPr/>
          <p:nvPr/>
        </p:nvSpPr>
        <p:spPr>
          <a:xfrm rot="5400000">
            <a:off x="10706966" y="5017777"/>
            <a:ext cx="752956" cy="612752"/>
          </a:xfrm>
          <a:prstGeom prst="triangl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2" name="连接符: 肘形 21"/>
          <p:cNvCxnSpPr/>
          <p:nvPr/>
        </p:nvCxnSpPr>
        <p:spPr>
          <a:xfrm>
            <a:off x="8755354" y="5568275"/>
            <a:ext cx="1192033" cy="904658"/>
          </a:xfrm>
          <a:prstGeom prst="bentConnector3">
            <a:avLst>
              <a:gd name="adj1" fmla="val 50000"/>
            </a:avLst>
          </a:prstGeom>
          <a:ln w="22225">
            <a:solidFill>
              <a:srgbClr val="5951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600981" y="2420316"/>
            <a:ext cx="333701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cs typeface="+mn-cs"/>
              <a:sym typeface="Bebas" pitchFamily="2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332882" y="1172380"/>
            <a:ext cx="278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活动流程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0702068" y="160422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091558" y="162466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465049" y="162426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52383" y="203536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80251" y="590441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0054490" y="342798"/>
            <a:ext cx="1110340" cy="1086280"/>
          </a:xfrm>
          <a:prstGeom prst="ellipse">
            <a:avLst/>
          </a:prstGeom>
          <a:solidFill>
            <a:srgbClr val="FEC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等腰三角形 14"/>
          <p:cNvSpPr/>
          <p:nvPr/>
        </p:nvSpPr>
        <p:spPr>
          <a:xfrm rot="10800000">
            <a:off x="10251859" y="645306"/>
            <a:ext cx="752956" cy="61275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552343" y="3602589"/>
            <a:ext cx="333701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cs typeface="+mn-cs"/>
              <a:sym typeface="Bebas" pitchFamily="2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132959" y="2185416"/>
            <a:ext cx="395712" cy="3744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等腰三角形 18"/>
          <p:cNvSpPr/>
          <p:nvPr/>
        </p:nvSpPr>
        <p:spPr>
          <a:xfrm rot="16200000">
            <a:off x="379052" y="491432"/>
            <a:ext cx="1306290" cy="1012371"/>
          </a:xfrm>
          <a:prstGeom prst="triangle">
            <a:avLst/>
          </a:prstGeom>
          <a:solidFill>
            <a:srgbClr val="FFC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96761" y="782955"/>
            <a:ext cx="359229" cy="39188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直角三角形 4"/>
          <p:cNvSpPr/>
          <p:nvPr/>
        </p:nvSpPr>
        <p:spPr>
          <a:xfrm rot="13656901">
            <a:off x="619511" y="1959189"/>
            <a:ext cx="832525" cy="1062113"/>
          </a:xfrm>
          <a:prstGeom prst="rtTriangle">
            <a:avLst/>
          </a:prstGeom>
          <a:pattFill prst="narVert">
            <a:fgClr>
              <a:srgbClr val="F08DA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 rot="12396225" flipH="1">
            <a:off x="841749" y="3655603"/>
            <a:ext cx="777535" cy="829011"/>
          </a:xfrm>
          <a:prstGeom prst="rtTriangle">
            <a:avLst/>
          </a:prstGeom>
          <a:solidFill>
            <a:srgbClr val="FFC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4961261" y="1744651"/>
            <a:ext cx="6717537" cy="43800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6" grpId="0" animBg="1"/>
      <p:bldP spid="17" grpId="0" animBg="1"/>
      <p:bldP spid="23" grpId="0"/>
      <p:bldP spid="25" grpId="0"/>
      <p:bldP spid="14" grpId="0" animBg="1"/>
      <p:bldP spid="15" grpId="0" animBg="1"/>
      <p:bldP spid="24" grpId="0"/>
      <p:bldP spid="27" grpId="0" animBg="1"/>
      <p:bldP spid="19" grpId="0" animBg="1"/>
      <p:bldP spid="20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图文框 26"/>
          <p:cNvSpPr/>
          <p:nvPr/>
        </p:nvSpPr>
        <p:spPr>
          <a:xfrm>
            <a:off x="452344" y="435092"/>
            <a:ext cx="11258019" cy="6025631"/>
          </a:xfrm>
          <a:prstGeom prst="frame">
            <a:avLst>
              <a:gd name="adj1" fmla="val 1973"/>
            </a:avLst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0439391" y="5140346"/>
            <a:ext cx="1110340" cy="1086280"/>
          </a:xfrm>
          <a:prstGeom prst="ellipse">
            <a:avLst/>
          </a:prstGeom>
          <a:solidFill>
            <a:srgbClr val="F08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等腰三角形 16"/>
          <p:cNvSpPr/>
          <p:nvPr/>
        </p:nvSpPr>
        <p:spPr>
          <a:xfrm rot="5400000">
            <a:off x="10708949" y="5370665"/>
            <a:ext cx="752956" cy="61275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6661" y="5192253"/>
            <a:ext cx="2126929" cy="354096"/>
          </a:xfrm>
          <a:prstGeom prst="rect">
            <a:avLst/>
          </a:prstGeom>
          <a:pattFill prst="wdDnDiag">
            <a:fgClr>
              <a:srgbClr val="4ED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2" name="连接符: 肘形 21"/>
          <p:cNvCxnSpPr/>
          <p:nvPr/>
        </p:nvCxnSpPr>
        <p:spPr>
          <a:xfrm>
            <a:off x="9682742" y="5732324"/>
            <a:ext cx="1192033" cy="904658"/>
          </a:xfrm>
          <a:prstGeom prst="bentConnector3">
            <a:avLst>
              <a:gd name="adj1" fmla="val 50000"/>
            </a:avLst>
          </a:prstGeom>
          <a:ln w="22225">
            <a:solidFill>
              <a:srgbClr val="5951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332882" y="1312809"/>
            <a:ext cx="278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活动流程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0409460" y="233574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0798950" y="235618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172441" y="235578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62111" y="148672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89979" y="535577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0182506" y="324510"/>
            <a:ext cx="1110340" cy="1086280"/>
          </a:xfrm>
          <a:prstGeom prst="ellipse">
            <a:avLst/>
          </a:prstGeom>
          <a:solidFill>
            <a:srgbClr val="FEC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等腰三角形 14"/>
          <p:cNvSpPr/>
          <p:nvPr/>
        </p:nvSpPr>
        <p:spPr>
          <a:xfrm rot="10800000">
            <a:off x="10379875" y="627018"/>
            <a:ext cx="752956" cy="61275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等腰三角形 18"/>
          <p:cNvSpPr/>
          <p:nvPr/>
        </p:nvSpPr>
        <p:spPr>
          <a:xfrm rot="16200000">
            <a:off x="488780" y="436568"/>
            <a:ext cx="1306290" cy="1012371"/>
          </a:xfrm>
          <a:prstGeom prst="triangle">
            <a:avLst/>
          </a:prstGeom>
          <a:solidFill>
            <a:srgbClr val="FFC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106489" y="728091"/>
            <a:ext cx="359229" cy="39188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 rot="12396225" flipH="1">
            <a:off x="951477" y="3600739"/>
            <a:ext cx="777535" cy="829011"/>
          </a:xfrm>
          <a:prstGeom prst="rtTriangle">
            <a:avLst/>
          </a:prstGeom>
          <a:solidFill>
            <a:srgbClr val="FFC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2873046" y="1189314"/>
          <a:ext cx="7151532" cy="4188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矩形 27"/>
          <p:cNvSpPr/>
          <p:nvPr/>
        </p:nvSpPr>
        <p:spPr>
          <a:xfrm>
            <a:off x="2023638" y="2285570"/>
            <a:ext cx="333701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3086913" y="4015108"/>
            <a:ext cx="333701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4113357" y="4015108"/>
            <a:ext cx="333701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</p:txBody>
      </p:sp>
      <p:sp>
        <p:nvSpPr>
          <p:cNvPr id="31" name="矩形 30"/>
          <p:cNvSpPr/>
          <p:nvPr/>
        </p:nvSpPr>
        <p:spPr>
          <a:xfrm>
            <a:off x="5185179" y="2317913"/>
            <a:ext cx="333701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6248834" y="4027528"/>
            <a:ext cx="333701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7275278" y="4027528"/>
            <a:ext cx="333701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" grpId="0" animBg="1"/>
      <p:bldP spid="17" grpId="0" animBg="1"/>
      <p:bldP spid="18" grpId="0" animBg="1"/>
      <p:bldP spid="25" grpId="0"/>
      <p:bldP spid="14" grpId="0" animBg="1"/>
      <p:bldP spid="15" grpId="0" animBg="1"/>
      <p:bldP spid="19" grpId="0" animBg="1"/>
      <p:bldP spid="20" grpId="0" animBg="1"/>
      <p:bldP spid="6" grpId="0" animBg="1"/>
      <p:bldGraphic spid="3" grpId="0">
        <p:bldAsOne/>
      </p:bldGraphic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图文框 24"/>
          <p:cNvSpPr/>
          <p:nvPr/>
        </p:nvSpPr>
        <p:spPr>
          <a:xfrm>
            <a:off x="1115568" y="662722"/>
            <a:ext cx="9880649" cy="5539189"/>
          </a:xfrm>
          <a:prstGeom prst="frame">
            <a:avLst>
              <a:gd name="adj1" fmla="val 1973"/>
            </a:avLst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320314" y="233574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709804" y="235618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31193" y="241739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672736" y="415950"/>
            <a:ext cx="1110340" cy="1086280"/>
          </a:xfrm>
          <a:prstGeom prst="ellipse">
            <a:avLst/>
          </a:prstGeom>
          <a:solidFill>
            <a:srgbClr val="FEC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等腰三角形 14"/>
          <p:cNvSpPr/>
          <p:nvPr/>
        </p:nvSpPr>
        <p:spPr>
          <a:xfrm rot="10800000">
            <a:off x="870105" y="718458"/>
            <a:ext cx="752956" cy="612752"/>
          </a:xfrm>
          <a:prstGeom prst="triangle">
            <a:avLst/>
          </a:prstGeom>
          <a:pattFill prst="dkVert">
            <a:fgClr>
              <a:srgbClr val="FFFFFF"/>
            </a:fgClr>
            <a:bgClr>
              <a:srgbClr val="FFCC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0439391" y="5140346"/>
            <a:ext cx="1110340" cy="1086280"/>
          </a:xfrm>
          <a:prstGeom prst="ellipse">
            <a:avLst/>
          </a:prstGeom>
          <a:solidFill>
            <a:srgbClr val="F08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等腰三角形 16"/>
          <p:cNvSpPr/>
          <p:nvPr/>
        </p:nvSpPr>
        <p:spPr>
          <a:xfrm rot="10800000">
            <a:off x="10636760" y="5442854"/>
            <a:ext cx="752956" cy="61275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1639" y="5147670"/>
            <a:ext cx="2432428" cy="345372"/>
          </a:xfrm>
          <a:prstGeom prst="rect">
            <a:avLst/>
          </a:prstGeom>
          <a:pattFill prst="wdDnDiag">
            <a:fgClr>
              <a:srgbClr val="F08DA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等腰三角形 18"/>
          <p:cNvSpPr/>
          <p:nvPr/>
        </p:nvSpPr>
        <p:spPr>
          <a:xfrm rot="16200000">
            <a:off x="10349864" y="426938"/>
            <a:ext cx="1306290" cy="1012371"/>
          </a:xfrm>
          <a:prstGeom prst="triangle">
            <a:avLst/>
          </a:prstGeom>
          <a:solidFill>
            <a:srgbClr val="FFC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0967573" y="718461"/>
            <a:ext cx="359229" cy="39188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2" name="连接符: 肘形 21"/>
          <p:cNvCxnSpPr/>
          <p:nvPr/>
        </p:nvCxnSpPr>
        <p:spPr>
          <a:xfrm>
            <a:off x="9180617" y="5377540"/>
            <a:ext cx="1192033" cy="904658"/>
          </a:xfrm>
          <a:prstGeom prst="bentConnector3">
            <a:avLst>
              <a:gd name="adj1" fmla="val 50000"/>
            </a:avLst>
          </a:prstGeom>
          <a:ln w="22225">
            <a:solidFill>
              <a:srgbClr val="5951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472547" y="2683007"/>
            <a:ext cx="3819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方案展示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闪电形 1"/>
          <p:cNvSpPr/>
          <p:nvPr/>
        </p:nvSpPr>
        <p:spPr>
          <a:xfrm rot="18906329">
            <a:off x="5251351" y="3525524"/>
            <a:ext cx="1826260" cy="1229391"/>
          </a:xfrm>
          <a:prstGeom prst="lightningBol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81336" y="2032143"/>
            <a:ext cx="697759" cy="2317389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87A9D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65364" y="4647011"/>
            <a:ext cx="3331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ingdings 2" panose="05020102010507070707" pitchFamily="18" charset="2"/>
                <a:ea typeface="Microsoft JhengHei UI" panose="020B0604030504040204" pitchFamily="34" charset="-120"/>
                <a:cs typeface="Levenim MT" panose="02010502060101010101" pitchFamily="2" charset="-79"/>
              </a:rPr>
              <a:t>PART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ebdings" panose="05030102010509060703" pitchFamily="18" charset="2"/>
              <a:ea typeface="Microsoft JhengHei UI" panose="020B0604030504040204" pitchFamily="34" charset="-120"/>
              <a:cs typeface="Utsaah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82694" y="1866453"/>
            <a:ext cx="23887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Microsoft JhengHei UI" panose="020B0604030504040204" pitchFamily="34" charset="-120"/>
                <a:cs typeface="Aparajita" panose="020B0604020202020204" pitchFamily="34" charset="0"/>
              </a:rPr>
              <a:t>PART 02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Microsoft JhengHei UI" panose="020B0604030504040204" pitchFamily="34" charset="-120"/>
              <a:cs typeface="Aparajita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ractur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" grpId="0" animBg="1"/>
      <p:bldP spid="3" grpId="0" animBg="1"/>
      <p:bldP spid="4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文框 15"/>
          <p:cNvSpPr/>
          <p:nvPr/>
        </p:nvSpPr>
        <p:spPr>
          <a:xfrm>
            <a:off x="452344" y="435092"/>
            <a:ext cx="11258019" cy="6025631"/>
          </a:xfrm>
          <a:prstGeom prst="frame">
            <a:avLst>
              <a:gd name="adj1" fmla="val 1973"/>
            </a:avLst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2333453" y="2105526"/>
          <a:ext cx="2975365" cy="1888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5308819" y="1240620"/>
            <a:ext cx="278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方案展示</a:t>
            </a:r>
          </a:p>
        </p:txBody>
      </p:sp>
      <p:sp>
        <p:nvSpPr>
          <p:cNvPr id="28" name="矩形 27"/>
          <p:cNvSpPr/>
          <p:nvPr/>
        </p:nvSpPr>
        <p:spPr>
          <a:xfrm>
            <a:off x="2698247" y="4041920"/>
            <a:ext cx="3338387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cs typeface="+mn-cs"/>
              <a:sym typeface="Bebas" pitchFamily="2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aphicFrame>
        <p:nvGraphicFramePr>
          <p:cNvPr id="29" name="图示 28"/>
          <p:cNvGraphicFramePr/>
          <p:nvPr/>
        </p:nvGraphicFramePr>
        <p:xfrm>
          <a:off x="5844129" y="2105526"/>
          <a:ext cx="2975365" cy="1881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0" name="矩形 29"/>
          <p:cNvSpPr/>
          <p:nvPr/>
        </p:nvSpPr>
        <p:spPr>
          <a:xfrm>
            <a:off x="6168365" y="4034956"/>
            <a:ext cx="3338387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cs typeface="+mn-cs"/>
              <a:sym typeface="Bebas" pitchFamily="2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980399" y="349840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08267" y="736745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等腰三角形 22"/>
          <p:cNvSpPr/>
          <p:nvPr/>
        </p:nvSpPr>
        <p:spPr>
          <a:xfrm rot="16200000">
            <a:off x="507068" y="418280"/>
            <a:ext cx="1306290" cy="1012371"/>
          </a:xfrm>
          <a:prstGeom prst="triangle">
            <a:avLst/>
          </a:prstGeom>
          <a:solidFill>
            <a:srgbClr val="FFC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124777" y="709803"/>
            <a:ext cx="359229" cy="39188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1277599" y="3288864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1581073" y="1894733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等腰三角形 30"/>
          <p:cNvSpPr/>
          <p:nvPr/>
        </p:nvSpPr>
        <p:spPr>
          <a:xfrm rot="5400000">
            <a:off x="11264647" y="5352377"/>
            <a:ext cx="752956" cy="612752"/>
          </a:xfrm>
          <a:prstGeom prst="triangle">
            <a:avLst/>
          </a:prstGeom>
          <a:solidFill>
            <a:srgbClr val="FFC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2" grpId="0">
        <p:bldAsOne/>
      </p:bldGraphic>
      <p:bldP spid="24" grpId="0"/>
      <p:bldP spid="28" grpId="0"/>
      <p:bldGraphic spid="29" grpId="0">
        <p:bldAsOne/>
      </p:bldGraphic>
      <p:bldP spid="30" grpId="0"/>
      <p:bldP spid="23" grpId="0" animBg="1"/>
      <p:bldP spid="25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图文框 31"/>
          <p:cNvSpPr/>
          <p:nvPr/>
        </p:nvSpPr>
        <p:spPr>
          <a:xfrm>
            <a:off x="452344" y="435092"/>
            <a:ext cx="11258019" cy="6025631"/>
          </a:xfrm>
          <a:prstGeom prst="frame">
            <a:avLst>
              <a:gd name="adj1" fmla="val 1973"/>
            </a:avLst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299555" y="1165409"/>
            <a:ext cx="278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方案展示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486623" y="1309787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52383" y="489679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等腰三角形 18"/>
          <p:cNvSpPr/>
          <p:nvPr/>
        </p:nvSpPr>
        <p:spPr>
          <a:xfrm rot="16200000">
            <a:off x="470492" y="399992"/>
            <a:ext cx="1306290" cy="1012371"/>
          </a:xfrm>
          <a:prstGeom prst="triangle">
            <a:avLst/>
          </a:prstGeom>
          <a:solidFill>
            <a:srgbClr val="FFC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088201" y="691515"/>
            <a:ext cx="359229" cy="39188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377225" y="3832380"/>
            <a:ext cx="222750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cs typeface="+mn-cs"/>
              <a:sym typeface="Bebas" pitchFamily="2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060827" y="3872154"/>
            <a:ext cx="222750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cs typeface="+mn-cs"/>
              <a:sym typeface="Bebas" pitchFamily="2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605644" y="3832380"/>
            <a:ext cx="222750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cs typeface="+mn-cs"/>
              <a:sym typeface="Bebas" pitchFamily="2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1252253" y="3307152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1555727" y="1913021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等腰三角形 27"/>
          <p:cNvSpPr/>
          <p:nvPr/>
        </p:nvSpPr>
        <p:spPr>
          <a:xfrm rot="5400000">
            <a:off x="11239301" y="5370665"/>
            <a:ext cx="752956" cy="61275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圆: 空心 15"/>
          <p:cNvSpPr/>
          <p:nvPr/>
        </p:nvSpPr>
        <p:spPr>
          <a:xfrm>
            <a:off x="2818215" y="2324482"/>
            <a:ext cx="1384687" cy="1384687"/>
          </a:xfrm>
          <a:prstGeom prst="donut">
            <a:avLst>
              <a:gd name="adj" fmla="val 20000"/>
            </a:avLst>
          </a:prstGeom>
          <a:gradFill>
            <a:gsLst>
              <a:gs pos="82000">
                <a:schemeClr val="bg1"/>
              </a:gs>
              <a:gs pos="83000">
                <a:srgbClr val="FFCC24"/>
              </a:gs>
            </a:gsLst>
            <a:lin ang="5400000" scaled="1"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18" name="圆: 空心 17"/>
          <p:cNvSpPr/>
          <p:nvPr/>
        </p:nvSpPr>
        <p:spPr>
          <a:xfrm>
            <a:off x="5420216" y="2338850"/>
            <a:ext cx="1384687" cy="1384687"/>
          </a:xfrm>
          <a:prstGeom prst="donut">
            <a:avLst>
              <a:gd name="adj" fmla="val 20000"/>
            </a:avLst>
          </a:prstGeom>
          <a:gradFill>
            <a:gsLst>
              <a:gs pos="54000">
                <a:schemeClr val="bg1"/>
              </a:gs>
              <a:gs pos="55000">
                <a:srgbClr val="FFCC24"/>
              </a:gs>
            </a:gsLst>
            <a:lin ang="5400000" scaled="1"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22" name="圆: 空心 21"/>
          <p:cNvSpPr/>
          <p:nvPr/>
        </p:nvSpPr>
        <p:spPr>
          <a:xfrm>
            <a:off x="7985172" y="2410844"/>
            <a:ext cx="1384687" cy="1384687"/>
          </a:xfrm>
          <a:prstGeom prst="donut">
            <a:avLst>
              <a:gd name="adj" fmla="val 20000"/>
            </a:avLst>
          </a:prstGeom>
          <a:gradFill>
            <a:gsLst>
              <a:gs pos="36000">
                <a:schemeClr val="bg1"/>
              </a:gs>
              <a:gs pos="36000">
                <a:srgbClr val="FFCC24"/>
              </a:gs>
            </a:gsLst>
            <a:lin ang="5400000" scaled="1"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168884" y="2872114"/>
            <a:ext cx="149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782130" y="2853826"/>
            <a:ext cx="149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43%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333536" y="2873734"/>
            <a:ext cx="149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78%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不完整圆 4"/>
          <p:cNvSpPr/>
          <p:nvPr/>
        </p:nvSpPr>
        <p:spPr>
          <a:xfrm rot="426082">
            <a:off x="1505750" y="3042403"/>
            <a:ext cx="717200" cy="731489"/>
          </a:xfrm>
          <a:prstGeom prst="pie">
            <a:avLst/>
          </a:prstGeom>
          <a:pattFill prst="wdDnDiag">
            <a:fgClr>
              <a:srgbClr val="FFCC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不完整圆 32"/>
          <p:cNvSpPr/>
          <p:nvPr/>
        </p:nvSpPr>
        <p:spPr>
          <a:xfrm rot="426082">
            <a:off x="9790463" y="1730155"/>
            <a:ext cx="717200" cy="731489"/>
          </a:xfrm>
          <a:prstGeom prst="pi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50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5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000"/>
                            </p:stCondLst>
                            <p:childTnLst>
                              <p:par>
                                <p:cTn id="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5" grpId="0"/>
      <p:bldP spid="19" grpId="0" animBg="1"/>
      <p:bldP spid="20" grpId="0" animBg="1"/>
      <p:bldP spid="27" grpId="0"/>
      <p:bldP spid="34" grpId="0"/>
      <p:bldP spid="35" grpId="0"/>
      <p:bldP spid="28" grpId="0" animBg="1"/>
      <p:bldP spid="16" grpId="0" animBg="1"/>
      <p:bldP spid="18" grpId="0" animBg="1"/>
      <p:bldP spid="22" grpId="0" animBg="1"/>
      <p:bldP spid="4" grpId="0"/>
      <p:bldP spid="29" grpId="0"/>
      <p:bldP spid="30" grpId="0"/>
      <p:bldP spid="5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文框 14"/>
          <p:cNvSpPr/>
          <p:nvPr/>
        </p:nvSpPr>
        <p:spPr>
          <a:xfrm>
            <a:off x="452344" y="435092"/>
            <a:ext cx="11258019" cy="6025631"/>
          </a:xfrm>
          <a:prstGeom prst="frame">
            <a:avLst>
              <a:gd name="adj1" fmla="val 1973"/>
            </a:avLst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70671" y="185248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98539" y="572153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等腰三角形 18"/>
          <p:cNvSpPr/>
          <p:nvPr/>
        </p:nvSpPr>
        <p:spPr>
          <a:xfrm rot="16200000">
            <a:off x="397340" y="473144"/>
            <a:ext cx="1306290" cy="1012371"/>
          </a:xfrm>
          <a:prstGeom prst="triangle">
            <a:avLst/>
          </a:prstGeom>
          <a:pattFill prst="wdDnDiag">
            <a:fgClr>
              <a:srgbClr val="FFCC2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08819" y="1176452"/>
            <a:ext cx="278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方案展示</a:t>
            </a:r>
          </a:p>
        </p:txBody>
      </p:sp>
      <p:graphicFrame>
        <p:nvGraphicFramePr>
          <p:cNvPr id="8" name="图表 7"/>
          <p:cNvGraphicFramePr/>
          <p:nvPr/>
        </p:nvGraphicFramePr>
        <p:xfrm>
          <a:off x="2705103" y="2114123"/>
          <a:ext cx="6638919" cy="3732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矩形 24"/>
          <p:cNvSpPr/>
          <p:nvPr/>
        </p:nvSpPr>
        <p:spPr>
          <a:xfrm>
            <a:off x="2291788" y="2050141"/>
            <a:ext cx="219258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cs typeface="+mn-cs"/>
              <a:sym typeface="Bebas" pitchFamily="2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356662" y="3896456"/>
            <a:ext cx="219258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cs typeface="+mn-cs"/>
              <a:sym typeface="Bebas" pitchFamily="2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846174" y="2038594"/>
            <a:ext cx="219258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767822" y="3919277"/>
            <a:ext cx="219258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cs typeface="+mn-cs"/>
              <a:sym typeface="Bebas" pitchFamily="2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1288829" y="3307152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1592303" y="1913021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等腰三角形 27"/>
          <p:cNvSpPr/>
          <p:nvPr/>
        </p:nvSpPr>
        <p:spPr>
          <a:xfrm rot="5400000">
            <a:off x="11275877" y="5370665"/>
            <a:ext cx="752956" cy="612752"/>
          </a:xfrm>
          <a:prstGeom prst="triangl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0">
        <p14:honeycomb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4" grpId="0"/>
      <p:bldGraphic spid="8" grpId="0">
        <p:bldAsOne/>
      </p:bldGraphic>
      <p:bldP spid="25" grpId="0"/>
      <p:bldP spid="26" grpId="0"/>
      <p:bldP spid="27" grpId="0"/>
      <p:bldP spid="31" grpId="0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文框 15"/>
          <p:cNvSpPr/>
          <p:nvPr/>
        </p:nvSpPr>
        <p:spPr>
          <a:xfrm>
            <a:off x="452344" y="435092"/>
            <a:ext cx="11258019" cy="6025631"/>
          </a:xfrm>
          <a:prstGeom prst="frame">
            <a:avLst>
              <a:gd name="adj1" fmla="val 1973"/>
            </a:avLst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08819" y="1240620"/>
            <a:ext cx="278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方案展示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37405" y="2181601"/>
            <a:ext cx="2638902" cy="17592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24298" y="2157538"/>
            <a:ext cx="4065148" cy="27057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383117" y="3916806"/>
            <a:ext cx="3338387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cs typeface="+mn-cs"/>
              <a:sym typeface="Bebas" pitchFamily="2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 rot="10800000">
            <a:off x="701865" y="5459748"/>
            <a:ext cx="5150291" cy="384306"/>
          </a:xfrm>
          <a:prstGeom prst="rect">
            <a:avLst/>
          </a:prstGeom>
          <a:pattFill prst="wdDnDiag">
            <a:fgClr>
              <a:srgbClr val="4ED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980399" y="112096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01867" y="1532101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等腰三角形 27"/>
          <p:cNvSpPr/>
          <p:nvPr/>
        </p:nvSpPr>
        <p:spPr>
          <a:xfrm rot="16200000">
            <a:off x="507068" y="399992"/>
            <a:ext cx="1306290" cy="1012371"/>
          </a:xfrm>
          <a:prstGeom prst="triangle">
            <a:avLst/>
          </a:prstGeom>
          <a:solidFill>
            <a:srgbClr val="FFC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124777" y="691515"/>
            <a:ext cx="359229" cy="39188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1179101" y="3307152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1482575" y="1913021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等腰三角形 31"/>
          <p:cNvSpPr/>
          <p:nvPr/>
        </p:nvSpPr>
        <p:spPr>
          <a:xfrm rot="5400000">
            <a:off x="11166149" y="5370665"/>
            <a:ext cx="752956" cy="612752"/>
          </a:xfrm>
          <a:prstGeom prst="triangl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/>
      <p:bldP spid="23" grpId="0"/>
      <p:bldP spid="25" grpId="0" animBg="1"/>
      <p:bldP spid="28" grpId="0" animBg="1"/>
      <p:bldP spid="29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图文框 25"/>
          <p:cNvSpPr/>
          <p:nvPr/>
        </p:nvSpPr>
        <p:spPr>
          <a:xfrm>
            <a:off x="1115568" y="662722"/>
            <a:ext cx="9880649" cy="5539189"/>
          </a:xfrm>
          <a:prstGeom prst="frame">
            <a:avLst>
              <a:gd name="adj1" fmla="val 1973"/>
            </a:avLst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325756" y="890337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004303" y="279978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 rot="1990339">
            <a:off x="605603" y="5760958"/>
            <a:ext cx="1961038" cy="305455"/>
          </a:xfrm>
          <a:prstGeom prst="rect">
            <a:avLst/>
          </a:prstGeom>
          <a:pattFill prst="wdDnDiag">
            <a:fgClr>
              <a:schemeClr val="accent5">
                <a:lumMod val="20000"/>
                <a:lumOff val="80000"/>
              </a:schemeClr>
            </a:fgClr>
            <a:bgClr>
              <a:srgbClr val="87A9D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16200000">
            <a:off x="10551032" y="426938"/>
            <a:ext cx="1306290" cy="1012371"/>
          </a:xfrm>
          <a:prstGeom prst="triangle">
            <a:avLst/>
          </a:prstGeom>
          <a:solidFill>
            <a:srgbClr val="FFC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1168741" y="718461"/>
            <a:ext cx="359229" cy="39188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连接符: 肘形 21"/>
          <p:cNvCxnSpPr/>
          <p:nvPr/>
        </p:nvCxnSpPr>
        <p:spPr>
          <a:xfrm>
            <a:off x="10192408" y="1965016"/>
            <a:ext cx="1192033" cy="904658"/>
          </a:xfrm>
          <a:prstGeom prst="bentConnector3">
            <a:avLst>
              <a:gd name="adj1" fmla="val 50000"/>
            </a:avLst>
          </a:prstGeom>
          <a:ln w="41275">
            <a:solidFill>
              <a:srgbClr val="5951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2702802" y="2417345"/>
            <a:ext cx="1110340" cy="1086280"/>
          </a:xfrm>
          <a:prstGeom prst="ellipse">
            <a:avLst/>
          </a:prstGeom>
          <a:solidFill>
            <a:srgbClr val="FEC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10800000">
            <a:off x="2881121" y="2719853"/>
            <a:ext cx="752956" cy="61275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rot="16200000">
            <a:off x="2706950" y="4178110"/>
            <a:ext cx="1110340" cy="1086280"/>
          </a:xfrm>
          <a:prstGeom prst="ellipse">
            <a:avLst/>
          </a:prstGeom>
          <a:solidFill>
            <a:srgbClr val="F08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 rot="5400000">
            <a:off x="2961469" y="4423468"/>
            <a:ext cx="752956" cy="61275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rot="10800000">
            <a:off x="8398966" y="4374461"/>
            <a:ext cx="1110340" cy="1086280"/>
          </a:xfrm>
          <a:prstGeom prst="ellipse">
            <a:avLst/>
          </a:prstGeom>
          <a:solidFill>
            <a:srgbClr val="FEC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>
            <a:off x="8596335" y="4543619"/>
            <a:ext cx="752956" cy="61275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rot="5400000">
            <a:off x="8395188" y="2544597"/>
            <a:ext cx="1110340" cy="1086280"/>
          </a:xfrm>
          <a:prstGeom prst="ellipse">
            <a:avLst/>
          </a:prstGeom>
          <a:solidFill>
            <a:srgbClr val="F08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等腰三角形 36"/>
          <p:cNvSpPr/>
          <p:nvPr/>
        </p:nvSpPr>
        <p:spPr>
          <a:xfrm rot="16200000">
            <a:off x="8478257" y="2789955"/>
            <a:ext cx="752956" cy="61275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4049481" y="2752147"/>
            <a:ext cx="278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活动目的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002629" y="4483074"/>
            <a:ext cx="278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活动创意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428693" y="4483074"/>
            <a:ext cx="278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活动流程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442293" y="2752236"/>
            <a:ext cx="278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方案展示</a:t>
            </a:r>
          </a:p>
        </p:txBody>
      </p:sp>
      <p:sp>
        <p:nvSpPr>
          <p:cNvPr id="43" name="矩形 42"/>
          <p:cNvSpPr/>
          <p:nvPr/>
        </p:nvSpPr>
        <p:spPr>
          <a:xfrm>
            <a:off x="5420764" y="1205674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4" name="矩形 43"/>
          <p:cNvSpPr/>
          <p:nvPr/>
        </p:nvSpPr>
        <p:spPr>
          <a:xfrm>
            <a:off x="10585231" y="3165768"/>
            <a:ext cx="639555" cy="2000623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87A9D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5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 animBg="1"/>
      <p:bldP spid="19" grpId="0" animBg="1"/>
      <p:bldP spid="20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9" grpId="0"/>
      <p:bldP spid="40" grpId="0"/>
      <p:bldP spid="41" grpId="0"/>
      <p:bldP spid="42" grpId="0"/>
      <p:bldP spid="43" grpId="0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图文框 17"/>
          <p:cNvSpPr/>
          <p:nvPr/>
        </p:nvSpPr>
        <p:spPr>
          <a:xfrm>
            <a:off x="452344" y="435092"/>
            <a:ext cx="11258019" cy="6025631"/>
          </a:xfrm>
          <a:prstGeom prst="frame">
            <a:avLst>
              <a:gd name="adj1" fmla="val 1973"/>
            </a:avLst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08819" y="1208536"/>
            <a:ext cx="278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方案展示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01480" y="2152532"/>
            <a:ext cx="2516015" cy="1641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16381" y="2152532"/>
            <a:ext cx="2426876" cy="161791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97715" y="2132496"/>
            <a:ext cx="2426876" cy="1617917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2452430" y="3922293"/>
            <a:ext cx="219258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cs typeface="+mn-cs"/>
              <a:sym typeface="Bebas" pitchFamily="2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999708" y="3896456"/>
            <a:ext cx="219258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cs typeface="+mn-cs"/>
              <a:sym typeface="Bebas" pitchFamily="2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657155" y="3910262"/>
            <a:ext cx="219258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cs typeface="+mn-cs"/>
              <a:sym typeface="Bebas" pitchFamily="2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1270541" y="3234000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1574015" y="1839869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等腰三角形 26"/>
          <p:cNvSpPr/>
          <p:nvPr/>
        </p:nvSpPr>
        <p:spPr>
          <a:xfrm rot="5400000">
            <a:off x="11257589" y="5297513"/>
            <a:ext cx="752956" cy="612752"/>
          </a:xfrm>
          <a:prstGeom prst="triangl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 rot="10800000">
            <a:off x="546263" y="5300563"/>
            <a:ext cx="1237736" cy="516906"/>
          </a:xfrm>
          <a:prstGeom prst="rect">
            <a:avLst/>
          </a:prstGeom>
          <a:pattFill prst="wdDnDiag">
            <a:fgClr>
              <a:srgbClr val="4ED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925535" y="203536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47003" y="1623541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等腰三角形 33"/>
          <p:cNvSpPr/>
          <p:nvPr/>
        </p:nvSpPr>
        <p:spPr>
          <a:xfrm rot="16200000">
            <a:off x="452204" y="491432"/>
            <a:ext cx="1306290" cy="1012371"/>
          </a:xfrm>
          <a:prstGeom prst="triangle">
            <a:avLst/>
          </a:prstGeom>
          <a:solidFill>
            <a:srgbClr val="FFC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069913" y="782955"/>
            <a:ext cx="359229" cy="39188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8" grpId="0"/>
      <p:bldP spid="29" grpId="0"/>
      <p:bldP spid="30" grpId="0"/>
      <p:bldP spid="27" grpId="0" animBg="1"/>
      <p:bldP spid="31" grpId="0" animBg="1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图文框 20"/>
          <p:cNvSpPr/>
          <p:nvPr/>
        </p:nvSpPr>
        <p:spPr>
          <a:xfrm>
            <a:off x="452344" y="435092"/>
            <a:ext cx="11258019" cy="6025631"/>
          </a:xfrm>
          <a:prstGeom prst="frame">
            <a:avLst>
              <a:gd name="adj1" fmla="val 1973"/>
            </a:avLst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 rot="10800000">
            <a:off x="626436" y="5365289"/>
            <a:ext cx="1237736" cy="516906"/>
          </a:xfrm>
          <a:prstGeom prst="rect">
            <a:avLst/>
          </a:prstGeom>
          <a:pattFill prst="wdDnDiag">
            <a:fgClr>
              <a:srgbClr val="4ED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1307117" y="3325440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610591" y="1931309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70671" y="166960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92139" y="1586965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等腰三角形 18"/>
          <p:cNvSpPr/>
          <p:nvPr/>
        </p:nvSpPr>
        <p:spPr>
          <a:xfrm rot="16200000">
            <a:off x="397340" y="454856"/>
            <a:ext cx="1306290" cy="1012371"/>
          </a:xfrm>
          <a:prstGeom prst="triangle">
            <a:avLst/>
          </a:prstGeom>
          <a:solidFill>
            <a:srgbClr val="FFC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015049" y="746379"/>
            <a:ext cx="359229" cy="39188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238783" y="779253"/>
            <a:ext cx="278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方案展示</a:t>
            </a:r>
          </a:p>
        </p:txBody>
      </p:sp>
      <p:sp>
        <p:nvSpPr>
          <p:cNvPr id="28" name="矩形 27"/>
          <p:cNvSpPr/>
          <p:nvPr/>
        </p:nvSpPr>
        <p:spPr>
          <a:xfrm>
            <a:off x="2920974" y="5143785"/>
            <a:ext cx="625445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cs typeface="+mn-cs"/>
              <a:sym typeface="Bebas" pitchFamily="2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aphicFrame>
        <p:nvGraphicFramePr>
          <p:cNvPr id="9" name="图表 8"/>
          <p:cNvGraphicFramePr/>
          <p:nvPr/>
        </p:nvGraphicFramePr>
        <p:xfrm>
          <a:off x="2741119" y="1436106"/>
          <a:ext cx="6536608" cy="3778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椭圆 15"/>
          <p:cNvSpPr/>
          <p:nvPr/>
        </p:nvSpPr>
        <p:spPr>
          <a:xfrm>
            <a:off x="11024607" y="5158634"/>
            <a:ext cx="1110340" cy="1086280"/>
          </a:xfrm>
          <a:prstGeom prst="ellipse">
            <a:avLst/>
          </a:prstGeom>
          <a:solidFill>
            <a:srgbClr val="F08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等腰三角形 16"/>
          <p:cNvSpPr/>
          <p:nvPr/>
        </p:nvSpPr>
        <p:spPr>
          <a:xfrm rot="5400000">
            <a:off x="11294165" y="5388953"/>
            <a:ext cx="752956" cy="61275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19" grpId="0" animBg="1"/>
      <p:bldP spid="20" grpId="0" animBg="1"/>
      <p:bldP spid="24" grpId="0"/>
      <p:bldP spid="28" grpId="0"/>
      <p:bldGraphic spid="9" grpId="0">
        <p:bldAsOne/>
      </p:bldGraphic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图文框 20"/>
          <p:cNvSpPr/>
          <p:nvPr/>
        </p:nvSpPr>
        <p:spPr>
          <a:xfrm>
            <a:off x="452344" y="435092"/>
            <a:ext cx="11258019" cy="6025631"/>
          </a:xfrm>
          <a:prstGeom prst="frame">
            <a:avLst>
              <a:gd name="adj1" fmla="val 1973"/>
            </a:avLst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302026" y="233574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691516" y="235618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12905" y="241739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745888" y="415950"/>
            <a:ext cx="1110340" cy="1086280"/>
          </a:xfrm>
          <a:prstGeom prst="ellipse">
            <a:avLst/>
          </a:prstGeom>
          <a:solidFill>
            <a:srgbClr val="FEC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等腰三角形 14"/>
          <p:cNvSpPr/>
          <p:nvPr/>
        </p:nvSpPr>
        <p:spPr>
          <a:xfrm rot="10800000">
            <a:off x="924969" y="718458"/>
            <a:ext cx="752956" cy="61275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0450059" y="5286650"/>
            <a:ext cx="1110340" cy="1086280"/>
          </a:xfrm>
          <a:prstGeom prst="ellipse">
            <a:avLst/>
          </a:prstGeom>
          <a:solidFill>
            <a:srgbClr val="F08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等腰三角形 16"/>
          <p:cNvSpPr/>
          <p:nvPr/>
        </p:nvSpPr>
        <p:spPr>
          <a:xfrm rot="10800000">
            <a:off x="10647428" y="5589158"/>
            <a:ext cx="752956" cy="61275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8073" y="5506952"/>
            <a:ext cx="2072808" cy="373821"/>
          </a:xfrm>
          <a:prstGeom prst="rect">
            <a:avLst/>
          </a:prstGeom>
          <a:pattFill prst="wdDnDiag">
            <a:fgClr>
              <a:srgbClr val="4ED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等腰三角形 18"/>
          <p:cNvSpPr/>
          <p:nvPr/>
        </p:nvSpPr>
        <p:spPr>
          <a:xfrm rot="16200000">
            <a:off x="10551032" y="426938"/>
            <a:ext cx="1306290" cy="1012371"/>
          </a:xfrm>
          <a:prstGeom prst="triangle">
            <a:avLst/>
          </a:prstGeom>
          <a:solidFill>
            <a:srgbClr val="FFC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1168741" y="718461"/>
            <a:ext cx="359229" cy="39188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2" name="连接符: 肘形 21"/>
          <p:cNvCxnSpPr/>
          <p:nvPr/>
        </p:nvCxnSpPr>
        <p:spPr>
          <a:xfrm>
            <a:off x="10530903" y="3240506"/>
            <a:ext cx="1192033" cy="904658"/>
          </a:xfrm>
          <a:prstGeom prst="bentConnector3">
            <a:avLst>
              <a:gd name="adj1" fmla="val 50000"/>
            </a:avLst>
          </a:prstGeom>
          <a:ln w="41275">
            <a:solidFill>
              <a:srgbClr val="5951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7027390" y="4610889"/>
            <a:ext cx="848941" cy="758846"/>
          </a:xfrm>
          <a:prstGeom prst="ellipse">
            <a:avLst/>
          </a:prstGeom>
          <a:solidFill>
            <a:srgbClr val="87A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127" y="884729"/>
            <a:ext cx="6844158" cy="5088542"/>
          </a:xfrm>
          <a:prstGeom prst="rect">
            <a:avLst/>
          </a:prstGeom>
        </p:spPr>
      </p:pic>
      <p:sp>
        <p:nvSpPr>
          <p:cNvPr id="24" name="卷形: 水平 23"/>
          <p:cNvSpPr/>
          <p:nvPr/>
        </p:nvSpPr>
        <p:spPr>
          <a:xfrm>
            <a:off x="4130759" y="4285892"/>
            <a:ext cx="3930482" cy="927086"/>
          </a:xfrm>
          <a:prstGeom prst="horizontalScroll">
            <a:avLst/>
          </a:prstGeom>
          <a:solidFill>
            <a:srgbClr val="88A8D7"/>
          </a:solidFill>
          <a:ln w="28575">
            <a:solidFill>
              <a:srgbClr val="175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833475" y="4426270"/>
            <a:ext cx="2525050" cy="646331"/>
          </a:xfrm>
          <a:prstGeom prst="rect">
            <a:avLst/>
          </a:prstGeom>
          <a:noFill/>
          <a:effectLst>
            <a:glow rad="127000">
              <a:schemeClr val="bg1"/>
            </a:glo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none" spc="50" dirty="0">
                <a:ln w="9525" cmpd="sng">
                  <a:solidFill>
                    <a:srgbClr val="E74976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谢谢观看！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图文框 22"/>
          <p:cNvSpPr/>
          <p:nvPr/>
        </p:nvSpPr>
        <p:spPr>
          <a:xfrm>
            <a:off x="1115568" y="662722"/>
            <a:ext cx="9880649" cy="5539189"/>
          </a:xfrm>
          <a:prstGeom prst="frame">
            <a:avLst>
              <a:gd name="adj1" fmla="val 1973"/>
            </a:avLst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54554" y="233574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344044" y="235618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717535" y="235578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764176" y="580542"/>
            <a:ext cx="1110340" cy="1086280"/>
          </a:xfrm>
          <a:prstGeom prst="ellipse">
            <a:avLst/>
          </a:prstGeom>
          <a:solidFill>
            <a:srgbClr val="FEC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等腰三角形 14"/>
          <p:cNvSpPr/>
          <p:nvPr/>
        </p:nvSpPr>
        <p:spPr>
          <a:xfrm rot="10800000">
            <a:off x="943257" y="883050"/>
            <a:ext cx="752956" cy="61275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0439391" y="5268362"/>
            <a:ext cx="1110340" cy="1086280"/>
          </a:xfrm>
          <a:prstGeom prst="ellipse">
            <a:avLst/>
          </a:prstGeom>
          <a:solidFill>
            <a:srgbClr val="F08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等腰三角形 16"/>
          <p:cNvSpPr/>
          <p:nvPr/>
        </p:nvSpPr>
        <p:spPr>
          <a:xfrm rot="10800000">
            <a:off x="10636760" y="5570870"/>
            <a:ext cx="752956" cy="61275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 rot="1791165">
            <a:off x="793441" y="5780256"/>
            <a:ext cx="1408585" cy="345372"/>
          </a:xfrm>
          <a:prstGeom prst="rect">
            <a:avLst/>
          </a:prstGeom>
          <a:pattFill prst="wdDnDiag">
            <a:fgClr>
              <a:srgbClr val="4ED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等腰三角形 18"/>
          <p:cNvSpPr/>
          <p:nvPr/>
        </p:nvSpPr>
        <p:spPr>
          <a:xfrm rot="16200000">
            <a:off x="10551032" y="426938"/>
            <a:ext cx="1306290" cy="1012371"/>
          </a:xfrm>
          <a:prstGeom prst="triangle">
            <a:avLst/>
          </a:prstGeom>
          <a:solidFill>
            <a:srgbClr val="FFC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1168741" y="718461"/>
            <a:ext cx="359229" cy="39188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2" name="连接符: 肘形 21"/>
          <p:cNvCxnSpPr/>
          <p:nvPr/>
        </p:nvCxnSpPr>
        <p:spPr>
          <a:xfrm>
            <a:off x="8936696" y="5665235"/>
            <a:ext cx="1192033" cy="904658"/>
          </a:xfrm>
          <a:prstGeom prst="bentConnector3">
            <a:avLst>
              <a:gd name="adj1" fmla="val 50000"/>
            </a:avLst>
          </a:prstGeom>
          <a:ln w="22225">
            <a:solidFill>
              <a:srgbClr val="5951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472547" y="2683007"/>
            <a:ext cx="3819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活动目的</a:t>
            </a:r>
          </a:p>
        </p:txBody>
      </p:sp>
      <p:sp>
        <p:nvSpPr>
          <p:cNvPr id="2" name="闪电形 1"/>
          <p:cNvSpPr/>
          <p:nvPr/>
        </p:nvSpPr>
        <p:spPr>
          <a:xfrm rot="18906329">
            <a:off x="5251351" y="3470660"/>
            <a:ext cx="1826260" cy="1229391"/>
          </a:xfrm>
          <a:prstGeom prst="lightningBol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613089" y="2106837"/>
            <a:ext cx="697759" cy="2317389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87A9D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210845" y="6504419"/>
            <a:ext cx="2549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Wingdings 3" panose="05040102010807070707" pitchFamily="18" charset="2"/>
                <a:ea typeface="Microsoft JhengHei UI" panose="020B0604030504040204" pitchFamily="34" charset="-120"/>
                <a:cs typeface="Aparajita" panose="020B0604020202020204" pitchFamily="34" charset="0"/>
              </a:rPr>
              <a:t>PART 01</a:t>
            </a:r>
            <a:endParaRPr lang="zh-CN" altLang="en-US" sz="3200" dirty="0">
              <a:solidFill>
                <a:schemeClr val="bg1"/>
              </a:solidFill>
              <a:latin typeface="Wingdings 3" panose="05040102010807070707" pitchFamily="18" charset="2"/>
              <a:ea typeface="Microsoft JhengHei UI" panose="020B0604030504040204" pitchFamily="34" charset="-120"/>
              <a:cs typeface="Aparajita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82694" y="1866453"/>
            <a:ext cx="22781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Berlin Sans FB Demi" panose="020E0802020502020306" pitchFamily="34" charset="0"/>
                <a:ea typeface="Microsoft JhengHei UI" panose="020B0604030504040204" pitchFamily="34" charset="-120"/>
                <a:cs typeface="Aparajita" panose="020B0604020202020204" pitchFamily="34" charset="0"/>
              </a:rPr>
              <a:t>PART 01</a:t>
            </a:r>
            <a:endParaRPr lang="zh-CN" altLang="en-US" sz="4400" dirty="0">
              <a:solidFill>
                <a:schemeClr val="bg1"/>
              </a:solidFill>
              <a:latin typeface="Berlin Sans FB Demi" panose="020E0802020502020306" pitchFamily="34" charset="0"/>
              <a:ea typeface="Microsoft JhengHei UI" panose="020B0604030504040204" pitchFamily="34" charset="-120"/>
              <a:cs typeface="Aparajita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9052840" y="2309090"/>
            <a:ext cx="178488" cy="17203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492172" y="3780850"/>
            <a:ext cx="340720" cy="3283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386761" y="2530276"/>
            <a:ext cx="178488" cy="17203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ractur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5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" grpId="0" animBg="1"/>
      <p:bldP spid="3" grpId="0" animBg="1"/>
      <p:bldP spid="4" grpId="0"/>
      <p:bldP spid="24" grpId="0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图文框 20"/>
          <p:cNvSpPr/>
          <p:nvPr/>
        </p:nvSpPr>
        <p:spPr>
          <a:xfrm>
            <a:off x="452344" y="435092"/>
            <a:ext cx="11258019" cy="6025631"/>
          </a:xfrm>
          <a:prstGeom prst="frame">
            <a:avLst>
              <a:gd name="adj1" fmla="val 1973"/>
            </a:avLst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0439391" y="5140346"/>
            <a:ext cx="1110340" cy="1086280"/>
          </a:xfrm>
          <a:prstGeom prst="ellipse">
            <a:avLst/>
          </a:prstGeom>
          <a:solidFill>
            <a:srgbClr val="F08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等腰三角形 16"/>
          <p:cNvSpPr/>
          <p:nvPr/>
        </p:nvSpPr>
        <p:spPr>
          <a:xfrm rot="10800000">
            <a:off x="10636760" y="5442854"/>
            <a:ext cx="752956" cy="61275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77548" y="2121271"/>
            <a:ext cx="3901259" cy="2600839"/>
          </a:xfrm>
          <a:prstGeom prst="rect">
            <a:avLst/>
          </a:prstGeom>
        </p:spPr>
      </p:pic>
      <p:sp>
        <p:nvSpPr>
          <p:cNvPr id="19" name="等腰三角形 18"/>
          <p:cNvSpPr/>
          <p:nvPr/>
        </p:nvSpPr>
        <p:spPr>
          <a:xfrm rot="16200000">
            <a:off x="10386440" y="426938"/>
            <a:ext cx="1306290" cy="1012371"/>
          </a:xfrm>
          <a:prstGeom prst="triangle">
            <a:avLst/>
          </a:prstGeom>
          <a:solidFill>
            <a:srgbClr val="FFC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1004149" y="718461"/>
            <a:ext cx="359229" cy="39188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2" name="连接符: 肘形 21"/>
          <p:cNvCxnSpPr/>
          <p:nvPr/>
        </p:nvCxnSpPr>
        <p:spPr>
          <a:xfrm>
            <a:off x="9148673" y="5774379"/>
            <a:ext cx="1192033" cy="904658"/>
          </a:xfrm>
          <a:prstGeom prst="bentConnector3">
            <a:avLst>
              <a:gd name="adj1" fmla="val 50000"/>
            </a:avLst>
          </a:prstGeom>
          <a:ln w="22225">
            <a:solidFill>
              <a:srgbClr val="5951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137434" y="233574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526924" y="235618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48313" y="241739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599584" y="361086"/>
            <a:ext cx="1110340" cy="1086280"/>
          </a:xfrm>
          <a:prstGeom prst="ellipse">
            <a:avLst/>
          </a:prstGeom>
          <a:solidFill>
            <a:srgbClr val="FEC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等腰三角形 14"/>
          <p:cNvSpPr/>
          <p:nvPr/>
        </p:nvSpPr>
        <p:spPr>
          <a:xfrm rot="10800000">
            <a:off x="796953" y="663594"/>
            <a:ext cx="752956" cy="61275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36433" y="1610885"/>
            <a:ext cx="163698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99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/>
                <a:latin typeface="华文彩云" panose="02010800040101010101" pitchFamily="2" charset="-122"/>
                <a:ea typeface="华文彩云" panose="02010800040101010101" pitchFamily="2" charset="-122"/>
              </a:rPr>
              <a:t>3</a:t>
            </a:r>
            <a:endParaRPr lang="zh-CN" altLang="en-US" sz="199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/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05071" y="4370655"/>
            <a:ext cx="333701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</a:t>
            </a:r>
          </a:p>
          <a:p>
            <a:pPr hangingPunct="0">
              <a:lnSpc>
                <a:spcPct val="150000"/>
              </a:lnSpc>
            </a:pPr>
            <a:r>
              <a:rPr lang="zh-CN" altLang="en-US" sz="1200" kern="0" dirty="0">
                <a:solidFill>
                  <a:schemeClr val="bg1">
                    <a:lumMod val="95000"/>
                  </a:schemeClr>
                </a:solidFill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lang="zh-CN" altLang="en-US" sz="1200" kern="0" dirty="0">
              <a:solidFill>
                <a:schemeClr val="bg1">
                  <a:lumMod val="95000"/>
                </a:schemeClr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  <a:p>
            <a:pPr hangingPunct="0"/>
            <a:endParaRPr lang="en-US" altLang="zh-CN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hangingPunct="0"/>
            <a:endParaRPr lang="zh-CN" altLang="en-US" sz="1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332882" y="1192494"/>
            <a:ext cx="278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活动目的</a:t>
            </a:r>
          </a:p>
        </p:txBody>
      </p:sp>
      <p:sp>
        <p:nvSpPr>
          <p:cNvPr id="26" name="矩形 25"/>
          <p:cNvSpPr/>
          <p:nvPr/>
        </p:nvSpPr>
        <p:spPr>
          <a:xfrm>
            <a:off x="8395189" y="2197424"/>
            <a:ext cx="163698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99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8</a:t>
            </a:r>
            <a:endParaRPr lang="zh-CN" altLang="en-US" dirty="0"/>
          </a:p>
        </p:txBody>
      </p:sp>
      <p:sp>
        <p:nvSpPr>
          <p:cNvPr id="27" name="椭圆 26"/>
          <p:cNvSpPr/>
          <p:nvPr/>
        </p:nvSpPr>
        <p:spPr>
          <a:xfrm>
            <a:off x="8459527" y="1979110"/>
            <a:ext cx="395712" cy="3744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" name="等腰三角形 23"/>
          <p:cNvSpPr/>
          <p:nvPr/>
        </p:nvSpPr>
        <p:spPr>
          <a:xfrm rot="5400000">
            <a:off x="2324819" y="5128258"/>
            <a:ext cx="1015662" cy="707570"/>
          </a:xfrm>
          <a:prstGeom prst="triangle">
            <a:avLst/>
          </a:prstGeom>
          <a:pattFill prst="wdDnDiag">
            <a:fgClr>
              <a:srgbClr val="FFFFFF"/>
            </a:fgClr>
            <a:bgClr>
              <a:srgbClr val="F08DA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0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17" grpId="0" animBg="1"/>
      <p:bldP spid="19" grpId="0" animBg="1"/>
      <p:bldP spid="20" grpId="0" animBg="1"/>
      <p:bldP spid="14" grpId="0" animBg="1"/>
      <p:bldP spid="15" grpId="0" animBg="1"/>
      <p:bldP spid="8" grpId="0"/>
      <p:bldP spid="23" grpId="0"/>
      <p:bldP spid="25" grpId="0"/>
      <p:bldP spid="26" grpId="0"/>
      <p:bldP spid="27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图文框 27"/>
          <p:cNvSpPr/>
          <p:nvPr/>
        </p:nvSpPr>
        <p:spPr>
          <a:xfrm>
            <a:off x="452344" y="435092"/>
            <a:ext cx="11258019" cy="6025631"/>
          </a:xfrm>
          <a:prstGeom prst="frame">
            <a:avLst>
              <a:gd name="adj1" fmla="val 1973"/>
            </a:avLst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949439" y="215877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10439391" y="5140346"/>
            <a:ext cx="1110340" cy="1086280"/>
          </a:xfrm>
          <a:prstGeom prst="ellipse">
            <a:avLst/>
          </a:prstGeom>
          <a:solidFill>
            <a:srgbClr val="F08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等腰三角形 16"/>
          <p:cNvSpPr/>
          <p:nvPr/>
        </p:nvSpPr>
        <p:spPr>
          <a:xfrm rot="10800000">
            <a:off x="10636760" y="5442854"/>
            <a:ext cx="752956" cy="61275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8712" y="5236708"/>
            <a:ext cx="2783238" cy="374460"/>
          </a:xfrm>
          <a:prstGeom prst="rect">
            <a:avLst/>
          </a:prstGeom>
          <a:pattFill prst="wdDnDiag">
            <a:fgClr>
              <a:srgbClr val="4ED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等腰三角形 18"/>
          <p:cNvSpPr/>
          <p:nvPr/>
        </p:nvSpPr>
        <p:spPr>
          <a:xfrm rot="16200000">
            <a:off x="10620012" y="426938"/>
            <a:ext cx="1306290" cy="1012371"/>
          </a:xfrm>
          <a:prstGeom prst="triangle">
            <a:avLst/>
          </a:prstGeom>
          <a:solidFill>
            <a:srgbClr val="FFC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1237721" y="718461"/>
            <a:ext cx="359229" cy="39188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2" name="连接符: 肘形 21"/>
          <p:cNvCxnSpPr/>
          <p:nvPr/>
        </p:nvCxnSpPr>
        <p:spPr>
          <a:xfrm>
            <a:off x="9159582" y="5774297"/>
            <a:ext cx="1192033" cy="904658"/>
          </a:xfrm>
          <a:prstGeom prst="bentConnector3">
            <a:avLst>
              <a:gd name="adj1" fmla="val 50000"/>
            </a:avLst>
          </a:prstGeom>
          <a:ln w="22225">
            <a:solidFill>
              <a:srgbClr val="5951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006732" y="2314981"/>
            <a:ext cx="333701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cs typeface="+mn-cs"/>
              <a:sym typeface="Bebas" pitchFamily="2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332882" y="1240620"/>
            <a:ext cx="278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活动目的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74788" y="2136111"/>
            <a:ext cx="4157516" cy="2771677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059696" y="3426516"/>
            <a:ext cx="333701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cs typeface="+mn-cs"/>
              <a:sym typeface="Bebas" pitchFamily="2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676093" y="5037057"/>
            <a:ext cx="395712" cy="3744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66978" y="548999"/>
            <a:ext cx="1327078" cy="1163786"/>
          </a:xfrm>
          <a:prstGeom prst="rect">
            <a:avLst/>
          </a:prstGeom>
          <a:pattFill prst="lgGrid">
            <a:fgClr>
              <a:srgbClr val="FFCCFF"/>
            </a:fgClr>
            <a:bgClr>
              <a:srgbClr val="87A9D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/>
      <p:bldP spid="25" grpId="0"/>
      <p:bldP spid="24" grpId="0"/>
      <p:bldP spid="27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图文框 17"/>
          <p:cNvSpPr/>
          <p:nvPr/>
        </p:nvSpPr>
        <p:spPr>
          <a:xfrm>
            <a:off x="452344" y="435092"/>
            <a:ext cx="11258019" cy="6025631"/>
          </a:xfrm>
          <a:prstGeom prst="frame">
            <a:avLst>
              <a:gd name="adj1" fmla="val 1973"/>
            </a:avLst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0642667" y="5218103"/>
            <a:ext cx="729350" cy="713546"/>
          </a:xfrm>
          <a:prstGeom prst="ellipse">
            <a:avLst/>
          </a:prstGeom>
          <a:solidFill>
            <a:srgbClr val="F08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等腰三角形 18"/>
          <p:cNvSpPr/>
          <p:nvPr/>
        </p:nvSpPr>
        <p:spPr>
          <a:xfrm rot="16200000">
            <a:off x="10583116" y="426938"/>
            <a:ext cx="1306290" cy="1012371"/>
          </a:xfrm>
          <a:prstGeom prst="triangle">
            <a:avLst/>
          </a:prstGeom>
          <a:solidFill>
            <a:srgbClr val="FFC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1200825" y="718461"/>
            <a:ext cx="359229" cy="39188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2" name="连接符: 肘形 21"/>
          <p:cNvCxnSpPr/>
          <p:nvPr/>
        </p:nvCxnSpPr>
        <p:spPr>
          <a:xfrm>
            <a:off x="9753141" y="5218103"/>
            <a:ext cx="1192033" cy="904658"/>
          </a:xfrm>
          <a:prstGeom prst="bentConnector3">
            <a:avLst>
              <a:gd name="adj1" fmla="val 58523"/>
            </a:avLst>
          </a:prstGeom>
          <a:ln w="22225">
            <a:solidFill>
              <a:srgbClr val="5951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332882" y="1240620"/>
            <a:ext cx="278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活动目的</a:t>
            </a:r>
          </a:p>
        </p:txBody>
      </p:sp>
      <p:sp>
        <p:nvSpPr>
          <p:cNvPr id="27" name="椭圆 26"/>
          <p:cNvSpPr/>
          <p:nvPr/>
        </p:nvSpPr>
        <p:spPr>
          <a:xfrm>
            <a:off x="8676093" y="4890753"/>
            <a:ext cx="395712" cy="3744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137434" y="233574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526924" y="235618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900415" y="235578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48313" y="241739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489856" y="415950"/>
            <a:ext cx="1110340" cy="1086280"/>
          </a:xfrm>
          <a:prstGeom prst="ellipse">
            <a:avLst/>
          </a:prstGeom>
          <a:solidFill>
            <a:srgbClr val="FEC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等腰三角形 14"/>
          <p:cNvSpPr/>
          <p:nvPr/>
        </p:nvSpPr>
        <p:spPr>
          <a:xfrm rot="10800000">
            <a:off x="687225" y="718458"/>
            <a:ext cx="752956" cy="61275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2347620" y="1848993"/>
          <a:ext cx="6780340" cy="398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等腰三角形 20"/>
          <p:cNvSpPr/>
          <p:nvPr/>
        </p:nvSpPr>
        <p:spPr>
          <a:xfrm rot="5400000">
            <a:off x="179393" y="5785757"/>
            <a:ext cx="1015662" cy="707570"/>
          </a:xfrm>
          <a:prstGeom prst="triangle">
            <a:avLst/>
          </a:prstGeom>
          <a:pattFill prst="wdDnDiag">
            <a:fgClr>
              <a:srgbClr val="FFFFFF"/>
            </a:fgClr>
            <a:bgClr>
              <a:srgbClr val="F08DA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9" grpId="0" animBg="1"/>
      <p:bldP spid="20" grpId="0" animBg="1"/>
      <p:bldP spid="25" grpId="0"/>
      <p:bldP spid="27" grpId="0" animBg="1"/>
      <p:bldP spid="14" grpId="0" animBg="1"/>
      <p:bldP spid="15" grpId="0" animBg="1"/>
      <p:bldGraphic spid="2" grpId="0">
        <p:bldAsOne/>
      </p:bldGraphic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图文框 22"/>
          <p:cNvSpPr/>
          <p:nvPr/>
        </p:nvSpPr>
        <p:spPr>
          <a:xfrm>
            <a:off x="1115568" y="662722"/>
            <a:ext cx="9880649" cy="5539189"/>
          </a:xfrm>
          <a:prstGeom prst="frame">
            <a:avLst>
              <a:gd name="adj1" fmla="val 1973"/>
            </a:avLst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27376" y="354323"/>
            <a:ext cx="1727556" cy="1698141"/>
          </a:xfrm>
          <a:prstGeom prst="rect">
            <a:avLst/>
          </a:prstGeom>
          <a:pattFill prst="lgGrid">
            <a:fgClr>
              <a:srgbClr val="FFCCFF"/>
            </a:fgClr>
            <a:bgClr>
              <a:srgbClr val="87A9D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67473" y="5215756"/>
            <a:ext cx="1110340" cy="1086280"/>
          </a:xfrm>
          <a:prstGeom prst="ellipse">
            <a:avLst/>
          </a:prstGeom>
          <a:solidFill>
            <a:srgbClr val="FEC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等腰三角形 14"/>
          <p:cNvSpPr/>
          <p:nvPr/>
        </p:nvSpPr>
        <p:spPr>
          <a:xfrm rot="5400000">
            <a:off x="1028681" y="5436571"/>
            <a:ext cx="752956" cy="61275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0439391" y="5140346"/>
            <a:ext cx="1110340" cy="1086280"/>
          </a:xfrm>
          <a:prstGeom prst="ellipse">
            <a:avLst/>
          </a:prstGeom>
          <a:solidFill>
            <a:srgbClr val="F08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等腰三角形 16"/>
          <p:cNvSpPr/>
          <p:nvPr/>
        </p:nvSpPr>
        <p:spPr>
          <a:xfrm rot="10800000">
            <a:off x="10636760" y="5442854"/>
            <a:ext cx="752956" cy="61275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等腰三角形 18"/>
          <p:cNvSpPr/>
          <p:nvPr/>
        </p:nvSpPr>
        <p:spPr>
          <a:xfrm rot="5400000">
            <a:off x="690109" y="480863"/>
            <a:ext cx="1306290" cy="1012371"/>
          </a:xfrm>
          <a:prstGeom prst="triangle">
            <a:avLst/>
          </a:prstGeom>
          <a:pattFill prst="wdDnDiag">
            <a:fgClr>
              <a:srgbClr val="FFFFFF"/>
            </a:fgClr>
            <a:bgClr>
              <a:srgbClr val="F08DA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2" name="连接符: 肘形 21"/>
          <p:cNvCxnSpPr/>
          <p:nvPr/>
        </p:nvCxnSpPr>
        <p:spPr>
          <a:xfrm>
            <a:off x="9180617" y="5377540"/>
            <a:ext cx="1192033" cy="904658"/>
          </a:xfrm>
          <a:prstGeom prst="bentConnector3">
            <a:avLst>
              <a:gd name="adj1" fmla="val 50000"/>
            </a:avLst>
          </a:prstGeom>
          <a:ln w="22225">
            <a:solidFill>
              <a:srgbClr val="5951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417683" y="2683007"/>
            <a:ext cx="3819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活动创意</a:t>
            </a:r>
          </a:p>
        </p:txBody>
      </p:sp>
      <p:sp>
        <p:nvSpPr>
          <p:cNvPr id="2" name="闪电形 1"/>
          <p:cNvSpPr/>
          <p:nvPr/>
        </p:nvSpPr>
        <p:spPr>
          <a:xfrm rot="18906329">
            <a:off x="5196487" y="3525524"/>
            <a:ext cx="1826260" cy="1229391"/>
          </a:xfrm>
          <a:prstGeom prst="lightningBol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96DBD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7628" y="6352624"/>
            <a:ext cx="2680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ingdings 2" panose="05020102010507070707" pitchFamily="18" charset="2"/>
                <a:ea typeface="Microsoft JhengHei UI" panose="020B0604030504040204" pitchFamily="34" charset="-120"/>
                <a:cs typeface="Aparajita" panose="020B0604020202020204" pitchFamily="34" charset="0"/>
              </a:rPr>
              <a:t>PART 01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ingdings 2" panose="05020102010507070707" pitchFamily="18" charset="2"/>
              <a:ea typeface="Microsoft JhengHei UI" panose="020B0604030504040204" pitchFamily="34" charset="-120"/>
              <a:cs typeface="Aparajita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27830" y="1866453"/>
            <a:ext cx="23887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 Demi" panose="020E0802020502020306" pitchFamily="34" charset="0"/>
                <a:ea typeface="Microsoft JhengHei UI" panose="020B0604030504040204" pitchFamily="34" charset="-120"/>
                <a:cs typeface="Aparajita" panose="020B0604020202020204" pitchFamily="34" charset="0"/>
              </a:rPr>
              <a:t>PART 02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anose="020E0802020502020306" pitchFamily="34" charset="0"/>
              <a:ea typeface="Microsoft JhengHei UI" panose="020B0604030504040204" pitchFamily="34" charset="-120"/>
              <a:cs typeface="Aparajita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021971" y="4388600"/>
            <a:ext cx="395712" cy="3744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418946" y="2532294"/>
            <a:ext cx="182582" cy="18774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ractur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/>
      <p:bldP spid="2" grpId="0" animBg="1"/>
      <p:bldP spid="4" grpId="0"/>
      <p:bldP spid="24" grpId="0"/>
      <p:bldP spid="20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图文框 23"/>
          <p:cNvSpPr/>
          <p:nvPr/>
        </p:nvSpPr>
        <p:spPr>
          <a:xfrm>
            <a:off x="452344" y="435092"/>
            <a:ext cx="11258019" cy="6025631"/>
          </a:xfrm>
          <a:prstGeom prst="frame">
            <a:avLst>
              <a:gd name="adj1" fmla="val 1973"/>
            </a:avLst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0402815" y="5323226"/>
            <a:ext cx="1110340" cy="1086280"/>
          </a:xfrm>
          <a:prstGeom prst="ellipse">
            <a:avLst/>
          </a:prstGeom>
          <a:solidFill>
            <a:srgbClr val="F08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等腰三角形 18"/>
          <p:cNvSpPr/>
          <p:nvPr/>
        </p:nvSpPr>
        <p:spPr>
          <a:xfrm rot="16200000">
            <a:off x="227616" y="502982"/>
            <a:ext cx="1306290" cy="1012371"/>
          </a:xfrm>
          <a:prstGeom prst="triangle">
            <a:avLst/>
          </a:prstGeom>
          <a:solidFill>
            <a:srgbClr val="FFC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45325" y="794505"/>
            <a:ext cx="359229" cy="39188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2" name="连接符: 肘形 21"/>
          <p:cNvCxnSpPr/>
          <p:nvPr/>
        </p:nvCxnSpPr>
        <p:spPr>
          <a:xfrm>
            <a:off x="8935609" y="5772377"/>
            <a:ext cx="1192033" cy="904658"/>
          </a:xfrm>
          <a:prstGeom prst="bentConnector3">
            <a:avLst>
              <a:gd name="adj1" fmla="val 50000"/>
            </a:avLst>
          </a:prstGeom>
          <a:ln w="22225">
            <a:solidFill>
              <a:srgbClr val="5951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306495" y="3401290"/>
            <a:ext cx="219258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332882" y="1240620"/>
            <a:ext cx="278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活动创意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0858511" y="156421"/>
            <a:ext cx="0" cy="3031958"/>
          </a:xfrm>
          <a:prstGeom prst="line">
            <a:avLst/>
          </a:prstGeom>
          <a:ln w="57150">
            <a:solidFill>
              <a:srgbClr val="F9D5F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245593" y="1410790"/>
            <a:ext cx="0" cy="3031958"/>
          </a:xfrm>
          <a:prstGeom prst="line">
            <a:avLst/>
          </a:prstGeom>
          <a:ln w="57150">
            <a:solidFill>
              <a:srgbClr val="F9D5F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0127642" y="324510"/>
            <a:ext cx="1110340" cy="1086280"/>
          </a:xfrm>
          <a:prstGeom prst="ellipse">
            <a:avLst/>
          </a:prstGeom>
          <a:solidFill>
            <a:srgbClr val="FEC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等腰三角形 14"/>
          <p:cNvSpPr/>
          <p:nvPr/>
        </p:nvSpPr>
        <p:spPr>
          <a:xfrm rot="10800000">
            <a:off x="10325011" y="627018"/>
            <a:ext cx="752956" cy="61275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127544" y="3418947"/>
            <a:ext cx="395712" cy="374460"/>
          </a:xfrm>
          <a:prstGeom prst="ellipse">
            <a:avLst/>
          </a:prstGeom>
          <a:noFill/>
          <a:ln w="44450">
            <a:solidFill>
              <a:srgbClr val="F9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 rot="21315366">
            <a:off x="4094979" y="1784681"/>
            <a:ext cx="88998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/>
                <a:latin typeface="Edwardian Script ITC" panose="030303020407070D0804" pitchFamily="66" charset="0"/>
                <a:ea typeface="华文彩云" panose="02010800040101010101" pitchFamily="2" charset="-122"/>
              </a:rPr>
              <a:t>3</a:t>
            </a:r>
            <a:endParaRPr lang="zh-CN" altLang="en-US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/>
              <a:latin typeface="Edwardian Script ITC" panose="030303020407070D0804" pitchFamily="66" charset="0"/>
              <a:ea typeface="华文彩云" panose="020108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966911" y="3403552"/>
            <a:ext cx="219258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517037" y="3430669"/>
            <a:ext cx="219258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输入标题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456652" y="3418947"/>
            <a:ext cx="395712" cy="374460"/>
          </a:xfrm>
          <a:prstGeom prst="ellipse">
            <a:avLst/>
          </a:prstGeom>
          <a:noFill/>
          <a:ln w="44450">
            <a:solidFill>
              <a:srgbClr val="F9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667890" y="3430669"/>
            <a:ext cx="395712" cy="374460"/>
          </a:xfrm>
          <a:prstGeom prst="ellipse">
            <a:avLst/>
          </a:prstGeom>
          <a:noFill/>
          <a:ln w="44450">
            <a:solidFill>
              <a:srgbClr val="F9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86592" y="1755851"/>
            <a:ext cx="88998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15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latin typeface="Edwardian Script ITC" panose="030303020407070D0804" pitchFamily="66" charset="0"/>
                <a:ea typeface="华文彩云" panose="02010800040101010101" pitchFamily="2" charset="-122"/>
              </a:rPr>
              <a:t>8</a:t>
            </a:r>
            <a:endParaRPr lang="zh-CN" altLang="en-US" sz="11500" b="1" dirty="0">
              <a:ln w="12700" cmpd="sng">
                <a:solidFill>
                  <a:srgbClr val="FFC000"/>
                </a:solidFill>
                <a:prstDash val="solid"/>
              </a:ln>
              <a:solidFill>
                <a:prstClr val="white"/>
              </a:solidFill>
              <a:latin typeface="Edwardian Script ITC" panose="030303020407070D0804" pitchFamily="66" charset="0"/>
              <a:ea typeface="华文彩云" panose="0201080004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44460" y="5121771"/>
            <a:ext cx="1410850" cy="1306291"/>
          </a:xfrm>
          <a:prstGeom prst="rect">
            <a:avLst/>
          </a:prstGeom>
          <a:pattFill prst="lgGrid">
            <a:fgClr>
              <a:srgbClr val="FFCCFF"/>
            </a:fgClr>
            <a:bgClr>
              <a:srgbClr val="87A9D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2" name="等腰三角形 31"/>
          <p:cNvSpPr/>
          <p:nvPr/>
        </p:nvSpPr>
        <p:spPr>
          <a:xfrm rot="5400000">
            <a:off x="10587117" y="5512581"/>
            <a:ext cx="1015662" cy="707570"/>
          </a:xfrm>
          <a:prstGeom prst="triangle">
            <a:avLst/>
          </a:prstGeom>
          <a:pattFill prst="wdDnDiag">
            <a:fgClr>
              <a:srgbClr val="FFFFFF"/>
            </a:fgClr>
            <a:bgClr>
              <a:srgbClr val="F08DA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 animBg="1"/>
      <p:bldP spid="19" grpId="0" animBg="1"/>
      <p:bldP spid="20" grpId="0" animBg="1"/>
      <p:bldP spid="23" grpId="0"/>
      <p:bldP spid="25" grpId="0"/>
      <p:bldP spid="14" grpId="0" animBg="1"/>
      <p:bldP spid="15" grpId="0" animBg="1"/>
      <p:bldP spid="27" grpId="0" animBg="1"/>
      <p:bldP spid="28" grpId="0"/>
      <p:bldP spid="29" grpId="0"/>
      <p:bldP spid="30" grpId="0" animBg="1"/>
      <p:bldP spid="31" grpId="0" animBg="1"/>
      <p:bldP spid="4" grpId="0"/>
      <p:bldP spid="26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图文框 20"/>
          <p:cNvSpPr/>
          <p:nvPr/>
        </p:nvSpPr>
        <p:spPr>
          <a:xfrm>
            <a:off x="452344" y="435092"/>
            <a:ext cx="11258019" cy="6025631"/>
          </a:xfrm>
          <a:prstGeom prst="frame">
            <a:avLst>
              <a:gd name="adj1" fmla="val 1973"/>
            </a:avLst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0421103" y="5195210"/>
            <a:ext cx="1110340" cy="1086280"/>
          </a:xfrm>
          <a:prstGeom prst="ellipse">
            <a:avLst/>
          </a:prstGeom>
          <a:solidFill>
            <a:srgbClr val="F08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8588" y="5457987"/>
            <a:ext cx="1534214" cy="366156"/>
          </a:xfrm>
          <a:prstGeom prst="rect">
            <a:avLst/>
          </a:prstGeom>
          <a:pattFill prst="wdDnDiag">
            <a:fgClr>
              <a:srgbClr val="4ED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等腰三角形 18"/>
          <p:cNvSpPr/>
          <p:nvPr/>
        </p:nvSpPr>
        <p:spPr>
          <a:xfrm rot="16200000">
            <a:off x="525356" y="418280"/>
            <a:ext cx="1306290" cy="1012371"/>
          </a:xfrm>
          <a:prstGeom prst="triangle">
            <a:avLst/>
          </a:prstGeom>
          <a:solidFill>
            <a:srgbClr val="FFC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143065" y="709803"/>
            <a:ext cx="359229" cy="39188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2" name="连接符: 肘形 21"/>
          <p:cNvCxnSpPr/>
          <p:nvPr/>
        </p:nvCxnSpPr>
        <p:spPr>
          <a:xfrm>
            <a:off x="9229070" y="5748179"/>
            <a:ext cx="1192033" cy="904658"/>
          </a:xfrm>
          <a:prstGeom prst="bentConnector3">
            <a:avLst>
              <a:gd name="adj1" fmla="val 50000"/>
            </a:avLst>
          </a:prstGeom>
          <a:ln w="22225">
            <a:solidFill>
              <a:srgbClr val="5951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332882" y="1145084"/>
            <a:ext cx="278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活动创意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0427748" y="196998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0817238" y="199042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190729" y="199002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038627" y="205163"/>
            <a:ext cx="0" cy="3031958"/>
          </a:xfrm>
          <a:prstGeom prst="line">
            <a:avLst/>
          </a:prstGeom>
          <a:ln w="57150">
            <a:solidFill>
              <a:srgbClr val="F08D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9780170" y="379374"/>
            <a:ext cx="1110340" cy="1086280"/>
          </a:xfrm>
          <a:prstGeom prst="ellipse">
            <a:avLst/>
          </a:prstGeom>
          <a:solidFill>
            <a:srgbClr val="FEC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等腰三角形 14"/>
          <p:cNvSpPr/>
          <p:nvPr/>
        </p:nvSpPr>
        <p:spPr>
          <a:xfrm rot="10800000">
            <a:off x="9977539" y="681882"/>
            <a:ext cx="752956" cy="61275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70425" y="4671293"/>
            <a:ext cx="395712" cy="3744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17748" y="2186707"/>
            <a:ext cx="3229170" cy="21492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64170" y="3835585"/>
            <a:ext cx="2123331" cy="1415554"/>
          </a:xfrm>
          <a:prstGeom prst="rect">
            <a:avLst/>
          </a:prstGeom>
        </p:spPr>
      </p:pic>
      <p:graphicFrame>
        <p:nvGraphicFramePr>
          <p:cNvPr id="5" name="图表 4"/>
          <p:cNvGraphicFramePr/>
          <p:nvPr/>
        </p:nvGraphicFramePr>
        <p:xfrm>
          <a:off x="1593632" y="1963995"/>
          <a:ext cx="3681599" cy="335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等腰三角形 22"/>
          <p:cNvSpPr/>
          <p:nvPr/>
        </p:nvSpPr>
        <p:spPr>
          <a:xfrm rot="5400000">
            <a:off x="10605405" y="5384565"/>
            <a:ext cx="1015662" cy="707570"/>
          </a:xfrm>
          <a:prstGeom prst="triangle">
            <a:avLst/>
          </a:prstGeom>
          <a:pattFill prst="wdDnDiag">
            <a:fgClr>
              <a:srgbClr val="FFFFFF"/>
            </a:fgClr>
            <a:bgClr>
              <a:srgbClr val="F08DA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18" grpId="0" animBg="1"/>
      <p:bldP spid="19" grpId="0" animBg="1"/>
      <p:bldP spid="20" grpId="0" animBg="1"/>
      <p:bldP spid="25" grpId="0"/>
      <p:bldP spid="14" grpId="0" animBg="1"/>
      <p:bldP spid="15" grpId="0" animBg="1"/>
      <p:bldP spid="27" grpId="0" animBg="1"/>
      <p:bldGraphic spid="5" grpId="0">
        <p:bldAsOne/>
      </p:bldGraphic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8女神节模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</Words>
  <Application>Microsoft Office PowerPoint</Application>
  <PresentationFormat>宽屏</PresentationFormat>
  <Paragraphs>138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1" baseType="lpstr">
      <vt:lpstr>Aparajita</vt:lpstr>
      <vt:lpstr>Bebas</vt:lpstr>
      <vt:lpstr>Levenim MT</vt:lpstr>
      <vt:lpstr>Microsoft JhengHei UI</vt:lpstr>
      <vt:lpstr>Utsaah</vt:lpstr>
      <vt:lpstr>等线</vt:lpstr>
      <vt:lpstr>等线 Light</vt:lpstr>
      <vt:lpstr>华文彩云</vt:lpstr>
      <vt:lpstr>华文黑体</vt:lpstr>
      <vt:lpstr>华文琥珀</vt:lpstr>
      <vt:lpstr>微软雅黑</vt:lpstr>
      <vt:lpstr>Arial</vt:lpstr>
      <vt:lpstr>Berlin Sans FB Demi</vt:lpstr>
      <vt:lpstr>Edwardian Script ITC</vt:lpstr>
      <vt:lpstr>MT Extra</vt:lpstr>
      <vt:lpstr>Webdings</vt:lpstr>
      <vt:lpstr>Wingdings 2</vt:lpstr>
      <vt:lpstr>Wingdings 3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2021-07-09T00:49:47Z</dcterms:created>
  <dcterms:modified xsi:type="dcterms:W3CDTF">2023-01-10T05:27:05Z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56D87AC938014D4D9577BAFC884709A1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