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06" r:id="rId2"/>
    <p:sldId id="680" r:id="rId3"/>
    <p:sldId id="698" r:id="rId4"/>
    <p:sldId id="699" r:id="rId5"/>
    <p:sldId id="711" r:id="rId6"/>
    <p:sldId id="712" r:id="rId7"/>
    <p:sldId id="713" r:id="rId8"/>
    <p:sldId id="714" r:id="rId9"/>
    <p:sldId id="715" r:id="rId10"/>
    <p:sldId id="697" r:id="rId11"/>
    <p:sldId id="716" r:id="rId12"/>
    <p:sldId id="710" r:id="rId13"/>
    <p:sldId id="686" r:id="rId14"/>
    <p:sldId id="691" r:id="rId15"/>
    <p:sldId id="677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FF00FF"/>
    <a:srgbClr val="CEE6FC"/>
    <a:srgbClr val="99CCFF"/>
    <a:srgbClr val="CCFFFF"/>
    <a:srgbClr val="CC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71" autoAdjust="0"/>
  </p:normalViewPr>
  <p:slideViewPr>
    <p:cSldViewPr>
      <p:cViewPr>
        <p:scale>
          <a:sx n="102" d="100"/>
          <a:sy n="102" d="100"/>
        </p:scale>
        <p:origin x="-108" y="-22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5F1F76-AEE2-4121-9769-91CCEFB0B1F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1F072A5A-24B1-41AF-80C4-6B597CC2A36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EF8455B-D8D9-4B40-8698-901FA41F9061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2A5A-24B1-41AF-80C4-6B597CC2A3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7D0C694-D9DB-4E30-A9F3-C853450F1423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D7AEE2F-C2CC-4DCC-ACC7-1A16CB10D3A3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2F5B1D9-1AA9-448C-894B-AC7968BFBA38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D3761A8-CB51-45A0-AD50-B324783FE4F7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BE78075-D3C5-4924-B00A-B93D0156EB2F}" type="slidenum">
              <a:rPr lang="zh-CN"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1DA0601-FD74-4ED2-B14D-0D726674561C}" type="slidenum">
              <a:rPr lang="zh-CN"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9ED7705-3FC9-4724-A5AC-493F9B554F13}" type="slidenum">
              <a:rPr lang="zh-CN"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C4BA-DBAD-4B65-9F73-274673C9B88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D6BE8-05C7-4215-AA56-AB37CE54B2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F31E-C27E-4B42-8BBD-4D581B8C1EF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33AEA-A91A-4FFD-A9EE-292721020C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B292-251E-40D0-B835-9D99F9FEF6C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EA1D7-A93F-4E7E-B3F8-737C04703B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998BE8A-0C20-4655-ACA5-F1CEB43896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AFB76-BD7C-4D14-96CA-2E8C8A8B6E7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CD0E4E8-FA46-441B-9EF4-7DCB7362CB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2B4C-9010-4E4D-8627-0620962B27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A9CC2-B45A-46C5-97B3-0E5F8B00D7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DF90-2C5C-461E-97C9-FDE5B18BCC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DC6F-8912-4E8D-AE08-E23FF5101E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DDDB-73EC-4B30-A22A-6B1D907F0F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3D1A9-27CC-47DD-A7AB-B9F67D22A9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75A2-D3F2-4FE8-B057-924AD736944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D62F2-6453-400F-AE30-28BB8D6530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AB7C0-3F6E-4DEB-82AB-18ED25A25E7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D954-C22B-4736-96F9-3C7A326EC3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30F5-081D-4B29-B133-D2499C0D09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60C83-52FC-415E-9CA3-889CC0F260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60FA-F4F2-481E-AA09-2048A34F9A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30CC0-7219-4163-A96D-1F9B8A4484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345D5-DC00-44C0-B6D2-56ADA4821B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D2E9F-95FC-4C77-94E1-BC626EDA36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EB05841-F567-44E8-AF7F-DD74B0299C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544FEFB-D14F-43EA-ADD5-D7F5F0402BA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Lesson4_Let&#8217;s_chant&#35838;&#25991;&#21160;&#30011;.SWF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file:///E:\&#20154;&#25945;&#26032;&#29256;5&#19979;\Unit1%20Welcome%20to%20our%20school&#65281;\Lesson4%20&#25945;&#23398;&#35838;&#20214;\language_lab-128k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E:\&#20154;&#25945;&#26032;&#29256;5&#19979;\Unit1%20Welcome%20to%20our%20school&#65281;\Lesson4%20&#25945;&#23398;&#35838;&#20214;\English_lesson-128k.mp3" TargetMode="External"/><Relationship Id="rId1" Type="http://schemas.microsoft.com/office/2007/relationships/media" Target="file:///E:\&#20154;&#25945;&#26032;&#29256;5&#19979;\Unit1%20Welcome%20to%20our%20school&#65281;\Lesson4%20&#25945;&#23398;&#35838;&#20214;\English_lesson-128k.mp3" TargetMode="Externa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5&#19979;\Unit1%20Welcome%20to%20our%20school&#65281;\Lesson4%20&#25945;&#23398;&#35838;&#20214;\language_lab-128k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file:///E:\&#20154;&#25945;&#26032;&#29256;5&#19979;\Unit1%20Welcome%20to%20our%20school&#65281;\Lesson4%20&#25945;&#23398;&#35838;&#20214;\science_lab-128k.mp3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5&#19979;\Unit1%20Welcome%20to%20our%20school&#65281;\Lesson4%20&#25945;&#23398;&#35838;&#20214;\science_lesson-128k.mp3" TargetMode="External"/><Relationship Id="rId1" Type="http://schemas.microsoft.com/office/2007/relationships/media" Target="file:///E:\&#20154;&#25945;&#26032;&#29256;5&#19979;\Unit1%20Welcome%20to%20our%20school&#65281;\Lesson4%20&#25945;&#23398;&#35838;&#20214;\science_lesson-128k.mp3" TargetMode="Externa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5&#19979;\Unit1%20Welcome%20to%20our%20school&#65281;\Lesson4%20&#25945;&#23398;&#35838;&#20214;\science_lab-128k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046920"/>
            <a:ext cx="579613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5400" b="1" spc="-150" dirty="0" smtClean="0">
                <a:solidFill>
                  <a:schemeClr val="accent6">
                    <a:lumMod val="50000"/>
                  </a:schemeClr>
                </a:solidFill>
              </a:rPr>
              <a:t>Unit1 Welcome to our school!</a:t>
            </a:r>
            <a:endParaRPr lang="zh-CN" altLang="en-US" sz="5400" b="1" spc="-150" dirty="0" smtClean="0"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6" name="副标题 3"/>
          <p:cNvSpPr txBox="1"/>
          <p:nvPr/>
        </p:nvSpPr>
        <p:spPr bwMode="auto">
          <a:xfrm>
            <a:off x="6084888" y="4618038"/>
            <a:ext cx="23034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kumimoji="0" lang="en-US" altLang="zh-CN" sz="36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4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02424" y="703012"/>
            <a:ext cx="2304256" cy="177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2528908" y="5438395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8"/>
          <p:cNvSpPr txBox="1"/>
          <p:nvPr/>
        </p:nvSpPr>
        <p:spPr bwMode="auto">
          <a:xfrm>
            <a:off x="323850" y="20955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talk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1557338"/>
            <a:ext cx="18716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5" name="组合 16"/>
          <p:cNvGrpSpPr/>
          <p:nvPr/>
        </p:nvGrpSpPr>
        <p:grpSpPr bwMode="auto">
          <a:xfrm>
            <a:off x="2555875" y="3865563"/>
            <a:ext cx="4325938" cy="2876550"/>
            <a:chOff x="2555776" y="3866202"/>
            <a:chExt cx="4326798" cy="2875166"/>
          </a:xfrm>
        </p:grpSpPr>
        <p:pic>
          <p:nvPicPr>
            <p:cNvPr id="40969" name="图片 5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34102" y="3904958"/>
              <a:ext cx="4170146" cy="283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圆角矩形 12"/>
            <p:cNvSpPr/>
            <p:nvPr/>
          </p:nvSpPr>
          <p:spPr>
            <a:xfrm>
              <a:off x="2555776" y="3866202"/>
              <a:ext cx="1511600" cy="62517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370974" y="3955059"/>
              <a:ext cx="1511600" cy="62676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015627" y="4158161"/>
              <a:ext cx="400130" cy="62676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555776" y="4456468"/>
              <a:ext cx="1224206" cy="20468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0966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1498600"/>
            <a:ext cx="352583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358775" y="3716338"/>
            <a:ext cx="3240088" cy="1127125"/>
          </a:xfrm>
          <a:prstGeom prst="wedgeRoundRectCallout">
            <a:avLst>
              <a:gd name="adj1" fmla="val 65242"/>
              <a:gd name="adj2" fmla="val 8088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How many science lessons do you have in a week?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6416675" y="3905250"/>
            <a:ext cx="2197100" cy="884238"/>
          </a:xfrm>
          <a:prstGeom prst="wedgeRoundRectCallout">
            <a:avLst>
              <a:gd name="adj1" fmla="val -63475"/>
              <a:gd name="adj2" fmla="val 42324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We have two.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8"/>
          <p:cNvSpPr txBox="1"/>
          <p:nvPr/>
        </p:nvSpPr>
        <p:spPr bwMode="auto">
          <a:xfrm>
            <a:off x="323849" y="18864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3011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0325" y="3284538"/>
            <a:ext cx="3392488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2" name="组合 11"/>
          <p:cNvGrpSpPr/>
          <p:nvPr/>
        </p:nvGrpSpPr>
        <p:grpSpPr bwMode="auto">
          <a:xfrm>
            <a:off x="809625" y="2493963"/>
            <a:ext cx="4122738" cy="3389312"/>
            <a:chOff x="1907704" y="3573016"/>
            <a:chExt cx="1890648" cy="1296144"/>
          </a:xfrm>
        </p:grpSpPr>
        <p:grpSp>
          <p:nvGrpSpPr>
            <p:cNvPr id="43016" name="组合 12"/>
            <p:cNvGrpSpPr/>
            <p:nvPr/>
          </p:nvGrpSpPr>
          <p:grpSpPr bwMode="auto">
            <a:xfrm>
              <a:off x="1907704" y="3573016"/>
              <a:ext cx="1872208" cy="1296144"/>
              <a:chOff x="1907704" y="3573016"/>
              <a:chExt cx="1872208" cy="129614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907704" y="3573016"/>
                <a:ext cx="1872447" cy="129614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9" name="直接连接符 18"/>
              <p:cNvCxnSpPr>
                <a:stCxn id="18" idx="0"/>
                <a:endCxn id="18" idx="2"/>
              </p:cNvCxnSpPr>
              <p:nvPr/>
            </p:nvCxnSpPr>
            <p:spPr>
              <a:xfrm>
                <a:off x="2843928" y="3573016"/>
                <a:ext cx="0" cy="129614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8" idx="3"/>
                <a:endCxn id="18" idx="1"/>
              </p:cNvCxnSpPr>
              <p:nvPr/>
            </p:nvCxnSpPr>
            <p:spPr>
              <a:xfrm flipH="1">
                <a:off x="1907704" y="4221392"/>
                <a:ext cx="1872447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/>
          </p:nvSpPr>
          <p:spPr>
            <a:xfrm>
              <a:off x="1945561" y="3687756"/>
              <a:ext cx="910015" cy="487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language 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lab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966962" y="3698077"/>
              <a:ext cx="701076" cy="466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English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lesson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15450" y="4341596"/>
              <a:ext cx="722188" cy="412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three </a:t>
              </a:r>
            </a:p>
            <a:p>
              <a:pPr algn="ctr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lessons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57032" y="4341596"/>
              <a:ext cx="941320" cy="412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listen and </a:t>
              </a:r>
            </a:p>
            <a:p>
              <a:pPr algn="ctr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speak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endParaRPr>
            </a:p>
          </p:txBody>
        </p:sp>
      </p:grpSp>
      <p:pic>
        <p:nvPicPr>
          <p:cNvPr id="43013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63" y="1196975"/>
            <a:ext cx="24114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1258888" y="1330325"/>
            <a:ext cx="12827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59113" y="1339850"/>
            <a:ext cx="2881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制作四格漫画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8"/>
          <p:cNvSpPr txBox="1"/>
          <p:nvPr/>
        </p:nvSpPr>
        <p:spPr bwMode="auto">
          <a:xfrm>
            <a:off x="323850" y="73511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59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625" y="1196975"/>
            <a:ext cx="2411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>
          <a:xfrm>
            <a:off x="1403350" y="1330325"/>
            <a:ext cx="12827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03575" y="1339850"/>
            <a:ext cx="3635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介绍自己的漫画</a:t>
            </a:r>
          </a:p>
        </p:txBody>
      </p:sp>
      <p:grpSp>
        <p:nvGrpSpPr>
          <p:cNvPr id="45062" name="组合 35842"/>
          <p:cNvGrpSpPr/>
          <p:nvPr/>
        </p:nvGrpSpPr>
        <p:grpSpPr bwMode="auto">
          <a:xfrm>
            <a:off x="250825" y="1989138"/>
            <a:ext cx="6451600" cy="4438650"/>
            <a:chOff x="1361992" y="2014640"/>
            <a:chExt cx="6450368" cy="4438696"/>
          </a:xfrm>
        </p:grpSpPr>
        <p:pic>
          <p:nvPicPr>
            <p:cNvPr id="45072" name="图片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61992" y="2050703"/>
              <a:ext cx="6450368" cy="440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0" name="矩形 35839"/>
            <p:cNvSpPr/>
            <p:nvPr/>
          </p:nvSpPr>
          <p:spPr>
            <a:xfrm>
              <a:off x="1361992" y="2014640"/>
              <a:ext cx="2130018" cy="44386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 rot="458621">
            <a:off x="2578100" y="3875088"/>
            <a:ext cx="1970088" cy="1296987"/>
            <a:chOff x="1907704" y="3573016"/>
            <a:chExt cx="1969933" cy="1296144"/>
          </a:xfrm>
        </p:grpSpPr>
        <p:grpSp>
          <p:nvGrpSpPr>
            <p:cNvPr id="45064" name="组合 19"/>
            <p:cNvGrpSpPr/>
            <p:nvPr/>
          </p:nvGrpSpPr>
          <p:grpSpPr bwMode="auto">
            <a:xfrm>
              <a:off x="1907704" y="3573016"/>
              <a:ext cx="1872208" cy="1296144"/>
              <a:chOff x="1907704" y="3573016"/>
              <a:chExt cx="1872208" cy="1296144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900903" y="3561533"/>
                <a:ext cx="1868340" cy="129614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3" name="直接连接符 12"/>
              <p:cNvCxnSpPr>
                <a:stCxn id="3" idx="0"/>
                <a:endCxn id="3" idx="2"/>
              </p:cNvCxnSpPr>
              <p:nvPr/>
            </p:nvCxnSpPr>
            <p:spPr>
              <a:xfrm>
                <a:off x="2835859" y="3561428"/>
                <a:ext cx="0" cy="129614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3" idx="3"/>
                <a:endCxn id="3" idx="1"/>
              </p:cNvCxnSpPr>
              <p:nvPr/>
            </p:nvCxnSpPr>
            <p:spPr>
              <a:xfrm flipH="1">
                <a:off x="1901008" y="4210391"/>
                <a:ext cx="186834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矩形 24"/>
            <p:cNvSpPr/>
            <p:nvPr/>
          </p:nvSpPr>
          <p:spPr>
            <a:xfrm>
              <a:off x="1998705" y="3628451"/>
              <a:ext cx="595265" cy="461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lab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801075" y="3659849"/>
              <a:ext cx="1076240" cy="461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lesson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948884" y="4273430"/>
              <a:ext cx="887342" cy="461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three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873502" y="4300413"/>
              <a:ext cx="903217" cy="461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listen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8"/>
          <p:cNvSpPr txBox="1"/>
          <p:nvPr/>
        </p:nvSpPr>
        <p:spPr bwMode="auto">
          <a:xfrm>
            <a:off x="323850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76041" y="2060848"/>
            <a:ext cx="4320480" cy="3614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71550" y="1557338"/>
            <a:ext cx="23050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862513" y="6124575"/>
            <a:ext cx="300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8"/>
          <p:cNvSpPr txBox="1"/>
          <p:nvPr/>
        </p:nvSpPr>
        <p:spPr bwMode="auto">
          <a:xfrm>
            <a:off x="323850" y="190564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8" y="4367213"/>
            <a:ext cx="1658937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6363" y="4367213"/>
            <a:ext cx="1709737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60888" y="4386263"/>
            <a:ext cx="16637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91275" y="4367213"/>
            <a:ext cx="170973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39788" y="1662113"/>
            <a:ext cx="75485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… lessons do you have in a week?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39788" y="3284538"/>
            <a:ext cx="4765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… in the … lab.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39750" y="1341438"/>
            <a:ext cx="7848600" cy="496728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8"/>
          <p:cNvSpPr txBox="1"/>
          <p:nvPr/>
        </p:nvSpPr>
        <p:spPr bwMode="auto">
          <a:xfrm>
            <a:off x="323850" y="65087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03350" y="1708150"/>
            <a:ext cx="630555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在四线三格中正确抄写本课新学的单词和短语，至少五遍。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登录“</a:t>
            </a:r>
            <a:r>
              <a:rPr lang="zh-CN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优教同步学习网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”，</a:t>
            </a:r>
            <a:r>
              <a:rPr lang="zh-CN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5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sz="32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6372225" y="3213100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116013" y="1608138"/>
            <a:ext cx="6911975" cy="448468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018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50100" y="5283200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五角星 12"/>
          <p:cNvSpPr/>
          <p:nvPr/>
        </p:nvSpPr>
        <p:spPr>
          <a:xfrm>
            <a:off x="3484563" y="514032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3914775" y="5140325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</a:t>
            </a:r>
            <a:r>
              <a:rPr kumimoji="0" lang="en-US" altLang="zh-CN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review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49338" y="1557338"/>
            <a:ext cx="23701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84213" y="1765300"/>
            <a:ext cx="7913687" cy="185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This is our … 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We often ... in it. We have 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lessons in a week.  </a:t>
            </a:r>
            <a:endParaRPr lang="zh-CN" altLang="en-US" sz="20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4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3072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7425" y="3736975"/>
            <a:ext cx="2947988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组合 10"/>
          <p:cNvGrpSpPr/>
          <p:nvPr/>
        </p:nvGrpSpPr>
        <p:grpSpPr bwMode="auto">
          <a:xfrm>
            <a:off x="5148263" y="3068638"/>
            <a:ext cx="2952750" cy="3252787"/>
            <a:chOff x="5076056" y="3503359"/>
            <a:chExt cx="2736304" cy="3059577"/>
          </a:xfrm>
        </p:grpSpPr>
        <p:pic>
          <p:nvPicPr>
            <p:cNvPr id="30728" name="图片 6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92080" y="3645024"/>
              <a:ext cx="2520280" cy="291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7379847" y="3645213"/>
              <a:ext cx="432513" cy="2150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076056" y="3503359"/>
              <a:ext cx="432513" cy="356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0147" y="2257783"/>
            <a:ext cx="2760662" cy="2035313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标题 8"/>
          <p:cNvSpPr txBox="1"/>
          <p:nvPr/>
        </p:nvSpPr>
        <p:spPr bwMode="auto">
          <a:xfrm>
            <a:off x="323850" y="5485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sz="3200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Guessing game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32400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9523" y="2286617"/>
            <a:ext cx="2766813" cy="2006479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332" y="4477539"/>
            <a:ext cx="2736004" cy="1975797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3935" y="4509952"/>
            <a:ext cx="2736874" cy="1943384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13"/>
          <p:cNvSpPr/>
          <p:nvPr/>
        </p:nvSpPr>
        <p:spPr>
          <a:xfrm>
            <a:off x="1963738" y="4565650"/>
            <a:ext cx="1873250" cy="18319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148263" y="4581525"/>
            <a:ext cx="1873250" cy="18319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032000" y="2243138"/>
            <a:ext cx="1871663" cy="18303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214938" y="2257425"/>
            <a:ext cx="1873250" cy="18319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843213" y="1558925"/>
            <a:ext cx="3814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place is it?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8"/>
          <p:cNvSpPr txBox="1"/>
          <p:nvPr/>
        </p:nvSpPr>
        <p:spPr bwMode="auto">
          <a:xfrm>
            <a:off x="323849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9700" y="3141663"/>
            <a:ext cx="266541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87450" y="1628775"/>
            <a:ext cx="753268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We often have English lessons in the language lab.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00163" y="3141663"/>
            <a:ext cx="266382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223963" y="5300663"/>
            <a:ext cx="3170237" cy="1223962"/>
            <a:chOff x="1223963" y="5373216"/>
            <a:chExt cx="3170237" cy="1224136"/>
          </a:xfrm>
        </p:grpSpPr>
        <p:sp>
          <p:nvSpPr>
            <p:cNvPr id="32780" name="Text Box 10"/>
            <p:cNvSpPr txBox="1">
              <a:spLocks noChangeArrowheads="1"/>
            </p:cNvSpPr>
            <p:nvPr/>
          </p:nvSpPr>
          <p:spPr bwMode="auto">
            <a:xfrm>
              <a:off x="1223963" y="5373216"/>
              <a:ext cx="317023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 lab</a:t>
              </a:r>
              <a:endPara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language_lab-128k.mp3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864" y="598775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4967288" y="5373688"/>
            <a:ext cx="3170237" cy="1150937"/>
            <a:chOff x="4967288" y="5445224"/>
            <a:chExt cx="3170237" cy="1152128"/>
          </a:xfrm>
        </p:grpSpPr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4967288" y="5445224"/>
              <a:ext cx="317023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English lesson</a:t>
              </a:r>
              <a:endPara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English_lesson-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598775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8"/>
          <p:cNvSpPr txBox="1"/>
          <p:nvPr/>
        </p:nvSpPr>
        <p:spPr bwMode="auto">
          <a:xfrm>
            <a:off x="323850" y="73511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55650" y="1611313"/>
            <a:ext cx="79565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you often do in the language lab? 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363" y="3198813"/>
            <a:ext cx="3311525" cy="2433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5513" y="3203575"/>
            <a:ext cx="3502025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55650" y="2330450"/>
            <a:ext cx="54721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often …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31913" y="5768975"/>
            <a:ext cx="324008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English</a:t>
            </a:r>
            <a:endParaRPr lang="en-US" altLang="zh-CN" sz="3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92725" y="5719763"/>
            <a:ext cx="32400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English</a:t>
            </a:r>
            <a:endParaRPr lang="en-US" altLang="zh-CN" sz="3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8"/>
          <p:cNvSpPr txBox="1"/>
          <p:nvPr/>
        </p:nvSpPr>
        <p:spPr bwMode="auto">
          <a:xfrm>
            <a:off x="323850" y="73511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Ask and answer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331311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55650" y="2051050"/>
            <a:ext cx="79565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many English lessons do you have in a week?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276049"/>
            <a:ext cx="3239665" cy="2501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55650" y="3860800"/>
            <a:ext cx="54721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…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8"/>
          <p:cNvSpPr txBox="1"/>
          <p:nvPr/>
        </p:nvSpPr>
        <p:spPr bwMode="auto">
          <a:xfrm>
            <a:off x="323850" y="5485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43000" y="1628775"/>
            <a:ext cx="75326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We often have science lessons in the science lab.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45075" y="3068638"/>
            <a:ext cx="2911475" cy="208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8888" y="3070225"/>
            <a:ext cx="2909887" cy="207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1295400" y="5300663"/>
            <a:ext cx="3170238" cy="1169987"/>
            <a:chOff x="1296145" y="5301208"/>
            <a:chExt cx="3170237" cy="1170025"/>
          </a:xfrm>
        </p:grpSpPr>
        <p:sp>
          <p:nvSpPr>
            <p:cNvPr id="36876" name="Text Box 10"/>
            <p:cNvSpPr txBox="1">
              <a:spLocks noChangeArrowheads="1"/>
            </p:cNvSpPr>
            <p:nvPr/>
          </p:nvSpPr>
          <p:spPr bwMode="auto">
            <a:xfrm>
              <a:off x="1296145" y="5301208"/>
              <a:ext cx="317023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science lab</a:t>
              </a:r>
              <a:endPara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science_lab-128k.mp3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663" y="586163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4967288" y="5300663"/>
            <a:ext cx="3636962" cy="1203325"/>
            <a:chOff x="4967288" y="5301208"/>
            <a:chExt cx="3636962" cy="1203561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4967288" y="5301208"/>
              <a:ext cx="36369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science lesson</a:t>
              </a:r>
              <a:endPara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science_lesson-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607" y="589516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8"/>
          <p:cNvSpPr txBox="1"/>
          <p:nvPr/>
        </p:nvSpPr>
        <p:spPr bwMode="auto">
          <a:xfrm>
            <a:off x="323850" y="73511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55650" y="1700213"/>
            <a:ext cx="79565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you often do in the science lab? 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55650" y="2463800"/>
            <a:ext cx="54721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often …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4213" y="3321050"/>
            <a:ext cx="3630612" cy="233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4725" y="3321050"/>
            <a:ext cx="3675063" cy="233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74738" y="5715000"/>
            <a:ext cx="32400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experiments</a:t>
            </a:r>
            <a:endParaRPr lang="en-US" altLang="zh-CN" sz="3200" b="1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21288" y="5715000"/>
            <a:ext cx="3238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things</a:t>
            </a:r>
            <a:endParaRPr lang="en-US" altLang="zh-CN" sz="3200" b="1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8"/>
          <p:cNvSpPr txBox="1"/>
          <p:nvPr/>
        </p:nvSpPr>
        <p:spPr bwMode="auto">
          <a:xfrm>
            <a:off x="323850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55650" y="2051050"/>
            <a:ext cx="79565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many science lessons do you have in a week?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55650" y="3860800"/>
            <a:ext cx="54721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…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3265708"/>
            <a:ext cx="3528194" cy="2522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Ask and answer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71550" y="1557338"/>
            <a:ext cx="331311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282</Words>
  <Application>Microsoft Office PowerPoint</Application>
  <PresentationFormat>全屏显示(4:3)</PresentationFormat>
  <Paragraphs>80</Paragraphs>
  <Slides>15</Slides>
  <Notes>9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Unit1 Welcome to our school!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2023-01-16T16:07:18Z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FA8032561C7F42B5A1A3767A7B7FEB44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