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2" r:id="rId2"/>
    <p:sldId id="317" r:id="rId3"/>
    <p:sldId id="318" r:id="rId4"/>
    <p:sldId id="306" r:id="rId5"/>
    <p:sldId id="319" r:id="rId6"/>
    <p:sldId id="320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1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直击中考冲刺练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lang="en-US" altLang="zh-CN" sz="2400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2400" b="1" kern="120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4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5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/>
              <a:t>第五课时　</a:t>
            </a:r>
            <a:r>
              <a:rPr lang="en-US" altLang="zh-CN"/>
              <a:t>Task &amp; Self-assessment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</a:t>
            </a:r>
            <a:r>
              <a:rPr lang="en-US" altLang="zh-CN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manners</a:t>
            </a:r>
            <a:endParaRPr lang="zh-CN" altLang="zh-CN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1260257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dirty="0"/>
              <a:t>Unit 5</a:t>
            </a:r>
            <a:endParaRPr lang="zh-CN" altLang="en-US" sz="4400" dirty="0"/>
          </a:p>
        </p:txBody>
      </p:sp>
      <p:sp>
        <p:nvSpPr>
          <p:cNvPr id="6" name="矩形 5"/>
          <p:cNvSpPr/>
          <p:nvPr/>
        </p:nvSpPr>
        <p:spPr>
          <a:xfrm>
            <a:off x="5360062" y="4580628"/>
            <a:ext cx="14718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916809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63525" y="1311037"/>
            <a:ext cx="11543414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汉译英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餐桌礼仪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manners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主客双方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hosts and guests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制造噪音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noise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确保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sure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首要的是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above all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not polite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eat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eat  ) in the library.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2.We had better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avoid  ) talking about age or weight with women.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3.Miss Zhang is polite enough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wait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wait  ) for a long time without getting angry.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4.Students should behave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politely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polite  ) in any situation.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5.If you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aren</a:t>
            </a:r>
            <a:r>
              <a:rPr lang="en-US" altLang="zh-CN" sz="2200" dirty="0">
                <a:solidFill>
                  <a:srgbClr val="FF00FF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be  ) careful next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time,you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fail the exam once more.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90087" y="1834788"/>
            <a:ext cx="183534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290088" y="2120727"/>
            <a:ext cx="18353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290087" y="2249457"/>
            <a:ext cx="270721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290088" y="2535396"/>
            <a:ext cx="27072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290087" y="2630195"/>
            <a:ext cx="143130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2290087" y="2916134"/>
            <a:ext cx="14313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1705296" y="3022447"/>
            <a:ext cx="143130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1705297" y="3308386"/>
            <a:ext cx="14313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290086" y="3422833"/>
            <a:ext cx="120802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2290087" y="3708772"/>
            <a:ext cx="12080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2728543" y="4224389"/>
            <a:ext cx="76956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2728543" y="4510328"/>
            <a:ext cx="7695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2533101" y="4660439"/>
            <a:ext cx="84805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2" name="直接连接符 21"/>
          <p:cNvCxnSpPr/>
          <p:nvPr/>
        </p:nvCxnSpPr>
        <p:spPr>
          <a:xfrm>
            <a:off x="2533102" y="4946378"/>
            <a:ext cx="8480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4193314" y="5056454"/>
            <a:ext cx="995374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5" name="直接连接符 24"/>
          <p:cNvCxnSpPr/>
          <p:nvPr/>
        </p:nvCxnSpPr>
        <p:spPr>
          <a:xfrm>
            <a:off x="4193314" y="5342393"/>
            <a:ext cx="9953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3619158" y="5490568"/>
            <a:ext cx="1112330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8" name="直接连接符 27"/>
          <p:cNvCxnSpPr/>
          <p:nvPr/>
        </p:nvCxnSpPr>
        <p:spPr>
          <a:xfrm>
            <a:off x="3619158" y="5776507"/>
            <a:ext cx="11123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1705295" y="5835358"/>
            <a:ext cx="1023247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1" name="直接连接符 30"/>
          <p:cNvCxnSpPr/>
          <p:nvPr/>
        </p:nvCxnSpPr>
        <p:spPr>
          <a:xfrm>
            <a:off x="1705296" y="6121297"/>
            <a:ext cx="10232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  <p:bldP spid="21" grpId="0" animBg="1"/>
      <p:bldP spid="24" grpId="0" animBg="1"/>
      <p:bldP spid="27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301307" y="1289771"/>
            <a:ext cx="9589386" cy="456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按要求完成句子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1.Tina was so careless that she made lots of mistakes in the exam.(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Tina wasn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careful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enough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make lots of mistakes in the exam.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2.Charlie is so young that he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take the underground alone.(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改为简单句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Charlie 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take the underground alone.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3.We can learn a lot of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things by reading.(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learn a lot of things?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4.Amy is very careful.She notices small changes around her.(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合并为一句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Amy is careful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enough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notice small changes around her.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5.You mustn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make a lot of noise during the show.(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改为祈使句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</a:t>
            </a:r>
            <a:r>
              <a:rPr lang="en-US" altLang="zh-CN" sz="2200" dirty="0">
                <a:solidFill>
                  <a:srgbClr val="FF00FF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lot of noise during the show.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34366" y="2185663"/>
            <a:ext cx="252646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034366" y="2471602"/>
            <a:ext cx="25264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643483" y="3015003"/>
            <a:ext cx="1949781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643484" y="3300942"/>
            <a:ext cx="19497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4593264" y="3714939"/>
            <a:ext cx="1371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1492646" y="3833710"/>
            <a:ext cx="1949780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1492646" y="4119649"/>
            <a:ext cx="19497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3246984" y="4645961"/>
            <a:ext cx="194977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3246985" y="4931900"/>
            <a:ext cx="19497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1492646" y="5445714"/>
            <a:ext cx="247329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1492646" y="5731653"/>
            <a:ext cx="24732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2" grpId="0" animBg="1"/>
      <p:bldP spid="15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292496"/>
            <a:ext cx="8128000" cy="452700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)1.—Your tea smells great!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from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India.Would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like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A.any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B.few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C.little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D.some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)2.Stop smoking,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get better soon.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B.but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C.so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D.or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)3.His pet dog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 100 grams at birth last month.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A.weighs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B.weight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C.weigh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D.weighed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15660" y="1848730"/>
            <a:ext cx="41058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15660" y="3486144"/>
            <a:ext cx="41058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58192" y="4645091"/>
            <a:ext cx="41058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901893"/>
            <a:ext cx="8128000" cy="33082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)4.If we do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,soon there may be no pandas left in the world.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A.something	B.nothing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C.everything	D.anything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)5.At that moment he was very sad,and his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 me very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A.sadly;sad	B.sad;sadly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C.sadness;sad	D.sadness;sadly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38735" y="2018851"/>
            <a:ext cx="41058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41011" y="3614478"/>
            <a:ext cx="41058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797443" y="957934"/>
            <a:ext cx="10877106" cy="578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根据句意及首字母提示完成短文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you going to have dinner at your Western friend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home?Then be 1.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careful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 your table manners.Good manners will make you a nice 2.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guest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may find Western table manners are 3.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 Chinese manners.Here is some good 4.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advice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keep you cool.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you are 5.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ready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eat,sit up straight on the chair.Usually,don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put your elbows(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胳膊肘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on the table.First 6.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pick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 your napkin(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餐巾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and put it on your lap.You can use it to clean your hands or mouth,but not your face.When you finish eating,put it 7.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back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the table.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make any noise when you eat or drink the soup.It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not good to speak when your mouth is 8.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full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.If you do that,people will see the food in your mouth.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want to get some food but you can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9.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reach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it,ask others to pass the dish to you.Put bones on the edge of the plate.And remember,take bread with your 10.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hand(  s  )</a:t>
            </a:r>
            <a:r>
              <a:rPr lang="zh-CN" altLang="zh-CN" sz="220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,not with a fork.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552123" y="1473281"/>
            <a:ext cx="105916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9552124" y="1759220"/>
            <a:ext cx="10591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7627631" y="1877319"/>
            <a:ext cx="729559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7627632" y="2163258"/>
            <a:ext cx="7295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6096000" y="2270723"/>
            <a:ext cx="118730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6096000" y="2556662"/>
            <a:ext cx="11873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481474" y="2696026"/>
            <a:ext cx="1016638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2481474" y="2981965"/>
            <a:ext cx="10166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3107230" y="3096527"/>
            <a:ext cx="93314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3107230" y="3382466"/>
            <a:ext cx="9331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5362896" y="3514733"/>
            <a:ext cx="73310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5362897" y="3800672"/>
            <a:ext cx="7331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1322524" y="4269644"/>
            <a:ext cx="697662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2" name="直接连接符 21"/>
          <p:cNvCxnSpPr/>
          <p:nvPr/>
        </p:nvCxnSpPr>
        <p:spPr>
          <a:xfrm>
            <a:off x="1322524" y="4555583"/>
            <a:ext cx="6976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2286032" y="5045821"/>
            <a:ext cx="61665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5" name="直接连接符 24"/>
          <p:cNvCxnSpPr/>
          <p:nvPr/>
        </p:nvCxnSpPr>
        <p:spPr>
          <a:xfrm>
            <a:off x="2286033" y="5331760"/>
            <a:ext cx="6166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6543110" y="5492389"/>
            <a:ext cx="878415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8" name="直接连接符 27"/>
          <p:cNvCxnSpPr/>
          <p:nvPr/>
        </p:nvCxnSpPr>
        <p:spPr>
          <a:xfrm>
            <a:off x="6543111" y="5778328"/>
            <a:ext cx="8784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797442" y="6279198"/>
            <a:ext cx="1222743" cy="30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1" name="直接连接符 30"/>
          <p:cNvCxnSpPr/>
          <p:nvPr/>
        </p:nvCxnSpPr>
        <p:spPr>
          <a:xfrm>
            <a:off x="797443" y="6565137"/>
            <a:ext cx="12227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  <p:bldP spid="21" grpId="0" animBg="1"/>
      <p:bldP spid="24" grpId="0" animBg="1"/>
      <p:bldP spid="27" grpId="0" animBg="1"/>
      <p:bldP spid="30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英语正文模板</Template>
  <TotalTime>0</TotalTime>
  <Words>99</Words>
  <Application>Microsoft Office PowerPoint</Application>
  <PresentationFormat>宽屏</PresentationFormat>
  <Paragraphs>50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Good manners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2017-12-06T06:09:00Z</dcterms:created>
  <dcterms:modified xsi:type="dcterms:W3CDTF">2023-01-16T16:07:23Z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D39F68CAFC9C477CBE6A753F2D746908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