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81" r:id="rId2"/>
    <p:sldId id="272" r:id="rId3"/>
    <p:sldId id="275" r:id="rId4"/>
    <p:sldId id="269" r:id="rId5"/>
    <p:sldId id="262" r:id="rId6"/>
    <p:sldId id="264" r:id="rId7"/>
    <p:sldId id="277" r:id="rId8"/>
    <p:sldId id="261" r:id="rId9"/>
    <p:sldId id="268" r:id="rId10"/>
    <p:sldId id="260" r:id="rId11"/>
    <p:sldId id="263" r:id="rId12"/>
    <p:sldId id="273" r:id="rId13"/>
    <p:sldId id="265" r:id="rId14"/>
    <p:sldId id="266" r:id="rId15"/>
    <p:sldId id="278" r:id="rId16"/>
    <p:sldId id="267" r:id="rId17"/>
    <p:sldId id="270" r:id="rId18"/>
    <p:sldId id="271" r:id="rId19"/>
    <p:sldId id="276" r:id="rId20"/>
  </p:sldIdLst>
  <p:sldSz cx="12192000" cy="6858000"/>
  <p:notesSz cx="6858000" cy="9144000"/>
  <p:embeddedFontLst>
    <p:embeddedFont>
      <p:font typeface="微软雅黑" panose="020B0503020204020204" pitchFamily="34" charset="-122"/>
      <p:regular r:id="rId21"/>
      <p:bold r:id="rId22"/>
    </p:embeddedFont>
    <p:embeddedFont>
      <p:font typeface="微软雅黑 Light" panose="020B0502040204020203" pitchFamily="34" charset="-122"/>
      <p:regular r:id="rId23"/>
    </p:embeddedFont>
    <p:embeddedFont>
      <p:font typeface="Calibri Light" panose="020F0302020204030204" pitchFamily="34" charset="0"/>
      <p:regular r:id="rId24"/>
      <p:italic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方正清刻本悦宋简体" panose="02010600030101010101" charset="-122"/>
      <p:regular r:id="rId30"/>
    </p:embeddedFont>
    <p:embeddedFont>
      <p:font typeface="锐字工房卡布奇诺粗简1.0" panose="02010600030101010101" charset="-122"/>
      <p:regular r:id="rId31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CBA8"/>
    <a:srgbClr val="C0BA8A"/>
    <a:srgbClr val="DBD7BB"/>
    <a:srgbClr val="958D4F"/>
    <a:srgbClr val="AADCA0"/>
    <a:srgbClr val="98D48C"/>
    <a:srgbClr val="79C669"/>
    <a:srgbClr val="B3B193"/>
    <a:srgbClr val="A3A0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033" autoAdjust="0"/>
    <p:restoredTop sz="94660"/>
  </p:normalViewPr>
  <p:slideViewPr>
    <p:cSldViewPr snapToGrid="0" showGuides="1">
      <p:cViewPr varScale="1">
        <p:scale>
          <a:sx n="67" d="100"/>
          <a:sy n="67" d="100"/>
        </p:scale>
        <p:origin x="150" y="4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994AD-F474-4BA8-A8F4-61879108D131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74122-E254-4B03-94DD-4E46C236F73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994AD-F474-4BA8-A8F4-61879108D131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74122-E254-4B03-94DD-4E46C236F73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994AD-F474-4BA8-A8F4-61879108D131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74122-E254-4B03-94DD-4E46C236F73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994AD-F474-4BA8-A8F4-61879108D131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74122-E254-4B03-94DD-4E46C236F73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870" b="7870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343711" y="330740"/>
              <a:ext cx="11504578" cy="62062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994AD-F474-4BA8-A8F4-61879108D131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74122-E254-4B03-94DD-4E46C236F73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994AD-F474-4BA8-A8F4-61879108D131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74122-E254-4B03-94DD-4E46C236F73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994AD-F474-4BA8-A8F4-61879108D131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74122-E254-4B03-94DD-4E46C236F73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994AD-F474-4BA8-A8F4-61879108D131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74122-E254-4B03-94DD-4E46C236F73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994AD-F474-4BA8-A8F4-61879108D131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74122-E254-4B03-94DD-4E46C236F73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994AD-F474-4BA8-A8F4-61879108D131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74122-E254-4B03-94DD-4E46C236F73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3994AD-F474-4BA8-A8F4-61879108D131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774122-E254-4B03-94DD-4E46C236F73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70" b="787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2803449" y="1699207"/>
            <a:ext cx="6583831" cy="2330473"/>
            <a:chOff x="2803449" y="1699207"/>
            <a:chExt cx="6583831" cy="2330473"/>
          </a:xfrm>
        </p:grpSpPr>
        <p:sp>
          <p:nvSpPr>
            <p:cNvPr id="9" name="文本框 8"/>
            <p:cNvSpPr txBox="1"/>
            <p:nvPr/>
          </p:nvSpPr>
          <p:spPr>
            <a:xfrm>
              <a:off x="2803449" y="2168495"/>
              <a:ext cx="6583831" cy="18611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11500" dirty="0" smtClean="0">
                  <a:solidFill>
                    <a:schemeClr val="bg1"/>
                  </a:solidFill>
                  <a:latin typeface="锐字工房卡布奇诺粗简1.0" panose="02010600030101010101" pitchFamily="2" charset="-122"/>
                  <a:ea typeface="锐字工房卡布奇诺粗简1.0" panose="02010600030101010101" pitchFamily="2" charset="-122"/>
                </a:rPr>
                <a:t>草木一秋</a:t>
              </a: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3002486" y="1699207"/>
              <a:ext cx="5624419" cy="58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3200" smtClean="0">
                  <a:solidFill>
                    <a:schemeClr val="bg1"/>
                  </a:solidFill>
                  <a:latin typeface="锐字工房卡布奇诺粗简1.0" panose="02010600030101010101" pitchFamily="2" charset="-122"/>
                  <a:ea typeface="锐字工房卡布奇诺粗简1.0" panose="02010600030101010101" pitchFamily="2" charset="-122"/>
                </a:rPr>
                <a:t>cao    mu     yi      qiu</a:t>
              </a:r>
              <a:endParaRPr lang="zh-CN" altLang="en-US" sz="3200">
                <a:solidFill>
                  <a:schemeClr val="bg1"/>
                </a:solidFill>
                <a:latin typeface="锐字工房卡布奇诺粗简1.0" panose="02010600030101010101" pitchFamily="2" charset="-122"/>
                <a:ea typeface="锐字工房卡布奇诺粗简1.0" panose="02010600030101010101" pitchFamily="2" charset="-122"/>
              </a:endParaRPr>
            </a:p>
          </p:txBody>
        </p:sp>
      </p:grpSp>
      <p:pic>
        <p:nvPicPr>
          <p:cNvPr id="46" name="まももP - 歴史を紡ぐ者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in="5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706155" y="210084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718539" y="1663856"/>
            <a:ext cx="1369606" cy="353028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spc="10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从前的日色变得慢，车，马，邮件都慢，一生只够爱一个人。从前的锁也好看，钥匙精美有样子，你锁了，人家就懂了。</a:t>
            </a:r>
          </a:p>
          <a:p>
            <a:endParaRPr lang="zh-CN" altLang="en-US" sz="1400"/>
          </a:p>
        </p:txBody>
      </p:sp>
      <p:sp>
        <p:nvSpPr>
          <p:cNvPr id="5" name="文本框 4"/>
          <p:cNvSpPr txBox="1"/>
          <p:nvPr/>
        </p:nvSpPr>
        <p:spPr>
          <a:xfrm>
            <a:off x="3152293" y="1742240"/>
            <a:ext cx="1154162" cy="353028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spc="10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记得早先少年时，大家诚诚恳恳，说一句，是一句。清早上火车站，长街黑暗无行人，卖豆浆的小店冒着热气。</a:t>
            </a:r>
            <a:endParaRPr lang="zh-CN" altLang="en-US" sz="1400"/>
          </a:p>
        </p:txBody>
      </p:sp>
      <p:cxnSp>
        <p:nvCxnSpPr>
          <p:cNvPr id="7" name="直接连接符 6"/>
          <p:cNvCxnSpPr/>
          <p:nvPr/>
        </p:nvCxnSpPr>
        <p:spPr>
          <a:xfrm>
            <a:off x="8085501" y="1724523"/>
            <a:ext cx="0" cy="3435639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4306455" y="1816252"/>
            <a:ext cx="0" cy="3435639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8261589" y="1742240"/>
            <a:ext cx="646331" cy="177848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400" spc="1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2000">
                <a:solidFill>
                  <a:srgbClr val="958D4F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输入文本内容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479899" y="1755584"/>
            <a:ext cx="646331" cy="177848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400" spc="1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2000">
                <a:solidFill>
                  <a:srgbClr val="958D4F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输入文本内容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1764548" y="2397414"/>
            <a:ext cx="914612" cy="891886"/>
            <a:chOff x="7864283" y="2270414"/>
            <a:chExt cx="914612" cy="891886"/>
          </a:xfrm>
          <a:solidFill>
            <a:srgbClr val="D0CBA8"/>
          </a:solidFill>
        </p:grpSpPr>
        <p:sp>
          <p:nvSpPr>
            <p:cNvPr id="7" name="菱形 6"/>
            <p:cNvSpPr/>
            <p:nvPr/>
          </p:nvSpPr>
          <p:spPr>
            <a:xfrm>
              <a:off x="7864283" y="2270414"/>
              <a:ext cx="914612" cy="89188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8132686" y="2423969"/>
              <a:ext cx="377805" cy="58477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3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9363387" y="4114476"/>
            <a:ext cx="914612" cy="891886"/>
            <a:chOff x="7864283" y="2270414"/>
            <a:chExt cx="914612" cy="891886"/>
          </a:xfrm>
          <a:solidFill>
            <a:srgbClr val="D0CBA8"/>
          </a:solidFill>
        </p:grpSpPr>
        <p:sp>
          <p:nvSpPr>
            <p:cNvPr id="11" name="菱形 10"/>
            <p:cNvSpPr/>
            <p:nvPr/>
          </p:nvSpPr>
          <p:spPr>
            <a:xfrm>
              <a:off x="7864283" y="2270414"/>
              <a:ext cx="914612" cy="89188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8132686" y="2423969"/>
              <a:ext cx="377805" cy="58477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sz="3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6" name="文本框 15"/>
          <p:cNvSpPr txBox="1"/>
          <p:nvPr/>
        </p:nvSpPr>
        <p:spPr>
          <a:xfrm>
            <a:off x="2753467" y="2365970"/>
            <a:ext cx="63987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1200" spc="1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记得早先少年时，大家诚诚恳恳，说一句，是一句</a:t>
            </a:r>
            <a:r>
              <a:rPr lang="zh-CN" altLang="en-US" sz="1200" spc="10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。清早</a:t>
            </a:r>
            <a:r>
              <a:rPr lang="zh-CN" altLang="en-US" sz="1200" spc="1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上火车站，长街黑暗无行人，卖豆浆的小店冒着热气</a:t>
            </a:r>
            <a:r>
              <a:rPr lang="zh-CN" altLang="en-US" sz="1200" spc="10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。从前</a:t>
            </a:r>
            <a:r>
              <a:rPr lang="zh-CN" altLang="en-US" sz="1200" spc="1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的日色变得慢，车，马，邮件都慢，一生只够爱一个人</a:t>
            </a:r>
            <a:r>
              <a:rPr lang="zh-CN" altLang="en-US" sz="1200" spc="10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。从前</a:t>
            </a:r>
            <a:r>
              <a:rPr lang="zh-CN" altLang="en-US" sz="1200" spc="1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的锁也好看，钥匙精美有样子，你锁了，人家就懂了。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2922021" y="4114476"/>
            <a:ext cx="63987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auto">
              <a:lnSpc>
                <a:spcPct val="150000"/>
              </a:lnSpc>
            </a:pPr>
            <a:r>
              <a:rPr lang="zh-CN" altLang="en-US" sz="1200" spc="1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记得早先少年时，大家诚诚恳恳，说一句，是一句</a:t>
            </a:r>
            <a:r>
              <a:rPr lang="zh-CN" altLang="en-US" sz="1200" spc="10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。清早</a:t>
            </a:r>
            <a:r>
              <a:rPr lang="zh-CN" altLang="en-US" sz="1200" spc="1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上火车站，长街黑暗无行人，卖豆浆的小店冒着热气</a:t>
            </a:r>
            <a:r>
              <a:rPr lang="zh-CN" altLang="en-US" sz="1200" spc="10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。从前</a:t>
            </a:r>
            <a:r>
              <a:rPr lang="zh-CN" altLang="en-US" sz="1200" spc="1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的日色变得慢，车，马，邮件都慢，一生只够爱一个人</a:t>
            </a:r>
            <a:r>
              <a:rPr lang="zh-CN" altLang="en-US" sz="1200" spc="10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。从前</a:t>
            </a:r>
            <a:r>
              <a:rPr lang="zh-CN" altLang="en-US" sz="1200" spc="1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的锁也好看，钥匙精美有样子，你锁了，人家就懂了。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15"/>
          <p:cNvSpPr txBox="1"/>
          <p:nvPr/>
        </p:nvSpPr>
        <p:spPr>
          <a:xfrm>
            <a:off x="4335330" y="3069451"/>
            <a:ext cx="35213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800" smtClean="0">
                <a:solidFill>
                  <a:srgbClr val="C0BA8A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+mn-ea"/>
                <a:sym typeface="+mn-lt"/>
              </a:rPr>
              <a:t>03.</a:t>
            </a:r>
            <a:r>
              <a:rPr lang="zh-CN" altLang="en-US" sz="2800" smtClean="0">
                <a:solidFill>
                  <a:srgbClr val="C0BA8A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+mn-ea"/>
                <a:sym typeface="+mn-lt"/>
              </a:rPr>
              <a:t>这</a:t>
            </a:r>
            <a:r>
              <a:rPr lang="zh-CN" altLang="en-US" sz="2800" dirty="0" smtClean="0">
                <a:solidFill>
                  <a:srgbClr val="C0BA8A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+mn-ea"/>
                <a:sym typeface="+mn-lt"/>
              </a:rPr>
              <a:t>输入章节标题</a:t>
            </a:r>
            <a:endParaRPr lang="zh-CN" altLang="en-US" sz="2800" b="1" dirty="0">
              <a:solidFill>
                <a:srgbClr val="C0BA8A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3644901" y="3592671"/>
            <a:ext cx="52856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150000"/>
              </a:lnSpc>
            </a:pP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记得早先少年时，大家诚诚恳恳，说一句，是一句</a:t>
            </a:r>
            <a:r>
              <a:rPr lang="zh-CN" altLang="en-US" sz="140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。清早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上火车站，长街黑暗无行人，卖豆浆的小店冒着热气</a:t>
            </a:r>
            <a:r>
              <a:rPr lang="zh-CN" altLang="en-US" sz="140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946" t="31498" r="11982" b="9797"/>
          <a:stretch>
            <a:fillRect/>
          </a:stretch>
        </p:blipFill>
        <p:spPr>
          <a:xfrm>
            <a:off x="494830" y="3730798"/>
            <a:ext cx="2801408" cy="272080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3248767" y="1873366"/>
            <a:ext cx="6398757" cy="70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1400" spc="1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记得早先少年时，大家诚诚恳恳，说一句，是一句</a:t>
            </a:r>
            <a:r>
              <a:rPr lang="zh-CN" altLang="en-US" sz="1400" spc="10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。清早</a:t>
            </a:r>
            <a:r>
              <a:rPr lang="zh-CN" altLang="en-US" sz="1400" spc="1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上火车站，长街黑暗无行人，卖豆浆的小店冒着热气</a:t>
            </a:r>
            <a:r>
              <a:rPr lang="zh-CN" altLang="en-US" sz="1400" spc="10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1400" spc="1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406160" y="1887168"/>
            <a:ext cx="888018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smtClean="0">
                <a:solidFill>
                  <a:srgbClr val="D0CBA8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01</a:t>
            </a:r>
            <a:endParaRPr lang="zh-CN" altLang="en-US" sz="4400">
              <a:solidFill>
                <a:srgbClr val="D0CBA8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957534" y="3139933"/>
            <a:ext cx="6398757" cy="70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1400" spc="1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记得早先少年时，大家诚诚恳恳，说一句，是一句</a:t>
            </a:r>
            <a:r>
              <a:rPr lang="zh-CN" altLang="en-US" sz="1400" spc="10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。清早</a:t>
            </a:r>
            <a:r>
              <a:rPr lang="zh-CN" altLang="en-US" sz="1400" spc="1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上火车站，长街黑暗无行人，卖豆浆的小店冒着热气</a:t>
            </a:r>
            <a:r>
              <a:rPr lang="zh-CN" altLang="en-US" sz="1400" spc="10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1400" spc="1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027607" y="3153735"/>
            <a:ext cx="975338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smtClean="0">
                <a:solidFill>
                  <a:srgbClr val="D0CBA8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02</a:t>
            </a:r>
            <a:endParaRPr lang="zh-CN" altLang="en-US" sz="4400">
              <a:solidFill>
                <a:srgbClr val="D0CBA8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982196" y="4388541"/>
            <a:ext cx="6398757" cy="70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1400" spc="1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记得早先少年时，大家诚诚恳恳，说一句，是一句</a:t>
            </a:r>
            <a:r>
              <a:rPr lang="zh-CN" altLang="en-US" sz="1400" spc="10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。清早</a:t>
            </a:r>
            <a:r>
              <a:rPr lang="zh-CN" altLang="en-US" sz="1400" spc="1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上火车站，长街黑暗无行人，卖豆浆的小店冒着热气</a:t>
            </a:r>
            <a:r>
              <a:rPr lang="zh-CN" altLang="en-US" sz="1400" spc="10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1400" spc="1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999760" y="4402343"/>
            <a:ext cx="1027847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smtClean="0">
                <a:solidFill>
                  <a:srgbClr val="D0CBA8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03</a:t>
            </a:r>
            <a:endParaRPr lang="zh-CN" altLang="en-US" sz="4400">
              <a:solidFill>
                <a:srgbClr val="D0CBA8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6561137" y="3586480"/>
            <a:ext cx="4705350" cy="1188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lnSpc>
                <a:spcPct val="150000"/>
              </a:lnSpc>
            </a:pPr>
            <a:r>
              <a:rPr lang="zh-CN" altLang="en-US" sz="1200" spc="1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记得早先少年时，大家诚诚恳恳，说一句，是一句。</a:t>
            </a:r>
          </a:p>
          <a:p>
            <a:pPr algn="l" fontAlgn="auto">
              <a:lnSpc>
                <a:spcPct val="150000"/>
              </a:lnSpc>
            </a:pPr>
            <a:r>
              <a:rPr lang="zh-CN" altLang="en-US" sz="1200" spc="1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清早上火车站，长街黑暗无行人，卖豆浆的小店冒着热气。</a:t>
            </a:r>
          </a:p>
          <a:p>
            <a:pPr algn="l" fontAlgn="auto">
              <a:lnSpc>
                <a:spcPct val="150000"/>
              </a:lnSpc>
            </a:pPr>
            <a:r>
              <a:rPr lang="zh-CN" altLang="en-US" sz="1200" spc="1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从前的日色变得慢，车，马，邮件都慢，一生只够爱一个人。</a:t>
            </a:r>
          </a:p>
          <a:p>
            <a:pPr algn="l" fontAlgn="auto">
              <a:lnSpc>
                <a:spcPct val="150000"/>
              </a:lnSpc>
            </a:pPr>
            <a:r>
              <a:rPr lang="zh-CN" altLang="en-US" sz="1200" spc="1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从前的锁也好看，钥匙精美有样子，你锁了，人家就懂了。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6568867" y="3154680"/>
            <a:ext cx="9741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 smtClean="0">
                <a:solidFill>
                  <a:srgbClr val="C0BA8A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从前慢</a:t>
            </a:r>
            <a:endParaRPr lang="zh-CN" altLang="en-US" sz="2000">
              <a:solidFill>
                <a:srgbClr val="C0BA8A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328" y="1838203"/>
            <a:ext cx="4477967" cy="298531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15"/>
          <p:cNvSpPr txBox="1"/>
          <p:nvPr/>
        </p:nvSpPr>
        <p:spPr>
          <a:xfrm>
            <a:off x="4335330" y="3069451"/>
            <a:ext cx="35213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800" smtClean="0">
                <a:solidFill>
                  <a:srgbClr val="C0BA8A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+mn-ea"/>
                <a:sym typeface="+mn-lt"/>
              </a:rPr>
              <a:t>04.</a:t>
            </a:r>
            <a:r>
              <a:rPr lang="zh-CN" altLang="en-US" sz="2800" smtClean="0">
                <a:solidFill>
                  <a:srgbClr val="C0BA8A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+mn-ea"/>
                <a:sym typeface="+mn-lt"/>
              </a:rPr>
              <a:t>这</a:t>
            </a:r>
            <a:r>
              <a:rPr lang="zh-CN" altLang="en-US" sz="2800" dirty="0" smtClean="0">
                <a:solidFill>
                  <a:srgbClr val="C0BA8A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+mn-ea"/>
                <a:sym typeface="+mn-lt"/>
              </a:rPr>
              <a:t>输入章节标题</a:t>
            </a:r>
            <a:endParaRPr lang="zh-CN" altLang="en-US" sz="2800" b="1" dirty="0">
              <a:solidFill>
                <a:srgbClr val="C0BA8A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3644901" y="3592671"/>
            <a:ext cx="52856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150000"/>
              </a:lnSpc>
            </a:pP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记得早先少年时，大家诚诚恳恳，说一句，是一句</a:t>
            </a:r>
            <a:r>
              <a:rPr lang="zh-CN" altLang="en-US" sz="140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。清早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上火车站，长街黑暗无行人，卖豆浆的小店冒着热气</a:t>
            </a:r>
            <a:r>
              <a:rPr lang="zh-CN" altLang="en-US" sz="140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946" t="31498" r="11982" b="9797"/>
          <a:stretch>
            <a:fillRect/>
          </a:stretch>
        </p:blipFill>
        <p:spPr>
          <a:xfrm>
            <a:off x="494830" y="3730798"/>
            <a:ext cx="2801408" cy="272080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660127" y="2388938"/>
            <a:ext cx="811686" cy="822305"/>
            <a:chOff x="7864283" y="2270414"/>
            <a:chExt cx="914612" cy="926577"/>
          </a:xfrm>
          <a:solidFill>
            <a:srgbClr val="D0CBA8"/>
          </a:solidFill>
        </p:grpSpPr>
        <p:sp>
          <p:nvSpPr>
            <p:cNvPr id="5" name="菱形 6"/>
            <p:cNvSpPr/>
            <p:nvPr/>
          </p:nvSpPr>
          <p:spPr>
            <a:xfrm>
              <a:off x="7864283" y="2270414"/>
              <a:ext cx="914612" cy="89188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8132686" y="2270414"/>
              <a:ext cx="377805" cy="926577"/>
            </a:xfrm>
            <a:prstGeom prst="ellipse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3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2597583" y="2307310"/>
            <a:ext cx="32334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1200" spc="1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记得早先少年时，大家诚诚恳恳，说一句，是一句</a:t>
            </a:r>
            <a:r>
              <a:rPr lang="zh-CN" altLang="en-US" sz="1200" spc="10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。清早</a:t>
            </a:r>
            <a:r>
              <a:rPr lang="zh-CN" altLang="en-US" sz="1200" spc="1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上火车站，长街黑暗无行人，卖豆浆的小店冒着热气</a:t>
            </a:r>
            <a:r>
              <a:rPr lang="zh-CN" altLang="en-US" sz="1200" spc="10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1200" spc="1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1660127" y="4100631"/>
            <a:ext cx="811686" cy="822305"/>
            <a:chOff x="7864283" y="2270414"/>
            <a:chExt cx="914612" cy="926577"/>
          </a:xfrm>
          <a:solidFill>
            <a:srgbClr val="D0CBA8"/>
          </a:solidFill>
        </p:grpSpPr>
        <p:sp>
          <p:nvSpPr>
            <p:cNvPr id="9" name="菱形 6"/>
            <p:cNvSpPr/>
            <p:nvPr/>
          </p:nvSpPr>
          <p:spPr>
            <a:xfrm>
              <a:off x="7864283" y="2270414"/>
              <a:ext cx="914612" cy="89188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8148844" y="2270414"/>
              <a:ext cx="377805" cy="926577"/>
            </a:xfrm>
            <a:prstGeom prst="ellipse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sz="3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2597583" y="4019003"/>
            <a:ext cx="32334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1200" spc="1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记得早先少年时，大家诚诚恳恳，说一句，是一句</a:t>
            </a:r>
            <a:r>
              <a:rPr lang="zh-CN" altLang="en-US" sz="1200" spc="10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。清早</a:t>
            </a:r>
            <a:r>
              <a:rPr lang="zh-CN" altLang="en-US" sz="1200" spc="1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上火车站，长街黑暗无行人，卖豆浆的小店冒着热气</a:t>
            </a:r>
            <a:r>
              <a:rPr lang="zh-CN" altLang="en-US" sz="1200" spc="10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1200" spc="1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6481744" y="2384365"/>
            <a:ext cx="811686" cy="822305"/>
            <a:chOff x="7864283" y="2265261"/>
            <a:chExt cx="914612" cy="926577"/>
          </a:xfrm>
          <a:solidFill>
            <a:srgbClr val="D0CBA8"/>
          </a:solidFill>
        </p:grpSpPr>
        <p:sp>
          <p:nvSpPr>
            <p:cNvPr id="13" name="菱形 6"/>
            <p:cNvSpPr/>
            <p:nvPr/>
          </p:nvSpPr>
          <p:spPr>
            <a:xfrm>
              <a:off x="7864283" y="2270415"/>
              <a:ext cx="914612" cy="89188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8132685" y="2265261"/>
              <a:ext cx="377805" cy="926577"/>
            </a:xfrm>
            <a:prstGeom prst="ellipse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zh-CN" altLang="en-US" sz="3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5" name="文本框 14"/>
          <p:cNvSpPr txBox="1"/>
          <p:nvPr/>
        </p:nvSpPr>
        <p:spPr>
          <a:xfrm>
            <a:off x="7419200" y="2307310"/>
            <a:ext cx="32334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1200" spc="1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记得早先少年时，大家诚诚恳恳，说一句，是一句</a:t>
            </a:r>
            <a:r>
              <a:rPr lang="zh-CN" altLang="en-US" sz="1200" spc="10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。清早</a:t>
            </a:r>
            <a:r>
              <a:rPr lang="zh-CN" altLang="en-US" sz="1200" spc="1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上火车站，长街黑暗无行人，卖豆浆的小店冒着热气</a:t>
            </a:r>
            <a:r>
              <a:rPr lang="zh-CN" altLang="en-US" sz="1200" spc="10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1200" spc="1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6481744" y="4096058"/>
            <a:ext cx="811686" cy="822305"/>
            <a:chOff x="7864283" y="2265773"/>
            <a:chExt cx="914612" cy="926577"/>
          </a:xfrm>
          <a:solidFill>
            <a:srgbClr val="D0CBA8"/>
          </a:solidFill>
        </p:grpSpPr>
        <p:sp>
          <p:nvSpPr>
            <p:cNvPr id="17" name="菱形 6"/>
            <p:cNvSpPr/>
            <p:nvPr/>
          </p:nvSpPr>
          <p:spPr>
            <a:xfrm>
              <a:off x="7864283" y="2270414"/>
              <a:ext cx="914612" cy="89188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8132683" y="2265773"/>
              <a:ext cx="377805" cy="926577"/>
            </a:xfrm>
            <a:prstGeom prst="ellipse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endParaRPr lang="zh-CN" altLang="en-US" sz="3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9" name="文本框 18"/>
          <p:cNvSpPr txBox="1"/>
          <p:nvPr/>
        </p:nvSpPr>
        <p:spPr>
          <a:xfrm>
            <a:off x="7419200" y="4018549"/>
            <a:ext cx="32334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1200" spc="1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记得早先少年时，大家诚诚恳恳，说一句，是一句</a:t>
            </a:r>
            <a:r>
              <a:rPr lang="zh-CN" altLang="en-US" sz="1200" spc="10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。清早</a:t>
            </a:r>
            <a:r>
              <a:rPr lang="zh-CN" altLang="en-US" sz="1200" spc="1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上火车站，长街黑暗无行人，卖豆浆的小店冒着热气</a:t>
            </a:r>
            <a:r>
              <a:rPr lang="zh-CN" altLang="en-US" sz="1200" spc="10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1200" spc="1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188624" y="2123546"/>
            <a:ext cx="1248998" cy="1217962"/>
          </a:xfrm>
          <a:prstGeom prst="rect">
            <a:avLst/>
          </a:prstGeom>
          <a:solidFill>
            <a:srgbClr val="D0CB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4467268" y="2123546"/>
            <a:ext cx="1248998" cy="1217962"/>
          </a:xfrm>
          <a:prstGeom prst="rect">
            <a:avLst/>
          </a:prstGeom>
          <a:solidFill>
            <a:srgbClr val="D0CB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6745912" y="2123546"/>
            <a:ext cx="1248998" cy="1217962"/>
          </a:xfrm>
          <a:prstGeom prst="rect">
            <a:avLst/>
          </a:prstGeom>
          <a:solidFill>
            <a:srgbClr val="D0CB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9024555" y="2123546"/>
            <a:ext cx="1248998" cy="1217962"/>
          </a:xfrm>
          <a:prstGeom prst="rect">
            <a:avLst/>
          </a:prstGeom>
          <a:solidFill>
            <a:srgbClr val="D0CB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speaker-with-waves_106089"/>
          <p:cNvSpPr>
            <a:spLocks noChangeAspect="1"/>
          </p:cNvSpPr>
          <p:nvPr/>
        </p:nvSpPr>
        <p:spPr bwMode="auto">
          <a:xfrm>
            <a:off x="4896920" y="2525387"/>
            <a:ext cx="472924" cy="376180"/>
          </a:xfrm>
          <a:custGeom>
            <a:avLst/>
            <a:gdLst>
              <a:gd name="connsiteX0" fmla="*/ 373273 h 605239"/>
              <a:gd name="connsiteY0" fmla="*/ 373273 h 605239"/>
              <a:gd name="connsiteX1" fmla="*/ 373273 h 605239"/>
              <a:gd name="connsiteY1" fmla="*/ 373273 h 605239"/>
              <a:gd name="connsiteX2" fmla="*/ 373273 h 605239"/>
              <a:gd name="connsiteY2" fmla="*/ 373273 h 605239"/>
              <a:gd name="connsiteX3" fmla="*/ 373273 h 605239"/>
              <a:gd name="connsiteY3" fmla="*/ 373273 h 605239"/>
              <a:gd name="connsiteX4" fmla="*/ 373273 h 605239"/>
              <a:gd name="connsiteY4" fmla="*/ 373273 h 605239"/>
              <a:gd name="connsiteX5" fmla="*/ 373273 h 605239"/>
              <a:gd name="connsiteY5" fmla="*/ 373273 h 605239"/>
              <a:gd name="connsiteX6" fmla="*/ 373273 h 605239"/>
              <a:gd name="connsiteY6" fmla="*/ 373273 h 605239"/>
              <a:gd name="connsiteX7" fmla="*/ 373273 h 605239"/>
              <a:gd name="connsiteY7" fmla="*/ 373273 h 605239"/>
              <a:gd name="connsiteX8" fmla="*/ 373273 h 605239"/>
              <a:gd name="connsiteY8" fmla="*/ 373273 h 605239"/>
              <a:gd name="connsiteX9" fmla="*/ 373273 h 605239"/>
              <a:gd name="connsiteY9" fmla="*/ 373273 h 605239"/>
              <a:gd name="connsiteX10" fmla="*/ 373273 h 605239"/>
              <a:gd name="connsiteY10" fmla="*/ 373273 h 605239"/>
              <a:gd name="connsiteX11" fmla="*/ 373273 h 605239"/>
              <a:gd name="connsiteY11" fmla="*/ 373273 h 605239"/>
              <a:gd name="connsiteX12" fmla="*/ 373273 h 605239"/>
              <a:gd name="connsiteY12" fmla="*/ 373273 h 605239"/>
              <a:gd name="connsiteX13" fmla="*/ 373273 h 605239"/>
              <a:gd name="connsiteY13" fmla="*/ 373273 h 605239"/>
              <a:gd name="connsiteX14" fmla="*/ 373273 h 605239"/>
              <a:gd name="connsiteY14" fmla="*/ 373273 h 605239"/>
              <a:gd name="connsiteX15" fmla="*/ 373273 h 605239"/>
              <a:gd name="connsiteY15" fmla="*/ 373273 h 605239"/>
              <a:gd name="connsiteX16" fmla="*/ 373273 h 605239"/>
              <a:gd name="connsiteY16" fmla="*/ 373273 h 605239"/>
              <a:gd name="connsiteX17" fmla="*/ 373273 h 605239"/>
              <a:gd name="connsiteY17" fmla="*/ 373273 h 605239"/>
              <a:gd name="connsiteX18" fmla="*/ 373273 h 605239"/>
              <a:gd name="connsiteY18" fmla="*/ 373273 h 605239"/>
              <a:gd name="connsiteX19" fmla="*/ 373273 h 605239"/>
              <a:gd name="connsiteY19" fmla="*/ 373273 h 605239"/>
              <a:gd name="connsiteX20" fmla="*/ 373273 h 605239"/>
              <a:gd name="connsiteY20" fmla="*/ 373273 h 605239"/>
              <a:gd name="connsiteX21" fmla="*/ 373273 h 605239"/>
              <a:gd name="connsiteY21" fmla="*/ 373273 h 605239"/>
              <a:gd name="connsiteX22" fmla="*/ 373273 h 605239"/>
              <a:gd name="connsiteY22" fmla="*/ 373273 h 605239"/>
              <a:gd name="connsiteX23" fmla="*/ 373273 h 605239"/>
              <a:gd name="connsiteY23" fmla="*/ 373273 h 605239"/>
              <a:gd name="connsiteX24" fmla="*/ 373273 h 605239"/>
              <a:gd name="connsiteY24" fmla="*/ 373273 h 605239"/>
              <a:gd name="connsiteX25" fmla="*/ 373273 h 605239"/>
              <a:gd name="connsiteY25" fmla="*/ 373273 h 605239"/>
              <a:gd name="connsiteX26" fmla="*/ 373273 h 605239"/>
              <a:gd name="connsiteY26" fmla="*/ 373273 h 605239"/>
              <a:gd name="connsiteX27" fmla="*/ 373273 h 605239"/>
              <a:gd name="connsiteY27" fmla="*/ 373273 h 605239"/>
              <a:gd name="connsiteX28" fmla="*/ 373273 h 605239"/>
              <a:gd name="connsiteY28" fmla="*/ 373273 h 605239"/>
              <a:gd name="connsiteX29" fmla="*/ 373273 h 605239"/>
              <a:gd name="connsiteY29" fmla="*/ 373273 h 605239"/>
              <a:gd name="connsiteX30" fmla="*/ 373273 h 605239"/>
              <a:gd name="connsiteY30" fmla="*/ 373273 h 605239"/>
              <a:gd name="connsiteX31" fmla="*/ 373273 h 605239"/>
              <a:gd name="connsiteY31" fmla="*/ 373273 h 605239"/>
              <a:gd name="connsiteX32" fmla="*/ 373273 h 605239"/>
              <a:gd name="connsiteY32" fmla="*/ 373273 h 605239"/>
              <a:gd name="connsiteX33" fmla="*/ 373273 h 605239"/>
              <a:gd name="connsiteY33" fmla="*/ 373273 h 605239"/>
              <a:gd name="connsiteX34" fmla="*/ 373273 h 605239"/>
              <a:gd name="connsiteY34" fmla="*/ 373273 h 605239"/>
              <a:gd name="connsiteX35" fmla="*/ 373273 h 605239"/>
              <a:gd name="connsiteY35" fmla="*/ 373273 h 605239"/>
              <a:gd name="connsiteX36" fmla="*/ 373273 h 605239"/>
              <a:gd name="connsiteY36" fmla="*/ 373273 h 605239"/>
              <a:gd name="connsiteX37" fmla="*/ 373273 h 605239"/>
              <a:gd name="connsiteY37" fmla="*/ 373273 h 605239"/>
              <a:gd name="connsiteX38" fmla="*/ 373273 h 605239"/>
              <a:gd name="connsiteY38" fmla="*/ 373273 h 605239"/>
              <a:gd name="connsiteX39" fmla="*/ 373273 h 605239"/>
              <a:gd name="connsiteY39" fmla="*/ 373273 h 605239"/>
              <a:gd name="connsiteX40" fmla="*/ 373273 h 605239"/>
              <a:gd name="connsiteY40" fmla="*/ 373273 h 605239"/>
              <a:gd name="connsiteX41" fmla="*/ 373273 h 605239"/>
              <a:gd name="connsiteY41" fmla="*/ 373273 h 605239"/>
              <a:gd name="connsiteX42" fmla="*/ 373273 h 605239"/>
              <a:gd name="connsiteY42" fmla="*/ 373273 h 605239"/>
              <a:gd name="connsiteX43" fmla="*/ 373273 h 605239"/>
              <a:gd name="connsiteY43" fmla="*/ 373273 h 605239"/>
              <a:gd name="connsiteX44" fmla="*/ 373273 h 605239"/>
              <a:gd name="connsiteY44" fmla="*/ 373273 h 605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607145" h="482946">
                <a:moveTo>
                  <a:pt x="470526" y="166161"/>
                </a:moveTo>
                <a:cubicBezTo>
                  <a:pt x="473988" y="166216"/>
                  <a:pt x="477467" y="167592"/>
                  <a:pt x="480150" y="170271"/>
                </a:cubicBezTo>
                <a:cubicBezTo>
                  <a:pt x="498129" y="188519"/>
                  <a:pt x="508424" y="214444"/>
                  <a:pt x="508424" y="241382"/>
                </a:cubicBezTo>
                <a:cubicBezTo>
                  <a:pt x="508424" y="268466"/>
                  <a:pt x="498129" y="294390"/>
                  <a:pt x="480150" y="312639"/>
                </a:cubicBezTo>
                <a:cubicBezTo>
                  <a:pt x="477395" y="315391"/>
                  <a:pt x="473915" y="316694"/>
                  <a:pt x="470435" y="316694"/>
                </a:cubicBezTo>
                <a:cubicBezTo>
                  <a:pt x="466955" y="316694"/>
                  <a:pt x="463620" y="315391"/>
                  <a:pt x="461010" y="312784"/>
                </a:cubicBezTo>
                <a:cubicBezTo>
                  <a:pt x="455645" y="307570"/>
                  <a:pt x="455500" y="299025"/>
                  <a:pt x="460720" y="293666"/>
                </a:cubicBezTo>
                <a:cubicBezTo>
                  <a:pt x="473915" y="280486"/>
                  <a:pt x="481310" y="261369"/>
                  <a:pt x="481310" y="241382"/>
                </a:cubicBezTo>
                <a:cubicBezTo>
                  <a:pt x="481310" y="221540"/>
                  <a:pt x="473915" y="202423"/>
                  <a:pt x="460720" y="189098"/>
                </a:cubicBezTo>
                <a:cubicBezTo>
                  <a:pt x="455500" y="183885"/>
                  <a:pt x="455645" y="175340"/>
                  <a:pt x="461010" y="169981"/>
                </a:cubicBezTo>
                <a:cubicBezTo>
                  <a:pt x="463620" y="167374"/>
                  <a:pt x="467064" y="166107"/>
                  <a:pt x="470526" y="166161"/>
                </a:cubicBezTo>
                <a:close/>
                <a:moveTo>
                  <a:pt x="35673" y="144822"/>
                </a:moveTo>
                <a:cubicBezTo>
                  <a:pt x="31032" y="144822"/>
                  <a:pt x="27117" y="148732"/>
                  <a:pt x="27117" y="153510"/>
                </a:cubicBezTo>
                <a:lnTo>
                  <a:pt x="27117" y="329451"/>
                </a:lnTo>
                <a:cubicBezTo>
                  <a:pt x="27117" y="334229"/>
                  <a:pt x="31032" y="338139"/>
                  <a:pt x="35673" y="338139"/>
                </a:cubicBezTo>
                <a:lnTo>
                  <a:pt x="94837" y="338139"/>
                </a:lnTo>
                <a:lnTo>
                  <a:pt x="94837" y="144822"/>
                </a:lnTo>
                <a:close/>
                <a:moveTo>
                  <a:pt x="554259" y="128248"/>
                </a:moveTo>
                <a:cubicBezTo>
                  <a:pt x="557737" y="128285"/>
                  <a:pt x="561214" y="129624"/>
                  <a:pt x="563822" y="132229"/>
                </a:cubicBezTo>
                <a:cubicBezTo>
                  <a:pt x="591352" y="160169"/>
                  <a:pt x="607145" y="199979"/>
                  <a:pt x="607145" y="241381"/>
                </a:cubicBezTo>
                <a:cubicBezTo>
                  <a:pt x="607145" y="282784"/>
                  <a:pt x="591352" y="322594"/>
                  <a:pt x="563822" y="350534"/>
                </a:cubicBezTo>
                <a:cubicBezTo>
                  <a:pt x="561069" y="353284"/>
                  <a:pt x="557591" y="354587"/>
                  <a:pt x="554114" y="354587"/>
                </a:cubicBezTo>
                <a:cubicBezTo>
                  <a:pt x="550781" y="354587"/>
                  <a:pt x="547304" y="353284"/>
                  <a:pt x="544696" y="350678"/>
                </a:cubicBezTo>
                <a:cubicBezTo>
                  <a:pt x="539335" y="345467"/>
                  <a:pt x="539190" y="336926"/>
                  <a:pt x="544551" y="331570"/>
                </a:cubicBezTo>
                <a:cubicBezTo>
                  <a:pt x="567154" y="308697"/>
                  <a:pt x="580050" y="275835"/>
                  <a:pt x="580050" y="241381"/>
                </a:cubicBezTo>
                <a:cubicBezTo>
                  <a:pt x="580050" y="207072"/>
                  <a:pt x="567154" y="174211"/>
                  <a:pt x="544551" y="151193"/>
                </a:cubicBezTo>
                <a:cubicBezTo>
                  <a:pt x="539190" y="145982"/>
                  <a:pt x="539335" y="137296"/>
                  <a:pt x="544696" y="132085"/>
                </a:cubicBezTo>
                <a:cubicBezTo>
                  <a:pt x="547304" y="129479"/>
                  <a:pt x="550782" y="128212"/>
                  <a:pt x="554259" y="128248"/>
                </a:cubicBezTo>
                <a:close/>
                <a:moveTo>
                  <a:pt x="328886" y="35493"/>
                </a:moveTo>
                <a:lnTo>
                  <a:pt x="121955" y="139609"/>
                </a:lnTo>
                <a:lnTo>
                  <a:pt x="121955" y="343352"/>
                </a:lnTo>
                <a:lnTo>
                  <a:pt x="328886" y="447468"/>
                </a:lnTo>
                <a:close/>
                <a:moveTo>
                  <a:pt x="336281" y="1463"/>
                </a:moveTo>
                <a:cubicBezTo>
                  <a:pt x="340487" y="-709"/>
                  <a:pt x="345562" y="-419"/>
                  <a:pt x="349478" y="2042"/>
                </a:cubicBezTo>
                <a:cubicBezTo>
                  <a:pt x="353538" y="4504"/>
                  <a:pt x="356003" y="8848"/>
                  <a:pt x="356003" y="13482"/>
                </a:cubicBezTo>
                <a:lnTo>
                  <a:pt x="356003" y="469334"/>
                </a:lnTo>
                <a:cubicBezTo>
                  <a:pt x="356003" y="474113"/>
                  <a:pt x="353538" y="478457"/>
                  <a:pt x="349478" y="480919"/>
                </a:cubicBezTo>
                <a:cubicBezTo>
                  <a:pt x="347302" y="482222"/>
                  <a:pt x="344837" y="482946"/>
                  <a:pt x="342372" y="482946"/>
                </a:cubicBezTo>
                <a:cubicBezTo>
                  <a:pt x="340342" y="482946"/>
                  <a:pt x="338167" y="482367"/>
                  <a:pt x="336281" y="481498"/>
                </a:cubicBezTo>
                <a:lnTo>
                  <a:pt x="105278" y="365218"/>
                </a:lnTo>
                <a:lnTo>
                  <a:pt x="35673" y="365218"/>
                </a:lnTo>
                <a:cubicBezTo>
                  <a:pt x="16096" y="365218"/>
                  <a:pt x="0" y="349144"/>
                  <a:pt x="0" y="329451"/>
                </a:cubicBezTo>
                <a:lnTo>
                  <a:pt x="0" y="153510"/>
                </a:lnTo>
                <a:cubicBezTo>
                  <a:pt x="0" y="133817"/>
                  <a:pt x="16096" y="117743"/>
                  <a:pt x="35673" y="117743"/>
                </a:cubicBezTo>
                <a:lnTo>
                  <a:pt x="105278" y="11774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9" name="handshake_215654"/>
          <p:cNvSpPr>
            <a:spLocks noChangeAspect="1"/>
          </p:cNvSpPr>
          <p:nvPr/>
        </p:nvSpPr>
        <p:spPr bwMode="auto">
          <a:xfrm>
            <a:off x="7082208" y="2569805"/>
            <a:ext cx="576406" cy="375320"/>
          </a:xfrm>
          <a:custGeom>
            <a:avLst/>
            <a:gdLst>
              <a:gd name="connsiteX0" fmla="*/ 507965 w 608866"/>
              <a:gd name="connsiteY0" fmla="*/ 18729 h 396458"/>
              <a:gd name="connsiteX1" fmla="*/ 446431 w 608866"/>
              <a:gd name="connsiteY1" fmla="*/ 48705 h 396458"/>
              <a:gd name="connsiteX2" fmla="*/ 529567 w 608866"/>
              <a:gd name="connsiteY2" fmla="*/ 218473 h 396458"/>
              <a:gd name="connsiteX3" fmla="*/ 591008 w 608866"/>
              <a:gd name="connsiteY3" fmla="*/ 188404 h 396458"/>
              <a:gd name="connsiteX4" fmla="*/ 78381 w 608866"/>
              <a:gd name="connsiteY4" fmla="*/ 16926 h 396458"/>
              <a:gd name="connsiteX5" fmla="*/ 17038 w 608866"/>
              <a:gd name="connsiteY5" fmla="*/ 195704 h 396458"/>
              <a:gd name="connsiteX6" fmla="*/ 81841 w 608866"/>
              <a:gd name="connsiteY6" fmla="*/ 217841 h 396458"/>
              <a:gd name="connsiteX7" fmla="*/ 143185 w 608866"/>
              <a:gd name="connsiteY7" fmla="*/ 39343 h 396458"/>
              <a:gd name="connsiteX8" fmla="*/ 142905 w 608866"/>
              <a:gd name="connsiteY8" fmla="*/ 39250 h 396458"/>
              <a:gd name="connsiteX9" fmla="*/ 141409 w 608866"/>
              <a:gd name="connsiteY9" fmla="*/ 38502 h 396458"/>
              <a:gd name="connsiteX10" fmla="*/ 513856 w 608866"/>
              <a:gd name="connsiteY10" fmla="*/ 1640 h 396458"/>
              <a:gd name="connsiteX11" fmla="*/ 518065 w 608866"/>
              <a:gd name="connsiteY11" fmla="*/ 5376 h 396458"/>
              <a:gd name="connsiteX12" fmla="*/ 608121 w 608866"/>
              <a:gd name="connsiteY12" fmla="*/ 188030 h 396458"/>
              <a:gd name="connsiteX13" fmla="*/ 604661 w 608866"/>
              <a:gd name="connsiteY13" fmla="*/ 198022 h 396458"/>
              <a:gd name="connsiteX14" fmla="*/ 530689 w 608866"/>
              <a:gd name="connsiteY14" fmla="*/ 234161 h 396458"/>
              <a:gd name="connsiteX15" fmla="*/ 498146 w 608866"/>
              <a:gd name="connsiteY15" fmla="*/ 264043 h 396458"/>
              <a:gd name="connsiteX16" fmla="*/ 411455 w 608866"/>
              <a:gd name="connsiteY16" fmla="*/ 323153 h 396458"/>
              <a:gd name="connsiteX17" fmla="*/ 268000 w 608866"/>
              <a:gd name="connsiteY17" fmla="*/ 393283 h 396458"/>
              <a:gd name="connsiteX18" fmla="*/ 254160 w 608866"/>
              <a:gd name="connsiteY18" fmla="*/ 396458 h 396458"/>
              <a:gd name="connsiteX19" fmla="*/ 243780 w 608866"/>
              <a:gd name="connsiteY19" fmla="*/ 394777 h 396458"/>
              <a:gd name="connsiteX20" fmla="*/ 225544 w 608866"/>
              <a:gd name="connsiteY20" fmla="*/ 378715 h 396458"/>
              <a:gd name="connsiteX21" fmla="*/ 222458 w 608866"/>
              <a:gd name="connsiteY21" fmla="*/ 361627 h 396458"/>
              <a:gd name="connsiteX22" fmla="*/ 208898 w 608866"/>
              <a:gd name="connsiteY22" fmla="*/ 368350 h 396458"/>
              <a:gd name="connsiteX23" fmla="*/ 195057 w 608866"/>
              <a:gd name="connsiteY23" fmla="*/ 371618 h 396458"/>
              <a:gd name="connsiteX24" fmla="*/ 166628 w 608866"/>
              <a:gd name="connsiteY24" fmla="*/ 353876 h 396458"/>
              <a:gd name="connsiteX25" fmla="*/ 163823 w 608866"/>
              <a:gd name="connsiteY25" fmla="*/ 334826 h 396458"/>
              <a:gd name="connsiteX26" fmla="*/ 159708 w 608866"/>
              <a:gd name="connsiteY26" fmla="*/ 335106 h 396458"/>
              <a:gd name="connsiteX27" fmla="*/ 131279 w 608866"/>
              <a:gd name="connsiteY27" fmla="*/ 317457 h 396458"/>
              <a:gd name="connsiteX28" fmla="*/ 137544 w 608866"/>
              <a:gd name="connsiteY28" fmla="*/ 281038 h 396458"/>
              <a:gd name="connsiteX29" fmla="*/ 124172 w 608866"/>
              <a:gd name="connsiteY29" fmla="*/ 267218 h 396458"/>
              <a:gd name="connsiteX30" fmla="*/ 122675 w 608866"/>
              <a:gd name="connsiteY30" fmla="*/ 243125 h 396458"/>
              <a:gd name="connsiteX31" fmla="*/ 138760 w 608866"/>
              <a:gd name="connsiteY31" fmla="*/ 224916 h 396458"/>
              <a:gd name="connsiteX32" fmla="*/ 193561 w 608866"/>
              <a:gd name="connsiteY32" fmla="*/ 198115 h 396458"/>
              <a:gd name="connsiteX33" fmla="*/ 203474 w 608866"/>
              <a:gd name="connsiteY33" fmla="*/ 201664 h 396458"/>
              <a:gd name="connsiteX34" fmla="*/ 200014 w 608866"/>
              <a:gd name="connsiteY34" fmla="*/ 211562 h 396458"/>
              <a:gd name="connsiteX35" fmla="*/ 145306 w 608866"/>
              <a:gd name="connsiteY35" fmla="*/ 238363 h 396458"/>
              <a:gd name="connsiteX36" fmla="*/ 136796 w 608866"/>
              <a:gd name="connsiteY36" fmla="*/ 247981 h 396458"/>
              <a:gd name="connsiteX37" fmla="*/ 137544 w 608866"/>
              <a:gd name="connsiteY37" fmla="*/ 260681 h 396458"/>
              <a:gd name="connsiteX38" fmla="*/ 147177 w 608866"/>
              <a:gd name="connsiteY38" fmla="*/ 269085 h 396458"/>
              <a:gd name="connsiteX39" fmla="*/ 159895 w 608866"/>
              <a:gd name="connsiteY39" fmla="*/ 268338 h 396458"/>
              <a:gd name="connsiteX40" fmla="*/ 196741 w 608866"/>
              <a:gd name="connsiteY40" fmla="*/ 250316 h 396458"/>
              <a:gd name="connsiteX41" fmla="*/ 262951 w 608866"/>
              <a:gd name="connsiteY41" fmla="*/ 217912 h 396458"/>
              <a:gd name="connsiteX42" fmla="*/ 272957 w 608866"/>
              <a:gd name="connsiteY42" fmla="*/ 221461 h 396458"/>
              <a:gd name="connsiteX43" fmla="*/ 269497 w 608866"/>
              <a:gd name="connsiteY43" fmla="*/ 231359 h 396458"/>
              <a:gd name="connsiteX44" fmla="*/ 166348 w 608866"/>
              <a:gd name="connsiteY44" fmla="*/ 281785 h 396458"/>
              <a:gd name="connsiteX45" fmla="*/ 152133 w 608866"/>
              <a:gd name="connsiteY45" fmla="*/ 288789 h 396458"/>
              <a:gd name="connsiteX46" fmla="*/ 144558 w 608866"/>
              <a:gd name="connsiteY46" fmla="*/ 311107 h 396458"/>
              <a:gd name="connsiteX47" fmla="*/ 166815 w 608866"/>
              <a:gd name="connsiteY47" fmla="*/ 318671 h 396458"/>
              <a:gd name="connsiteX48" fmla="*/ 180936 w 608866"/>
              <a:gd name="connsiteY48" fmla="*/ 311854 h 396458"/>
              <a:gd name="connsiteX49" fmla="*/ 210862 w 608866"/>
              <a:gd name="connsiteY49" fmla="*/ 297287 h 396458"/>
              <a:gd name="connsiteX50" fmla="*/ 296149 w 608866"/>
              <a:gd name="connsiteY50" fmla="*/ 255545 h 396458"/>
              <a:gd name="connsiteX51" fmla="*/ 306155 w 608866"/>
              <a:gd name="connsiteY51" fmla="*/ 259000 h 396458"/>
              <a:gd name="connsiteX52" fmla="*/ 302602 w 608866"/>
              <a:gd name="connsiteY52" fmla="*/ 268992 h 396458"/>
              <a:gd name="connsiteX53" fmla="*/ 187389 w 608866"/>
              <a:gd name="connsiteY53" fmla="*/ 325301 h 396458"/>
              <a:gd name="connsiteX54" fmla="*/ 179814 w 608866"/>
              <a:gd name="connsiteY54" fmla="*/ 347526 h 396458"/>
              <a:gd name="connsiteX55" fmla="*/ 202165 w 608866"/>
              <a:gd name="connsiteY55" fmla="*/ 355183 h 396458"/>
              <a:gd name="connsiteX56" fmla="*/ 241629 w 608866"/>
              <a:gd name="connsiteY56" fmla="*/ 335853 h 396458"/>
              <a:gd name="connsiteX57" fmla="*/ 320089 w 608866"/>
              <a:gd name="connsiteY57" fmla="*/ 297473 h 396458"/>
              <a:gd name="connsiteX58" fmla="*/ 330096 w 608866"/>
              <a:gd name="connsiteY58" fmla="*/ 301022 h 396458"/>
              <a:gd name="connsiteX59" fmla="*/ 326542 w 608866"/>
              <a:gd name="connsiteY59" fmla="*/ 310920 h 396458"/>
              <a:gd name="connsiteX60" fmla="*/ 246398 w 608866"/>
              <a:gd name="connsiteY60" fmla="*/ 350141 h 396458"/>
              <a:gd name="connsiteX61" fmla="*/ 237888 w 608866"/>
              <a:gd name="connsiteY61" fmla="*/ 359759 h 396458"/>
              <a:gd name="connsiteX62" fmla="*/ 238636 w 608866"/>
              <a:gd name="connsiteY62" fmla="*/ 372459 h 396458"/>
              <a:gd name="connsiteX63" fmla="*/ 248268 w 608866"/>
              <a:gd name="connsiteY63" fmla="*/ 380957 h 396458"/>
              <a:gd name="connsiteX64" fmla="*/ 260987 w 608866"/>
              <a:gd name="connsiteY64" fmla="*/ 380210 h 396458"/>
              <a:gd name="connsiteX65" fmla="*/ 404535 w 608866"/>
              <a:gd name="connsiteY65" fmla="*/ 310080 h 396458"/>
              <a:gd name="connsiteX66" fmla="*/ 487672 w 608866"/>
              <a:gd name="connsiteY66" fmla="*/ 253397 h 396458"/>
              <a:gd name="connsiteX67" fmla="*/ 516942 w 608866"/>
              <a:gd name="connsiteY67" fmla="*/ 226690 h 396458"/>
              <a:gd name="connsiteX68" fmla="*/ 429691 w 608866"/>
              <a:gd name="connsiteY68" fmla="*/ 48611 h 396458"/>
              <a:gd name="connsiteX69" fmla="*/ 433151 w 608866"/>
              <a:gd name="connsiteY69" fmla="*/ 38619 h 396458"/>
              <a:gd name="connsiteX70" fmla="*/ 508152 w 608866"/>
              <a:gd name="connsiteY70" fmla="*/ 2014 h 396458"/>
              <a:gd name="connsiteX71" fmla="*/ 513856 w 608866"/>
              <a:gd name="connsiteY71" fmla="*/ 1640 h 396458"/>
              <a:gd name="connsiteX72" fmla="*/ 76137 w 608866"/>
              <a:gd name="connsiteY72" fmla="*/ 393 h 396458"/>
              <a:gd name="connsiteX73" fmla="*/ 154874 w 608866"/>
              <a:gd name="connsiteY73" fmla="*/ 27200 h 396458"/>
              <a:gd name="connsiteX74" fmla="*/ 156744 w 608866"/>
              <a:gd name="connsiteY74" fmla="*/ 28134 h 396458"/>
              <a:gd name="connsiteX75" fmla="*/ 170023 w 608866"/>
              <a:gd name="connsiteY75" fmla="*/ 32898 h 396458"/>
              <a:gd name="connsiteX76" fmla="*/ 203781 w 608866"/>
              <a:gd name="connsiteY76" fmla="*/ 31030 h 396458"/>
              <a:gd name="connsiteX77" fmla="*/ 211542 w 608866"/>
              <a:gd name="connsiteY77" fmla="*/ 27294 h 396458"/>
              <a:gd name="connsiteX78" fmla="*/ 256427 w 608866"/>
              <a:gd name="connsiteY78" fmla="*/ 24585 h 396458"/>
              <a:gd name="connsiteX79" fmla="*/ 410347 w 608866"/>
              <a:gd name="connsiteY79" fmla="*/ 77639 h 396458"/>
              <a:gd name="connsiteX80" fmla="*/ 415397 w 608866"/>
              <a:gd name="connsiteY80" fmla="*/ 84831 h 396458"/>
              <a:gd name="connsiteX81" fmla="*/ 395946 w 608866"/>
              <a:gd name="connsiteY81" fmla="*/ 124809 h 396458"/>
              <a:gd name="connsiteX82" fmla="*/ 351528 w 608866"/>
              <a:gd name="connsiteY82" fmla="*/ 127331 h 396458"/>
              <a:gd name="connsiteX83" fmla="*/ 294019 w 608866"/>
              <a:gd name="connsiteY83" fmla="*/ 107622 h 396458"/>
              <a:gd name="connsiteX84" fmla="*/ 249695 w 608866"/>
              <a:gd name="connsiteY84" fmla="*/ 161050 h 396458"/>
              <a:gd name="connsiteX85" fmla="*/ 209298 w 608866"/>
              <a:gd name="connsiteY85" fmla="*/ 170858 h 396458"/>
              <a:gd name="connsiteX86" fmla="*/ 167966 w 608866"/>
              <a:gd name="connsiteY86" fmla="*/ 163385 h 396458"/>
              <a:gd name="connsiteX87" fmla="*/ 163384 w 608866"/>
              <a:gd name="connsiteY87" fmla="*/ 153951 h 396458"/>
              <a:gd name="connsiteX88" fmla="*/ 172828 w 608866"/>
              <a:gd name="connsiteY88" fmla="*/ 149375 h 396458"/>
              <a:gd name="connsiteX89" fmla="*/ 242588 w 608866"/>
              <a:gd name="connsiteY89" fmla="*/ 148067 h 396458"/>
              <a:gd name="connsiteX90" fmla="*/ 282237 w 608866"/>
              <a:gd name="connsiteY90" fmla="*/ 96414 h 396458"/>
              <a:gd name="connsiteX91" fmla="*/ 285977 w 608866"/>
              <a:gd name="connsiteY91" fmla="*/ 91650 h 396458"/>
              <a:gd name="connsiteX92" fmla="*/ 291962 w 608866"/>
              <a:gd name="connsiteY92" fmla="*/ 91183 h 396458"/>
              <a:gd name="connsiteX93" fmla="*/ 356672 w 608866"/>
              <a:gd name="connsiteY93" fmla="*/ 113227 h 396458"/>
              <a:gd name="connsiteX94" fmla="*/ 387530 w 608866"/>
              <a:gd name="connsiteY94" fmla="*/ 112573 h 396458"/>
              <a:gd name="connsiteX95" fmla="*/ 399874 w 608866"/>
              <a:gd name="connsiteY95" fmla="*/ 89782 h 396458"/>
              <a:gd name="connsiteX96" fmla="*/ 251658 w 608866"/>
              <a:gd name="connsiteY96" fmla="*/ 38782 h 396458"/>
              <a:gd name="connsiteX97" fmla="*/ 218275 w 608866"/>
              <a:gd name="connsiteY97" fmla="*/ 40837 h 396458"/>
              <a:gd name="connsiteX98" fmla="*/ 210513 w 608866"/>
              <a:gd name="connsiteY98" fmla="*/ 44574 h 396458"/>
              <a:gd name="connsiteX99" fmla="*/ 165160 w 608866"/>
              <a:gd name="connsiteY99" fmla="*/ 47189 h 396458"/>
              <a:gd name="connsiteX100" fmla="*/ 157118 w 608866"/>
              <a:gd name="connsiteY100" fmla="*/ 44387 h 396458"/>
              <a:gd name="connsiteX101" fmla="*/ 93437 w 608866"/>
              <a:gd name="connsiteY101" fmla="*/ 229890 h 396458"/>
              <a:gd name="connsiteX102" fmla="*/ 89696 w 608866"/>
              <a:gd name="connsiteY102" fmla="*/ 234187 h 396458"/>
              <a:gd name="connsiteX103" fmla="*/ 86423 w 608866"/>
              <a:gd name="connsiteY103" fmla="*/ 234934 h 396458"/>
              <a:gd name="connsiteX104" fmla="*/ 83992 w 608866"/>
              <a:gd name="connsiteY104" fmla="*/ 234374 h 396458"/>
              <a:gd name="connsiteX105" fmla="*/ 5068 w 608866"/>
              <a:gd name="connsiteY105" fmla="*/ 207379 h 396458"/>
              <a:gd name="connsiteX106" fmla="*/ 393 w 608866"/>
              <a:gd name="connsiteY106" fmla="*/ 197945 h 396458"/>
              <a:gd name="connsiteX107" fmla="*/ 66599 w 608866"/>
              <a:gd name="connsiteY107" fmla="*/ 4970 h 396458"/>
              <a:gd name="connsiteX108" fmla="*/ 70339 w 608866"/>
              <a:gd name="connsiteY108" fmla="*/ 766 h 396458"/>
              <a:gd name="connsiteX109" fmla="*/ 76137 w 608866"/>
              <a:gd name="connsiteY109" fmla="*/ 393 h 396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</a:cxnLst>
            <a:rect l="l" t="t" r="r" b="b"/>
            <a:pathLst>
              <a:path w="608866" h="396458">
                <a:moveTo>
                  <a:pt x="507965" y="18729"/>
                </a:moveTo>
                <a:lnTo>
                  <a:pt x="446431" y="48705"/>
                </a:lnTo>
                <a:lnTo>
                  <a:pt x="529567" y="218473"/>
                </a:lnTo>
                <a:lnTo>
                  <a:pt x="591008" y="188404"/>
                </a:lnTo>
                <a:close/>
                <a:moveTo>
                  <a:pt x="78381" y="16926"/>
                </a:moveTo>
                <a:lnTo>
                  <a:pt x="17038" y="195704"/>
                </a:lnTo>
                <a:lnTo>
                  <a:pt x="81841" y="217841"/>
                </a:lnTo>
                <a:lnTo>
                  <a:pt x="143185" y="39343"/>
                </a:lnTo>
                <a:lnTo>
                  <a:pt x="142905" y="39250"/>
                </a:lnTo>
                <a:lnTo>
                  <a:pt x="141409" y="38502"/>
                </a:lnTo>
                <a:close/>
                <a:moveTo>
                  <a:pt x="513856" y="1640"/>
                </a:moveTo>
                <a:cubicBezTo>
                  <a:pt x="515727" y="2294"/>
                  <a:pt x="517223" y="3695"/>
                  <a:pt x="518065" y="5376"/>
                </a:cubicBezTo>
                <a:lnTo>
                  <a:pt x="608121" y="188030"/>
                </a:lnTo>
                <a:cubicBezTo>
                  <a:pt x="609898" y="191765"/>
                  <a:pt x="608402" y="196154"/>
                  <a:pt x="604661" y="198022"/>
                </a:cubicBezTo>
                <a:lnTo>
                  <a:pt x="530689" y="234161"/>
                </a:lnTo>
                <a:lnTo>
                  <a:pt x="498146" y="264043"/>
                </a:lnTo>
                <a:cubicBezTo>
                  <a:pt x="472241" y="287762"/>
                  <a:pt x="443158" y="307745"/>
                  <a:pt x="411455" y="323153"/>
                </a:cubicBezTo>
                <a:lnTo>
                  <a:pt x="268000" y="393283"/>
                </a:lnTo>
                <a:cubicBezTo>
                  <a:pt x="263605" y="395337"/>
                  <a:pt x="258836" y="396458"/>
                  <a:pt x="254160" y="396458"/>
                </a:cubicBezTo>
                <a:cubicBezTo>
                  <a:pt x="250606" y="396458"/>
                  <a:pt x="247146" y="395898"/>
                  <a:pt x="243780" y="394777"/>
                </a:cubicBezTo>
                <a:cubicBezTo>
                  <a:pt x="235831" y="391976"/>
                  <a:pt x="229284" y="386279"/>
                  <a:pt x="225544" y="378715"/>
                </a:cubicBezTo>
                <a:cubicBezTo>
                  <a:pt x="222832" y="373299"/>
                  <a:pt x="221803" y="367510"/>
                  <a:pt x="222458" y="361627"/>
                </a:cubicBezTo>
                <a:lnTo>
                  <a:pt x="208898" y="368350"/>
                </a:lnTo>
                <a:cubicBezTo>
                  <a:pt x="204409" y="370591"/>
                  <a:pt x="199640" y="371618"/>
                  <a:pt x="195057" y="371618"/>
                </a:cubicBezTo>
                <a:cubicBezTo>
                  <a:pt x="183274" y="371618"/>
                  <a:pt x="172052" y="365082"/>
                  <a:pt x="166628" y="353876"/>
                </a:cubicBezTo>
                <a:cubicBezTo>
                  <a:pt x="163636" y="347713"/>
                  <a:pt x="162888" y="341083"/>
                  <a:pt x="163823" y="334826"/>
                </a:cubicBezTo>
                <a:cubicBezTo>
                  <a:pt x="162513" y="335013"/>
                  <a:pt x="161111" y="335106"/>
                  <a:pt x="159708" y="335106"/>
                </a:cubicBezTo>
                <a:cubicBezTo>
                  <a:pt x="148018" y="335106"/>
                  <a:pt x="136796" y="328663"/>
                  <a:pt x="131279" y="317457"/>
                </a:cubicBezTo>
                <a:cubicBezTo>
                  <a:pt x="125200" y="304944"/>
                  <a:pt x="128099" y="290376"/>
                  <a:pt x="137544" y="281038"/>
                </a:cubicBezTo>
                <a:cubicBezTo>
                  <a:pt x="131840" y="277957"/>
                  <a:pt x="127071" y="273194"/>
                  <a:pt x="124172" y="267218"/>
                </a:cubicBezTo>
                <a:cubicBezTo>
                  <a:pt x="120431" y="259654"/>
                  <a:pt x="119963" y="251063"/>
                  <a:pt x="122675" y="243125"/>
                </a:cubicBezTo>
                <a:cubicBezTo>
                  <a:pt x="125481" y="235094"/>
                  <a:pt x="131185" y="228651"/>
                  <a:pt x="138760" y="224916"/>
                </a:cubicBezTo>
                <a:lnTo>
                  <a:pt x="193561" y="198115"/>
                </a:lnTo>
                <a:cubicBezTo>
                  <a:pt x="197115" y="196434"/>
                  <a:pt x="201603" y="197929"/>
                  <a:pt x="203474" y="201664"/>
                </a:cubicBezTo>
                <a:cubicBezTo>
                  <a:pt x="205251" y="205399"/>
                  <a:pt x="203754" y="209695"/>
                  <a:pt x="200014" y="211562"/>
                </a:cubicBezTo>
                <a:lnTo>
                  <a:pt x="145306" y="238363"/>
                </a:lnTo>
                <a:cubicBezTo>
                  <a:pt x="141285" y="240324"/>
                  <a:pt x="138293" y="243686"/>
                  <a:pt x="136796" y="247981"/>
                </a:cubicBezTo>
                <a:cubicBezTo>
                  <a:pt x="135300" y="252183"/>
                  <a:pt x="135581" y="256666"/>
                  <a:pt x="137544" y="260681"/>
                </a:cubicBezTo>
                <a:cubicBezTo>
                  <a:pt x="139508" y="264603"/>
                  <a:pt x="142875" y="267591"/>
                  <a:pt x="147177" y="269085"/>
                </a:cubicBezTo>
                <a:cubicBezTo>
                  <a:pt x="151385" y="270580"/>
                  <a:pt x="155874" y="270393"/>
                  <a:pt x="159895" y="268338"/>
                </a:cubicBezTo>
                <a:lnTo>
                  <a:pt x="196741" y="250316"/>
                </a:lnTo>
                <a:lnTo>
                  <a:pt x="262951" y="217912"/>
                </a:lnTo>
                <a:cubicBezTo>
                  <a:pt x="266598" y="216231"/>
                  <a:pt x="271087" y="217725"/>
                  <a:pt x="272957" y="221461"/>
                </a:cubicBezTo>
                <a:cubicBezTo>
                  <a:pt x="274734" y="225196"/>
                  <a:pt x="273237" y="229492"/>
                  <a:pt x="269497" y="231359"/>
                </a:cubicBezTo>
                <a:lnTo>
                  <a:pt x="166348" y="281785"/>
                </a:lnTo>
                <a:lnTo>
                  <a:pt x="152133" y="288789"/>
                </a:lnTo>
                <a:cubicBezTo>
                  <a:pt x="143904" y="292804"/>
                  <a:pt x="140537" y="302890"/>
                  <a:pt x="144558" y="311107"/>
                </a:cubicBezTo>
                <a:cubicBezTo>
                  <a:pt x="148486" y="319325"/>
                  <a:pt x="158586" y="322686"/>
                  <a:pt x="166815" y="318671"/>
                </a:cubicBezTo>
                <a:lnTo>
                  <a:pt x="180936" y="311854"/>
                </a:lnTo>
                <a:lnTo>
                  <a:pt x="210862" y="297287"/>
                </a:lnTo>
                <a:lnTo>
                  <a:pt x="296149" y="255545"/>
                </a:lnTo>
                <a:cubicBezTo>
                  <a:pt x="299796" y="253771"/>
                  <a:pt x="304285" y="255265"/>
                  <a:pt x="306155" y="259000"/>
                </a:cubicBezTo>
                <a:cubicBezTo>
                  <a:pt x="307839" y="262735"/>
                  <a:pt x="306342" y="267124"/>
                  <a:pt x="302602" y="268992"/>
                </a:cubicBezTo>
                <a:lnTo>
                  <a:pt x="187389" y="325301"/>
                </a:lnTo>
                <a:cubicBezTo>
                  <a:pt x="179159" y="329410"/>
                  <a:pt x="175793" y="339308"/>
                  <a:pt x="179814" y="347526"/>
                </a:cubicBezTo>
                <a:cubicBezTo>
                  <a:pt x="183835" y="355744"/>
                  <a:pt x="193935" y="359105"/>
                  <a:pt x="202165" y="355183"/>
                </a:cubicBezTo>
                <a:lnTo>
                  <a:pt x="241629" y="335853"/>
                </a:lnTo>
                <a:lnTo>
                  <a:pt x="320089" y="297473"/>
                </a:lnTo>
                <a:cubicBezTo>
                  <a:pt x="323737" y="295793"/>
                  <a:pt x="328225" y="297287"/>
                  <a:pt x="330096" y="301022"/>
                </a:cubicBezTo>
                <a:cubicBezTo>
                  <a:pt x="331779" y="304757"/>
                  <a:pt x="330283" y="309053"/>
                  <a:pt x="326542" y="310920"/>
                </a:cubicBezTo>
                <a:lnTo>
                  <a:pt x="246398" y="350141"/>
                </a:lnTo>
                <a:cubicBezTo>
                  <a:pt x="242377" y="352195"/>
                  <a:pt x="239384" y="355557"/>
                  <a:pt x="237888" y="359759"/>
                </a:cubicBezTo>
                <a:cubicBezTo>
                  <a:pt x="236392" y="363961"/>
                  <a:pt x="236672" y="368444"/>
                  <a:pt x="238636" y="372459"/>
                </a:cubicBezTo>
                <a:cubicBezTo>
                  <a:pt x="240694" y="376474"/>
                  <a:pt x="244060" y="379463"/>
                  <a:pt x="248268" y="380957"/>
                </a:cubicBezTo>
                <a:cubicBezTo>
                  <a:pt x="252477" y="382451"/>
                  <a:pt x="256965" y="382171"/>
                  <a:pt x="260987" y="380210"/>
                </a:cubicBezTo>
                <a:lnTo>
                  <a:pt x="404535" y="310080"/>
                </a:lnTo>
                <a:cubicBezTo>
                  <a:pt x="434835" y="295232"/>
                  <a:pt x="462890" y="276182"/>
                  <a:pt x="487672" y="253397"/>
                </a:cubicBezTo>
                <a:lnTo>
                  <a:pt x="516942" y="226690"/>
                </a:lnTo>
                <a:lnTo>
                  <a:pt x="429691" y="48611"/>
                </a:lnTo>
                <a:cubicBezTo>
                  <a:pt x="427914" y="44876"/>
                  <a:pt x="429411" y="40487"/>
                  <a:pt x="433151" y="38619"/>
                </a:cubicBezTo>
                <a:lnTo>
                  <a:pt x="508152" y="2014"/>
                </a:lnTo>
                <a:cubicBezTo>
                  <a:pt x="509835" y="1173"/>
                  <a:pt x="511986" y="1080"/>
                  <a:pt x="513856" y="1640"/>
                </a:cubicBezTo>
                <a:close/>
                <a:moveTo>
                  <a:pt x="76137" y="393"/>
                </a:moveTo>
                <a:lnTo>
                  <a:pt x="154874" y="27200"/>
                </a:lnTo>
                <a:cubicBezTo>
                  <a:pt x="155529" y="27387"/>
                  <a:pt x="156183" y="27761"/>
                  <a:pt x="156744" y="28134"/>
                </a:cubicBezTo>
                <a:lnTo>
                  <a:pt x="170023" y="32898"/>
                </a:lnTo>
                <a:cubicBezTo>
                  <a:pt x="180964" y="36914"/>
                  <a:pt x="193307" y="36167"/>
                  <a:pt x="203781" y="31030"/>
                </a:cubicBezTo>
                <a:lnTo>
                  <a:pt x="211542" y="27294"/>
                </a:lnTo>
                <a:cubicBezTo>
                  <a:pt x="225475" y="20568"/>
                  <a:pt x="241840" y="19541"/>
                  <a:pt x="256427" y="24585"/>
                </a:cubicBezTo>
                <a:lnTo>
                  <a:pt x="410347" y="77639"/>
                </a:lnTo>
                <a:cubicBezTo>
                  <a:pt x="413339" y="78573"/>
                  <a:pt x="415490" y="81562"/>
                  <a:pt x="415397" y="84831"/>
                </a:cubicBezTo>
                <a:cubicBezTo>
                  <a:pt x="415210" y="85952"/>
                  <a:pt x="414368" y="112106"/>
                  <a:pt x="395946" y="124809"/>
                </a:cubicBezTo>
                <a:cubicBezTo>
                  <a:pt x="384444" y="132655"/>
                  <a:pt x="369576" y="133496"/>
                  <a:pt x="351528" y="127331"/>
                </a:cubicBezTo>
                <a:lnTo>
                  <a:pt x="294019" y="107622"/>
                </a:lnTo>
                <a:cubicBezTo>
                  <a:pt x="289156" y="120606"/>
                  <a:pt x="276345" y="146759"/>
                  <a:pt x="249695" y="161050"/>
                </a:cubicBezTo>
                <a:cubicBezTo>
                  <a:pt x="237445" y="167682"/>
                  <a:pt x="223979" y="170858"/>
                  <a:pt x="209298" y="170858"/>
                </a:cubicBezTo>
                <a:cubicBezTo>
                  <a:pt x="196393" y="170858"/>
                  <a:pt x="182553" y="168429"/>
                  <a:pt x="167966" y="163385"/>
                </a:cubicBezTo>
                <a:cubicBezTo>
                  <a:pt x="164132" y="162078"/>
                  <a:pt x="161981" y="157781"/>
                  <a:pt x="163384" y="153951"/>
                </a:cubicBezTo>
                <a:cubicBezTo>
                  <a:pt x="164786" y="150122"/>
                  <a:pt x="168994" y="147974"/>
                  <a:pt x="172828" y="149375"/>
                </a:cubicBezTo>
                <a:cubicBezTo>
                  <a:pt x="200134" y="158715"/>
                  <a:pt x="223605" y="158342"/>
                  <a:pt x="242588" y="148067"/>
                </a:cubicBezTo>
                <a:cubicBezTo>
                  <a:pt x="272511" y="132188"/>
                  <a:pt x="282050" y="96787"/>
                  <a:pt x="282237" y="96414"/>
                </a:cubicBezTo>
                <a:cubicBezTo>
                  <a:pt x="282798" y="94452"/>
                  <a:pt x="284107" y="92677"/>
                  <a:pt x="285977" y="91650"/>
                </a:cubicBezTo>
                <a:cubicBezTo>
                  <a:pt x="287847" y="90716"/>
                  <a:pt x="289905" y="90529"/>
                  <a:pt x="291962" y="91183"/>
                </a:cubicBezTo>
                <a:lnTo>
                  <a:pt x="356672" y="113227"/>
                </a:lnTo>
                <a:cubicBezTo>
                  <a:pt x="369857" y="117804"/>
                  <a:pt x="380330" y="117617"/>
                  <a:pt x="387530" y="112573"/>
                </a:cubicBezTo>
                <a:cubicBezTo>
                  <a:pt x="395666" y="106968"/>
                  <a:pt x="398752" y="96320"/>
                  <a:pt x="399874" y="89782"/>
                </a:cubicBezTo>
                <a:lnTo>
                  <a:pt x="251658" y="38782"/>
                </a:lnTo>
                <a:cubicBezTo>
                  <a:pt x="240811" y="35046"/>
                  <a:pt x="228561" y="35794"/>
                  <a:pt x="218275" y="40837"/>
                </a:cubicBezTo>
                <a:lnTo>
                  <a:pt x="210513" y="44574"/>
                </a:lnTo>
                <a:cubicBezTo>
                  <a:pt x="196393" y="51486"/>
                  <a:pt x="179842" y="52420"/>
                  <a:pt x="165160" y="47189"/>
                </a:cubicBezTo>
                <a:lnTo>
                  <a:pt x="157118" y="44387"/>
                </a:lnTo>
                <a:lnTo>
                  <a:pt x="93437" y="229890"/>
                </a:lnTo>
                <a:cubicBezTo>
                  <a:pt x="92782" y="231758"/>
                  <a:pt x="91473" y="233253"/>
                  <a:pt x="89696" y="234187"/>
                </a:cubicBezTo>
                <a:cubicBezTo>
                  <a:pt x="88668" y="234654"/>
                  <a:pt x="87545" y="234934"/>
                  <a:pt x="86423" y="234934"/>
                </a:cubicBezTo>
                <a:cubicBezTo>
                  <a:pt x="85582" y="234934"/>
                  <a:pt x="84834" y="234747"/>
                  <a:pt x="83992" y="234374"/>
                </a:cubicBezTo>
                <a:lnTo>
                  <a:pt x="5068" y="207379"/>
                </a:lnTo>
                <a:cubicBezTo>
                  <a:pt x="1141" y="205978"/>
                  <a:pt x="-916" y="201775"/>
                  <a:pt x="393" y="197945"/>
                </a:cubicBezTo>
                <a:lnTo>
                  <a:pt x="66599" y="4970"/>
                </a:lnTo>
                <a:cubicBezTo>
                  <a:pt x="67254" y="3102"/>
                  <a:pt x="68656" y="1607"/>
                  <a:pt x="70339" y="766"/>
                </a:cubicBezTo>
                <a:cubicBezTo>
                  <a:pt x="72116" y="-74"/>
                  <a:pt x="74267" y="-261"/>
                  <a:pt x="76137" y="39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0" name="archery_140449"/>
          <p:cNvSpPr>
            <a:spLocks noChangeAspect="1"/>
          </p:cNvSpPr>
          <p:nvPr/>
        </p:nvSpPr>
        <p:spPr bwMode="auto">
          <a:xfrm>
            <a:off x="2591055" y="2491696"/>
            <a:ext cx="444136" cy="443562"/>
          </a:xfrm>
          <a:custGeom>
            <a:avLst/>
            <a:gdLst>
              <a:gd name="connsiteX0" fmla="*/ 301042 w 602819"/>
              <a:gd name="connsiteY0" fmla="*/ 215161 h 602041"/>
              <a:gd name="connsiteX1" fmla="*/ 248582 w 602819"/>
              <a:gd name="connsiteY1" fmla="*/ 232889 h 602041"/>
              <a:gd name="connsiteX2" fmla="*/ 296199 w 602819"/>
              <a:gd name="connsiteY2" fmla="*/ 280434 h 602041"/>
              <a:gd name="connsiteX3" fmla="*/ 301042 w 602819"/>
              <a:gd name="connsiteY3" fmla="*/ 279628 h 602041"/>
              <a:gd name="connsiteX4" fmla="*/ 322833 w 602819"/>
              <a:gd name="connsiteY4" fmla="*/ 300580 h 602041"/>
              <a:gd name="connsiteX5" fmla="*/ 301042 w 602819"/>
              <a:gd name="connsiteY5" fmla="*/ 322338 h 602041"/>
              <a:gd name="connsiteX6" fmla="*/ 280058 w 602819"/>
              <a:gd name="connsiteY6" fmla="*/ 300580 h 602041"/>
              <a:gd name="connsiteX7" fmla="*/ 280865 w 602819"/>
              <a:gd name="connsiteY7" fmla="*/ 295745 h 602041"/>
              <a:gd name="connsiteX8" fmla="*/ 233247 w 602819"/>
              <a:gd name="connsiteY8" fmla="*/ 248200 h 602041"/>
              <a:gd name="connsiteX9" fmla="*/ 215491 w 602819"/>
              <a:gd name="connsiteY9" fmla="*/ 300580 h 602041"/>
              <a:gd name="connsiteX10" fmla="*/ 301042 w 602819"/>
              <a:gd name="connsiteY10" fmla="*/ 386805 h 602041"/>
              <a:gd name="connsiteX11" fmla="*/ 387400 w 602819"/>
              <a:gd name="connsiteY11" fmla="*/ 300580 h 602041"/>
              <a:gd name="connsiteX12" fmla="*/ 301042 w 602819"/>
              <a:gd name="connsiteY12" fmla="*/ 215161 h 602041"/>
              <a:gd name="connsiteX13" fmla="*/ 301042 w 602819"/>
              <a:gd name="connsiteY13" fmla="*/ 118459 h 602041"/>
              <a:gd name="connsiteX14" fmla="*/ 179979 w 602819"/>
              <a:gd name="connsiteY14" fmla="*/ 164392 h 602041"/>
              <a:gd name="connsiteX15" fmla="*/ 233247 w 602819"/>
              <a:gd name="connsiteY15" fmla="*/ 217578 h 602041"/>
              <a:gd name="connsiteX16" fmla="*/ 301042 w 602819"/>
              <a:gd name="connsiteY16" fmla="*/ 193403 h 602041"/>
              <a:gd name="connsiteX17" fmla="*/ 409191 w 602819"/>
              <a:gd name="connsiteY17" fmla="*/ 300580 h 602041"/>
              <a:gd name="connsiteX18" fmla="*/ 301042 w 602819"/>
              <a:gd name="connsiteY18" fmla="*/ 408563 h 602041"/>
              <a:gd name="connsiteX19" fmla="*/ 193700 w 602819"/>
              <a:gd name="connsiteY19" fmla="*/ 300580 h 602041"/>
              <a:gd name="connsiteX20" fmla="*/ 217912 w 602819"/>
              <a:gd name="connsiteY20" fmla="*/ 232889 h 602041"/>
              <a:gd name="connsiteX21" fmla="*/ 164645 w 602819"/>
              <a:gd name="connsiteY21" fmla="*/ 179703 h 602041"/>
              <a:gd name="connsiteX22" fmla="*/ 118641 w 602819"/>
              <a:gd name="connsiteY22" fmla="*/ 300580 h 602041"/>
              <a:gd name="connsiteX23" fmla="*/ 301042 w 602819"/>
              <a:gd name="connsiteY23" fmla="*/ 483506 h 602041"/>
              <a:gd name="connsiteX24" fmla="*/ 484250 w 602819"/>
              <a:gd name="connsiteY24" fmla="*/ 300580 h 602041"/>
              <a:gd name="connsiteX25" fmla="*/ 301042 w 602819"/>
              <a:gd name="connsiteY25" fmla="*/ 118459 h 602041"/>
              <a:gd name="connsiteX26" fmla="*/ 301021 w 602819"/>
              <a:gd name="connsiteY26" fmla="*/ 0 h 602041"/>
              <a:gd name="connsiteX27" fmla="*/ 602819 w 602819"/>
              <a:gd name="connsiteY27" fmla="*/ 300618 h 602041"/>
              <a:gd name="connsiteX28" fmla="*/ 521317 w 602819"/>
              <a:gd name="connsiteY28" fmla="*/ 506134 h 602041"/>
              <a:gd name="connsiteX29" fmla="*/ 598784 w 602819"/>
              <a:gd name="connsiteY29" fmla="*/ 583504 h 602041"/>
              <a:gd name="connsiteX30" fmla="*/ 597977 w 602819"/>
              <a:gd name="connsiteY30" fmla="*/ 598817 h 602041"/>
              <a:gd name="connsiteX31" fmla="*/ 590715 w 602819"/>
              <a:gd name="connsiteY31" fmla="*/ 602041 h 602041"/>
              <a:gd name="connsiteX32" fmla="*/ 583452 w 602819"/>
              <a:gd name="connsiteY32" fmla="*/ 598817 h 602041"/>
              <a:gd name="connsiteX33" fmla="*/ 505985 w 602819"/>
              <a:gd name="connsiteY33" fmla="*/ 520641 h 602041"/>
              <a:gd name="connsiteX34" fmla="*/ 301021 w 602819"/>
              <a:gd name="connsiteY34" fmla="*/ 602041 h 602041"/>
              <a:gd name="connsiteX35" fmla="*/ 96057 w 602819"/>
              <a:gd name="connsiteY35" fmla="*/ 520641 h 602041"/>
              <a:gd name="connsiteX36" fmla="*/ 18590 w 602819"/>
              <a:gd name="connsiteY36" fmla="*/ 598817 h 602041"/>
              <a:gd name="connsiteX37" fmla="*/ 10520 w 602819"/>
              <a:gd name="connsiteY37" fmla="*/ 602041 h 602041"/>
              <a:gd name="connsiteX38" fmla="*/ 3258 w 602819"/>
              <a:gd name="connsiteY38" fmla="*/ 598817 h 602041"/>
              <a:gd name="connsiteX39" fmla="*/ 3258 w 602819"/>
              <a:gd name="connsiteY39" fmla="*/ 583504 h 602041"/>
              <a:gd name="connsiteX40" fmla="*/ 80725 w 602819"/>
              <a:gd name="connsiteY40" fmla="*/ 506134 h 602041"/>
              <a:gd name="connsiteX41" fmla="*/ 30 w 602819"/>
              <a:gd name="connsiteY41" fmla="*/ 300618 h 602041"/>
              <a:gd name="connsiteX42" fmla="*/ 43605 w 602819"/>
              <a:gd name="connsiteY42" fmla="*/ 145070 h 602041"/>
              <a:gd name="connsiteX43" fmla="*/ 58130 w 602819"/>
              <a:gd name="connsiteY43" fmla="*/ 141041 h 602041"/>
              <a:gd name="connsiteX44" fmla="*/ 62165 w 602819"/>
              <a:gd name="connsiteY44" fmla="*/ 156354 h 602041"/>
              <a:gd name="connsiteX45" fmla="*/ 21818 w 602819"/>
              <a:gd name="connsiteY45" fmla="*/ 300618 h 602041"/>
              <a:gd name="connsiteX46" fmla="*/ 301021 w 602819"/>
              <a:gd name="connsiteY46" fmla="*/ 580281 h 602041"/>
              <a:gd name="connsiteX47" fmla="*/ 581031 w 602819"/>
              <a:gd name="connsiteY47" fmla="*/ 300618 h 602041"/>
              <a:gd name="connsiteX48" fmla="*/ 301021 w 602819"/>
              <a:gd name="connsiteY48" fmla="*/ 21761 h 602041"/>
              <a:gd name="connsiteX49" fmla="*/ 156578 w 602819"/>
              <a:gd name="connsiteY49" fmla="*/ 62058 h 602041"/>
              <a:gd name="connsiteX50" fmla="*/ 141246 w 602819"/>
              <a:gd name="connsiteY50" fmla="*/ 58028 h 602041"/>
              <a:gd name="connsiteX51" fmla="*/ 145280 w 602819"/>
              <a:gd name="connsiteY51" fmla="*/ 43521 h 602041"/>
              <a:gd name="connsiteX52" fmla="*/ 301021 w 602819"/>
              <a:gd name="connsiteY52" fmla="*/ 0 h 602041"/>
              <a:gd name="connsiteX53" fmla="*/ 54075 w 602819"/>
              <a:gd name="connsiteY53" fmla="*/ 0 h 602041"/>
              <a:gd name="connsiteX54" fmla="*/ 64567 w 602819"/>
              <a:gd name="connsiteY54" fmla="*/ 10476 h 602041"/>
              <a:gd name="connsiteX55" fmla="*/ 64567 w 602819"/>
              <a:gd name="connsiteY55" fmla="*/ 49157 h 602041"/>
              <a:gd name="connsiteX56" fmla="*/ 75059 w 602819"/>
              <a:gd name="connsiteY56" fmla="*/ 59633 h 602041"/>
              <a:gd name="connsiteX57" fmla="*/ 75059 w 602819"/>
              <a:gd name="connsiteY57" fmla="*/ 32234 h 602041"/>
              <a:gd name="connsiteX58" fmla="*/ 86358 w 602819"/>
              <a:gd name="connsiteY58" fmla="*/ 21758 h 602041"/>
              <a:gd name="connsiteX59" fmla="*/ 96850 w 602819"/>
              <a:gd name="connsiteY59" fmla="*/ 32234 h 602041"/>
              <a:gd name="connsiteX60" fmla="*/ 96850 w 602819"/>
              <a:gd name="connsiteY60" fmla="*/ 81390 h 602041"/>
              <a:gd name="connsiteX61" fmla="*/ 107342 w 602819"/>
              <a:gd name="connsiteY61" fmla="*/ 91866 h 602041"/>
              <a:gd name="connsiteX62" fmla="*/ 107342 w 602819"/>
              <a:gd name="connsiteY62" fmla="*/ 64468 h 602041"/>
              <a:gd name="connsiteX63" fmla="*/ 118641 w 602819"/>
              <a:gd name="connsiteY63" fmla="*/ 53992 h 602041"/>
              <a:gd name="connsiteX64" fmla="*/ 129133 w 602819"/>
              <a:gd name="connsiteY64" fmla="*/ 64468 h 602041"/>
              <a:gd name="connsiteX65" fmla="*/ 129133 w 602819"/>
              <a:gd name="connsiteY65" fmla="*/ 113624 h 602041"/>
              <a:gd name="connsiteX66" fmla="*/ 164645 w 602819"/>
              <a:gd name="connsiteY66" fmla="*/ 149081 h 602041"/>
              <a:gd name="connsiteX67" fmla="*/ 301042 w 602819"/>
              <a:gd name="connsiteY67" fmla="*/ 96701 h 602041"/>
              <a:gd name="connsiteX68" fmla="*/ 506041 w 602819"/>
              <a:gd name="connsiteY68" fmla="*/ 300580 h 602041"/>
              <a:gd name="connsiteX69" fmla="*/ 301042 w 602819"/>
              <a:gd name="connsiteY69" fmla="*/ 505264 h 602041"/>
              <a:gd name="connsiteX70" fmla="*/ 96850 w 602819"/>
              <a:gd name="connsiteY70" fmla="*/ 300580 h 602041"/>
              <a:gd name="connsiteX71" fmla="*/ 149310 w 602819"/>
              <a:gd name="connsiteY71" fmla="*/ 164392 h 602041"/>
              <a:gd name="connsiteX72" fmla="*/ 113799 w 602819"/>
              <a:gd name="connsiteY72" fmla="*/ 128935 h 602041"/>
              <a:gd name="connsiteX73" fmla="*/ 64567 w 602819"/>
              <a:gd name="connsiteY73" fmla="*/ 128935 h 602041"/>
              <a:gd name="connsiteX74" fmla="*/ 54075 w 602819"/>
              <a:gd name="connsiteY74" fmla="*/ 118459 h 602041"/>
              <a:gd name="connsiteX75" fmla="*/ 64567 w 602819"/>
              <a:gd name="connsiteY75" fmla="*/ 107177 h 602041"/>
              <a:gd name="connsiteX76" fmla="*/ 92007 w 602819"/>
              <a:gd name="connsiteY76" fmla="*/ 107177 h 602041"/>
              <a:gd name="connsiteX77" fmla="*/ 81515 w 602819"/>
              <a:gd name="connsiteY77" fmla="*/ 96701 h 602041"/>
              <a:gd name="connsiteX78" fmla="*/ 32283 w 602819"/>
              <a:gd name="connsiteY78" fmla="*/ 96701 h 602041"/>
              <a:gd name="connsiteX79" fmla="*/ 21791 w 602819"/>
              <a:gd name="connsiteY79" fmla="*/ 86226 h 602041"/>
              <a:gd name="connsiteX80" fmla="*/ 32283 w 602819"/>
              <a:gd name="connsiteY80" fmla="*/ 74944 h 602041"/>
              <a:gd name="connsiteX81" fmla="*/ 59724 w 602819"/>
              <a:gd name="connsiteY81" fmla="*/ 74944 h 602041"/>
              <a:gd name="connsiteX82" fmla="*/ 49232 w 602819"/>
              <a:gd name="connsiteY82" fmla="*/ 64468 h 602041"/>
              <a:gd name="connsiteX83" fmla="*/ 10492 w 602819"/>
              <a:gd name="connsiteY83" fmla="*/ 64468 h 602041"/>
              <a:gd name="connsiteX84" fmla="*/ 0 w 602819"/>
              <a:gd name="connsiteY84" fmla="*/ 53992 h 602041"/>
              <a:gd name="connsiteX85" fmla="*/ 10492 w 602819"/>
              <a:gd name="connsiteY85" fmla="*/ 42710 h 602041"/>
              <a:gd name="connsiteX86" fmla="*/ 27441 w 602819"/>
              <a:gd name="connsiteY86" fmla="*/ 42710 h 602041"/>
              <a:gd name="connsiteX87" fmla="*/ 13720 w 602819"/>
              <a:gd name="connsiteY87" fmla="*/ 29011 h 602041"/>
              <a:gd name="connsiteX88" fmla="*/ 13720 w 602819"/>
              <a:gd name="connsiteY88" fmla="*/ 13700 h 602041"/>
              <a:gd name="connsiteX89" fmla="*/ 29055 w 602819"/>
              <a:gd name="connsiteY89" fmla="*/ 13700 h 602041"/>
              <a:gd name="connsiteX90" fmla="*/ 42775 w 602819"/>
              <a:gd name="connsiteY90" fmla="*/ 27399 h 602041"/>
              <a:gd name="connsiteX91" fmla="*/ 42775 w 602819"/>
              <a:gd name="connsiteY91" fmla="*/ 10476 h 602041"/>
              <a:gd name="connsiteX92" fmla="*/ 54075 w 602819"/>
              <a:gd name="connsiteY92" fmla="*/ 0 h 602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02819" h="602041">
                <a:moveTo>
                  <a:pt x="301042" y="215161"/>
                </a:moveTo>
                <a:cubicBezTo>
                  <a:pt x="281672" y="215161"/>
                  <a:pt x="263109" y="221607"/>
                  <a:pt x="248582" y="232889"/>
                </a:cubicBezTo>
                <a:lnTo>
                  <a:pt x="296199" y="280434"/>
                </a:lnTo>
                <a:cubicBezTo>
                  <a:pt x="297814" y="279628"/>
                  <a:pt x="299428" y="279628"/>
                  <a:pt x="301042" y="279628"/>
                </a:cubicBezTo>
                <a:cubicBezTo>
                  <a:pt x="313148" y="279628"/>
                  <a:pt x="322833" y="289298"/>
                  <a:pt x="322833" y="300580"/>
                </a:cubicBezTo>
                <a:cubicBezTo>
                  <a:pt x="322833" y="312668"/>
                  <a:pt x="313148" y="322338"/>
                  <a:pt x="301042" y="322338"/>
                </a:cubicBezTo>
                <a:cubicBezTo>
                  <a:pt x="289743" y="322338"/>
                  <a:pt x="280058" y="312668"/>
                  <a:pt x="280058" y="300580"/>
                </a:cubicBezTo>
                <a:cubicBezTo>
                  <a:pt x="280058" y="298968"/>
                  <a:pt x="280058" y="297357"/>
                  <a:pt x="280865" y="295745"/>
                </a:cubicBezTo>
                <a:lnTo>
                  <a:pt x="233247" y="248200"/>
                </a:lnTo>
                <a:cubicBezTo>
                  <a:pt x="221948" y="262705"/>
                  <a:pt x="215491" y="281240"/>
                  <a:pt x="215491" y="300580"/>
                </a:cubicBezTo>
                <a:cubicBezTo>
                  <a:pt x="215491" y="348125"/>
                  <a:pt x="254231" y="386805"/>
                  <a:pt x="301042" y="386805"/>
                </a:cubicBezTo>
                <a:cubicBezTo>
                  <a:pt x="348660" y="386805"/>
                  <a:pt x="387400" y="348125"/>
                  <a:pt x="387400" y="300580"/>
                </a:cubicBezTo>
                <a:cubicBezTo>
                  <a:pt x="387400" y="253841"/>
                  <a:pt x="348660" y="215161"/>
                  <a:pt x="301042" y="215161"/>
                </a:cubicBezTo>
                <a:close/>
                <a:moveTo>
                  <a:pt x="301042" y="118459"/>
                </a:moveTo>
                <a:cubicBezTo>
                  <a:pt x="255038" y="118459"/>
                  <a:pt x="212263" y="136188"/>
                  <a:pt x="179979" y="164392"/>
                </a:cubicBezTo>
                <a:lnTo>
                  <a:pt x="233247" y="217578"/>
                </a:lnTo>
                <a:cubicBezTo>
                  <a:pt x="251810" y="202267"/>
                  <a:pt x="275215" y="193403"/>
                  <a:pt x="301042" y="193403"/>
                </a:cubicBezTo>
                <a:cubicBezTo>
                  <a:pt x="360766" y="193403"/>
                  <a:pt x="409191" y="241753"/>
                  <a:pt x="409191" y="300580"/>
                </a:cubicBezTo>
                <a:cubicBezTo>
                  <a:pt x="409191" y="360212"/>
                  <a:pt x="360766" y="408563"/>
                  <a:pt x="301042" y="408563"/>
                </a:cubicBezTo>
                <a:cubicBezTo>
                  <a:pt x="242125" y="408563"/>
                  <a:pt x="193700" y="360212"/>
                  <a:pt x="193700" y="300580"/>
                </a:cubicBezTo>
                <a:cubicBezTo>
                  <a:pt x="193700" y="274793"/>
                  <a:pt x="202578" y="251423"/>
                  <a:pt x="217912" y="232889"/>
                </a:cubicBezTo>
                <a:lnTo>
                  <a:pt x="164645" y="179703"/>
                </a:lnTo>
                <a:cubicBezTo>
                  <a:pt x="136397" y="211937"/>
                  <a:pt x="118641" y="254647"/>
                  <a:pt x="118641" y="300580"/>
                </a:cubicBezTo>
                <a:cubicBezTo>
                  <a:pt x="118641" y="401310"/>
                  <a:pt x="200157" y="483506"/>
                  <a:pt x="301042" y="483506"/>
                </a:cubicBezTo>
                <a:cubicBezTo>
                  <a:pt x="401927" y="483506"/>
                  <a:pt x="484250" y="401310"/>
                  <a:pt x="484250" y="300580"/>
                </a:cubicBezTo>
                <a:cubicBezTo>
                  <a:pt x="484250" y="199849"/>
                  <a:pt x="401927" y="118459"/>
                  <a:pt x="301042" y="118459"/>
                </a:cubicBezTo>
                <a:close/>
                <a:moveTo>
                  <a:pt x="301021" y="0"/>
                </a:moveTo>
                <a:cubicBezTo>
                  <a:pt x="467252" y="0"/>
                  <a:pt x="602819" y="134593"/>
                  <a:pt x="602819" y="300618"/>
                </a:cubicBezTo>
                <a:cubicBezTo>
                  <a:pt x="602819" y="380406"/>
                  <a:pt x="572155" y="452135"/>
                  <a:pt x="521317" y="506134"/>
                </a:cubicBezTo>
                <a:lnTo>
                  <a:pt x="598784" y="583504"/>
                </a:lnTo>
                <a:cubicBezTo>
                  <a:pt x="602819" y="587534"/>
                  <a:pt x="602819" y="594788"/>
                  <a:pt x="597977" y="598817"/>
                </a:cubicBezTo>
                <a:cubicBezTo>
                  <a:pt x="596363" y="600429"/>
                  <a:pt x="593136" y="602041"/>
                  <a:pt x="590715" y="602041"/>
                </a:cubicBezTo>
                <a:cubicBezTo>
                  <a:pt x="588294" y="602041"/>
                  <a:pt x="585066" y="600429"/>
                  <a:pt x="583452" y="598817"/>
                </a:cubicBezTo>
                <a:lnTo>
                  <a:pt x="505985" y="520641"/>
                </a:lnTo>
                <a:cubicBezTo>
                  <a:pt x="452727" y="571415"/>
                  <a:pt x="380102" y="602041"/>
                  <a:pt x="301021" y="602041"/>
                </a:cubicBezTo>
                <a:cubicBezTo>
                  <a:pt x="221940" y="602041"/>
                  <a:pt x="150122" y="571415"/>
                  <a:pt x="96057" y="520641"/>
                </a:cubicBezTo>
                <a:lnTo>
                  <a:pt x="18590" y="598817"/>
                </a:lnTo>
                <a:cubicBezTo>
                  <a:pt x="16169" y="600429"/>
                  <a:pt x="13748" y="602041"/>
                  <a:pt x="10520" y="602041"/>
                </a:cubicBezTo>
                <a:cubicBezTo>
                  <a:pt x="8099" y="602041"/>
                  <a:pt x="5679" y="600429"/>
                  <a:pt x="3258" y="598817"/>
                </a:cubicBezTo>
                <a:cubicBezTo>
                  <a:pt x="-777" y="594788"/>
                  <a:pt x="-777" y="587534"/>
                  <a:pt x="3258" y="583504"/>
                </a:cubicBezTo>
                <a:lnTo>
                  <a:pt x="80725" y="506134"/>
                </a:lnTo>
                <a:cubicBezTo>
                  <a:pt x="30694" y="452135"/>
                  <a:pt x="30" y="379600"/>
                  <a:pt x="30" y="300618"/>
                </a:cubicBezTo>
                <a:cubicBezTo>
                  <a:pt x="30" y="245814"/>
                  <a:pt x="15362" y="191815"/>
                  <a:pt x="43605" y="145070"/>
                </a:cubicBezTo>
                <a:cubicBezTo>
                  <a:pt x="46833" y="139429"/>
                  <a:pt x="53288" y="137817"/>
                  <a:pt x="58130" y="141041"/>
                </a:cubicBezTo>
                <a:cubicBezTo>
                  <a:pt x="63779" y="144264"/>
                  <a:pt x="65393" y="150712"/>
                  <a:pt x="62165" y="156354"/>
                </a:cubicBezTo>
                <a:cubicBezTo>
                  <a:pt x="35536" y="199875"/>
                  <a:pt x="21818" y="249843"/>
                  <a:pt x="21818" y="300618"/>
                </a:cubicBezTo>
                <a:cubicBezTo>
                  <a:pt x="21818" y="454553"/>
                  <a:pt x="146894" y="580281"/>
                  <a:pt x="301021" y="580281"/>
                </a:cubicBezTo>
                <a:cubicBezTo>
                  <a:pt x="455148" y="580281"/>
                  <a:pt x="581031" y="454553"/>
                  <a:pt x="581031" y="300618"/>
                </a:cubicBezTo>
                <a:cubicBezTo>
                  <a:pt x="581031" y="146682"/>
                  <a:pt x="455148" y="21761"/>
                  <a:pt x="301021" y="21761"/>
                </a:cubicBezTo>
                <a:cubicBezTo>
                  <a:pt x="250183" y="21761"/>
                  <a:pt x="200153" y="35462"/>
                  <a:pt x="156578" y="62058"/>
                </a:cubicBezTo>
                <a:cubicBezTo>
                  <a:pt x="150929" y="65282"/>
                  <a:pt x="144473" y="63670"/>
                  <a:pt x="141246" y="58028"/>
                </a:cubicBezTo>
                <a:cubicBezTo>
                  <a:pt x="138018" y="53193"/>
                  <a:pt x="139632" y="46745"/>
                  <a:pt x="145280" y="43521"/>
                </a:cubicBezTo>
                <a:cubicBezTo>
                  <a:pt x="192083" y="15313"/>
                  <a:pt x="246149" y="0"/>
                  <a:pt x="301021" y="0"/>
                </a:cubicBezTo>
                <a:close/>
                <a:moveTo>
                  <a:pt x="54075" y="0"/>
                </a:moveTo>
                <a:cubicBezTo>
                  <a:pt x="59724" y="0"/>
                  <a:pt x="64567" y="4835"/>
                  <a:pt x="64567" y="10476"/>
                </a:cubicBezTo>
                <a:lnTo>
                  <a:pt x="64567" y="49157"/>
                </a:lnTo>
                <a:lnTo>
                  <a:pt x="75059" y="59633"/>
                </a:lnTo>
                <a:lnTo>
                  <a:pt x="75059" y="32234"/>
                </a:lnTo>
                <a:cubicBezTo>
                  <a:pt x="75059" y="26593"/>
                  <a:pt x="79901" y="21758"/>
                  <a:pt x="86358" y="21758"/>
                </a:cubicBezTo>
                <a:cubicBezTo>
                  <a:pt x="92007" y="21758"/>
                  <a:pt x="96850" y="26593"/>
                  <a:pt x="96850" y="32234"/>
                </a:cubicBezTo>
                <a:lnTo>
                  <a:pt x="96850" y="81390"/>
                </a:lnTo>
                <a:lnTo>
                  <a:pt x="107342" y="91866"/>
                </a:lnTo>
                <a:lnTo>
                  <a:pt x="107342" y="64468"/>
                </a:lnTo>
                <a:cubicBezTo>
                  <a:pt x="107342" y="58827"/>
                  <a:pt x="112185" y="53992"/>
                  <a:pt x="118641" y="53992"/>
                </a:cubicBezTo>
                <a:cubicBezTo>
                  <a:pt x="124291" y="53992"/>
                  <a:pt x="129133" y="58827"/>
                  <a:pt x="129133" y="64468"/>
                </a:cubicBezTo>
                <a:lnTo>
                  <a:pt x="129133" y="113624"/>
                </a:lnTo>
                <a:lnTo>
                  <a:pt x="164645" y="149081"/>
                </a:lnTo>
                <a:cubicBezTo>
                  <a:pt x="200964" y="116848"/>
                  <a:pt x="248582" y="96701"/>
                  <a:pt x="301042" y="96701"/>
                </a:cubicBezTo>
                <a:cubicBezTo>
                  <a:pt x="414034" y="96701"/>
                  <a:pt x="506041" y="188568"/>
                  <a:pt x="506041" y="300580"/>
                </a:cubicBezTo>
                <a:cubicBezTo>
                  <a:pt x="506041" y="413398"/>
                  <a:pt x="414034" y="505264"/>
                  <a:pt x="301042" y="505264"/>
                </a:cubicBezTo>
                <a:cubicBezTo>
                  <a:pt x="188857" y="505264"/>
                  <a:pt x="96850" y="413398"/>
                  <a:pt x="96850" y="300580"/>
                </a:cubicBezTo>
                <a:cubicBezTo>
                  <a:pt x="96850" y="248200"/>
                  <a:pt x="117027" y="200655"/>
                  <a:pt x="149310" y="164392"/>
                </a:cubicBezTo>
                <a:lnTo>
                  <a:pt x="113799" y="128935"/>
                </a:lnTo>
                <a:lnTo>
                  <a:pt x="64567" y="128935"/>
                </a:lnTo>
                <a:cubicBezTo>
                  <a:pt x="58917" y="128935"/>
                  <a:pt x="54075" y="124100"/>
                  <a:pt x="54075" y="118459"/>
                </a:cubicBezTo>
                <a:cubicBezTo>
                  <a:pt x="54075" y="112013"/>
                  <a:pt x="58917" y="107177"/>
                  <a:pt x="64567" y="107177"/>
                </a:cubicBezTo>
                <a:lnTo>
                  <a:pt x="92007" y="107177"/>
                </a:lnTo>
                <a:lnTo>
                  <a:pt x="81515" y="96701"/>
                </a:lnTo>
                <a:lnTo>
                  <a:pt x="32283" y="96701"/>
                </a:lnTo>
                <a:cubicBezTo>
                  <a:pt x="26634" y="96701"/>
                  <a:pt x="21791" y="91866"/>
                  <a:pt x="21791" y="86226"/>
                </a:cubicBezTo>
                <a:cubicBezTo>
                  <a:pt x="21791" y="79779"/>
                  <a:pt x="26634" y="74944"/>
                  <a:pt x="32283" y="74944"/>
                </a:cubicBezTo>
                <a:lnTo>
                  <a:pt x="59724" y="74944"/>
                </a:lnTo>
                <a:lnTo>
                  <a:pt x="49232" y="64468"/>
                </a:lnTo>
                <a:lnTo>
                  <a:pt x="10492" y="64468"/>
                </a:lnTo>
                <a:cubicBezTo>
                  <a:pt x="4842" y="64468"/>
                  <a:pt x="0" y="59633"/>
                  <a:pt x="0" y="53992"/>
                </a:cubicBezTo>
                <a:cubicBezTo>
                  <a:pt x="0" y="47545"/>
                  <a:pt x="4842" y="42710"/>
                  <a:pt x="10492" y="42710"/>
                </a:cubicBezTo>
                <a:lnTo>
                  <a:pt x="27441" y="42710"/>
                </a:lnTo>
                <a:lnTo>
                  <a:pt x="13720" y="29011"/>
                </a:lnTo>
                <a:cubicBezTo>
                  <a:pt x="9685" y="24981"/>
                  <a:pt x="9685" y="17729"/>
                  <a:pt x="13720" y="13700"/>
                </a:cubicBezTo>
                <a:cubicBezTo>
                  <a:pt x="17756" y="9670"/>
                  <a:pt x="25020" y="9670"/>
                  <a:pt x="29055" y="13700"/>
                </a:cubicBezTo>
                <a:lnTo>
                  <a:pt x="42775" y="27399"/>
                </a:lnTo>
                <a:lnTo>
                  <a:pt x="42775" y="10476"/>
                </a:lnTo>
                <a:cubicBezTo>
                  <a:pt x="42775" y="4835"/>
                  <a:pt x="47618" y="0"/>
                  <a:pt x="5407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1" name="logic-board-games_103231"/>
          <p:cNvSpPr>
            <a:spLocks noChangeAspect="1"/>
          </p:cNvSpPr>
          <p:nvPr/>
        </p:nvSpPr>
        <p:spPr bwMode="auto">
          <a:xfrm>
            <a:off x="9457798" y="2414656"/>
            <a:ext cx="382512" cy="472924"/>
          </a:xfrm>
          <a:custGeom>
            <a:avLst/>
            <a:gdLst>
              <a:gd name="T0" fmla="*/ 278945 h 440259"/>
              <a:gd name="T1" fmla="*/ 278945 h 440259"/>
              <a:gd name="T2" fmla="*/ 278945 h 440259"/>
              <a:gd name="T3" fmla="*/ 278945 h 440259"/>
              <a:gd name="T4" fmla="*/ 278945 h 440259"/>
              <a:gd name="T5" fmla="*/ 278945 h 440259"/>
              <a:gd name="T6" fmla="*/ 278945 h 440259"/>
              <a:gd name="T7" fmla="*/ 278945 h 440259"/>
              <a:gd name="T8" fmla="*/ 278945 h 440259"/>
              <a:gd name="T9" fmla="*/ 278945 h 440259"/>
              <a:gd name="T10" fmla="*/ 278945 h 440259"/>
              <a:gd name="T11" fmla="*/ 278945 h 440259"/>
              <a:gd name="T12" fmla="*/ 278945 h 440259"/>
              <a:gd name="T13" fmla="*/ 278945 h 440259"/>
              <a:gd name="T14" fmla="*/ 278945 h 440259"/>
              <a:gd name="T15" fmla="*/ 278945 h 440259"/>
              <a:gd name="T16" fmla="*/ 278945 h 440259"/>
              <a:gd name="T17" fmla="*/ 278945 h 440259"/>
              <a:gd name="T18" fmla="*/ 278945 h 440259"/>
              <a:gd name="T19" fmla="*/ 278945 h 440259"/>
              <a:gd name="T20" fmla="*/ 278945 h 440259"/>
              <a:gd name="T21" fmla="*/ 278945 h 440259"/>
              <a:gd name="T22" fmla="*/ 278945 h 440259"/>
              <a:gd name="T23" fmla="*/ 278945 h 440259"/>
              <a:gd name="T24" fmla="*/ 278945 h 440259"/>
              <a:gd name="T25" fmla="*/ 278945 h 440259"/>
              <a:gd name="T26" fmla="*/ 278945 h 440259"/>
              <a:gd name="T27" fmla="*/ 278945 h 440259"/>
              <a:gd name="T28" fmla="*/ 278945 h 440259"/>
              <a:gd name="T29" fmla="*/ 278945 h 440259"/>
              <a:gd name="T30" fmla="*/ 278945 h 440259"/>
              <a:gd name="T31" fmla="*/ 278945 h 440259"/>
              <a:gd name="T32" fmla="*/ 278945 h 440259"/>
              <a:gd name="T33" fmla="*/ 278945 h 440259"/>
              <a:gd name="T34" fmla="*/ 278945 h 440259"/>
              <a:gd name="T35" fmla="*/ 278945 h 440259"/>
              <a:gd name="T36" fmla="*/ 278945 h 440259"/>
              <a:gd name="T37" fmla="*/ 278945 h 440259"/>
              <a:gd name="T38" fmla="*/ 278945 h 440259"/>
              <a:gd name="T39" fmla="*/ 278945 h 440259"/>
              <a:gd name="T40" fmla="*/ 278945 h 440259"/>
              <a:gd name="T41" fmla="*/ 278945 h 440259"/>
              <a:gd name="T42" fmla="*/ 278945 h 440259"/>
              <a:gd name="T43" fmla="*/ 278945 h 440259"/>
              <a:gd name="T44" fmla="*/ 278945 h 440259"/>
              <a:gd name="T45" fmla="*/ 278945 h 440259"/>
              <a:gd name="T46" fmla="*/ 88862 h 440259"/>
              <a:gd name="T47" fmla="*/ 88862 h 440259"/>
              <a:gd name="T48" fmla="*/ 278945 h 440259"/>
              <a:gd name="T49" fmla="*/ 278945 h 440259"/>
              <a:gd name="T50" fmla="*/ 278945 h 440259"/>
              <a:gd name="T51" fmla="*/ 278945 h 440259"/>
              <a:gd name="T52" fmla="*/ 278945 h 440259"/>
              <a:gd name="T53" fmla="*/ 278945 h 440259"/>
              <a:gd name="T54" fmla="*/ 278945 h 440259"/>
              <a:gd name="T55" fmla="*/ 278945 h 440259"/>
              <a:gd name="T56" fmla="*/ 278945 h 440259"/>
              <a:gd name="T57" fmla="*/ 278945 h 440259"/>
              <a:gd name="T58" fmla="*/ 278945 h 440259"/>
              <a:gd name="T59" fmla="*/ 278945 h 440259"/>
              <a:gd name="T60" fmla="*/ 278945 h 440259"/>
              <a:gd name="T61" fmla="*/ 278945 h 440259"/>
              <a:gd name="T62" fmla="*/ 278945 h 440259"/>
              <a:gd name="T63" fmla="*/ 278945 h 440259"/>
              <a:gd name="T64" fmla="*/ 278945 h 440259"/>
              <a:gd name="T65" fmla="*/ 278945 h 440259"/>
              <a:gd name="T66" fmla="*/ 278945 h 440259"/>
              <a:gd name="T67" fmla="*/ 278945 h 440259"/>
              <a:gd name="T68" fmla="*/ 88862 h 440259"/>
              <a:gd name="T69" fmla="*/ 88862 h 440259"/>
              <a:gd name="T70" fmla="*/ 278945 h 440259"/>
              <a:gd name="T71" fmla="*/ 278945 h 440259"/>
              <a:gd name="T72" fmla="*/ 278945 h 440259"/>
              <a:gd name="T73" fmla="*/ 278945 h 440259"/>
              <a:gd name="T74" fmla="*/ 278945 h 440259"/>
              <a:gd name="T75" fmla="*/ 278945 h 440259"/>
              <a:gd name="T76" fmla="*/ 278945 h 440259"/>
              <a:gd name="T77" fmla="*/ 278945 h 440259"/>
              <a:gd name="T78" fmla="*/ 278945 h 440259"/>
              <a:gd name="T79" fmla="*/ 278945 h 440259"/>
              <a:gd name="T80" fmla="*/ 278945 h 440259"/>
              <a:gd name="T81" fmla="*/ 278945 h 440259"/>
              <a:gd name="T82" fmla="*/ 278945 h 440259"/>
              <a:gd name="T83" fmla="*/ 278945 h 440259"/>
              <a:gd name="T84" fmla="*/ 278945 h 440259"/>
              <a:gd name="T85" fmla="*/ 278945 h 440259"/>
              <a:gd name="T86" fmla="*/ 278945 h 440259"/>
              <a:gd name="T87" fmla="*/ 278945 h 440259"/>
              <a:gd name="T88" fmla="*/ 278945 h 440259"/>
              <a:gd name="T89" fmla="*/ 278945 h 440259"/>
              <a:gd name="T90" fmla="*/ 278945 h 440259"/>
              <a:gd name="T91" fmla="*/ 278945 h 440259"/>
              <a:gd name="T92" fmla="*/ 278945 h 440259"/>
              <a:gd name="T93" fmla="*/ 278945 h 440259"/>
              <a:gd name="T94" fmla="*/ 278945 h 440259"/>
              <a:gd name="T95" fmla="*/ 278945 h 440259"/>
              <a:gd name="T96" fmla="*/ 278945 h 440259"/>
              <a:gd name="T97" fmla="*/ 278945 h 440259"/>
              <a:gd name="T98" fmla="*/ 278945 h 440259"/>
              <a:gd name="T99" fmla="*/ 278945 h 4402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4824" h="5974">
                <a:moveTo>
                  <a:pt x="1726" y="3968"/>
                </a:moveTo>
                <a:lnTo>
                  <a:pt x="1726" y="4180"/>
                </a:lnTo>
                <a:cubicBezTo>
                  <a:pt x="1726" y="4269"/>
                  <a:pt x="1759" y="4351"/>
                  <a:pt x="1813" y="4413"/>
                </a:cubicBezTo>
                <a:lnTo>
                  <a:pt x="1813" y="5173"/>
                </a:lnTo>
                <a:cubicBezTo>
                  <a:pt x="1813" y="5349"/>
                  <a:pt x="1957" y="5492"/>
                  <a:pt x="2133" y="5492"/>
                </a:cubicBezTo>
                <a:lnTo>
                  <a:pt x="2691" y="5492"/>
                </a:lnTo>
                <a:cubicBezTo>
                  <a:pt x="2867" y="5492"/>
                  <a:pt x="3010" y="5349"/>
                  <a:pt x="3010" y="5173"/>
                </a:cubicBezTo>
                <a:lnTo>
                  <a:pt x="3010" y="4413"/>
                </a:lnTo>
                <a:cubicBezTo>
                  <a:pt x="3065" y="4351"/>
                  <a:pt x="3098" y="4269"/>
                  <a:pt x="3098" y="4180"/>
                </a:cubicBezTo>
                <a:lnTo>
                  <a:pt x="3098" y="3968"/>
                </a:lnTo>
                <a:cubicBezTo>
                  <a:pt x="3663" y="3702"/>
                  <a:pt x="4025" y="3138"/>
                  <a:pt x="4025" y="2508"/>
                </a:cubicBezTo>
                <a:cubicBezTo>
                  <a:pt x="4025" y="1618"/>
                  <a:pt x="3301" y="895"/>
                  <a:pt x="2412" y="895"/>
                </a:cubicBezTo>
                <a:cubicBezTo>
                  <a:pt x="1523" y="895"/>
                  <a:pt x="799" y="1618"/>
                  <a:pt x="799" y="2508"/>
                </a:cubicBezTo>
                <a:cubicBezTo>
                  <a:pt x="799" y="3138"/>
                  <a:pt x="1160" y="3702"/>
                  <a:pt x="1726" y="3968"/>
                </a:cubicBezTo>
                <a:close/>
                <a:moveTo>
                  <a:pt x="2770" y="5173"/>
                </a:moveTo>
                <a:cubicBezTo>
                  <a:pt x="2770" y="5216"/>
                  <a:pt x="2734" y="5252"/>
                  <a:pt x="2691" y="5252"/>
                </a:cubicBezTo>
                <a:lnTo>
                  <a:pt x="2133" y="5252"/>
                </a:lnTo>
                <a:cubicBezTo>
                  <a:pt x="2090" y="5252"/>
                  <a:pt x="2053" y="5216"/>
                  <a:pt x="2053" y="5173"/>
                </a:cubicBezTo>
                <a:lnTo>
                  <a:pt x="2053" y="5014"/>
                </a:lnTo>
                <a:lnTo>
                  <a:pt x="2451" y="5014"/>
                </a:lnTo>
                <a:cubicBezTo>
                  <a:pt x="2517" y="5014"/>
                  <a:pt x="2571" y="4960"/>
                  <a:pt x="2571" y="4894"/>
                </a:cubicBezTo>
                <a:cubicBezTo>
                  <a:pt x="2571" y="4828"/>
                  <a:pt x="2517" y="4774"/>
                  <a:pt x="2451" y="4774"/>
                </a:cubicBezTo>
                <a:lnTo>
                  <a:pt x="2053" y="4774"/>
                </a:lnTo>
                <a:lnTo>
                  <a:pt x="2053" y="4534"/>
                </a:lnTo>
                <a:cubicBezTo>
                  <a:pt x="2063" y="4535"/>
                  <a:pt x="2072" y="4536"/>
                  <a:pt x="2082" y="4536"/>
                </a:cubicBezTo>
                <a:lnTo>
                  <a:pt x="2742" y="4536"/>
                </a:lnTo>
                <a:cubicBezTo>
                  <a:pt x="2752" y="4536"/>
                  <a:pt x="2761" y="4535"/>
                  <a:pt x="2770" y="4534"/>
                </a:cubicBezTo>
                <a:lnTo>
                  <a:pt x="2770" y="5173"/>
                </a:lnTo>
                <a:close/>
                <a:moveTo>
                  <a:pt x="2412" y="1135"/>
                </a:moveTo>
                <a:cubicBezTo>
                  <a:pt x="3169" y="1135"/>
                  <a:pt x="3785" y="1751"/>
                  <a:pt x="3785" y="2508"/>
                </a:cubicBezTo>
                <a:cubicBezTo>
                  <a:pt x="3785" y="3067"/>
                  <a:pt x="3450" y="3566"/>
                  <a:pt x="2932" y="3778"/>
                </a:cubicBezTo>
                <a:cubicBezTo>
                  <a:pt x="2887" y="3797"/>
                  <a:pt x="2858" y="3840"/>
                  <a:pt x="2858" y="3889"/>
                </a:cubicBezTo>
                <a:lnTo>
                  <a:pt x="2858" y="4180"/>
                </a:lnTo>
                <a:cubicBezTo>
                  <a:pt x="2858" y="4244"/>
                  <a:pt x="2806" y="4296"/>
                  <a:pt x="2742" y="4296"/>
                </a:cubicBezTo>
                <a:lnTo>
                  <a:pt x="2082" y="4296"/>
                </a:lnTo>
                <a:cubicBezTo>
                  <a:pt x="2018" y="4296"/>
                  <a:pt x="1966" y="4244"/>
                  <a:pt x="1966" y="4180"/>
                </a:cubicBezTo>
                <a:lnTo>
                  <a:pt x="1966" y="3889"/>
                </a:lnTo>
                <a:cubicBezTo>
                  <a:pt x="1966" y="3840"/>
                  <a:pt x="1937" y="3797"/>
                  <a:pt x="1892" y="3778"/>
                </a:cubicBezTo>
                <a:cubicBezTo>
                  <a:pt x="1374" y="3566"/>
                  <a:pt x="1039" y="3067"/>
                  <a:pt x="1039" y="2508"/>
                </a:cubicBezTo>
                <a:cubicBezTo>
                  <a:pt x="1039" y="1751"/>
                  <a:pt x="1655" y="1135"/>
                  <a:pt x="2412" y="1135"/>
                </a:cubicBezTo>
                <a:close/>
                <a:moveTo>
                  <a:pt x="2292" y="453"/>
                </a:moveTo>
                <a:lnTo>
                  <a:pt x="2292" y="120"/>
                </a:lnTo>
                <a:cubicBezTo>
                  <a:pt x="2292" y="54"/>
                  <a:pt x="2346" y="0"/>
                  <a:pt x="2412" y="0"/>
                </a:cubicBezTo>
                <a:cubicBezTo>
                  <a:pt x="2478" y="0"/>
                  <a:pt x="2532" y="54"/>
                  <a:pt x="2532" y="120"/>
                </a:cubicBezTo>
                <a:lnTo>
                  <a:pt x="2532" y="453"/>
                </a:lnTo>
                <a:cubicBezTo>
                  <a:pt x="2532" y="519"/>
                  <a:pt x="2478" y="573"/>
                  <a:pt x="2412" y="573"/>
                </a:cubicBezTo>
                <a:cubicBezTo>
                  <a:pt x="2346" y="573"/>
                  <a:pt x="2292" y="519"/>
                  <a:pt x="2292" y="453"/>
                </a:cubicBezTo>
                <a:close/>
                <a:moveTo>
                  <a:pt x="2292" y="1561"/>
                </a:moveTo>
                <a:cubicBezTo>
                  <a:pt x="2292" y="1495"/>
                  <a:pt x="2346" y="1441"/>
                  <a:pt x="2412" y="1441"/>
                </a:cubicBezTo>
                <a:cubicBezTo>
                  <a:pt x="3033" y="1441"/>
                  <a:pt x="3539" y="1947"/>
                  <a:pt x="3539" y="2568"/>
                </a:cubicBezTo>
                <a:cubicBezTo>
                  <a:pt x="3539" y="2635"/>
                  <a:pt x="3485" y="2688"/>
                  <a:pt x="3419" y="2688"/>
                </a:cubicBezTo>
                <a:cubicBezTo>
                  <a:pt x="3353" y="2688"/>
                  <a:pt x="3299" y="2635"/>
                  <a:pt x="3299" y="2568"/>
                </a:cubicBezTo>
                <a:cubicBezTo>
                  <a:pt x="3299" y="2079"/>
                  <a:pt x="2901" y="1681"/>
                  <a:pt x="2412" y="1681"/>
                </a:cubicBezTo>
                <a:cubicBezTo>
                  <a:pt x="2346" y="1681"/>
                  <a:pt x="2292" y="1628"/>
                  <a:pt x="2292" y="1561"/>
                </a:cubicBezTo>
                <a:close/>
                <a:moveTo>
                  <a:pt x="4117" y="706"/>
                </a:moveTo>
                <a:cubicBezTo>
                  <a:pt x="4164" y="753"/>
                  <a:pt x="4164" y="829"/>
                  <a:pt x="4117" y="876"/>
                </a:cubicBezTo>
                <a:lnTo>
                  <a:pt x="3896" y="1098"/>
                </a:lnTo>
                <a:cubicBezTo>
                  <a:pt x="3873" y="1121"/>
                  <a:pt x="3842" y="1133"/>
                  <a:pt x="3811" y="1133"/>
                </a:cubicBezTo>
                <a:cubicBezTo>
                  <a:pt x="3781" y="1133"/>
                  <a:pt x="3750" y="1121"/>
                  <a:pt x="3726" y="1098"/>
                </a:cubicBezTo>
                <a:cubicBezTo>
                  <a:pt x="3680" y="1051"/>
                  <a:pt x="3680" y="975"/>
                  <a:pt x="3726" y="928"/>
                </a:cubicBezTo>
                <a:lnTo>
                  <a:pt x="3948" y="706"/>
                </a:lnTo>
                <a:cubicBezTo>
                  <a:pt x="3995" y="660"/>
                  <a:pt x="4071" y="660"/>
                  <a:pt x="4117" y="706"/>
                </a:cubicBezTo>
                <a:close/>
                <a:moveTo>
                  <a:pt x="4824" y="2412"/>
                </a:moveTo>
                <a:cubicBezTo>
                  <a:pt x="4824" y="2478"/>
                  <a:pt x="4770" y="2532"/>
                  <a:pt x="4704" y="2532"/>
                </a:cubicBezTo>
                <a:lnTo>
                  <a:pt x="4439" y="2532"/>
                </a:lnTo>
                <a:cubicBezTo>
                  <a:pt x="4373" y="2532"/>
                  <a:pt x="4319" y="2478"/>
                  <a:pt x="4319" y="2412"/>
                </a:cubicBezTo>
                <a:cubicBezTo>
                  <a:pt x="4319" y="2346"/>
                  <a:pt x="4373" y="2292"/>
                  <a:pt x="4439" y="2292"/>
                </a:cubicBezTo>
                <a:lnTo>
                  <a:pt x="4704" y="2292"/>
                </a:lnTo>
                <a:cubicBezTo>
                  <a:pt x="4770" y="2292"/>
                  <a:pt x="4824" y="2346"/>
                  <a:pt x="4824" y="2412"/>
                </a:cubicBezTo>
                <a:close/>
                <a:moveTo>
                  <a:pt x="4029" y="5487"/>
                </a:moveTo>
                <a:cubicBezTo>
                  <a:pt x="4029" y="5652"/>
                  <a:pt x="3855" y="5775"/>
                  <a:pt x="3499" y="5863"/>
                </a:cubicBezTo>
                <a:cubicBezTo>
                  <a:pt x="3207" y="5934"/>
                  <a:pt x="2821" y="5974"/>
                  <a:pt x="2412" y="5974"/>
                </a:cubicBezTo>
                <a:cubicBezTo>
                  <a:pt x="1978" y="5974"/>
                  <a:pt x="1561" y="5928"/>
                  <a:pt x="1268" y="5848"/>
                </a:cubicBezTo>
                <a:cubicBezTo>
                  <a:pt x="950" y="5761"/>
                  <a:pt x="795" y="5643"/>
                  <a:pt x="795" y="5487"/>
                </a:cubicBezTo>
                <a:cubicBezTo>
                  <a:pt x="795" y="5302"/>
                  <a:pt x="1009" y="5170"/>
                  <a:pt x="1450" y="5083"/>
                </a:cubicBezTo>
                <a:cubicBezTo>
                  <a:pt x="1515" y="5070"/>
                  <a:pt x="1578" y="5113"/>
                  <a:pt x="1591" y="5178"/>
                </a:cubicBezTo>
                <a:cubicBezTo>
                  <a:pt x="1603" y="5243"/>
                  <a:pt x="1561" y="5306"/>
                  <a:pt x="1496" y="5319"/>
                </a:cubicBezTo>
                <a:cubicBezTo>
                  <a:pt x="1189" y="5379"/>
                  <a:pt x="1069" y="5454"/>
                  <a:pt x="1040" y="5486"/>
                </a:cubicBezTo>
                <a:cubicBezTo>
                  <a:pt x="1059" y="5506"/>
                  <a:pt x="1125" y="5560"/>
                  <a:pt x="1331" y="5617"/>
                </a:cubicBezTo>
                <a:cubicBezTo>
                  <a:pt x="1605" y="5691"/>
                  <a:pt x="1999" y="5734"/>
                  <a:pt x="2412" y="5734"/>
                </a:cubicBezTo>
                <a:cubicBezTo>
                  <a:pt x="2773" y="5734"/>
                  <a:pt x="3118" y="5702"/>
                  <a:pt x="3385" y="5643"/>
                </a:cubicBezTo>
                <a:cubicBezTo>
                  <a:pt x="3676" y="5579"/>
                  <a:pt x="3762" y="5510"/>
                  <a:pt x="3784" y="5486"/>
                </a:cubicBezTo>
                <a:cubicBezTo>
                  <a:pt x="3754" y="5454"/>
                  <a:pt x="3635" y="5379"/>
                  <a:pt x="3328" y="5319"/>
                </a:cubicBezTo>
                <a:cubicBezTo>
                  <a:pt x="3263" y="5306"/>
                  <a:pt x="3220" y="5243"/>
                  <a:pt x="3233" y="5178"/>
                </a:cubicBezTo>
                <a:cubicBezTo>
                  <a:pt x="3246" y="5113"/>
                  <a:pt x="3309" y="5070"/>
                  <a:pt x="3374" y="5083"/>
                </a:cubicBezTo>
                <a:cubicBezTo>
                  <a:pt x="3815" y="5170"/>
                  <a:pt x="4029" y="5302"/>
                  <a:pt x="4029" y="5487"/>
                </a:cubicBezTo>
                <a:close/>
                <a:moveTo>
                  <a:pt x="928" y="1098"/>
                </a:moveTo>
                <a:lnTo>
                  <a:pt x="706" y="876"/>
                </a:lnTo>
                <a:cubicBezTo>
                  <a:pt x="660" y="829"/>
                  <a:pt x="660" y="753"/>
                  <a:pt x="706" y="706"/>
                </a:cubicBezTo>
                <a:cubicBezTo>
                  <a:pt x="753" y="660"/>
                  <a:pt x="829" y="660"/>
                  <a:pt x="876" y="706"/>
                </a:cubicBezTo>
                <a:lnTo>
                  <a:pt x="1098" y="928"/>
                </a:lnTo>
                <a:cubicBezTo>
                  <a:pt x="1144" y="975"/>
                  <a:pt x="1144" y="1051"/>
                  <a:pt x="1098" y="1098"/>
                </a:cubicBezTo>
                <a:cubicBezTo>
                  <a:pt x="1074" y="1121"/>
                  <a:pt x="1043" y="1133"/>
                  <a:pt x="1013" y="1133"/>
                </a:cubicBezTo>
                <a:cubicBezTo>
                  <a:pt x="982" y="1133"/>
                  <a:pt x="951" y="1121"/>
                  <a:pt x="928" y="1098"/>
                </a:cubicBezTo>
                <a:close/>
                <a:moveTo>
                  <a:pt x="505" y="2412"/>
                </a:moveTo>
                <a:cubicBezTo>
                  <a:pt x="505" y="2478"/>
                  <a:pt x="451" y="2532"/>
                  <a:pt x="385" y="2532"/>
                </a:cubicBezTo>
                <a:lnTo>
                  <a:pt x="120" y="2532"/>
                </a:lnTo>
                <a:cubicBezTo>
                  <a:pt x="54" y="2532"/>
                  <a:pt x="0" y="2478"/>
                  <a:pt x="0" y="2412"/>
                </a:cubicBezTo>
                <a:cubicBezTo>
                  <a:pt x="0" y="2346"/>
                  <a:pt x="54" y="2292"/>
                  <a:pt x="120" y="2292"/>
                </a:cubicBezTo>
                <a:lnTo>
                  <a:pt x="385" y="2292"/>
                </a:lnTo>
                <a:cubicBezTo>
                  <a:pt x="451" y="2292"/>
                  <a:pt x="505" y="2346"/>
                  <a:pt x="505" y="24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20" name="文本框 19"/>
          <p:cNvSpPr txBox="1"/>
          <p:nvPr/>
        </p:nvSpPr>
        <p:spPr>
          <a:xfrm>
            <a:off x="1828800" y="4129523"/>
            <a:ext cx="1885283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150000"/>
              </a:lnSpc>
            </a:pPr>
            <a:r>
              <a:rPr lang="zh-CN" altLang="en-US" sz="110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从前</a:t>
            </a:r>
            <a:r>
              <a:rPr lang="zh-CN" altLang="en-US" sz="11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的日色变得慢，车，马，邮件都慢，一生只够爱一个人</a:t>
            </a:r>
            <a:r>
              <a:rPr lang="zh-CN" altLang="en-US" sz="110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11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2287923" y="3729413"/>
            <a:ext cx="9741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从前慢</a:t>
            </a:r>
            <a:endParaRPr lang="zh-CN" altLang="en-US" sz="200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4079574" y="4129523"/>
            <a:ext cx="1913154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150000"/>
              </a:lnSpc>
            </a:pPr>
            <a:r>
              <a:rPr lang="zh-CN" altLang="en-US" sz="110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从前</a:t>
            </a:r>
            <a:r>
              <a:rPr lang="zh-CN" altLang="en-US" sz="11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的日色变得慢，车，马，邮件都慢，一生只够爱一个人</a:t>
            </a:r>
            <a:r>
              <a:rPr lang="zh-CN" altLang="en-US" sz="110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11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4515566" y="3729413"/>
            <a:ext cx="9741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从前慢</a:t>
            </a:r>
            <a:endParaRPr lang="zh-CN" altLang="en-US" sz="200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6367446" y="4129523"/>
            <a:ext cx="1862153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150000"/>
              </a:lnSpc>
            </a:pPr>
            <a:r>
              <a:rPr lang="zh-CN" altLang="en-US" sz="110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从前</a:t>
            </a:r>
            <a:r>
              <a:rPr lang="zh-CN" altLang="en-US" sz="11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的日色变得慢，车，马，邮件都慢，一生只够爱一个人</a:t>
            </a:r>
            <a:r>
              <a:rPr lang="zh-CN" altLang="en-US" sz="110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11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6743209" y="3729413"/>
            <a:ext cx="9741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从前慢</a:t>
            </a:r>
            <a:endParaRPr lang="zh-CN" altLang="en-US" sz="200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8595090" y="4129523"/>
            <a:ext cx="1954198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150000"/>
              </a:lnSpc>
            </a:pPr>
            <a:r>
              <a:rPr lang="zh-CN" altLang="en-US" sz="110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从前</a:t>
            </a:r>
            <a:r>
              <a:rPr lang="zh-CN" altLang="en-US" sz="11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的日色变得慢，车，马，邮件都慢，一生只够爱一个人</a:t>
            </a:r>
            <a:r>
              <a:rPr lang="zh-CN" altLang="en-US" sz="110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11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9123854" y="3729413"/>
            <a:ext cx="9741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从前慢</a:t>
            </a:r>
            <a:endParaRPr lang="zh-CN" altLang="en-US" sz="200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 flipH="1">
            <a:off x="514808" y="3377935"/>
            <a:ext cx="11156492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3081424" y="2633858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rgbClr val="C0BA8A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第一步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5839691" y="2642836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575">
                <a:solidFill>
                  <a:srgbClr val="D3B57A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defRPr>
            </a:lvl1pPr>
          </a:lstStyle>
          <a:p>
            <a:r>
              <a:rPr lang="zh-CN" altLang="en-US" sz="2000" dirty="0">
                <a:solidFill>
                  <a:srgbClr val="C0BA8A"/>
                </a:solidFill>
              </a:rPr>
              <a:t>第二步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8468727" y="2633858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575">
                <a:solidFill>
                  <a:srgbClr val="D3B57A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defRPr>
            </a:lvl1pPr>
          </a:lstStyle>
          <a:p>
            <a:r>
              <a:rPr lang="zh-CN" altLang="en-US" sz="2000" dirty="0">
                <a:solidFill>
                  <a:srgbClr val="C0BA8A"/>
                </a:solidFill>
              </a:rPr>
              <a:t>第三步</a:t>
            </a:r>
          </a:p>
        </p:txBody>
      </p:sp>
      <p:sp>
        <p:nvSpPr>
          <p:cNvPr id="17" name="菱形 6"/>
          <p:cNvSpPr/>
          <p:nvPr/>
        </p:nvSpPr>
        <p:spPr>
          <a:xfrm>
            <a:off x="3398294" y="3251916"/>
            <a:ext cx="258460" cy="252038"/>
          </a:xfrm>
          <a:prstGeom prst="ellipse">
            <a:avLst/>
          </a:prstGeom>
          <a:solidFill>
            <a:srgbClr val="D0CB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菱形 6"/>
          <p:cNvSpPr/>
          <p:nvPr/>
        </p:nvSpPr>
        <p:spPr>
          <a:xfrm>
            <a:off x="6156561" y="3263138"/>
            <a:ext cx="258460" cy="252038"/>
          </a:xfrm>
          <a:prstGeom prst="ellipse">
            <a:avLst/>
          </a:prstGeom>
          <a:solidFill>
            <a:srgbClr val="D0CB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菱形 6"/>
          <p:cNvSpPr/>
          <p:nvPr/>
        </p:nvSpPr>
        <p:spPr>
          <a:xfrm>
            <a:off x="8914828" y="3274360"/>
            <a:ext cx="258460" cy="252038"/>
          </a:xfrm>
          <a:prstGeom prst="ellipse">
            <a:avLst/>
          </a:prstGeom>
          <a:solidFill>
            <a:srgbClr val="D0CB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5258461" y="3924138"/>
            <a:ext cx="20546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150000"/>
              </a:lnSpc>
            </a:pPr>
            <a:r>
              <a:rPr lang="zh-CN" altLang="en-US"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从前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的日色变得慢，车，马，邮件都慢，一生只够爱一个人</a:t>
            </a:r>
            <a:r>
              <a:rPr lang="zh-CN" altLang="en-US"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8016728" y="3935360"/>
            <a:ext cx="2054659" cy="890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150000"/>
              </a:lnSpc>
            </a:pPr>
            <a:r>
              <a:rPr lang="zh-CN" altLang="en-US"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从前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的日色变得慢，车，马，邮件都慢，一生只够爱一个人</a:t>
            </a:r>
            <a:r>
              <a:rPr lang="zh-CN" altLang="en-US"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2500194" y="3900969"/>
            <a:ext cx="2054659" cy="890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150000"/>
              </a:lnSpc>
            </a:pPr>
            <a:r>
              <a:rPr lang="zh-CN" altLang="en-US"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从前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的日色变得慢，车，马，邮件都慢，一生只够爱一个人</a:t>
            </a:r>
            <a:r>
              <a:rPr lang="zh-CN" altLang="en-US"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70" b="787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3165288" y="2101477"/>
            <a:ext cx="5861424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9600" smtClean="0">
                <a:solidFill>
                  <a:schemeClr val="bg1"/>
                </a:solidFill>
                <a:latin typeface="锐字工房卡布奇诺粗简1.0" panose="02010600030101010101" pitchFamily="2" charset="-122"/>
                <a:ea typeface="锐字工房卡布奇诺粗简1.0" panose="02010600030101010101" pitchFamily="2" charset="-122"/>
              </a:rPr>
              <a:t>未完待续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3267075" y="1960111"/>
            <a:ext cx="5115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400" smtClean="0">
                <a:solidFill>
                  <a:schemeClr val="bg1"/>
                </a:solidFill>
              </a:rPr>
              <a:t>Wei  wan     dai      xu</a:t>
            </a:r>
            <a:endParaRPr lang="zh-CN" altLang="en-US" sz="240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561785" y="1543325"/>
            <a:ext cx="30570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smtClean="0">
                <a:solidFill>
                  <a:srgbClr val="C0BA8A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目   录</a:t>
            </a:r>
            <a:endParaRPr lang="zh-CN" altLang="en-US" sz="5400">
              <a:solidFill>
                <a:srgbClr val="C0BA8A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876812" y="3515352"/>
            <a:ext cx="33699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在此添加您的标题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911737" y="4330157"/>
            <a:ext cx="33204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>
                <a:solidFill>
                  <a:srgbClr val="DA7D8A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defRPr>
            </a:lvl1pPr>
          </a:lstStyle>
          <a:p>
            <a:r>
              <a:rPr lang="zh-CN" alt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在此添加您的标题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2143387" y="3483602"/>
            <a:ext cx="6826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00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01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196092" y="4302217"/>
            <a:ext cx="629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00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02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7429768" y="3484702"/>
            <a:ext cx="33699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>
                <a:solidFill>
                  <a:srgbClr val="DA7D8A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defRPr>
            </a:lvl1pPr>
          </a:lstStyle>
          <a:p>
            <a:r>
              <a:rPr lang="zh-CN" alt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在此添加您的标题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7464693" y="4314112"/>
            <a:ext cx="33204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>
                <a:solidFill>
                  <a:srgbClr val="DA7D8A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defRPr>
            </a:lvl1pPr>
          </a:lstStyle>
          <a:p>
            <a:r>
              <a:rPr lang="zh-CN" alt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在此添加您的标题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6726982" y="3484702"/>
            <a:ext cx="6007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algn="ctr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 b="1">
                <a:ln>
                  <a:noFill/>
                </a:ln>
                <a:solidFill>
                  <a:srgbClr val="DA7D8A"/>
                </a:solidFill>
                <a:uLnTx/>
                <a:uFillTx/>
                <a:latin typeface="方正清刻本悦宋简体" panose="02000000000000000000" pitchFamily="2" charset="-122"/>
                <a:ea typeface="方正清刻本悦宋简体" panose="02000000000000000000" pitchFamily="2" charset="-122"/>
              </a:defRPr>
            </a:lvl1pPr>
          </a:lstStyle>
          <a:p>
            <a:r>
              <a:rPr lang="en-US" altLang="zh-CN" sz="20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03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6761907" y="4333162"/>
            <a:ext cx="629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algn="ctr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 b="1">
                <a:ln>
                  <a:noFill/>
                </a:ln>
                <a:solidFill>
                  <a:srgbClr val="DA7D8A"/>
                </a:solidFill>
                <a:uLnTx/>
                <a:uFillTx/>
                <a:latin typeface="方正清刻本悦宋简体" panose="02000000000000000000" pitchFamily="2" charset="-122"/>
                <a:ea typeface="方正清刻本悦宋简体" panose="02000000000000000000" pitchFamily="2" charset="-122"/>
              </a:defRPr>
            </a:lvl1pPr>
          </a:lstStyle>
          <a:p>
            <a:r>
              <a:rPr lang="en-US" altLang="zh-CN" sz="20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04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5137810" y="2405100"/>
            <a:ext cx="19875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400">
                <a:solidFill>
                  <a:srgbClr val="C0BA8A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+mn-ea"/>
              </a:rPr>
              <a:t>CONTENTS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15"/>
          <p:cNvSpPr txBox="1"/>
          <p:nvPr/>
        </p:nvSpPr>
        <p:spPr>
          <a:xfrm>
            <a:off x="4246429" y="2383651"/>
            <a:ext cx="35213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800" smtClean="0">
                <a:solidFill>
                  <a:srgbClr val="C0BA8A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+mn-ea"/>
                <a:sym typeface="+mn-lt"/>
              </a:rPr>
              <a:t>01.</a:t>
            </a:r>
            <a:r>
              <a:rPr lang="zh-CN" altLang="en-US" sz="2800" smtClean="0">
                <a:solidFill>
                  <a:srgbClr val="C0BA8A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+mn-ea"/>
                <a:sym typeface="+mn-lt"/>
              </a:rPr>
              <a:t>这</a:t>
            </a:r>
            <a:r>
              <a:rPr lang="zh-CN" altLang="en-US" sz="2800" dirty="0" smtClean="0">
                <a:solidFill>
                  <a:srgbClr val="C0BA8A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+mn-ea"/>
                <a:sym typeface="+mn-lt"/>
              </a:rPr>
              <a:t>输入章节标题</a:t>
            </a:r>
            <a:endParaRPr lang="zh-CN" altLang="en-US" sz="2800" b="1" dirty="0">
              <a:solidFill>
                <a:srgbClr val="C0BA8A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3556000" y="2906871"/>
            <a:ext cx="52856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150000"/>
              </a:lnSpc>
            </a:pP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记得早先少年时，大家诚诚恳恳，说一句，是一句</a:t>
            </a:r>
            <a:r>
              <a:rPr lang="zh-CN" altLang="en-US" sz="140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。清早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上火车站，长街黑暗无行人，卖豆浆的小店冒着热气</a:t>
            </a:r>
            <a:r>
              <a:rPr lang="zh-CN" altLang="en-US" sz="140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4633" t="35686" r="36617" b="16980"/>
          <a:stretch>
            <a:fillRect/>
          </a:stretch>
        </p:blipFill>
        <p:spPr>
          <a:xfrm>
            <a:off x="5654640" y="3645535"/>
            <a:ext cx="882720" cy="302260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2821552" y="1956249"/>
            <a:ext cx="1154162" cy="353028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spc="10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记得早先少年时，大家诚诚恳恳，说一句，是一句。清早上火车站，长街黑暗无行人，卖豆浆的小店冒着热气。</a:t>
            </a:r>
            <a:endParaRPr lang="zh-CN" altLang="en-US" sz="1400"/>
          </a:p>
        </p:txBody>
      </p:sp>
      <p:cxnSp>
        <p:nvCxnSpPr>
          <p:cNvPr id="7" name="直接连接符 6"/>
          <p:cNvCxnSpPr/>
          <p:nvPr/>
        </p:nvCxnSpPr>
        <p:spPr>
          <a:xfrm>
            <a:off x="3975714" y="2030261"/>
            <a:ext cx="0" cy="3435639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4149158" y="1969593"/>
            <a:ext cx="646331" cy="177848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400" spc="1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2000">
                <a:solidFill>
                  <a:srgbClr val="958D4F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输入文本内容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26" r="16258"/>
          <a:stretch>
            <a:fillRect/>
          </a:stretch>
        </p:blipFill>
        <p:spPr>
          <a:xfrm>
            <a:off x="7543878" y="1906733"/>
            <a:ext cx="1969772" cy="365287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6747" y="1894956"/>
            <a:ext cx="1969716" cy="365287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/>
        </p:nvSpPr>
        <p:spPr>
          <a:xfrm>
            <a:off x="2501748" y="3958714"/>
            <a:ext cx="488965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140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从前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的日色变得慢，车，马，邮件都慢，一生只够爱一个人</a:t>
            </a:r>
            <a:r>
              <a:rPr lang="zh-CN" altLang="en-US" sz="140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。从前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的锁也好看，钥匙精美有样子，你锁了，人家就懂了。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5105400" y="2115570"/>
            <a:ext cx="462505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auto">
              <a:lnSpc>
                <a:spcPct val="150000"/>
              </a:lnSpc>
            </a:pP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记得早先少年时，大家诚诚恳恳，说一句，是一句</a:t>
            </a:r>
            <a:r>
              <a:rPr lang="zh-CN" altLang="en-US" sz="140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。清早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上火车站，长街黑暗无行人，卖豆浆的小店冒着热气</a:t>
            </a:r>
            <a:r>
              <a:rPr lang="zh-CN" altLang="en-US" sz="140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2401819" y="3652411"/>
            <a:ext cx="45719" cy="1044967"/>
          </a:xfrm>
          <a:prstGeom prst="rect">
            <a:avLst/>
          </a:prstGeom>
          <a:solidFill>
            <a:srgbClr val="DBD7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2501748" y="3652411"/>
            <a:ext cx="9741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从前慢</a:t>
            </a:r>
            <a:endParaRPr lang="zh-CN" altLang="en-US" sz="200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8804230" y="1796625"/>
            <a:ext cx="9741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从前慢</a:t>
            </a:r>
            <a:endParaRPr lang="zh-CN" altLang="en-US" sz="200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9778429" y="1796625"/>
            <a:ext cx="45719" cy="1044967"/>
          </a:xfrm>
          <a:prstGeom prst="rect">
            <a:avLst/>
          </a:prstGeom>
          <a:solidFill>
            <a:srgbClr val="DBD7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067435" y="3260216"/>
            <a:ext cx="605713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150000"/>
              </a:lnSpc>
            </a:pPr>
            <a:r>
              <a:rPr lang="zh-CN" altLang="en-US" sz="1400" spc="1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记得早先少年时，大家诚诚恳恳，说一句，是一句</a:t>
            </a:r>
            <a:r>
              <a:rPr lang="zh-CN" altLang="en-US" sz="1400" spc="10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。清早</a:t>
            </a:r>
            <a:r>
              <a:rPr lang="zh-CN" altLang="en-US" sz="1400" spc="1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上火车站，长街黑暗无行人，卖豆浆的小店冒着热气</a:t>
            </a:r>
            <a:r>
              <a:rPr lang="zh-CN" altLang="en-US" sz="1400" spc="10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。从前</a:t>
            </a:r>
            <a:r>
              <a:rPr lang="zh-CN" altLang="en-US" sz="1400" spc="1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的日色变得慢，车，马，邮件都慢，一生只够爱一个人</a:t>
            </a:r>
            <a:r>
              <a:rPr lang="zh-CN" altLang="en-US" sz="1400" spc="10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。从前</a:t>
            </a:r>
            <a:r>
              <a:rPr lang="zh-CN" altLang="en-US" sz="1400" spc="1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的锁也好看，钥匙精美有样子，你锁了，人家就懂了。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407401" y="2464114"/>
            <a:ext cx="1377198" cy="400110"/>
          </a:xfrm>
          <a:prstGeom prst="rect">
            <a:avLst/>
          </a:prstGeom>
          <a:solidFill>
            <a:srgbClr val="D0CBA8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smtClean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从前慢</a:t>
            </a:r>
            <a:endParaRPr lang="zh-CN" altLang="en-US" sz="2000">
              <a:solidFill>
                <a:schemeClr val="bg1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15"/>
          <p:cNvSpPr txBox="1"/>
          <p:nvPr/>
        </p:nvSpPr>
        <p:spPr>
          <a:xfrm>
            <a:off x="4246429" y="2383651"/>
            <a:ext cx="35213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800" smtClean="0">
                <a:solidFill>
                  <a:srgbClr val="C0BA8A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+mn-ea"/>
                <a:sym typeface="+mn-lt"/>
              </a:rPr>
              <a:t>02.</a:t>
            </a:r>
            <a:r>
              <a:rPr lang="zh-CN" altLang="en-US" sz="2800" smtClean="0">
                <a:solidFill>
                  <a:srgbClr val="C0BA8A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+mn-ea"/>
                <a:sym typeface="+mn-lt"/>
              </a:rPr>
              <a:t>这</a:t>
            </a:r>
            <a:r>
              <a:rPr lang="zh-CN" altLang="en-US" sz="2800" dirty="0" smtClean="0">
                <a:solidFill>
                  <a:srgbClr val="C0BA8A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+mn-ea"/>
                <a:sym typeface="+mn-lt"/>
              </a:rPr>
              <a:t>输入章节标题</a:t>
            </a:r>
            <a:endParaRPr lang="zh-CN" altLang="en-US" sz="2800" b="1" dirty="0">
              <a:solidFill>
                <a:srgbClr val="C0BA8A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3556000" y="2906871"/>
            <a:ext cx="52856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150000"/>
              </a:lnSpc>
            </a:pP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记得早先少年时，大家诚诚恳恳，说一句，是一句</a:t>
            </a:r>
            <a:r>
              <a:rPr lang="zh-CN" altLang="en-US" sz="140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。清早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上火车站，长街黑暗无行人，卖豆浆的小店冒着热气</a:t>
            </a:r>
            <a:r>
              <a:rPr lang="zh-CN" altLang="en-US" sz="140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4633" t="35686" r="36617" b="16980"/>
          <a:stretch>
            <a:fillRect/>
          </a:stretch>
        </p:blipFill>
        <p:spPr>
          <a:xfrm>
            <a:off x="5654640" y="3645535"/>
            <a:ext cx="882720" cy="302260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931923" y="1886551"/>
            <a:ext cx="516611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记得早先少年时，大家诚诚恳恳，说一句，是一句</a:t>
            </a:r>
            <a:r>
              <a:rPr lang="zh-CN" altLang="en-US" sz="140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。清早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上火车站，长街黑暗无行人，卖豆浆的小店冒着热气</a:t>
            </a:r>
            <a:r>
              <a:rPr lang="zh-CN" altLang="en-US" sz="140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菱形 4"/>
          <p:cNvSpPr/>
          <p:nvPr/>
        </p:nvSpPr>
        <p:spPr>
          <a:xfrm>
            <a:off x="2974204" y="1834331"/>
            <a:ext cx="827776" cy="843106"/>
          </a:xfrm>
          <a:prstGeom prst="diamond">
            <a:avLst/>
          </a:prstGeom>
          <a:solidFill>
            <a:srgbClr val="D0CB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菱形 5"/>
          <p:cNvSpPr/>
          <p:nvPr/>
        </p:nvSpPr>
        <p:spPr>
          <a:xfrm>
            <a:off x="2974204" y="3902158"/>
            <a:ext cx="827776" cy="843106"/>
          </a:xfrm>
          <a:prstGeom prst="diamond">
            <a:avLst/>
          </a:prstGeom>
          <a:solidFill>
            <a:srgbClr val="D0CB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104147" y="2025051"/>
            <a:ext cx="5678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smtClean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壹</a:t>
            </a:r>
            <a:endParaRPr lang="zh-CN" altLang="en-US" sz="2400">
              <a:solidFill>
                <a:schemeClr val="bg1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104147" y="4092878"/>
            <a:ext cx="5678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smtClean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贰</a:t>
            </a:r>
            <a:endParaRPr lang="zh-CN" altLang="en-US" sz="2400">
              <a:solidFill>
                <a:schemeClr val="bg1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931923" y="3903746"/>
            <a:ext cx="516611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记得早先少年时，大家诚诚恳恳，说一句，是一句</a:t>
            </a:r>
            <a:r>
              <a:rPr lang="zh-CN" altLang="en-US" sz="140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。清早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上火车站，长街黑暗无行人，卖豆浆的小店冒着热气</a:t>
            </a:r>
            <a:r>
              <a:rPr lang="zh-CN" altLang="en-US" sz="140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75"/>
          <a:stretch>
            <a:fillRect/>
          </a:stretch>
        </p:blipFill>
        <p:spPr>
          <a:xfrm>
            <a:off x="7128238" y="1619060"/>
            <a:ext cx="2659115" cy="277953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2207" y="1634246"/>
            <a:ext cx="4687492" cy="2764345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2210094" y="4554235"/>
            <a:ext cx="7771812" cy="890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150000"/>
              </a:lnSpc>
            </a:pPr>
            <a:r>
              <a:rPr lang="zh-CN" altLang="en-US" sz="1200" spc="1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记得早先少年时，大家诚诚恳恳，说一句，是一句</a:t>
            </a:r>
            <a:r>
              <a:rPr lang="zh-CN" altLang="en-US" sz="1200" spc="10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。清早</a:t>
            </a:r>
            <a:r>
              <a:rPr lang="zh-CN" altLang="en-US" sz="1200" spc="1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上火车站，长街黑暗无行人，卖豆浆的小店冒着热气</a:t>
            </a:r>
            <a:r>
              <a:rPr lang="zh-CN" altLang="en-US" sz="1200" spc="10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。从前</a:t>
            </a:r>
            <a:r>
              <a:rPr lang="zh-CN" altLang="en-US" sz="1200" spc="1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的日色变得慢，车，马，邮件都慢，一生只够爱一个人</a:t>
            </a:r>
            <a:r>
              <a:rPr lang="zh-CN" altLang="en-US" sz="1200" spc="10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。从前</a:t>
            </a:r>
            <a:r>
              <a:rPr lang="zh-CN" altLang="en-US" sz="1200" spc="1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的锁也好看，钥匙精美有样子，你锁了，人家就懂了。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1170</Words>
  <Application>Microsoft Office PowerPoint</Application>
  <PresentationFormat>宽屏</PresentationFormat>
  <Paragraphs>76</Paragraphs>
  <Slides>19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8" baseType="lpstr">
      <vt:lpstr>宋体</vt:lpstr>
      <vt:lpstr>Arial</vt:lpstr>
      <vt:lpstr>微软雅黑</vt:lpstr>
      <vt:lpstr>微软雅黑 Light</vt:lpstr>
      <vt:lpstr>Calibri Light</vt:lpstr>
      <vt:lpstr>Calibri</vt:lpstr>
      <vt:lpstr>方正清刻本悦宋简体</vt:lpstr>
      <vt:lpstr>锐字工房卡布奇诺粗简1.0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2021-07-09T01:08:56Z</dcterms:created>
  <dcterms:modified xsi:type="dcterms:W3CDTF">2023-01-10T05:27:13Z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C8FCF1DF50D944CEBA32C76D1DBD8526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