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70" r:id="rId4"/>
    <p:sldId id="257" r:id="rId5"/>
    <p:sldId id="258" r:id="rId6"/>
    <p:sldId id="259" r:id="rId7"/>
    <p:sldId id="260" r:id="rId8"/>
    <p:sldId id="280" r:id="rId9"/>
    <p:sldId id="274" r:id="rId10"/>
    <p:sldId id="279" r:id="rId11"/>
    <p:sldId id="275" r:id="rId12"/>
    <p:sldId id="276" r:id="rId13"/>
    <p:sldId id="277" r:id="rId14"/>
    <p:sldId id="281" r:id="rId15"/>
    <p:sldId id="262" r:id="rId16"/>
    <p:sldId id="261" r:id="rId17"/>
    <p:sldId id="273" r:id="rId18"/>
    <p:sldId id="278" r:id="rId19"/>
    <p:sldId id="282" r:id="rId20"/>
    <p:sldId id="268" r:id="rId21"/>
    <p:sldId id="269" r:id="rId22"/>
    <p:sldId id="271" r:id="rId23"/>
    <p:sldId id="272" r:id="rId24"/>
    <p:sldId id="283" r:id="rId25"/>
  </p:sldIdLst>
  <p:sldSz cx="12192000" cy="6858000"/>
  <p:notesSz cx="6858000" cy="9144000"/>
  <p:custDataLst>
    <p:tags r:id="rId2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2">
          <p15:clr>
            <a:srgbClr val="A4A3A4"/>
          </p15:clr>
        </p15:guide>
        <p15:guide id="2" pos="3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78"/>
      </p:cViewPr>
      <p:guideLst>
        <p:guide orient="horz" pos="2202"/>
        <p:guide pos="3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885A1-E22D-42D9-8492-A534F52CDE7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99FA0-4F59-49CB-AD9F-4578EAD049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1E72-0305-400E-92B5-84A162232FB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515A-3DE4-457F-ACAE-24FF697A0F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1517-93F0-432C-806D-8D454EAEFC5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7581-A75B-4FDB-8106-830B66C240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C049-8B3B-4340-952B-393652C4CDF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6A07-1400-4FEE-91F3-74191A3129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EFCF-66F2-4EBA-B15A-531E738A769D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8385-0040-48B3-AFA0-E603F4F64E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7B35-A5EC-4076-A693-6B531F65FD5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8B89-10C7-4C28-AF74-83C6A29457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8389-FF94-4FA4-96B0-061D367D220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1135-0A7A-4CAE-BEC8-BD2B3182F8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4866-65CD-4181-BCA8-84DB4A23D2E6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92DB-1343-4655-84C8-99E8761895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2AE0-7F4C-4503-8C18-26CAD9CD046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BAFE-0841-44AE-BBE6-A6A603DBB8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7E5D-263D-488F-8EE2-A8D5A89C2B6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230D-04A8-4A66-8BFA-473DAC7138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39B9-8EE7-4D59-AE97-AAF19CCA4A6F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062C-C147-499A-8DC6-BA8027B4CD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28C2-80ED-445F-A3E3-D25403B9DA0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1A49-9184-4380-96B1-490160816F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1BBE47-4B9B-40C5-9DEC-EE3B4FBA7A3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A77F2-D8BE-4D01-8844-A574AA44F6D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3075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44488"/>
            <a:ext cx="6726238" cy="628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文本框 5"/>
          <p:cNvSpPr txBox="1">
            <a:spLocks noChangeArrowheads="1"/>
          </p:cNvSpPr>
          <p:nvPr/>
        </p:nvSpPr>
        <p:spPr bwMode="auto">
          <a:xfrm>
            <a:off x="247650" y="4278313"/>
            <a:ext cx="67306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扁平</a:t>
            </a:r>
            <a:r>
              <a:rPr lang="zh-CN" altLang="en-US" sz="4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化机械工作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汇报模板</a:t>
            </a:r>
            <a:endParaRPr lang="zh-CN" altLang="zh-CN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矩形 23"/>
          <p:cNvSpPr>
            <a:spLocks noChangeArrowheads="1"/>
          </p:cNvSpPr>
          <p:nvPr/>
        </p:nvSpPr>
        <p:spPr bwMode="auto">
          <a:xfrm>
            <a:off x="247650" y="5026025"/>
            <a:ext cx="586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Arial" panose="020B0604020202020204" pitchFamily="34" charset="0"/>
              </a:rPr>
              <a:t>Enterprise talent report reasonable division of labor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78" name="组合 26"/>
          <p:cNvGrpSpPr/>
          <p:nvPr/>
        </p:nvGrpSpPr>
        <p:grpSpPr bwMode="auto">
          <a:xfrm>
            <a:off x="247650" y="5373688"/>
            <a:ext cx="5731809" cy="400050"/>
            <a:chOff x="0" y="0"/>
            <a:chExt cx="4633858" cy="400110"/>
          </a:xfrm>
        </p:grpSpPr>
        <p:sp>
          <p:nvSpPr>
            <p:cNvPr id="3087" name="文本框 24"/>
            <p:cNvSpPr txBox="1">
              <a:spLocks noChangeArrowheads="1"/>
            </p:cNvSpPr>
            <p:nvPr/>
          </p:nvSpPr>
          <p:spPr bwMode="auto">
            <a:xfrm>
              <a:off x="0" y="0"/>
              <a:ext cx="2006600" cy="398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汇报人：</a:t>
              </a:r>
              <a:r>
                <a:rPr lang="en-US" altLang="zh-CN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PPT818</a:t>
              </a:r>
              <a:endPara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8" name="文本框 25"/>
            <p:cNvSpPr txBox="1">
              <a:spLocks noChangeArrowheads="1"/>
            </p:cNvSpPr>
            <p:nvPr/>
          </p:nvSpPr>
          <p:spPr bwMode="auto">
            <a:xfrm>
              <a:off x="2182758" y="0"/>
              <a:ext cx="24511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日期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202X.08.08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79" name="组合 30"/>
          <p:cNvGrpSpPr/>
          <p:nvPr/>
        </p:nvGrpSpPr>
        <p:grpSpPr bwMode="auto">
          <a:xfrm rot="2449892">
            <a:off x="2566988" y="1687513"/>
            <a:ext cx="1997075" cy="1196975"/>
            <a:chOff x="0" y="0"/>
            <a:chExt cx="1044992" cy="626574"/>
          </a:xfrm>
        </p:grpSpPr>
        <p:sp>
          <p:nvSpPr>
            <p:cNvPr id="3084" name="Freeform 3"/>
            <p:cNvSpPr/>
            <p:nvPr/>
          </p:nvSpPr>
          <p:spPr bwMode="auto">
            <a:xfrm>
              <a:off x="122767" y="156439"/>
              <a:ext cx="304858" cy="304146"/>
            </a:xfrm>
            <a:custGeom>
              <a:avLst/>
              <a:gdLst>
                <a:gd name="T0" fmla="*/ 86887 w 2261019"/>
                <a:gd name="T1" fmla="*/ 52355 h 2257031"/>
                <a:gd name="T2" fmla="*/ 57220 w 2261019"/>
                <a:gd name="T3" fmla="*/ 79545 h 2257031"/>
                <a:gd name="T4" fmla="*/ 17392 w 2261019"/>
                <a:gd name="T5" fmla="*/ 70884 h 2257031"/>
                <a:gd name="T6" fmla="*/ 3301 w 2261019"/>
                <a:gd name="T7" fmla="*/ 101088 h 2257031"/>
                <a:gd name="T8" fmla="*/ 34999 w 2261019"/>
                <a:gd name="T9" fmla="*/ 127173 h 2257031"/>
                <a:gd name="T10" fmla="*/ 34934 w 2261019"/>
                <a:gd name="T11" fmla="*/ 166744 h 2257031"/>
                <a:gd name="T12" fmla="*/ 0 w 2261019"/>
                <a:gd name="T13" fmla="*/ 190061 h 2257031"/>
                <a:gd name="T14" fmla="*/ 10622 w 2261019"/>
                <a:gd name="T15" fmla="*/ 221883 h 2257031"/>
                <a:gd name="T16" fmla="*/ 52924 w 2261019"/>
                <a:gd name="T17" fmla="*/ 216140 h 2257031"/>
                <a:gd name="T18" fmla="*/ 80127 w 2261019"/>
                <a:gd name="T19" fmla="*/ 245791 h 2257031"/>
                <a:gd name="T20" fmla="*/ 71462 w 2261019"/>
                <a:gd name="T21" fmla="*/ 285595 h 2257031"/>
                <a:gd name="T22" fmla="*/ 101682 w 2261019"/>
                <a:gd name="T23" fmla="*/ 299679 h 2257031"/>
                <a:gd name="T24" fmla="*/ 127785 w 2261019"/>
                <a:gd name="T25" fmla="*/ 268002 h 2257031"/>
                <a:gd name="T26" fmla="*/ 167995 w 2261019"/>
                <a:gd name="T27" fmla="*/ 269769 h 2257031"/>
                <a:gd name="T28" fmla="*/ 190167 w 2261019"/>
                <a:gd name="T29" fmla="*/ 304146 h 2257031"/>
                <a:gd name="T30" fmla="*/ 222550 w 2261019"/>
                <a:gd name="T31" fmla="*/ 292366 h 2257031"/>
                <a:gd name="T32" fmla="*/ 217423 w 2261019"/>
                <a:gd name="T33" fmla="*/ 251791 h 2257031"/>
                <a:gd name="T34" fmla="*/ 217966 w 2261019"/>
                <a:gd name="T35" fmla="*/ 250627 h 2257031"/>
                <a:gd name="T36" fmla="*/ 246470 w 2261019"/>
                <a:gd name="T37" fmla="*/ 222898 h 2257031"/>
                <a:gd name="T38" fmla="*/ 286296 w 2261019"/>
                <a:gd name="T39" fmla="*/ 231559 h 2257031"/>
                <a:gd name="T40" fmla="*/ 300390 w 2261019"/>
                <a:gd name="T41" fmla="*/ 201355 h 2257031"/>
                <a:gd name="T42" fmla="*/ 268150 w 2261019"/>
                <a:gd name="T43" fmla="*/ 176430 h 2257031"/>
                <a:gd name="T44" fmla="*/ 268691 w 2261019"/>
                <a:gd name="T45" fmla="*/ 175272 h 2257031"/>
                <a:gd name="T46" fmla="*/ 269921 w 2261019"/>
                <a:gd name="T47" fmla="*/ 136244 h 2257031"/>
                <a:gd name="T48" fmla="*/ 304858 w 2261019"/>
                <a:gd name="T49" fmla="*/ 112922 h 2257031"/>
                <a:gd name="T50" fmla="*/ 292527 w 2261019"/>
                <a:gd name="T51" fmla="*/ 81722 h 2257031"/>
                <a:gd name="T52" fmla="*/ 251930 w 2261019"/>
                <a:gd name="T53" fmla="*/ 86843 h 2257031"/>
                <a:gd name="T54" fmla="*/ 224726 w 2261019"/>
                <a:gd name="T55" fmla="*/ 57191 h 2257031"/>
                <a:gd name="T56" fmla="*/ 232231 w 2261019"/>
                <a:gd name="T57" fmla="*/ 16849 h 2257031"/>
                <a:gd name="T58" fmla="*/ 202006 w 2261019"/>
                <a:gd name="T59" fmla="*/ 2766 h 2257031"/>
                <a:gd name="T60" fmla="*/ 177069 w 2261019"/>
                <a:gd name="T61" fmla="*/ 34987 h 2257031"/>
                <a:gd name="T62" fmla="*/ 136316 w 2261019"/>
                <a:gd name="T63" fmla="*/ 34377 h 2257031"/>
                <a:gd name="T64" fmla="*/ 114145 w 2261019"/>
                <a:gd name="T65" fmla="*/ 0 h 2257031"/>
                <a:gd name="T66" fmla="*/ 82308 w 2261019"/>
                <a:gd name="T67" fmla="*/ 10621 h 2257031"/>
                <a:gd name="T68" fmla="*/ 86887 w 2261019"/>
                <a:gd name="T69" fmla="*/ 52355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5" name="Freeform 3"/>
            <p:cNvSpPr/>
            <p:nvPr/>
          </p:nvSpPr>
          <p:spPr bwMode="auto">
            <a:xfrm>
              <a:off x="-956" y="402776"/>
              <a:ext cx="224283" cy="223539"/>
            </a:xfrm>
            <a:custGeom>
              <a:avLst/>
              <a:gdLst>
                <a:gd name="T0" fmla="*/ 63923 w 2261019"/>
                <a:gd name="T1" fmla="*/ 38479 h 2257031"/>
                <a:gd name="T2" fmla="*/ 42097 w 2261019"/>
                <a:gd name="T3" fmla="*/ 58464 h 2257031"/>
                <a:gd name="T4" fmla="*/ 12796 w 2261019"/>
                <a:gd name="T5" fmla="*/ 52098 h 2257031"/>
                <a:gd name="T6" fmla="*/ 2429 w 2261019"/>
                <a:gd name="T7" fmla="*/ 74297 h 2257031"/>
                <a:gd name="T8" fmla="*/ 25749 w 2261019"/>
                <a:gd name="T9" fmla="*/ 93469 h 2257031"/>
                <a:gd name="T10" fmla="*/ 25701 w 2261019"/>
                <a:gd name="T11" fmla="*/ 122552 h 2257031"/>
                <a:gd name="T12" fmla="*/ 0 w 2261019"/>
                <a:gd name="T13" fmla="*/ 139690 h 2257031"/>
                <a:gd name="T14" fmla="*/ 7814 w 2261019"/>
                <a:gd name="T15" fmla="*/ 163078 h 2257031"/>
                <a:gd name="T16" fmla="*/ 38936 w 2261019"/>
                <a:gd name="T17" fmla="*/ 158857 h 2257031"/>
                <a:gd name="T18" fmla="*/ 58949 w 2261019"/>
                <a:gd name="T19" fmla="*/ 180650 h 2257031"/>
                <a:gd name="T20" fmla="*/ 52574 w 2261019"/>
                <a:gd name="T21" fmla="*/ 209904 h 2257031"/>
                <a:gd name="T22" fmla="*/ 74807 w 2261019"/>
                <a:gd name="T23" fmla="*/ 220256 h 2257031"/>
                <a:gd name="T24" fmla="*/ 94011 w 2261019"/>
                <a:gd name="T25" fmla="*/ 196974 h 2257031"/>
                <a:gd name="T26" fmla="*/ 123593 w 2261019"/>
                <a:gd name="T27" fmla="*/ 198273 h 2257031"/>
                <a:gd name="T28" fmla="*/ 139905 w 2261019"/>
                <a:gd name="T29" fmla="*/ 223539 h 2257031"/>
                <a:gd name="T30" fmla="*/ 163729 w 2261019"/>
                <a:gd name="T31" fmla="*/ 214881 h 2257031"/>
                <a:gd name="T32" fmla="*/ 159957 w 2261019"/>
                <a:gd name="T33" fmla="*/ 185060 h 2257031"/>
                <a:gd name="T34" fmla="*/ 160357 w 2261019"/>
                <a:gd name="T35" fmla="*/ 184204 h 2257031"/>
                <a:gd name="T36" fmla="*/ 181327 w 2261019"/>
                <a:gd name="T37" fmla="*/ 163824 h 2257031"/>
                <a:gd name="T38" fmla="*/ 210627 w 2261019"/>
                <a:gd name="T39" fmla="*/ 170190 h 2257031"/>
                <a:gd name="T40" fmla="*/ 220996 w 2261019"/>
                <a:gd name="T41" fmla="*/ 147990 h 2257031"/>
                <a:gd name="T42" fmla="*/ 197277 w 2261019"/>
                <a:gd name="T43" fmla="*/ 129671 h 2257031"/>
                <a:gd name="T44" fmla="*/ 197675 w 2261019"/>
                <a:gd name="T45" fmla="*/ 128820 h 2257031"/>
                <a:gd name="T46" fmla="*/ 198580 w 2261019"/>
                <a:gd name="T47" fmla="*/ 100135 h 2257031"/>
                <a:gd name="T48" fmla="*/ 224283 w 2261019"/>
                <a:gd name="T49" fmla="*/ 82995 h 2257031"/>
                <a:gd name="T50" fmla="*/ 215211 w 2261019"/>
                <a:gd name="T51" fmla="*/ 60064 h 2257031"/>
                <a:gd name="T52" fmla="*/ 185344 w 2261019"/>
                <a:gd name="T53" fmla="*/ 63827 h 2257031"/>
                <a:gd name="T54" fmla="*/ 165330 w 2261019"/>
                <a:gd name="T55" fmla="*/ 42034 h 2257031"/>
                <a:gd name="T56" fmla="*/ 170852 w 2261019"/>
                <a:gd name="T57" fmla="*/ 12383 h 2257031"/>
                <a:gd name="T58" fmla="*/ 148615 w 2261019"/>
                <a:gd name="T59" fmla="*/ 2033 h 2257031"/>
                <a:gd name="T60" fmla="*/ 130269 w 2261019"/>
                <a:gd name="T61" fmla="*/ 25715 h 2257031"/>
                <a:gd name="T62" fmla="*/ 100287 w 2261019"/>
                <a:gd name="T63" fmla="*/ 25266 h 2257031"/>
                <a:gd name="T64" fmla="*/ 83976 w 2261019"/>
                <a:gd name="T65" fmla="*/ 0 h 2257031"/>
                <a:gd name="T66" fmla="*/ 60554 w 2261019"/>
                <a:gd name="T67" fmla="*/ 7806 h 2257031"/>
                <a:gd name="T68" fmla="*/ 63923 w 2261019"/>
                <a:gd name="T69" fmla="*/ 38479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6" name="Freeform 3"/>
            <p:cNvSpPr/>
            <p:nvPr/>
          </p:nvSpPr>
          <p:spPr bwMode="auto">
            <a:xfrm>
              <a:off x="427462" y="352"/>
              <a:ext cx="617193" cy="615771"/>
            </a:xfrm>
            <a:custGeom>
              <a:avLst/>
              <a:gdLst>
                <a:gd name="T0" fmla="*/ 175905 w 2261019"/>
                <a:gd name="T1" fmla="*/ 105997 h 2257031"/>
                <a:gd name="T2" fmla="*/ 115844 w 2261019"/>
                <a:gd name="T3" fmla="*/ 161046 h 2257031"/>
                <a:gd name="T4" fmla="*/ 35211 w 2261019"/>
                <a:gd name="T5" fmla="*/ 143511 h 2257031"/>
                <a:gd name="T6" fmla="*/ 6684 w 2261019"/>
                <a:gd name="T7" fmla="*/ 204662 h 2257031"/>
                <a:gd name="T8" fmla="*/ 70856 w 2261019"/>
                <a:gd name="T9" fmla="*/ 257473 h 2257031"/>
                <a:gd name="T10" fmla="*/ 70725 w 2261019"/>
                <a:gd name="T11" fmla="*/ 337588 h 2257031"/>
                <a:gd name="T12" fmla="*/ 0 w 2261019"/>
                <a:gd name="T13" fmla="*/ 384796 h 2257031"/>
                <a:gd name="T14" fmla="*/ 21504 w 2261019"/>
                <a:gd name="T15" fmla="*/ 449222 h 2257031"/>
                <a:gd name="T16" fmla="*/ 107146 w 2261019"/>
                <a:gd name="T17" fmla="*/ 437594 h 2257031"/>
                <a:gd name="T18" fmla="*/ 162219 w 2261019"/>
                <a:gd name="T19" fmla="*/ 497626 h 2257031"/>
                <a:gd name="T20" fmla="*/ 144677 w 2261019"/>
                <a:gd name="T21" fmla="*/ 578212 h 2257031"/>
                <a:gd name="T22" fmla="*/ 205858 w 2261019"/>
                <a:gd name="T23" fmla="*/ 606728 h 2257031"/>
                <a:gd name="T24" fmla="*/ 258705 w 2261019"/>
                <a:gd name="T25" fmla="*/ 542593 h 2257031"/>
                <a:gd name="T26" fmla="*/ 340111 w 2261019"/>
                <a:gd name="T27" fmla="*/ 546172 h 2257031"/>
                <a:gd name="T28" fmla="*/ 384998 w 2261019"/>
                <a:gd name="T29" fmla="*/ 615771 h 2257031"/>
                <a:gd name="T30" fmla="*/ 450557 w 2261019"/>
                <a:gd name="T31" fmla="*/ 591922 h 2257031"/>
                <a:gd name="T32" fmla="*/ 440178 w 2261019"/>
                <a:gd name="T33" fmla="*/ 509774 h 2257031"/>
                <a:gd name="T34" fmla="*/ 441277 w 2261019"/>
                <a:gd name="T35" fmla="*/ 507418 h 2257031"/>
                <a:gd name="T36" fmla="*/ 498984 w 2261019"/>
                <a:gd name="T37" fmla="*/ 451277 h 2257031"/>
                <a:gd name="T38" fmla="*/ 579614 w 2261019"/>
                <a:gd name="T39" fmla="*/ 468812 h 2257031"/>
                <a:gd name="T40" fmla="*/ 608148 w 2261019"/>
                <a:gd name="T41" fmla="*/ 407661 h 2257031"/>
                <a:gd name="T42" fmla="*/ 542877 w 2261019"/>
                <a:gd name="T43" fmla="*/ 357199 h 2257031"/>
                <a:gd name="T44" fmla="*/ 543972 w 2261019"/>
                <a:gd name="T45" fmla="*/ 354853 h 2257031"/>
                <a:gd name="T46" fmla="*/ 546461 w 2261019"/>
                <a:gd name="T47" fmla="*/ 275837 h 2257031"/>
                <a:gd name="T48" fmla="*/ 617193 w 2261019"/>
                <a:gd name="T49" fmla="*/ 228622 h 2257031"/>
                <a:gd name="T50" fmla="*/ 592229 w 2261019"/>
                <a:gd name="T51" fmla="*/ 165454 h 2257031"/>
                <a:gd name="T52" fmla="*/ 510040 w 2261019"/>
                <a:gd name="T53" fmla="*/ 175821 h 2257031"/>
                <a:gd name="T54" fmla="*/ 454964 w 2261019"/>
                <a:gd name="T55" fmla="*/ 115788 h 2257031"/>
                <a:gd name="T56" fmla="*/ 470158 w 2261019"/>
                <a:gd name="T57" fmla="*/ 34111 h 2257031"/>
                <a:gd name="T58" fmla="*/ 408967 w 2261019"/>
                <a:gd name="T59" fmla="*/ 5599 h 2257031"/>
                <a:gd name="T60" fmla="*/ 358481 w 2261019"/>
                <a:gd name="T61" fmla="*/ 70835 h 2257031"/>
                <a:gd name="T62" fmla="*/ 275976 w 2261019"/>
                <a:gd name="T63" fmla="*/ 69598 h 2257031"/>
                <a:gd name="T64" fmla="*/ 231089 w 2261019"/>
                <a:gd name="T65" fmla="*/ 0 h 2257031"/>
                <a:gd name="T66" fmla="*/ 166635 w 2261019"/>
                <a:gd name="T67" fmla="*/ 21503 h 2257031"/>
                <a:gd name="T68" fmla="*/ 175905 w 2261019"/>
                <a:gd name="T69" fmla="*/ 105997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080" name="Freeform 8"/>
          <p:cNvSpPr>
            <a:spLocks noEditPoints="1"/>
          </p:cNvSpPr>
          <p:nvPr/>
        </p:nvSpPr>
        <p:spPr bwMode="auto">
          <a:xfrm rot="1214091">
            <a:off x="6477000" y="5468938"/>
            <a:ext cx="522288" cy="520700"/>
          </a:xfrm>
          <a:custGeom>
            <a:avLst/>
            <a:gdLst>
              <a:gd name="T0" fmla="*/ 446121 w 240"/>
              <a:gd name="T1" fmla="*/ 444765 h 240"/>
              <a:gd name="T2" fmla="*/ 76167 w 240"/>
              <a:gd name="T3" fmla="*/ 444765 h 240"/>
              <a:gd name="T4" fmla="*/ 76167 w 240"/>
              <a:gd name="T5" fmla="*/ 75935 h 240"/>
              <a:gd name="T6" fmla="*/ 446121 w 240"/>
              <a:gd name="T7" fmla="*/ 75935 h 240"/>
              <a:gd name="T8" fmla="*/ 522288 w 240"/>
              <a:gd name="T9" fmla="*/ 260350 h 240"/>
              <a:gd name="T10" fmla="*/ 326430 w 240"/>
              <a:gd name="T11" fmla="*/ 32544 h 240"/>
              <a:gd name="T12" fmla="*/ 422183 w 240"/>
              <a:gd name="T13" fmla="*/ 84614 h 240"/>
              <a:gd name="T14" fmla="*/ 496174 w 240"/>
              <a:gd name="T15" fmla="*/ 247333 h 240"/>
              <a:gd name="T16" fmla="*/ 378659 w 240"/>
              <a:gd name="T17" fmla="*/ 132345 h 240"/>
              <a:gd name="T18" fmla="*/ 496174 w 240"/>
              <a:gd name="T19" fmla="*/ 247333 h 240"/>
              <a:gd name="T20" fmla="*/ 295963 w 240"/>
              <a:gd name="T21" fmla="*/ 26035 h 240"/>
              <a:gd name="T22" fmla="*/ 272025 w 240"/>
              <a:gd name="T23" fmla="*/ 138853 h 240"/>
              <a:gd name="T24" fmla="*/ 350368 w 240"/>
              <a:gd name="T25" fmla="*/ 121497 h 240"/>
              <a:gd name="T26" fmla="*/ 356897 w 240"/>
              <a:gd name="T27" fmla="*/ 141023 h 240"/>
              <a:gd name="T28" fmla="*/ 272025 w 240"/>
              <a:gd name="T29" fmla="*/ 247333 h 240"/>
              <a:gd name="T30" fmla="*/ 250263 w 240"/>
              <a:gd name="T31" fmla="*/ 138853 h 240"/>
              <a:gd name="T32" fmla="*/ 235030 w 240"/>
              <a:gd name="T33" fmla="*/ 23865 h 240"/>
              <a:gd name="T34" fmla="*/ 171920 w 240"/>
              <a:gd name="T35" fmla="*/ 121497 h 240"/>
              <a:gd name="T36" fmla="*/ 250263 w 240"/>
              <a:gd name="T37" fmla="*/ 138853 h 240"/>
              <a:gd name="T38" fmla="*/ 404773 w 240"/>
              <a:gd name="T39" fmla="*/ 271198 h 240"/>
              <a:gd name="T40" fmla="*/ 437416 w 240"/>
              <a:gd name="T41" fmla="*/ 418730 h 240"/>
              <a:gd name="T42" fmla="*/ 496174 w 240"/>
              <a:gd name="T43" fmla="*/ 271198 h 240"/>
              <a:gd name="T44" fmla="*/ 100105 w 240"/>
              <a:gd name="T45" fmla="*/ 84614 h 240"/>
              <a:gd name="T46" fmla="*/ 193682 w 240"/>
              <a:gd name="T47" fmla="*/ 32544 h 240"/>
              <a:gd name="T48" fmla="*/ 380835 w 240"/>
              <a:gd name="T49" fmla="*/ 271198 h 240"/>
              <a:gd name="T50" fmla="*/ 272025 w 240"/>
              <a:gd name="T51" fmla="*/ 357981 h 240"/>
              <a:gd name="T52" fmla="*/ 380835 w 240"/>
              <a:gd name="T53" fmla="*/ 271198 h 240"/>
              <a:gd name="T54" fmla="*/ 250263 w 240"/>
              <a:gd name="T55" fmla="*/ 247333 h 240"/>
              <a:gd name="T56" fmla="*/ 165391 w 240"/>
              <a:gd name="T57" fmla="*/ 141023 h 240"/>
              <a:gd name="T58" fmla="*/ 250263 w 240"/>
              <a:gd name="T59" fmla="*/ 247333 h 240"/>
              <a:gd name="T60" fmla="*/ 369954 w 240"/>
              <a:gd name="T61" fmla="*/ 405712 h 240"/>
              <a:gd name="T62" fmla="*/ 422183 w 240"/>
              <a:gd name="T63" fmla="*/ 433917 h 240"/>
              <a:gd name="T64" fmla="*/ 143629 w 240"/>
              <a:gd name="T65" fmla="*/ 132345 h 240"/>
              <a:gd name="T66" fmla="*/ 23938 w 240"/>
              <a:gd name="T67" fmla="*/ 247333 h 240"/>
              <a:gd name="T68" fmla="*/ 143629 w 240"/>
              <a:gd name="T69" fmla="*/ 132345 h 240"/>
              <a:gd name="T70" fmla="*/ 350368 w 240"/>
              <a:gd name="T71" fmla="*/ 397034 h 240"/>
              <a:gd name="T72" fmla="*/ 272025 w 240"/>
              <a:gd name="T73" fmla="*/ 496835 h 240"/>
              <a:gd name="T74" fmla="*/ 350368 w 240"/>
              <a:gd name="T75" fmla="*/ 397034 h 240"/>
              <a:gd name="T76" fmla="*/ 250263 w 240"/>
              <a:gd name="T77" fmla="*/ 357981 h 240"/>
              <a:gd name="T78" fmla="*/ 141453 w 240"/>
              <a:gd name="T79" fmla="*/ 271198 h 240"/>
              <a:gd name="T80" fmla="*/ 250263 w 240"/>
              <a:gd name="T81" fmla="*/ 357981 h 240"/>
              <a:gd name="T82" fmla="*/ 250263 w 240"/>
              <a:gd name="T83" fmla="*/ 496835 h 240"/>
              <a:gd name="T84" fmla="*/ 171920 w 240"/>
              <a:gd name="T85" fmla="*/ 397034 h 240"/>
              <a:gd name="T86" fmla="*/ 250263 w 240"/>
              <a:gd name="T87" fmla="*/ 496835 h 240"/>
              <a:gd name="T88" fmla="*/ 143629 w 240"/>
              <a:gd name="T89" fmla="*/ 386186 h 240"/>
              <a:gd name="T90" fmla="*/ 23938 w 240"/>
              <a:gd name="T91" fmla="*/ 271198 h 240"/>
              <a:gd name="T92" fmla="*/ 143629 w 240"/>
              <a:gd name="T93" fmla="*/ 386186 h 240"/>
              <a:gd name="T94" fmla="*/ 193682 w 240"/>
              <a:gd name="T95" fmla="*/ 485987 h 240"/>
              <a:gd name="T96" fmla="*/ 100105 w 240"/>
              <a:gd name="T97" fmla="*/ 433917 h 2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0" h="240">
                <a:moveTo>
                  <a:pt x="240" y="120"/>
                </a:moveTo>
                <a:cubicBezTo>
                  <a:pt x="240" y="153"/>
                  <a:pt x="228" y="182"/>
                  <a:pt x="205" y="205"/>
                </a:cubicBezTo>
                <a:cubicBezTo>
                  <a:pt x="182" y="228"/>
                  <a:pt x="153" y="240"/>
                  <a:pt x="120" y="240"/>
                </a:cubicBezTo>
                <a:cubicBezTo>
                  <a:pt x="86" y="240"/>
                  <a:pt x="58" y="228"/>
                  <a:pt x="35" y="205"/>
                </a:cubicBezTo>
                <a:cubicBezTo>
                  <a:pt x="12" y="182"/>
                  <a:pt x="0" y="153"/>
                  <a:pt x="0" y="120"/>
                </a:cubicBezTo>
                <a:cubicBezTo>
                  <a:pt x="0" y="86"/>
                  <a:pt x="12" y="58"/>
                  <a:pt x="35" y="35"/>
                </a:cubicBezTo>
                <a:cubicBezTo>
                  <a:pt x="58" y="11"/>
                  <a:pt x="86" y="0"/>
                  <a:pt x="120" y="0"/>
                </a:cubicBezTo>
                <a:cubicBezTo>
                  <a:pt x="153" y="0"/>
                  <a:pt x="182" y="11"/>
                  <a:pt x="205" y="35"/>
                </a:cubicBezTo>
                <a:cubicBezTo>
                  <a:pt x="228" y="58"/>
                  <a:pt x="240" y="86"/>
                  <a:pt x="240" y="120"/>
                </a:cubicBezTo>
                <a:cubicBezTo>
                  <a:pt x="240" y="120"/>
                  <a:pt x="240" y="120"/>
                  <a:pt x="240" y="120"/>
                </a:cubicBezTo>
                <a:close/>
                <a:moveTo>
                  <a:pt x="194" y="39"/>
                </a:moveTo>
                <a:cubicBezTo>
                  <a:pt x="181" y="28"/>
                  <a:pt x="166" y="19"/>
                  <a:pt x="150" y="15"/>
                </a:cubicBezTo>
                <a:cubicBezTo>
                  <a:pt x="158" y="26"/>
                  <a:pt x="165" y="38"/>
                  <a:pt x="170" y="52"/>
                </a:cubicBezTo>
                <a:cubicBezTo>
                  <a:pt x="180" y="48"/>
                  <a:pt x="187" y="44"/>
                  <a:pt x="194" y="39"/>
                </a:cubicBezTo>
                <a:cubicBezTo>
                  <a:pt x="194" y="39"/>
                  <a:pt x="194" y="39"/>
                  <a:pt x="194" y="39"/>
                </a:cubicBezTo>
                <a:close/>
                <a:moveTo>
                  <a:pt x="228" y="114"/>
                </a:moveTo>
                <a:cubicBezTo>
                  <a:pt x="228" y="89"/>
                  <a:pt x="218" y="66"/>
                  <a:pt x="201" y="46"/>
                </a:cubicBezTo>
                <a:cubicBezTo>
                  <a:pt x="194" y="51"/>
                  <a:pt x="185" y="56"/>
                  <a:pt x="174" y="61"/>
                </a:cubicBezTo>
                <a:cubicBezTo>
                  <a:pt x="182" y="82"/>
                  <a:pt x="186" y="100"/>
                  <a:pt x="186" y="114"/>
                </a:cubicBezTo>
                <a:cubicBezTo>
                  <a:pt x="228" y="114"/>
                  <a:pt x="228" y="114"/>
                  <a:pt x="228" y="114"/>
                </a:cubicBezTo>
                <a:close/>
                <a:moveTo>
                  <a:pt x="161" y="56"/>
                </a:moveTo>
                <a:cubicBezTo>
                  <a:pt x="155" y="42"/>
                  <a:pt x="146" y="25"/>
                  <a:pt x="136" y="12"/>
                </a:cubicBezTo>
                <a:cubicBezTo>
                  <a:pt x="133" y="11"/>
                  <a:pt x="129" y="11"/>
                  <a:pt x="125" y="11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36" y="64"/>
                  <a:pt x="148" y="61"/>
                  <a:pt x="161" y="56"/>
                </a:cubicBezTo>
                <a:cubicBezTo>
                  <a:pt x="161" y="56"/>
                  <a:pt x="161" y="56"/>
                  <a:pt x="161" y="56"/>
                </a:cubicBezTo>
                <a:close/>
                <a:moveTo>
                  <a:pt x="175" y="114"/>
                </a:moveTo>
                <a:cubicBezTo>
                  <a:pt x="175" y="99"/>
                  <a:pt x="171" y="82"/>
                  <a:pt x="164" y="65"/>
                </a:cubicBezTo>
                <a:cubicBezTo>
                  <a:pt x="150" y="71"/>
                  <a:pt x="136" y="75"/>
                  <a:pt x="125" y="75"/>
                </a:cubicBezTo>
                <a:cubicBezTo>
                  <a:pt x="125" y="114"/>
                  <a:pt x="125" y="114"/>
                  <a:pt x="125" y="114"/>
                </a:cubicBezTo>
                <a:cubicBezTo>
                  <a:pt x="175" y="114"/>
                  <a:pt x="175" y="114"/>
                  <a:pt x="175" y="114"/>
                </a:cubicBezTo>
                <a:close/>
                <a:moveTo>
                  <a:pt x="115" y="64"/>
                </a:moveTo>
                <a:cubicBezTo>
                  <a:pt x="115" y="11"/>
                  <a:pt x="115" y="11"/>
                  <a:pt x="115" y="11"/>
                </a:cubicBezTo>
                <a:cubicBezTo>
                  <a:pt x="108" y="11"/>
                  <a:pt x="108" y="11"/>
                  <a:pt x="108" y="11"/>
                </a:cubicBezTo>
                <a:cubicBezTo>
                  <a:pt x="106" y="11"/>
                  <a:pt x="105" y="12"/>
                  <a:pt x="104" y="12"/>
                </a:cubicBezTo>
                <a:cubicBezTo>
                  <a:pt x="94" y="26"/>
                  <a:pt x="85" y="40"/>
                  <a:pt x="79" y="56"/>
                </a:cubicBezTo>
                <a:cubicBezTo>
                  <a:pt x="92" y="61"/>
                  <a:pt x="103" y="64"/>
                  <a:pt x="115" y="64"/>
                </a:cubicBezTo>
                <a:cubicBezTo>
                  <a:pt x="115" y="64"/>
                  <a:pt x="115" y="64"/>
                  <a:pt x="115" y="64"/>
                </a:cubicBezTo>
                <a:close/>
                <a:moveTo>
                  <a:pt x="228" y="125"/>
                </a:moveTo>
                <a:cubicBezTo>
                  <a:pt x="186" y="125"/>
                  <a:pt x="186" y="125"/>
                  <a:pt x="186" y="125"/>
                </a:cubicBezTo>
                <a:cubicBezTo>
                  <a:pt x="186" y="140"/>
                  <a:pt x="182" y="159"/>
                  <a:pt x="174" y="178"/>
                </a:cubicBezTo>
                <a:cubicBezTo>
                  <a:pt x="184" y="182"/>
                  <a:pt x="194" y="188"/>
                  <a:pt x="201" y="193"/>
                </a:cubicBezTo>
                <a:cubicBezTo>
                  <a:pt x="218" y="175"/>
                  <a:pt x="228" y="150"/>
                  <a:pt x="228" y="125"/>
                </a:cubicBezTo>
                <a:cubicBezTo>
                  <a:pt x="228" y="125"/>
                  <a:pt x="228" y="125"/>
                  <a:pt x="228" y="125"/>
                </a:cubicBezTo>
                <a:close/>
                <a:moveTo>
                  <a:pt x="89" y="15"/>
                </a:moveTo>
                <a:cubicBezTo>
                  <a:pt x="73" y="19"/>
                  <a:pt x="59" y="27"/>
                  <a:pt x="46" y="39"/>
                </a:cubicBezTo>
                <a:cubicBezTo>
                  <a:pt x="52" y="44"/>
                  <a:pt x="61" y="49"/>
                  <a:pt x="70" y="52"/>
                </a:cubicBezTo>
                <a:cubicBezTo>
                  <a:pt x="75" y="38"/>
                  <a:pt x="82" y="26"/>
                  <a:pt x="89" y="15"/>
                </a:cubicBezTo>
                <a:cubicBezTo>
                  <a:pt x="89" y="15"/>
                  <a:pt x="89" y="15"/>
                  <a:pt x="89" y="15"/>
                </a:cubicBezTo>
                <a:close/>
                <a:moveTo>
                  <a:pt x="175" y="125"/>
                </a:moveTo>
                <a:cubicBezTo>
                  <a:pt x="125" y="125"/>
                  <a:pt x="125" y="125"/>
                  <a:pt x="125" y="12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36" y="165"/>
                  <a:pt x="150" y="168"/>
                  <a:pt x="164" y="175"/>
                </a:cubicBezTo>
                <a:cubicBezTo>
                  <a:pt x="171" y="157"/>
                  <a:pt x="175" y="140"/>
                  <a:pt x="175" y="125"/>
                </a:cubicBezTo>
                <a:cubicBezTo>
                  <a:pt x="175" y="125"/>
                  <a:pt x="175" y="125"/>
                  <a:pt x="175" y="125"/>
                </a:cubicBezTo>
                <a:close/>
                <a:moveTo>
                  <a:pt x="115" y="114"/>
                </a:moveTo>
                <a:cubicBezTo>
                  <a:pt x="115" y="75"/>
                  <a:pt x="115" y="75"/>
                  <a:pt x="115" y="75"/>
                </a:cubicBezTo>
                <a:cubicBezTo>
                  <a:pt x="104" y="75"/>
                  <a:pt x="90" y="71"/>
                  <a:pt x="76" y="65"/>
                </a:cubicBezTo>
                <a:cubicBezTo>
                  <a:pt x="69" y="83"/>
                  <a:pt x="65" y="99"/>
                  <a:pt x="65" y="114"/>
                </a:cubicBezTo>
                <a:cubicBezTo>
                  <a:pt x="115" y="114"/>
                  <a:pt x="115" y="114"/>
                  <a:pt x="115" y="114"/>
                </a:cubicBezTo>
                <a:close/>
                <a:moveTo>
                  <a:pt x="194" y="200"/>
                </a:moveTo>
                <a:cubicBezTo>
                  <a:pt x="187" y="195"/>
                  <a:pt x="179" y="191"/>
                  <a:pt x="170" y="187"/>
                </a:cubicBezTo>
                <a:cubicBezTo>
                  <a:pt x="165" y="201"/>
                  <a:pt x="158" y="213"/>
                  <a:pt x="150" y="224"/>
                </a:cubicBezTo>
                <a:cubicBezTo>
                  <a:pt x="167" y="220"/>
                  <a:pt x="181" y="212"/>
                  <a:pt x="194" y="200"/>
                </a:cubicBezTo>
                <a:cubicBezTo>
                  <a:pt x="194" y="200"/>
                  <a:pt x="194" y="200"/>
                  <a:pt x="194" y="200"/>
                </a:cubicBezTo>
                <a:close/>
                <a:moveTo>
                  <a:pt x="66" y="61"/>
                </a:moveTo>
                <a:cubicBezTo>
                  <a:pt x="55" y="56"/>
                  <a:pt x="45" y="51"/>
                  <a:pt x="38" y="46"/>
                </a:cubicBezTo>
                <a:cubicBezTo>
                  <a:pt x="21" y="65"/>
                  <a:pt x="11" y="89"/>
                  <a:pt x="11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00"/>
                  <a:pt x="58" y="82"/>
                  <a:pt x="66" y="61"/>
                </a:cubicBezTo>
                <a:cubicBezTo>
                  <a:pt x="66" y="61"/>
                  <a:pt x="66" y="61"/>
                  <a:pt x="66" y="61"/>
                </a:cubicBezTo>
                <a:close/>
                <a:moveTo>
                  <a:pt x="161" y="183"/>
                </a:moveTo>
                <a:cubicBezTo>
                  <a:pt x="148" y="179"/>
                  <a:pt x="135" y="176"/>
                  <a:pt x="125" y="176"/>
                </a:cubicBezTo>
                <a:cubicBezTo>
                  <a:pt x="125" y="229"/>
                  <a:pt x="125" y="229"/>
                  <a:pt x="125" y="229"/>
                </a:cubicBezTo>
                <a:cubicBezTo>
                  <a:pt x="129" y="229"/>
                  <a:pt x="133" y="228"/>
                  <a:pt x="136" y="228"/>
                </a:cubicBezTo>
                <a:cubicBezTo>
                  <a:pt x="146" y="214"/>
                  <a:pt x="154" y="200"/>
                  <a:pt x="161" y="183"/>
                </a:cubicBezTo>
                <a:cubicBezTo>
                  <a:pt x="161" y="183"/>
                  <a:pt x="161" y="183"/>
                  <a:pt x="161" y="183"/>
                </a:cubicBezTo>
                <a:close/>
                <a:moveTo>
                  <a:pt x="115" y="165"/>
                </a:moveTo>
                <a:cubicBezTo>
                  <a:pt x="115" y="125"/>
                  <a:pt x="115" y="125"/>
                  <a:pt x="115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5" y="140"/>
                  <a:pt x="69" y="157"/>
                  <a:pt x="76" y="175"/>
                </a:cubicBezTo>
                <a:cubicBezTo>
                  <a:pt x="90" y="168"/>
                  <a:pt x="103" y="165"/>
                  <a:pt x="115" y="165"/>
                </a:cubicBezTo>
                <a:cubicBezTo>
                  <a:pt x="115" y="165"/>
                  <a:pt x="115" y="165"/>
                  <a:pt x="115" y="165"/>
                </a:cubicBezTo>
                <a:close/>
                <a:moveTo>
                  <a:pt x="115" y="229"/>
                </a:moveTo>
                <a:cubicBezTo>
                  <a:pt x="115" y="176"/>
                  <a:pt x="115" y="176"/>
                  <a:pt x="115" y="176"/>
                </a:cubicBezTo>
                <a:cubicBezTo>
                  <a:pt x="103" y="176"/>
                  <a:pt x="93" y="178"/>
                  <a:pt x="79" y="183"/>
                </a:cubicBezTo>
                <a:cubicBezTo>
                  <a:pt x="86" y="200"/>
                  <a:pt x="93" y="214"/>
                  <a:pt x="104" y="228"/>
                </a:cubicBezTo>
                <a:cubicBezTo>
                  <a:pt x="107" y="228"/>
                  <a:pt x="111" y="229"/>
                  <a:pt x="115" y="229"/>
                </a:cubicBezTo>
                <a:cubicBezTo>
                  <a:pt x="115" y="229"/>
                  <a:pt x="115" y="229"/>
                  <a:pt x="115" y="229"/>
                </a:cubicBezTo>
                <a:close/>
                <a:moveTo>
                  <a:pt x="66" y="178"/>
                </a:moveTo>
                <a:cubicBezTo>
                  <a:pt x="58" y="158"/>
                  <a:pt x="54" y="140"/>
                  <a:pt x="54" y="125"/>
                </a:cubicBezTo>
                <a:cubicBezTo>
                  <a:pt x="11" y="125"/>
                  <a:pt x="11" y="125"/>
                  <a:pt x="11" y="125"/>
                </a:cubicBezTo>
                <a:cubicBezTo>
                  <a:pt x="11" y="151"/>
                  <a:pt x="21" y="174"/>
                  <a:pt x="38" y="193"/>
                </a:cubicBezTo>
                <a:cubicBezTo>
                  <a:pt x="45" y="188"/>
                  <a:pt x="55" y="183"/>
                  <a:pt x="66" y="178"/>
                </a:cubicBezTo>
                <a:cubicBezTo>
                  <a:pt x="66" y="178"/>
                  <a:pt x="66" y="178"/>
                  <a:pt x="66" y="178"/>
                </a:cubicBezTo>
                <a:close/>
                <a:moveTo>
                  <a:pt x="89" y="224"/>
                </a:moveTo>
                <a:cubicBezTo>
                  <a:pt x="82" y="213"/>
                  <a:pt x="75" y="201"/>
                  <a:pt x="70" y="187"/>
                </a:cubicBezTo>
                <a:cubicBezTo>
                  <a:pt x="60" y="191"/>
                  <a:pt x="53" y="195"/>
                  <a:pt x="46" y="200"/>
                </a:cubicBezTo>
                <a:cubicBezTo>
                  <a:pt x="59" y="213"/>
                  <a:pt x="72" y="220"/>
                  <a:pt x="89" y="224"/>
                </a:cubicBezTo>
                <a:close/>
              </a:path>
            </a:pathLst>
          </a:custGeom>
          <a:solidFill>
            <a:schemeClr val="bg1">
              <a:alpha val="1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1" name="组合 34"/>
          <p:cNvGrpSpPr/>
          <p:nvPr/>
        </p:nvGrpSpPr>
        <p:grpSpPr bwMode="auto">
          <a:xfrm>
            <a:off x="2479675" y="3190875"/>
            <a:ext cx="982663" cy="609600"/>
            <a:chOff x="0" y="0"/>
            <a:chExt cx="983174" cy="610114"/>
          </a:xfrm>
        </p:grpSpPr>
        <p:sp>
          <p:nvSpPr>
            <p:cNvPr id="3082" name="Freeform 18"/>
            <p:cNvSpPr>
              <a:spLocks noEditPoints="1"/>
            </p:cNvSpPr>
            <p:nvPr/>
          </p:nvSpPr>
          <p:spPr bwMode="auto">
            <a:xfrm rot="-711617">
              <a:off x="0" y="0"/>
              <a:ext cx="595199" cy="367312"/>
            </a:xfrm>
            <a:custGeom>
              <a:avLst/>
              <a:gdLst>
                <a:gd name="T0" fmla="*/ 595199 w 223"/>
                <a:gd name="T1" fmla="*/ 367312 h 164"/>
                <a:gd name="T2" fmla="*/ 0 w 223"/>
                <a:gd name="T3" fmla="*/ 367312 h 164"/>
                <a:gd name="T4" fmla="*/ 0 w 223"/>
                <a:gd name="T5" fmla="*/ 0 h 164"/>
                <a:gd name="T6" fmla="*/ 595199 w 223"/>
                <a:gd name="T7" fmla="*/ 0 h 164"/>
                <a:gd name="T8" fmla="*/ 595199 w 223"/>
                <a:gd name="T9" fmla="*/ 367312 h 164"/>
                <a:gd name="T10" fmla="*/ 568508 w 223"/>
                <a:gd name="T11" fmla="*/ 326997 h 164"/>
                <a:gd name="T12" fmla="*/ 568508 w 223"/>
                <a:gd name="T13" fmla="*/ 40315 h 164"/>
                <a:gd name="T14" fmla="*/ 395020 w 223"/>
                <a:gd name="T15" fmla="*/ 183656 h 164"/>
                <a:gd name="T16" fmla="*/ 568508 w 223"/>
                <a:gd name="T17" fmla="*/ 326997 h 164"/>
                <a:gd name="T18" fmla="*/ 547156 w 223"/>
                <a:gd name="T19" fmla="*/ 22397 h 164"/>
                <a:gd name="T20" fmla="*/ 48043 w 223"/>
                <a:gd name="T21" fmla="*/ 22397 h 164"/>
                <a:gd name="T22" fmla="*/ 264236 w 223"/>
                <a:gd name="T23" fmla="*/ 206053 h 164"/>
                <a:gd name="T24" fmla="*/ 298934 w 223"/>
                <a:gd name="T25" fmla="*/ 219491 h 164"/>
                <a:gd name="T26" fmla="*/ 330963 w 223"/>
                <a:gd name="T27" fmla="*/ 206053 h 164"/>
                <a:gd name="T28" fmla="*/ 547156 w 223"/>
                <a:gd name="T29" fmla="*/ 22397 h 164"/>
                <a:gd name="T30" fmla="*/ 547156 w 223"/>
                <a:gd name="T31" fmla="*/ 342675 h 164"/>
                <a:gd name="T32" fmla="*/ 376337 w 223"/>
                <a:gd name="T33" fmla="*/ 199334 h 164"/>
                <a:gd name="T34" fmla="*/ 333632 w 223"/>
                <a:gd name="T35" fmla="*/ 232930 h 164"/>
                <a:gd name="T36" fmla="*/ 298934 w 223"/>
                <a:gd name="T37" fmla="*/ 246368 h 164"/>
                <a:gd name="T38" fmla="*/ 253560 w 223"/>
                <a:gd name="T39" fmla="*/ 226210 h 164"/>
                <a:gd name="T40" fmla="*/ 218862 w 223"/>
                <a:gd name="T41" fmla="*/ 199334 h 164"/>
                <a:gd name="T42" fmla="*/ 48043 w 223"/>
                <a:gd name="T43" fmla="*/ 342675 h 164"/>
                <a:gd name="T44" fmla="*/ 547156 w 223"/>
                <a:gd name="T45" fmla="*/ 342675 h 164"/>
                <a:gd name="T46" fmla="*/ 197510 w 223"/>
                <a:gd name="T47" fmla="*/ 183656 h 164"/>
                <a:gd name="T48" fmla="*/ 26691 w 223"/>
                <a:gd name="T49" fmla="*/ 40315 h 164"/>
                <a:gd name="T50" fmla="*/ 26691 w 223"/>
                <a:gd name="T51" fmla="*/ 326997 h 164"/>
                <a:gd name="T52" fmla="*/ 197510 w 223"/>
                <a:gd name="T53" fmla="*/ 183656 h 1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3" h="164">
                  <a:moveTo>
                    <a:pt x="223" y="164"/>
                  </a:moveTo>
                  <a:cubicBezTo>
                    <a:pt x="0" y="164"/>
                    <a:pt x="0" y="164"/>
                    <a:pt x="0" y="1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223" y="164"/>
                    <a:pt x="223" y="164"/>
                    <a:pt x="223" y="164"/>
                  </a:cubicBezTo>
                  <a:close/>
                  <a:moveTo>
                    <a:pt x="213" y="146"/>
                  </a:moveTo>
                  <a:cubicBezTo>
                    <a:pt x="213" y="18"/>
                    <a:pt x="213" y="18"/>
                    <a:pt x="213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213" y="146"/>
                    <a:pt x="213" y="146"/>
                    <a:pt x="213" y="146"/>
                  </a:cubicBezTo>
                  <a:close/>
                  <a:moveTo>
                    <a:pt x="205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104" y="96"/>
                    <a:pt x="108" y="98"/>
                    <a:pt x="112" y="98"/>
                  </a:cubicBezTo>
                  <a:cubicBezTo>
                    <a:pt x="115" y="98"/>
                    <a:pt x="119" y="96"/>
                    <a:pt x="124" y="92"/>
                  </a:cubicBezTo>
                  <a:cubicBezTo>
                    <a:pt x="205" y="10"/>
                    <a:pt x="205" y="10"/>
                    <a:pt x="205" y="10"/>
                  </a:cubicBezTo>
                  <a:close/>
                  <a:moveTo>
                    <a:pt x="205" y="153"/>
                  </a:moveTo>
                  <a:cubicBezTo>
                    <a:pt x="141" y="89"/>
                    <a:pt x="141" y="89"/>
                    <a:pt x="141" y="89"/>
                  </a:cubicBezTo>
                  <a:cubicBezTo>
                    <a:pt x="133" y="97"/>
                    <a:pt x="128" y="102"/>
                    <a:pt x="125" y="104"/>
                  </a:cubicBezTo>
                  <a:cubicBezTo>
                    <a:pt x="120" y="108"/>
                    <a:pt x="115" y="110"/>
                    <a:pt x="112" y="110"/>
                  </a:cubicBezTo>
                  <a:cubicBezTo>
                    <a:pt x="107" y="110"/>
                    <a:pt x="101" y="107"/>
                    <a:pt x="95" y="101"/>
                  </a:cubicBezTo>
                  <a:cubicBezTo>
                    <a:pt x="92" y="99"/>
                    <a:pt x="88" y="95"/>
                    <a:pt x="82" y="89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74" y="82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74" y="82"/>
                    <a:pt x="74" y="82"/>
                    <a:pt x="74" y="82"/>
                  </a:cubicBezTo>
                  <a:close/>
                </a:path>
              </a:pathLst>
            </a:custGeom>
            <a:solidFill>
              <a:schemeClr val="bg1">
                <a:alpha val="1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3" name="Freeform 18"/>
            <p:cNvSpPr>
              <a:spLocks noEditPoints="1"/>
            </p:cNvSpPr>
            <p:nvPr/>
          </p:nvSpPr>
          <p:spPr bwMode="auto">
            <a:xfrm rot="1963220">
              <a:off x="657548" y="409162"/>
              <a:ext cx="325626" cy="200952"/>
            </a:xfrm>
            <a:custGeom>
              <a:avLst/>
              <a:gdLst>
                <a:gd name="T0" fmla="*/ 325626 w 223"/>
                <a:gd name="T1" fmla="*/ 200952 h 164"/>
                <a:gd name="T2" fmla="*/ 0 w 223"/>
                <a:gd name="T3" fmla="*/ 200952 h 164"/>
                <a:gd name="T4" fmla="*/ 0 w 223"/>
                <a:gd name="T5" fmla="*/ 0 h 164"/>
                <a:gd name="T6" fmla="*/ 325626 w 223"/>
                <a:gd name="T7" fmla="*/ 0 h 164"/>
                <a:gd name="T8" fmla="*/ 325626 w 223"/>
                <a:gd name="T9" fmla="*/ 200952 h 164"/>
                <a:gd name="T10" fmla="*/ 311024 w 223"/>
                <a:gd name="T11" fmla="*/ 178896 h 164"/>
                <a:gd name="T12" fmla="*/ 311024 w 223"/>
                <a:gd name="T13" fmla="*/ 22056 h 164"/>
                <a:gd name="T14" fmla="*/ 216111 w 223"/>
                <a:gd name="T15" fmla="*/ 100476 h 164"/>
                <a:gd name="T16" fmla="*/ 311024 w 223"/>
                <a:gd name="T17" fmla="*/ 178896 h 164"/>
                <a:gd name="T18" fmla="*/ 299342 w 223"/>
                <a:gd name="T19" fmla="*/ 12253 h 164"/>
                <a:gd name="T20" fmla="*/ 26284 w 223"/>
                <a:gd name="T21" fmla="*/ 12253 h 164"/>
                <a:gd name="T22" fmla="*/ 144560 w 223"/>
                <a:gd name="T23" fmla="*/ 112729 h 164"/>
                <a:gd name="T24" fmla="*/ 163543 w 223"/>
                <a:gd name="T25" fmla="*/ 120081 h 164"/>
                <a:gd name="T26" fmla="*/ 181066 w 223"/>
                <a:gd name="T27" fmla="*/ 112729 h 164"/>
                <a:gd name="T28" fmla="*/ 299342 w 223"/>
                <a:gd name="T29" fmla="*/ 12253 h 164"/>
                <a:gd name="T30" fmla="*/ 299342 w 223"/>
                <a:gd name="T31" fmla="*/ 187474 h 164"/>
                <a:gd name="T32" fmla="*/ 205889 w 223"/>
                <a:gd name="T33" fmla="*/ 109053 h 164"/>
                <a:gd name="T34" fmla="*/ 182526 w 223"/>
                <a:gd name="T35" fmla="*/ 127433 h 164"/>
                <a:gd name="T36" fmla="*/ 163543 w 223"/>
                <a:gd name="T37" fmla="*/ 134785 h 164"/>
                <a:gd name="T38" fmla="*/ 138720 w 223"/>
                <a:gd name="T39" fmla="*/ 123757 h 164"/>
                <a:gd name="T40" fmla="*/ 119737 w 223"/>
                <a:gd name="T41" fmla="*/ 109053 h 164"/>
                <a:gd name="T42" fmla="*/ 26284 w 223"/>
                <a:gd name="T43" fmla="*/ 187474 h 164"/>
                <a:gd name="T44" fmla="*/ 299342 w 223"/>
                <a:gd name="T45" fmla="*/ 187474 h 164"/>
                <a:gd name="T46" fmla="*/ 108055 w 223"/>
                <a:gd name="T47" fmla="*/ 100476 h 164"/>
                <a:gd name="T48" fmla="*/ 14602 w 223"/>
                <a:gd name="T49" fmla="*/ 22056 h 164"/>
                <a:gd name="T50" fmla="*/ 14602 w 223"/>
                <a:gd name="T51" fmla="*/ 178896 h 164"/>
                <a:gd name="T52" fmla="*/ 108055 w 223"/>
                <a:gd name="T53" fmla="*/ 100476 h 1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3" h="164">
                  <a:moveTo>
                    <a:pt x="223" y="164"/>
                  </a:moveTo>
                  <a:cubicBezTo>
                    <a:pt x="0" y="164"/>
                    <a:pt x="0" y="164"/>
                    <a:pt x="0" y="1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223" y="164"/>
                    <a:pt x="223" y="164"/>
                    <a:pt x="223" y="164"/>
                  </a:cubicBezTo>
                  <a:close/>
                  <a:moveTo>
                    <a:pt x="213" y="146"/>
                  </a:moveTo>
                  <a:cubicBezTo>
                    <a:pt x="213" y="18"/>
                    <a:pt x="213" y="18"/>
                    <a:pt x="213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213" y="146"/>
                    <a:pt x="213" y="146"/>
                    <a:pt x="213" y="146"/>
                  </a:cubicBezTo>
                  <a:close/>
                  <a:moveTo>
                    <a:pt x="205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104" y="96"/>
                    <a:pt x="108" y="98"/>
                    <a:pt x="112" y="98"/>
                  </a:cubicBezTo>
                  <a:cubicBezTo>
                    <a:pt x="115" y="98"/>
                    <a:pt x="119" y="96"/>
                    <a:pt x="124" y="92"/>
                  </a:cubicBezTo>
                  <a:cubicBezTo>
                    <a:pt x="205" y="10"/>
                    <a:pt x="205" y="10"/>
                    <a:pt x="205" y="10"/>
                  </a:cubicBezTo>
                  <a:close/>
                  <a:moveTo>
                    <a:pt x="205" y="153"/>
                  </a:moveTo>
                  <a:cubicBezTo>
                    <a:pt x="141" y="89"/>
                    <a:pt x="141" y="89"/>
                    <a:pt x="141" y="89"/>
                  </a:cubicBezTo>
                  <a:cubicBezTo>
                    <a:pt x="133" y="97"/>
                    <a:pt x="128" y="102"/>
                    <a:pt x="125" y="104"/>
                  </a:cubicBezTo>
                  <a:cubicBezTo>
                    <a:pt x="120" y="108"/>
                    <a:pt x="115" y="110"/>
                    <a:pt x="112" y="110"/>
                  </a:cubicBezTo>
                  <a:cubicBezTo>
                    <a:pt x="107" y="110"/>
                    <a:pt x="101" y="107"/>
                    <a:pt x="95" y="101"/>
                  </a:cubicBezTo>
                  <a:cubicBezTo>
                    <a:pt x="92" y="99"/>
                    <a:pt x="88" y="95"/>
                    <a:pt x="82" y="89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74" y="82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74" y="82"/>
                    <a:pt x="74" y="82"/>
                    <a:pt x="74" y="82"/>
                  </a:cubicBezTo>
                  <a:close/>
                </a:path>
              </a:pathLst>
            </a:custGeom>
            <a:solidFill>
              <a:schemeClr val="bg1">
                <a:alpha val="1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331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9021763" y="2338388"/>
            <a:ext cx="2068512" cy="2068512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1372870" eaLnBrk="1" hangingPunct="1"/>
            <a:endParaRPr lang="en-US" altLang="zh-CN" sz="35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7016750" y="1576388"/>
            <a:ext cx="2068513" cy="2068512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1372870" eaLnBrk="1" hangingPunct="1"/>
            <a:endParaRPr lang="en-US" altLang="zh-CN" sz="35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18" name="Oval 15"/>
          <p:cNvSpPr>
            <a:spLocks noChangeArrowheads="1"/>
          </p:cNvSpPr>
          <p:nvPr/>
        </p:nvSpPr>
        <p:spPr bwMode="auto">
          <a:xfrm>
            <a:off x="5003800" y="2290763"/>
            <a:ext cx="2068513" cy="2068512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1372870" eaLnBrk="1" hangingPunct="1"/>
            <a:endParaRPr lang="en-US" altLang="zh-CN" sz="35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Oval 20"/>
          <p:cNvSpPr>
            <a:spLocks noChangeArrowheads="1"/>
          </p:cNvSpPr>
          <p:nvPr/>
        </p:nvSpPr>
        <p:spPr bwMode="auto">
          <a:xfrm>
            <a:off x="3001963" y="1541463"/>
            <a:ext cx="2068512" cy="2068512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1372870" eaLnBrk="1" hangingPunct="1"/>
            <a:endParaRPr lang="en-US" altLang="zh-CN" sz="35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20" name="Oval 25"/>
          <p:cNvSpPr>
            <a:spLocks noChangeArrowheads="1"/>
          </p:cNvSpPr>
          <p:nvPr/>
        </p:nvSpPr>
        <p:spPr bwMode="auto">
          <a:xfrm>
            <a:off x="1125538" y="2589213"/>
            <a:ext cx="2068512" cy="2068512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1372870" eaLnBrk="1" hangingPunct="1"/>
            <a:endParaRPr lang="en-US" altLang="zh-CN" sz="35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321" name="Straight Connector 30"/>
          <p:cNvCxnSpPr>
            <a:cxnSpLocks noChangeShapeType="1"/>
          </p:cNvCxnSpPr>
          <p:nvPr/>
        </p:nvCxnSpPr>
        <p:spPr bwMode="auto">
          <a:xfrm>
            <a:off x="76200" y="6115050"/>
            <a:ext cx="12069763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任意多边形 12"/>
          <p:cNvSpPr/>
          <p:nvPr/>
        </p:nvSpPr>
        <p:spPr bwMode="auto">
          <a:xfrm>
            <a:off x="3630613" y="3333750"/>
            <a:ext cx="811212" cy="2916238"/>
          </a:xfrm>
          <a:custGeom>
            <a:avLst/>
            <a:gdLst>
              <a:gd name="T0" fmla="*/ 405897 w 811214"/>
              <a:gd name="T1" fmla="*/ 2648113 h 2916313"/>
              <a:gd name="T2" fmla="*/ 539963 w 811214"/>
              <a:gd name="T3" fmla="*/ 2782175 h 2916313"/>
              <a:gd name="T4" fmla="*/ 405897 w 811214"/>
              <a:gd name="T5" fmla="*/ 2916238 h 2916313"/>
              <a:gd name="T6" fmla="*/ 271831 w 811214"/>
              <a:gd name="T7" fmla="*/ 2782175 h 2916313"/>
              <a:gd name="T8" fmla="*/ 405897 w 811214"/>
              <a:gd name="T9" fmla="*/ 2648113 h 2916313"/>
              <a:gd name="T10" fmla="*/ 405606 w 811214"/>
              <a:gd name="T11" fmla="*/ 0 h 2916313"/>
              <a:gd name="T12" fmla="*/ 811212 w 811214"/>
              <a:gd name="T13" fmla="*/ 405597 h 2916313"/>
              <a:gd name="T14" fmla="*/ 563487 w 811214"/>
              <a:gd name="T15" fmla="*/ 779320 h 2916313"/>
              <a:gd name="T16" fmla="*/ 456198 w 811214"/>
              <a:gd name="T17" fmla="*/ 800979 h 2916313"/>
              <a:gd name="T18" fmla="*/ 405606 w 811214"/>
              <a:gd name="T19" fmla="*/ 2622247 h 2916313"/>
              <a:gd name="T20" fmla="*/ 355014 w 811214"/>
              <a:gd name="T21" fmla="*/ 800979 h 2916313"/>
              <a:gd name="T22" fmla="*/ 247725 w 811214"/>
              <a:gd name="T23" fmla="*/ 779320 h 2916313"/>
              <a:gd name="T24" fmla="*/ 0 w 811214"/>
              <a:gd name="T25" fmla="*/ 405597 h 2916313"/>
              <a:gd name="T26" fmla="*/ 405606 w 811214"/>
              <a:gd name="T27" fmla="*/ 0 h 2916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916313">
                <a:moveTo>
                  <a:pt x="405898" y="2648181"/>
                </a:moveTo>
                <a:cubicBezTo>
                  <a:pt x="479941" y="2648181"/>
                  <a:pt x="539964" y="2708204"/>
                  <a:pt x="539964" y="2782247"/>
                </a:cubicBezTo>
                <a:cubicBezTo>
                  <a:pt x="539964" y="2856290"/>
                  <a:pt x="479941" y="2916313"/>
                  <a:pt x="405898" y="2916313"/>
                </a:cubicBezTo>
                <a:cubicBezTo>
                  <a:pt x="331855" y="2916313"/>
                  <a:pt x="271832" y="2856290"/>
                  <a:pt x="271832" y="2782247"/>
                </a:cubicBezTo>
                <a:cubicBezTo>
                  <a:pt x="271832" y="2708204"/>
                  <a:pt x="331855" y="2648181"/>
                  <a:pt x="405898" y="2648181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7"/>
                </a:cubicBezTo>
                <a:cubicBezTo>
                  <a:pt x="811214" y="573615"/>
                  <a:pt x="709067" y="717765"/>
                  <a:pt x="563488" y="779340"/>
                </a:cubicBezTo>
                <a:lnTo>
                  <a:pt x="456199" y="801000"/>
                </a:lnTo>
                <a:lnTo>
                  <a:pt x="405607" y="2622314"/>
                </a:lnTo>
                <a:lnTo>
                  <a:pt x="355015" y="801000"/>
                </a:lnTo>
                <a:lnTo>
                  <a:pt x="247726" y="779340"/>
                </a:lnTo>
                <a:cubicBezTo>
                  <a:pt x="102148" y="717765"/>
                  <a:pt x="0" y="573615"/>
                  <a:pt x="0" y="405607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3" name="任意多边形 13"/>
          <p:cNvSpPr/>
          <p:nvPr/>
        </p:nvSpPr>
        <p:spPr bwMode="auto">
          <a:xfrm>
            <a:off x="1754188" y="4402138"/>
            <a:ext cx="811212" cy="1847850"/>
          </a:xfrm>
          <a:custGeom>
            <a:avLst/>
            <a:gdLst>
              <a:gd name="T0" fmla="*/ 393223 w 811214"/>
              <a:gd name="T1" fmla="*/ 1579815 h 1848522"/>
              <a:gd name="T2" fmla="*/ 527289 w 811214"/>
              <a:gd name="T3" fmla="*/ 1713833 h 1848522"/>
              <a:gd name="T4" fmla="*/ 393223 w 811214"/>
              <a:gd name="T5" fmla="*/ 1847850 h 1848522"/>
              <a:gd name="T6" fmla="*/ 259157 w 811214"/>
              <a:gd name="T7" fmla="*/ 1713833 h 1848522"/>
              <a:gd name="T8" fmla="*/ 393223 w 811214"/>
              <a:gd name="T9" fmla="*/ 1579815 h 1848522"/>
              <a:gd name="T10" fmla="*/ 405606 w 811214"/>
              <a:gd name="T11" fmla="*/ 0 h 1848522"/>
              <a:gd name="T12" fmla="*/ 811212 w 811214"/>
              <a:gd name="T13" fmla="*/ 405459 h 1848522"/>
              <a:gd name="T14" fmla="*/ 487350 w 811214"/>
              <a:gd name="T15" fmla="*/ 802680 h 1848522"/>
              <a:gd name="T16" fmla="*/ 445589 w 811214"/>
              <a:gd name="T17" fmla="*/ 806889 h 1848522"/>
              <a:gd name="T18" fmla="*/ 405606 w 811214"/>
              <a:gd name="T19" fmla="*/ 1574270 h 1848522"/>
              <a:gd name="T20" fmla="*/ 365624 w 811214"/>
              <a:gd name="T21" fmla="*/ 806889 h 1848522"/>
              <a:gd name="T22" fmla="*/ 323862 w 811214"/>
              <a:gd name="T23" fmla="*/ 802680 h 1848522"/>
              <a:gd name="T24" fmla="*/ 0 w 811214"/>
              <a:gd name="T25" fmla="*/ 405459 h 1848522"/>
              <a:gd name="T26" fmla="*/ 405606 w 811214"/>
              <a:gd name="T27" fmla="*/ 0 h 184852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1848522">
                <a:moveTo>
                  <a:pt x="393224" y="1580390"/>
                </a:moveTo>
                <a:cubicBezTo>
                  <a:pt x="467267" y="1580390"/>
                  <a:pt x="527290" y="1640413"/>
                  <a:pt x="527290" y="1714456"/>
                </a:cubicBezTo>
                <a:cubicBezTo>
                  <a:pt x="527290" y="1788499"/>
                  <a:pt x="467267" y="1848522"/>
                  <a:pt x="393224" y="1848522"/>
                </a:cubicBezTo>
                <a:cubicBezTo>
                  <a:pt x="319181" y="1848522"/>
                  <a:pt x="259158" y="1788499"/>
                  <a:pt x="259158" y="1714456"/>
                </a:cubicBezTo>
                <a:cubicBezTo>
                  <a:pt x="259158" y="1640413"/>
                  <a:pt x="319181" y="1580390"/>
                  <a:pt x="393224" y="1580390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45590" y="807182"/>
                </a:lnTo>
                <a:lnTo>
                  <a:pt x="405607" y="1574843"/>
                </a:lnTo>
                <a:lnTo>
                  <a:pt x="365625" y="807182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4" name="任意多边形 14"/>
          <p:cNvSpPr/>
          <p:nvPr/>
        </p:nvSpPr>
        <p:spPr bwMode="auto">
          <a:xfrm>
            <a:off x="5632450" y="4159250"/>
            <a:ext cx="811213" cy="2090738"/>
          </a:xfrm>
          <a:custGeom>
            <a:avLst/>
            <a:gdLst>
              <a:gd name="T0" fmla="*/ 405897 w 811214"/>
              <a:gd name="T1" fmla="*/ 1822753 h 2091886"/>
              <a:gd name="T2" fmla="*/ 539963 w 811214"/>
              <a:gd name="T3" fmla="*/ 1956746 h 2091886"/>
              <a:gd name="T4" fmla="*/ 405897 w 811214"/>
              <a:gd name="T5" fmla="*/ 2090738 h 2091886"/>
              <a:gd name="T6" fmla="*/ 271832 w 811214"/>
              <a:gd name="T7" fmla="*/ 1956746 h 2091886"/>
              <a:gd name="T8" fmla="*/ 405897 w 811214"/>
              <a:gd name="T9" fmla="*/ 1822753 h 2091886"/>
              <a:gd name="T10" fmla="*/ 405607 w 811214"/>
              <a:gd name="T11" fmla="*/ 0 h 2091886"/>
              <a:gd name="T12" fmla="*/ 811213 w 811214"/>
              <a:gd name="T13" fmla="*/ 405383 h 2091886"/>
              <a:gd name="T14" fmla="*/ 487350 w 811214"/>
              <a:gd name="T15" fmla="*/ 802531 h 2091886"/>
              <a:gd name="T16" fmla="*/ 455835 w 811214"/>
              <a:gd name="T17" fmla="*/ 805707 h 2091886"/>
              <a:gd name="T18" fmla="*/ 405607 w 811214"/>
              <a:gd name="T19" fmla="*/ 1769568 h 2091886"/>
              <a:gd name="T20" fmla="*/ 355378 w 811214"/>
              <a:gd name="T21" fmla="*/ 805707 h 2091886"/>
              <a:gd name="T22" fmla="*/ 323863 w 811214"/>
              <a:gd name="T23" fmla="*/ 802531 h 2091886"/>
              <a:gd name="T24" fmla="*/ 0 w 811214"/>
              <a:gd name="T25" fmla="*/ 405383 h 2091886"/>
              <a:gd name="T26" fmla="*/ 405607 w 811214"/>
              <a:gd name="T27" fmla="*/ 0 h 20918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091886">
                <a:moveTo>
                  <a:pt x="405898" y="1823754"/>
                </a:moveTo>
                <a:cubicBezTo>
                  <a:pt x="479941" y="1823754"/>
                  <a:pt x="539964" y="1883777"/>
                  <a:pt x="539964" y="1957820"/>
                </a:cubicBezTo>
                <a:cubicBezTo>
                  <a:pt x="539964" y="2031863"/>
                  <a:pt x="479941" y="2091886"/>
                  <a:pt x="405898" y="2091886"/>
                </a:cubicBezTo>
                <a:cubicBezTo>
                  <a:pt x="331855" y="2091886"/>
                  <a:pt x="271832" y="2031863"/>
                  <a:pt x="271832" y="1957820"/>
                </a:cubicBezTo>
                <a:cubicBezTo>
                  <a:pt x="271832" y="1883777"/>
                  <a:pt x="331855" y="1823754"/>
                  <a:pt x="405898" y="1823754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55836" y="806149"/>
                </a:lnTo>
                <a:lnTo>
                  <a:pt x="405607" y="1770540"/>
                </a:lnTo>
                <a:lnTo>
                  <a:pt x="355378" y="806149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5" name="任意多边形 15"/>
          <p:cNvSpPr/>
          <p:nvPr/>
        </p:nvSpPr>
        <p:spPr bwMode="auto">
          <a:xfrm>
            <a:off x="7645400" y="3333750"/>
            <a:ext cx="811213" cy="2916238"/>
          </a:xfrm>
          <a:custGeom>
            <a:avLst/>
            <a:gdLst>
              <a:gd name="T0" fmla="*/ 395758 w 811214"/>
              <a:gd name="T1" fmla="*/ 2648113 h 2916313"/>
              <a:gd name="T2" fmla="*/ 529823 w 811214"/>
              <a:gd name="T3" fmla="*/ 2782175 h 2916313"/>
              <a:gd name="T4" fmla="*/ 395758 w 811214"/>
              <a:gd name="T5" fmla="*/ 2916238 h 2916313"/>
              <a:gd name="T6" fmla="*/ 261692 w 811214"/>
              <a:gd name="T7" fmla="*/ 2782175 h 2916313"/>
              <a:gd name="T8" fmla="*/ 395758 w 811214"/>
              <a:gd name="T9" fmla="*/ 2648113 h 2916313"/>
              <a:gd name="T10" fmla="*/ 405607 w 811214"/>
              <a:gd name="T11" fmla="*/ 0 h 2916313"/>
              <a:gd name="T12" fmla="*/ 811213 w 811214"/>
              <a:gd name="T13" fmla="*/ 405597 h 2916313"/>
              <a:gd name="T14" fmla="*/ 563487 w 811214"/>
              <a:gd name="T15" fmla="*/ 779320 h 2916313"/>
              <a:gd name="T16" fmla="*/ 455087 w 811214"/>
              <a:gd name="T17" fmla="*/ 801204 h 2916313"/>
              <a:gd name="T18" fmla="*/ 405605 w 811214"/>
              <a:gd name="T19" fmla="*/ 2582518 h 2916313"/>
              <a:gd name="T20" fmla="*/ 356123 w 811214"/>
              <a:gd name="T21" fmla="*/ 801203 h 2916313"/>
              <a:gd name="T22" fmla="*/ 247727 w 811214"/>
              <a:gd name="T23" fmla="*/ 779320 h 2916313"/>
              <a:gd name="T24" fmla="*/ 0 w 811214"/>
              <a:gd name="T25" fmla="*/ 405597 h 2916313"/>
              <a:gd name="T26" fmla="*/ 405607 w 811214"/>
              <a:gd name="T27" fmla="*/ 0 h 2916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916313">
                <a:moveTo>
                  <a:pt x="395758" y="2648181"/>
                </a:moveTo>
                <a:cubicBezTo>
                  <a:pt x="469801" y="2648181"/>
                  <a:pt x="529824" y="2708204"/>
                  <a:pt x="529824" y="2782247"/>
                </a:cubicBezTo>
                <a:cubicBezTo>
                  <a:pt x="529824" y="2856290"/>
                  <a:pt x="469801" y="2916313"/>
                  <a:pt x="395758" y="2916313"/>
                </a:cubicBezTo>
                <a:cubicBezTo>
                  <a:pt x="321715" y="2916313"/>
                  <a:pt x="261692" y="2856290"/>
                  <a:pt x="261692" y="2782247"/>
                </a:cubicBezTo>
                <a:cubicBezTo>
                  <a:pt x="261692" y="2708204"/>
                  <a:pt x="321715" y="2648181"/>
                  <a:pt x="395758" y="2648181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7"/>
                </a:cubicBezTo>
                <a:cubicBezTo>
                  <a:pt x="811214" y="573615"/>
                  <a:pt x="709067" y="717765"/>
                  <a:pt x="563488" y="779340"/>
                </a:cubicBezTo>
                <a:lnTo>
                  <a:pt x="455088" y="801225"/>
                </a:lnTo>
                <a:lnTo>
                  <a:pt x="405605" y="2582584"/>
                </a:lnTo>
                <a:lnTo>
                  <a:pt x="356123" y="801224"/>
                </a:lnTo>
                <a:lnTo>
                  <a:pt x="247727" y="779340"/>
                </a:lnTo>
                <a:cubicBezTo>
                  <a:pt x="102148" y="717765"/>
                  <a:pt x="0" y="573615"/>
                  <a:pt x="0" y="405607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6" name="任意多边形 16"/>
          <p:cNvSpPr/>
          <p:nvPr/>
        </p:nvSpPr>
        <p:spPr bwMode="auto">
          <a:xfrm>
            <a:off x="9650413" y="4159250"/>
            <a:ext cx="811212" cy="2090738"/>
          </a:xfrm>
          <a:custGeom>
            <a:avLst/>
            <a:gdLst>
              <a:gd name="T0" fmla="*/ 418573 w 811214"/>
              <a:gd name="T1" fmla="*/ 1822753 h 2091886"/>
              <a:gd name="T2" fmla="*/ 552639 w 811214"/>
              <a:gd name="T3" fmla="*/ 1956746 h 2091886"/>
              <a:gd name="T4" fmla="*/ 418573 w 811214"/>
              <a:gd name="T5" fmla="*/ 2090738 h 2091886"/>
              <a:gd name="T6" fmla="*/ 284507 w 811214"/>
              <a:gd name="T7" fmla="*/ 1956746 h 2091886"/>
              <a:gd name="T8" fmla="*/ 418573 w 811214"/>
              <a:gd name="T9" fmla="*/ 1822753 h 2091886"/>
              <a:gd name="T10" fmla="*/ 405606 w 811214"/>
              <a:gd name="T11" fmla="*/ 0 h 2091886"/>
              <a:gd name="T12" fmla="*/ 811212 w 811214"/>
              <a:gd name="T13" fmla="*/ 405383 h 2091886"/>
              <a:gd name="T14" fmla="*/ 487350 w 811214"/>
              <a:gd name="T15" fmla="*/ 802531 h 2091886"/>
              <a:gd name="T16" fmla="*/ 455835 w 811214"/>
              <a:gd name="T17" fmla="*/ 805707 h 2091886"/>
              <a:gd name="T18" fmla="*/ 405606 w 811214"/>
              <a:gd name="T19" fmla="*/ 1769568 h 2091886"/>
              <a:gd name="T20" fmla="*/ 355377 w 811214"/>
              <a:gd name="T21" fmla="*/ 805707 h 2091886"/>
              <a:gd name="T22" fmla="*/ 323862 w 811214"/>
              <a:gd name="T23" fmla="*/ 802531 h 2091886"/>
              <a:gd name="T24" fmla="*/ 0 w 811214"/>
              <a:gd name="T25" fmla="*/ 405383 h 2091886"/>
              <a:gd name="T26" fmla="*/ 405606 w 811214"/>
              <a:gd name="T27" fmla="*/ 0 h 20918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091886">
                <a:moveTo>
                  <a:pt x="418574" y="1823754"/>
                </a:moveTo>
                <a:cubicBezTo>
                  <a:pt x="492617" y="1823754"/>
                  <a:pt x="552640" y="1883777"/>
                  <a:pt x="552640" y="1957820"/>
                </a:cubicBezTo>
                <a:cubicBezTo>
                  <a:pt x="552640" y="2031863"/>
                  <a:pt x="492617" y="2091886"/>
                  <a:pt x="418574" y="2091886"/>
                </a:cubicBezTo>
                <a:cubicBezTo>
                  <a:pt x="344531" y="2091886"/>
                  <a:pt x="284508" y="2031863"/>
                  <a:pt x="284508" y="1957820"/>
                </a:cubicBezTo>
                <a:cubicBezTo>
                  <a:pt x="284508" y="1883777"/>
                  <a:pt x="344531" y="1823754"/>
                  <a:pt x="418574" y="1823754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55836" y="806149"/>
                </a:lnTo>
                <a:lnTo>
                  <a:pt x="405607" y="1770540"/>
                </a:lnTo>
                <a:lnTo>
                  <a:pt x="355378" y="806149"/>
                </a:lnTo>
                <a:lnTo>
                  <a:pt x="323863" y="802972"/>
                </a:lnTo>
                <a:cubicBezTo>
                  <a:pt x="139034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7" name="TextBox 13"/>
          <p:cNvSpPr txBox="1">
            <a:spLocks noChangeArrowheads="1"/>
          </p:cNvSpPr>
          <p:nvPr/>
        </p:nvSpPr>
        <p:spPr bwMode="auto">
          <a:xfrm>
            <a:off x="1019175" y="316547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28" name="TextBox 13"/>
          <p:cNvSpPr txBox="1">
            <a:spLocks noChangeArrowheads="1"/>
          </p:cNvSpPr>
          <p:nvPr/>
        </p:nvSpPr>
        <p:spPr bwMode="auto">
          <a:xfrm>
            <a:off x="1366838" y="3451225"/>
            <a:ext cx="1647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29" name="TextBox 13"/>
          <p:cNvSpPr txBox="1">
            <a:spLocks noChangeArrowheads="1"/>
          </p:cNvSpPr>
          <p:nvPr/>
        </p:nvSpPr>
        <p:spPr bwMode="auto">
          <a:xfrm>
            <a:off x="2873375" y="208597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0" name="TextBox 13"/>
          <p:cNvSpPr txBox="1">
            <a:spLocks noChangeArrowheads="1"/>
          </p:cNvSpPr>
          <p:nvPr/>
        </p:nvSpPr>
        <p:spPr bwMode="auto">
          <a:xfrm>
            <a:off x="3221038" y="2371725"/>
            <a:ext cx="1647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1" name="TextBox 13"/>
          <p:cNvSpPr txBox="1">
            <a:spLocks noChangeArrowheads="1"/>
          </p:cNvSpPr>
          <p:nvPr/>
        </p:nvSpPr>
        <p:spPr bwMode="auto">
          <a:xfrm>
            <a:off x="4960938" y="290036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5308600" y="3186113"/>
            <a:ext cx="1647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3" name="TextBox 13"/>
          <p:cNvSpPr txBox="1">
            <a:spLocks noChangeArrowheads="1"/>
          </p:cNvSpPr>
          <p:nvPr/>
        </p:nvSpPr>
        <p:spPr bwMode="auto">
          <a:xfrm>
            <a:off x="6870700" y="2090738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4" name="TextBox 13"/>
          <p:cNvSpPr txBox="1">
            <a:spLocks noChangeArrowheads="1"/>
          </p:cNvSpPr>
          <p:nvPr/>
        </p:nvSpPr>
        <p:spPr bwMode="auto">
          <a:xfrm>
            <a:off x="7218363" y="2376488"/>
            <a:ext cx="1647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5" name="TextBox 13"/>
          <p:cNvSpPr txBox="1">
            <a:spLocks noChangeArrowheads="1"/>
          </p:cNvSpPr>
          <p:nvPr/>
        </p:nvSpPr>
        <p:spPr bwMode="auto">
          <a:xfrm>
            <a:off x="9012238" y="290036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6" name="TextBox 13"/>
          <p:cNvSpPr txBox="1">
            <a:spLocks noChangeArrowheads="1"/>
          </p:cNvSpPr>
          <p:nvPr/>
        </p:nvSpPr>
        <p:spPr bwMode="auto">
          <a:xfrm>
            <a:off x="9359900" y="3186113"/>
            <a:ext cx="1647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7" name="TextBox 13"/>
          <p:cNvSpPr txBox="1">
            <a:spLocks noChangeArrowheads="1"/>
          </p:cNvSpPr>
          <p:nvPr/>
        </p:nvSpPr>
        <p:spPr bwMode="auto">
          <a:xfrm>
            <a:off x="1677988" y="4654550"/>
            <a:ext cx="963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3338" name="TextBox 13"/>
          <p:cNvSpPr txBox="1">
            <a:spLocks noChangeArrowheads="1"/>
          </p:cNvSpPr>
          <p:nvPr/>
        </p:nvSpPr>
        <p:spPr bwMode="auto">
          <a:xfrm>
            <a:off x="5588000" y="4386263"/>
            <a:ext cx="965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3339" name="TextBox 13"/>
          <p:cNvSpPr txBox="1">
            <a:spLocks noChangeArrowheads="1"/>
          </p:cNvSpPr>
          <p:nvPr/>
        </p:nvSpPr>
        <p:spPr bwMode="auto">
          <a:xfrm>
            <a:off x="9586913" y="4410075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3340" name="TextBox 13"/>
          <p:cNvSpPr txBox="1">
            <a:spLocks noChangeArrowheads="1"/>
          </p:cNvSpPr>
          <p:nvPr/>
        </p:nvSpPr>
        <p:spPr bwMode="auto">
          <a:xfrm>
            <a:off x="7575550" y="3551238"/>
            <a:ext cx="963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3341" name="TextBox 13"/>
          <p:cNvSpPr txBox="1">
            <a:spLocks noChangeArrowheads="1"/>
          </p:cNvSpPr>
          <p:nvPr/>
        </p:nvSpPr>
        <p:spPr bwMode="auto">
          <a:xfrm>
            <a:off x="3548063" y="3551238"/>
            <a:ext cx="963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4339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Isosceles Triangle 186"/>
          <p:cNvSpPr>
            <a:spLocks noChangeArrowheads="1"/>
          </p:cNvSpPr>
          <p:nvPr/>
        </p:nvSpPr>
        <p:spPr bwMode="auto">
          <a:xfrm>
            <a:off x="4030663" y="2863850"/>
            <a:ext cx="2546350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1" name="Title 1"/>
          <p:cNvSpPr txBox="1">
            <a:spLocks noChangeArrowheads="1"/>
          </p:cNvSpPr>
          <p:nvPr/>
        </p:nvSpPr>
        <p:spPr bwMode="auto">
          <a:xfrm>
            <a:off x="4967288" y="3789363"/>
            <a:ext cx="6731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</a:t>
            </a:r>
          </a:p>
        </p:txBody>
      </p:sp>
      <p:sp>
        <p:nvSpPr>
          <p:cNvPr id="14342" name="Isosceles Triangle 164"/>
          <p:cNvSpPr>
            <a:spLocks noChangeArrowheads="1"/>
          </p:cNvSpPr>
          <p:nvPr/>
        </p:nvSpPr>
        <p:spPr bwMode="auto">
          <a:xfrm>
            <a:off x="6726238" y="2863850"/>
            <a:ext cx="2544762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8056563" y="4438650"/>
            <a:ext cx="31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1216025" eaLnBrk="1" hangingPunct="1">
              <a:spcBef>
                <a:spcPct val="20000"/>
              </a:spcBef>
            </a:pPr>
            <a:endParaRPr lang="en-US" altLang="zh-CN" sz="4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4" name="Title 1"/>
          <p:cNvSpPr txBox="1">
            <a:spLocks noChangeArrowheads="1"/>
          </p:cNvSpPr>
          <p:nvPr/>
        </p:nvSpPr>
        <p:spPr bwMode="auto">
          <a:xfrm>
            <a:off x="7662863" y="3789363"/>
            <a:ext cx="67151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</a:t>
            </a:r>
          </a:p>
        </p:txBody>
      </p:sp>
      <p:sp>
        <p:nvSpPr>
          <p:cNvPr id="14345" name="Isosceles Triangle 173"/>
          <p:cNvSpPr>
            <a:spLocks noChangeArrowheads="1"/>
          </p:cNvSpPr>
          <p:nvPr/>
        </p:nvSpPr>
        <p:spPr bwMode="auto">
          <a:xfrm flipV="1">
            <a:off x="2684463" y="2455863"/>
            <a:ext cx="2544762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6" name="Title 1"/>
          <p:cNvSpPr txBox="1">
            <a:spLocks noChangeArrowheads="1"/>
          </p:cNvSpPr>
          <p:nvPr/>
        </p:nvSpPr>
        <p:spPr bwMode="auto">
          <a:xfrm>
            <a:off x="3619500" y="3114675"/>
            <a:ext cx="6731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</a:t>
            </a:r>
          </a:p>
        </p:txBody>
      </p:sp>
      <p:sp>
        <p:nvSpPr>
          <p:cNvPr id="14347" name="Isosceles Triangle 161"/>
          <p:cNvSpPr>
            <a:spLocks noChangeArrowheads="1"/>
          </p:cNvSpPr>
          <p:nvPr/>
        </p:nvSpPr>
        <p:spPr bwMode="auto">
          <a:xfrm flipV="1">
            <a:off x="5378450" y="2455863"/>
            <a:ext cx="2544763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Title 1"/>
          <p:cNvSpPr txBox="1">
            <a:spLocks noChangeArrowheads="1"/>
          </p:cNvSpPr>
          <p:nvPr/>
        </p:nvSpPr>
        <p:spPr bwMode="auto">
          <a:xfrm>
            <a:off x="6315075" y="3114675"/>
            <a:ext cx="6731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14349" name="Isosceles Triangle 176"/>
          <p:cNvSpPr>
            <a:spLocks noChangeArrowheads="1"/>
          </p:cNvSpPr>
          <p:nvPr/>
        </p:nvSpPr>
        <p:spPr bwMode="auto">
          <a:xfrm flipV="1">
            <a:off x="8074025" y="2455863"/>
            <a:ext cx="2544763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0" name="Title 1"/>
          <p:cNvSpPr txBox="1">
            <a:spLocks noChangeArrowheads="1"/>
          </p:cNvSpPr>
          <p:nvPr/>
        </p:nvSpPr>
        <p:spPr bwMode="auto">
          <a:xfrm>
            <a:off x="8991600" y="3114675"/>
            <a:ext cx="6731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L</a:t>
            </a:r>
          </a:p>
        </p:txBody>
      </p:sp>
      <p:sp>
        <p:nvSpPr>
          <p:cNvPr id="14351" name="Isosceles Triangle 181"/>
          <p:cNvSpPr>
            <a:spLocks noChangeArrowheads="1"/>
          </p:cNvSpPr>
          <p:nvPr/>
        </p:nvSpPr>
        <p:spPr bwMode="auto">
          <a:xfrm>
            <a:off x="1336675" y="2863850"/>
            <a:ext cx="2544763" cy="21939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2495" eaLnBrk="1" hangingPunct="1"/>
            <a:endParaRPr lang="en-US" altLang="zh-CN" sz="24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2" name="Title 1"/>
          <p:cNvSpPr txBox="1">
            <a:spLocks noChangeArrowheads="1"/>
          </p:cNvSpPr>
          <p:nvPr/>
        </p:nvSpPr>
        <p:spPr bwMode="auto">
          <a:xfrm>
            <a:off x="2279650" y="3789363"/>
            <a:ext cx="6715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</a:p>
        </p:txBody>
      </p:sp>
      <p:sp>
        <p:nvSpPr>
          <p:cNvPr id="14353" name="TextBox 13"/>
          <p:cNvSpPr txBox="1">
            <a:spLocks noChangeArrowheads="1"/>
          </p:cNvSpPr>
          <p:nvPr/>
        </p:nvSpPr>
        <p:spPr bwMode="auto">
          <a:xfrm>
            <a:off x="1476375" y="457517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4" name="TextBox 13"/>
          <p:cNvSpPr txBox="1">
            <a:spLocks noChangeArrowheads="1"/>
          </p:cNvSpPr>
          <p:nvPr/>
        </p:nvSpPr>
        <p:spPr bwMode="auto">
          <a:xfrm>
            <a:off x="1519238" y="520223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5" name="TextBox 13"/>
          <p:cNvSpPr txBox="1">
            <a:spLocks noChangeArrowheads="1"/>
          </p:cNvSpPr>
          <p:nvPr/>
        </p:nvSpPr>
        <p:spPr bwMode="auto">
          <a:xfrm>
            <a:off x="4164013" y="4575175"/>
            <a:ext cx="2336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6" name="TextBox 13"/>
          <p:cNvSpPr txBox="1">
            <a:spLocks noChangeArrowheads="1"/>
          </p:cNvSpPr>
          <p:nvPr/>
        </p:nvSpPr>
        <p:spPr bwMode="auto">
          <a:xfrm>
            <a:off x="4205288" y="520223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7" name="TextBox 13"/>
          <p:cNvSpPr txBox="1">
            <a:spLocks noChangeArrowheads="1"/>
          </p:cNvSpPr>
          <p:nvPr/>
        </p:nvSpPr>
        <p:spPr bwMode="auto">
          <a:xfrm>
            <a:off x="6850063" y="4575175"/>
            <a:ext cx="2338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8" name="TextBox 13"/>
          <p:cNvSpPr txBox="1">
            <a:spLocks noChangeArrowheads="1"/>
          </p:cNvSpPr>
          <p:nvPr/>
        </p:nvSpPr>
        <p:spPr bwMode="auto">
          <a:xfrm>
            <a:off x="6892925" y="520223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9" name="TextBox 13"/>
          <p:cNvSpPr txBox="1">
            <a:spLocks noChangeArrowheads="1"/>
          </p:cNvSpPr>
          <p:nvPr/>
        </p:nvSpPr>
        <p:spPr bwMode="auto">
          <a:xfrm>
            <a:off x="2805113" y="281781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60" name="TextBox 13"/>
          <p:cNvSpPr txBox="1">
            <a:spLocks noChangeArrowheads="1"/>
          </p:cNvSpPr>
          <p:nvPr/>
        </p:nvSpPr>
        <p:spPr bwMode="auto">
          <a:xfrm>
            <a:off x="5491163" y="2817813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61" name="TextBox 13"/>
          <p:cNvSpPr txBox="1">
            <a:spLocks noChangeArrowheads="1"/>
          </p:cNvSpPr>
          <p:nvPr/>
        </p:nvSpPr>
        <p:spPr bwMode="auto">
          <a:xfrm>
            <a:off x="8178800" y="281781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62" name="TextBox 13"/>
          <p:cNvSpPr txBox="1">
            <a:spLocks noChangeArrowheads="1"/>
          </p:cNvSpPr>
          <p:nvPr/>
        </p:nvSpPr>
        <p:spPr bwMode="auto">
          <a:xfrm>
            <a:off x="2805113" y="1925638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63" name="TextBox 13"/>
          <p:cNvSpPr txBox="1">
            <a:spLocks noChangeArrowheads="1"/>
          </p:cNvSpPr>
          <p:nvPr/>
        </p:nvSpPr>
        <p:spPr bwMode="auto">
          <a:xfrm>
            <a:off x="5491163" y="1925638"/>
            <a:ext cx="2335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64" name="TextBox 13"/>
          <p:cNvSpPr txBox="1">
            <a:spLocks noChangeArrowheads="1"/>
          </p:cNvSpPr>
          <p:nvPr/>
        </p:nvSpPr>
        <p:spPr bwMode="auto">
          <a:xfrm>
            <a:off x="8178800" y="1925638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5363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Oval 5"/>
          <p:cNvSpPr>
            <a:spLocks noChangeArrowheads="1"/>
          </p:cNvSpPr>
          <p:nvPr/>
        </p:nvSpPr>
        <p:spPr bwMode="auto">
          <a:xfrm rot="5566472">
            <a:off x="3064669" y="3467894"/>
            <a:ext cx="131762" cy="1651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 rot="5566472">
            <a:off x="3040856" y="3371057"/>
            <a:ext cx="92075" cy="1127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 rot="5566472">
            <a:off x="2983706" y="3283744"/>
            <a:ext cx="80963" cy="984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 rot="5566472">
            <a:off x="2932906" y="3217069"/>
            <a:ext cx="65088" cy="825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 rot="5566472">
            <a:off x="2855119" y="3142457"/>
            <a:ext cx="65087" cy="825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9" name="Freeform 10"/>
          <p:cNvSpPr/>
          <p:nvPr/>
        </p:nvSpPr>
        <p:spPr bwMode="auto">
          <a:xfrm rot="6300000">
            <a:off x="2197101" y="2959100"/>
            <a:ext cx="639762" cy="1004887"/>
          </a:xfrm>
          <a:custGeom>
            <a:avLst/>
            <a:gdLst>
              <a:gd name="T0" fmla="*/ 275473 w 1467305"/>
              <a:gd name="T1" fmla="*/ 387827 h 2309075"/>
              <a:gd name="T2" fmla="*/ 292126 w 1467305"/>
              <a:gd name="T3" fmla="*/ 329653 h 2309075"/>
              <a:gd name="T4" fmla="*/ 375392 w 1467305"/>
              <a:gd name="T5" fmla="*/ 238236 h 2309075"/>
              <a:gd name="T6" fmla="*/ 392045 w 1467305"/>
              <a:gd name="T7" fmla="*/ 126044 h 2309075"/>
              <a:gd name="T8" fmla="*/ 346249 w 1467305"/>
              <a:gd name="T9" fmla="*/ 38782 h 2309075"/>
              <a:gd name="T10" fmla="*/ 242166 w 1467305"/>
              <a:gd name="T11" fmla="*/ 26317 h 2309075"/>
              <a:gd name="T12" fmla="*/ 46491 w 1467305"/>
              <a:gd name="T13" fmla="*/ 196683 h 2309075"/>
              <a:gd name="T14" fmla="*/ 9021 w 1467305"/>
              <a:gd name="T15" fmla="*/ 350429 h 2309075"/>
              <a:gd name="T16" fmla="*/ 100614 w 1467305"/>
              <a:gd name="T17" fmla="*/ 574815 h 2309075"/>
              <a:gd name="T18" fmla="*/ 296289 w 1467305"/>
              <a:gd name="T19" fmla="*/ 878150 h 2309075"/>
              <a:gd name="T20" fmla="*/ 412862 w 1467305"/>
              <a:gd name="T21" fmla="*/ 986188 h 2309075"/>
              <a:gd name="T22" fmla="*/ 525271 w 1467305"/>
              <a:gd name="T23" fmla="*/ 990343 h 2309075"/>
              <a:gd name="T24" fmla="*/ 612701 w 1467305"/>
              <a:gd name="T25" fmla="*/ 915548 h 2309075"/>
              <a:gd name="T26" fmla="*/ 637680 w 1467305"/>
              <a:gd name="T27" fmla="*/ 819976 h 2309075"/>
              <a:gd name="T28" fmla="*/ 600211 w 1467305"/>
              <a:gd name="T29" fmla="*/ 720249 h 2309075"/>
              <a:gd name="T30" fmla="*/ 508618 w 1467305"/>
              <a:gd name="T31" fmla="*/ 666231 h 2309075"/>
              <a:gd name="T32" fmla="*/ 412862 w 1467305"/>
              <a:gd name="T33" fmla="*/ 645455 h 2309075"/>
              <a:gd name="T34" fmla="*/ 333759 w 1467305"/>
              <a:gd name="T35" fmla="*/ 587281 h 2309075"/>
              <a:gd name="T36" fmla="*/ 275473 w 1467305"/>
              <a:gd name="T37" fmla="*/ 462622 h 2309075"/>
              <a:gd name="T38" fmla="*/ 275473 w 1467305"/>
              <a:gd name="T39" fmla="*/ 387827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70" name="Oval 12"/>
          <p:cNvSpPr>
            <a:spLocks noChangeArrowheads="1"/>
          </p:cNvSpPr>
          <p:nvPr/>
        </p:nvSpPr>
        <p:spPr bwMode="auto">
          <a:xfrm rot="16033528" flipV="1">
            <a:off x="3659188" y="3794125"/>
            <a:ext cx="131762" cy="16668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1" name="Oval 13"/>
          <p:cNvSpPr>
            <a:spLocks noChangeArrowheads="1"/>
          </p:cNvSpPr>
          <p:nvPr/>
        </p:nvSpPr>
        <p:spPr bwMode="auto">
          <a:xfrm rot="16033528" flipV="1">
            <a:off x="3635375" y="3943350"/>
            <a:ext cx="93663" cy="1127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2" name="Oval 14"/>
          <p:cNvSpPr>
            <a:spLocks noChangeArrowheads="1"/>
          </p:cNvSpPr>
          <p:nvPr/>
        </p:nvSpPr>
        <p:spPr bwMode="auto">
          <a:xfrm rot="16033528" flipV="1">
            <a:off x="3578225" y="4046538"/>
            <a:ext cx="80963" cy="968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3" name="Oval 15"/>
          <p:cNvSpPr>
            <a:spLocks noChangeArrowheads="1"/>
          </p:cNvSpPr>
          <p:nvPr/>
        </p:nvSpPr>
        <p:spPr bwMode="auto">
          <a:xfrm rot="16033528" flipV="1">
            <a:off x="3528219" y="4128294"/>
            <a:ext cx="65088" cy="825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4" name="Oval 16"/>
          <p:cNvSpPr>
            <a:spLocks noChangeArrowheads="1"/>
          </p:cNvSpPr>
          <p:nvPr/>
        </p:nvSpPr>
        <p:spPr bwMode="auto">
          <a:xfrm rot="16033528" flipV="1">
            <a:off x="3449637" y="4202113"/>
            <a:ext cx="66675" cy="825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5" name="Freeform 17"/>
          <p:cNvSpPr/>
          <p:nvPr/>
        </p:nvSpPr>
        <p:spPr bwMode="auto">
          <a:xfrm rot="15300000" flipV="1">
            <a:off x="2792412" y="3463926"/>
            <a:ext cx="638175" cy="1003300"/>
          </a:xfrm>
          <a:custGeom>
            <a:avLst/>
            <a:gdLst>
              <a:gd name="T0" fmla="*/ 274789 w 1467305"/>
              <a:gd name="T1" fmla="*/ 387214 h 2309075"/>
              <a:gd name="T2" fmla="*/ 291401 w 1467305"/>
              <a:gd name="T3" fmla="*/ 329132 h 2309075"/>
              <a:gd name="T4" fmla="*/ 374461 w 1467305"/>
              <a:gd name="T5" fmla="*/ 237860 h 2309075"/>
              <a:gd name="T6" fmla="*/ 391073 w 1467305"/>
              <a:gd name="T7" fmla="*/ 125845 h 2309075"/>
              <a:gd name="T8" fmla="*/ 345390 w 1467305"/>
              <a:gd name="T9" fmla="*/ 38721 h 2309075"/>
              <a:gd name="T10" fmla="*/ 241565 w 1467305"/>
              <a:gd name="T11" fmla="*/ 26275 h 2309075"/>
              <a:gd name="T12" fmla="*/ 46375 w 1467305"/>
              <a:gd name="T13" fmla="*/ 196373 h 2309075"/>
              <a:gd name="T14" fmla="*/ 8998 w 1467305"/>
              <a:gd name="T15" fmla="*/ 349876 h 2309075"/>
              <a:gd name="T16" fmla="*/ 100364 w 1467305"/>
              <a:gd name="T17" fmla="*/ 573907 h 2309075"/>
              <a:gd name="T18" fmla="*/ 295554 w 1467305"/>
              <a:gd name="T19" fmla="*/ 876764 h 2309075"/>
              <a:gd name="T20" fmla="*/ 411838 w 1467305"/>
              <a:gd name="T21" fmla="*/ 984631 h 2309075"/>
              <a:gd name="T22" fmla="*/ 523968 w 1467305"/>
              <a:gd name="T23" fmla="*/ 988779 h 2309075"/>
              <a:gd name="T24" fmla="*/ 611181 w 1467305"/>
              <a:gd name="T25" fmla="*/ 914102 h 2309075"/>
              <a:gd name="T26" fmla="*/ 636099 w 1467305"/>
              <a:gd name="T27" fmla="*/ 818681 h 2309075"/>
              <a:gd name="T28" fmla="*/ 598722 w 1467305"/>
              <a:gd name="T29" fmla="*/ 719112 h 2309075"/>
              <a:gd name="T30" fmla="*/ 507356 w 1467305"/>
              <a:gd name="T31" fmla="*/ 665179 h 2309075"/>
              <a:gd name="T32" fmla="*/ 411838 w 1467305"/>
              <a:gd name="T33" fmla="*/ 644435 h 2309075"/>
              <a:gd name="T34" fmla="*/ 332931 w 1467305"/>
              <a:gd name="T35" fmla="*/ 586353 h 2309075"/>
              <a:gd name="T36" fmla="*/ 274789 w 1467305"/>
              <a:gd name="T37" fmla="*/ 461891 h 2309075"/>
              <a:gd name="T38" fmla="*/ 274789 w 1467305"/>
              <a:gd name="T39" fmla="*/ 387214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76" name="Oval 19"/>
          <p:cNvSpPr>
            <a:spLocks noChangeArrowheads="1"/>
          </p:cNvSpPr>
          <p:nvPr/>
        </p:nvSpPr>
        <p:spPr bwMode="auto">
          <a:xfrm rot="5566472">
            <a:off x="5029995" y="3501231"/>
            <a:ext cx="144462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7" name="Oval 20"/>
          <p:cNvSpPr>
            <a:spLocks noChangeArrowheads="1"/>
          </p:cNvSpPr>
          <p:nvPr/>
        </p:nvSpPr>
        <p:spPr bwMode="auto">
          <a:xfrm rot="5566472">
            <a:off x="5005388" y="3395662"/>
            <a:ext cx="101600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8" name="Oval 21"/>
          <p:cNvSpPr>
            <a:spLocks noChangeArrowheads="1"/>
          </p:cNvSpPr>
          <p:nvPr/>
        </p:nvSpPr>
        <p:spPr bwMode="auto">
          <a:xfrm rot="5566472">
            <a:off x="4942682" y="3301206"/>
            <a:ext cx="88900" cy="1063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79" name="Oval 22"/>
          <p:cNvSpPr>
            <a:spLocks noChangeArrowheads="1"/>
          </p:cNvSpPr>
          <p:nvPr/>
        </p:nvSpPr>
        <p:spPr bwMode="auto">
          <a:xfrm rot="5566472">
            <a:off x="4887119" y="3228182"/>
            <a:ext cx="71437" cy="88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0" name="Oval 23"/>
          <p:cNvSpPr>
            <a:spLocks noChangeArrowheads="1"/>
          </p:cNvSpPr>
          <p:nvPr/>
        </p:nvSpPr>
        <p:spPr bwMode="auto">
          <a:xfrm rot="5566472">
            <a:off x="4802981" y="3147219"/>
            <a:ext cx="71438" cy="88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1" name="Freeform 24"/>
          <p:cNvSpPr/>
          <p:nvPr/>
        </p:nvSpPr>
        <p:spPr bwMode="auto">
          <a:xfrm rot="6300000">
            <a:off x="4085431" y="2947194"/>
            <a:ext cx="696913" cy="1095375"/>
          </a:xfrm>
          <a:custGeom>
            <a:avLst/>
            <a:gdLst>
              <a:gd name="T0" fmla="*/ 300081 w 1467305"/>
              <a:gd name="T1" fmla="*/ 422750 h 2309075"/>
              <a:gd name="T2" fmla="*/ 318222 w 1467305"/>
              <a:gd name="T3" fmla="*/ 359337 h 2309075"/>
              <a:gd name="T4" fmla="*/ 408926 w 1467305"/>
              <a:gd name="T5" fmla="*/ 259689 h 2309075"/>
              <a:gd name="T6" fmla="*/ 427067 w 1467305"/>
              <a:gd name="T7" fmla="*/ 137394 h 2309075"/>
              <a:gd name="T8" fmla="*/ 377180 w 1467305"/>
              <a:gd name="T9" fmla="*/ 42275 h 2309075"/>
              <a:gd name="T10" fmla="*/ 263799 w 1467305"/>
              <a:gd name="T11" fmla="*/ 28687 h 2309075"/>
              <a:gd name="T12" fmla="*/ 50644 w 1467305"/>
              <a:gd name="T13" fmla="*/ 214394 h 2309075"/>
              <a:gd name="T14" fmla="*/ 9826 w 1467305"/>
              <a:gd name="T15" fmla="*/ 381985 h 2309075"/>
              <a:gd name="T16" fmla="*/ 109602 w 1467305"/>
              <a:gd name="T17" fmla="*/ 626575 h 2309075"/>
              <a:gd name="T18" fmla="*/ 322757 w 1467305"/>
              <a:gd name="T19" fmla="*/ 957226 h 2309075"/>
              <a:gd name="T20" fmla="*/ 449744 w 1467305"/>
              <a:gd name="T21" fmla="*/ 1074992 h 2309075"/>
              <a:gd name="T22" fmla="*/ 572194 w 1467305"/>
              <a:gd name="T23" fmla="*/ 1079522 h 2309075"/>
              <a:gd name="T24" fmla="*/ 667434 w 1467305"/>
              <a:gd name="T25" fmla="*/ 997991 h 2309075"/>
              <a:gd name="T26" fmla="*/ 694646 w 1467305"/>
              <a:gd name="T27" fmla="*/ 893814 h 2309075"/>
              <a:gd name="T28" fmla="*/ 653829 w 1467305"/>
              <a:gd name="T29" fmla="*/ 785106 h 2309075"/>
              <a:gd name="T30" fmla="*/ 554054 w 1467305"/>
              <a:gd name="T31" fmla="*/ 726224 h 2309075"/>
              <a:gd name="T32" fmla="*/ 449744 w 1467305"/>
              <a:gd name="T33" fmla="*/ 703577 h 2309075"/>
              <a:gd name="T34" fmla="*/ 363574 w 1467305"/>
              <a:gd name="T35" fmla="*/ 640164 h 2309075"/>
              <a:gd name="T36" fmla="*/ 300081 w 1467305"/>
              <a:gd name="T37" fmla="*/ 504280 h 2309075"/>
              <a:gd name="T38" fmla="*/ 300081 w 1467305"/>
              <a:gd name="T39" fmla="*/ 422750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82" name="Oval 26"/>
          <p:cNvSpPr>
            <a:spLocks noChangeArrowheads="1"/>
          </p:cNvSpPr>
          <p:nvPr/>
        </p:nvSpPr>
        <p:spPr bwMode="auto">
          <a:xfrm rot="16033528" flipV="1">
            <a:off x="5623719" y="3772694"/>
            <a:ext cx="144463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3" name="Oval 27"/>
          <p:cNvSpPr>
            <a:spLocks noChangeArrowheads="1"/>
          </p:cNvSpPr>
          <p:nvPr/>
        </p:nvSpPr>
        <p:spPr bwMode="auto">
          <a:xfrm rot="16033528" flipV="1">
            <a:off x="5598319" y="3936206"/>
            <a:ext cx="101600" cy="1222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4" name="Oval 28"/>
          <p:cNvSpPr>
            <a:spLocks noChangeArrowheads="1"/>
          </p:cNvSpPr>
          <p:nvPr/>
        </p:nvSpPr>
        <p:spPr bwMode="auto">
          <a:xfrm rot="16033528" flipV="1">
            <a:off x="5535612" y="4048126"/>
            <a:ext cx="87313" cy="1063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5" name="Oval 29"/>
          <p:cNvSpPr>
            <a:spLocks noChangeArrowheads="1"/>
          </p:cNvSpPr>
          <p:nvPr/>
        </p:nvSpPr>
        <p:spPr bwMode="auto">
          <a:xfrm rot="16033528" flipV="1">
            <a:off x="5480050" y="4137025"/>
            <a:ext cx="71438" cy="9048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6" name="Oval 30"/>
          <p:cNvSpPr>
            <a:spLocks noChangeArrowheads="1"/>
          </p:cNvSpPr>
          <p:nvPr/>
        </p:nvSpPr>
        <p:spPr bwMode="auto">
          <a:xfrm rot="16033528" flipV="1">
            <a:off x="5395119" y="4218782"/>
            <a:ext cx="71437" cy="88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7" name="Freeform 31"/>
          <p:cNvSpPr/>
          <p:nvPr/>
        </p:nvSpPr>
        <p:spPr bwMode="auto">
          <a:xfrm rot="15300000" flipV="1">
            <a:off x="4678363" y="3413125"/>
            <a:ext cx="695325" cy="1095375"/>
          </a:xfrm>
          <a:custGeom>
            <a:avLst/>
            <a:gdLst>
              <a:gd name="T0" fmla="*/ 299397 w 1467305"/>
              <a:gd name="T1" fmla="*/ 422750 h 2309075"/>
              <a:gd name="T2" fmla="*/ 317497 w 1467305"/>
              <a:gd name="T3" fmla="*/ 359337 h 2309075"/>
              <a:gd name="T4" fmla="*/ 407995 w 1467305"/>
              <a:gd name="T5" fmla="*/ 259689 h 2309075"/>
              <a:gd name="T6" fmla="*/ 426094 w 1467305"/>
              <a:gd name="T7" fmla="*/ 137394 h 2309075"/>
              <a:gd name="T8" fmla="*/ 376321 w 1467305"/>
              <a:gd name="T9" fmla="*/ 42275 h 2309075"/>
              <a:gd name="T10" fmla="*/ 263198 w 1467305"/>
              <a:gd name="T11" fmla="*/ 28687 h 2309075"/>
              <a:gd name="T12" fmla="*/ 50528 w 1467305"/>
              <a:gd name="T13" fmla="*/ 214394 h 2309075"/>
              <a:gd name="T14" fmla="*/ 9804 w 1467305"/>
              <a:gd name="T15" fmla="*/ 381985 h 2309075"/>
              <a:gd name="T16" fmla="*/ 109352 w 1467305"/>
              <a:gd name="T17" fmla="*/ 626575 h 2309075"/>
              <a:gd name="T18" fmla="*/ 322022 w 1467305"/>
              <a:gd name="T19" fmla="*/ 957226 h 2309075"/>
              <a:gd name="T20" fmla="*/ 448719 w 1467305"/>
              <a:gd name="T21" fmla="*/ 1074992 h 2309075"/>
              <a:gd name="T22" fmla="*/ 570891 w 1467305"/>
              <a:gd name="T23" fmla="*/ 1079522 h 2309075"/>
              <a:gd name="T24" fmla="*/ 665913 w 1467305"/>
              <a:gd name="T25" fmla="*/ 997991 h 2309075"/>
              <a:gd name="T26" fmla="*/ 693063 w 1467305"/>
              <a:gd name="T27" fmla="*/ 893814 h 2309075"/>
              <a:gd name="T28" fmla="*/ 652339 w 1467305"/>
              <a:gd name="T29" fmla="*/ 785106 h 2309075"/>
              <a:gd name="T30" fmla="*/ 552791 w 1467305"/>
              <a:gd name="T31" fmla="*/ 726224 h 2309075"/>
              <a:gd name="T32" fmla="*/ 448719 w 1467305"/>
              <a:gd name="T33" fmla="*/ 703577 h 2309075"/>
              <a:gd name="T34" fmla="*/ 362746 w 1467305"/>
              <a:gd name="T35" fmla="*/ 640164 h 2309075"/>
              <a:gd name="T36" fmla="*/ 299397 w 1467305"/>
              <a:gd name="T37" fmla="*/ 504280 h 2309075"/>
              <a:gd name="T38" fmla="*/ 299397 w 1467305"/>
              <a:gd name="T39" fmla="*/ 422750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88" name="Oval 33"/>
          <p:cNvSpPr>
            <a:spLocks noChangeArrowheads="1"/>
          </p:cNvSpPr>
          <p:nvPr/>
        </p:nvSpPr>
        <p:spPr bwMode="auto">
          <a:xfrm rot="5566472">
            <a:off x="6888956" y="3390107"/>
            <a:ext cx="161925" cy="2016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89" name="Oval 34"/>
          <p:cNvSpPr>
            <a:spLocks noChangeArrowheads="1"/>
          </p:cNvSpPr>
          <p:nvPr/>
        </p:nvSpPr>
        <p:spPr bwMode="auto">
          <a:xfrm rot="5566472">
            <a:off x="6861970" y="3272631"/>
            <a:ext cx="112712" cy="1365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0" name="Oval 35"/>
          <p:cNvSpPr>
            <a:spLocks noChangeArrowheads="1"/>
          </p:cNvSpPr>
          <p:nvPr/>
        </p:nvSpPr>
        <p:spPr bwMode="auto">
          <a:xfrm rot="5566472">
            <a:off x="6789737" y="3165476"/>
            <a:ext cx="100013" cy="1190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1" name="Oval 36"/>
          <p:cNvSpPr>
            <a:spLocks noChangeArrowheads="1"/>
          </p:cNvSpPr>
          <p:nvPr/>
        </p:nvSpPr>
        <p:spPr bwMode="auto">
          <a:xfrm rot="5566472">
            <a:off x="6729412" y="3082926"/>
            <a:ext cx="79375" cy="101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2" name="Oval 37"/>
          <p:cNvSpPr>
            <a:spLocks noChangeArrowheads="1"/>
          </p:cNvSpPr>
          <p:nvPr/>
        </p:nvSpPr>
        <p:spPr bwMode="auto">
          <a:xfrm rot="5566472">
            <a:off x="6634162" y="2994026"/>
            <a:ext cx="80963" cy="1000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3" name="Freeform 38"/>
          <p:cNvSpPr/>
          <p:nvPr/>
        </p:nvSpPr>
        <p:spPr bwMode="auto">
          <a:xfrm rot="6300000">
            <a:off x="5831682" y="2769394"/>
            <a:ext cx="779462" cy="1225550"/>
          </a:xfrm>
          <a:custGeom>
            <a:avLst/>
            <a:gdLst>
              <a:gd name="T0" fmla="*/ 335625 w 1467305"/>
              <a:gd name="T1" fmla="*/ 472990 h 2309075"/>
              <a:gd name="T2" fmla="*/ 355915 w 1467305"/>
              <a:gd name="T3" fmla="*/ 402041 h 2309075"/>
              <a:gd name="T4" fmla="*/ 457364 w 1467305"/>
              <a:gd name="T5" fmla="*/ 290550 h 2309075"/>
              <a:gd name="T6" fmla="*/ 477653 w 1467305"/>
              <a:gd name="T7" fmla="*/ 153722 h 2309075"/>
              <a:gd name="T8" fmla="*/ 421857 w 1467305"/>
              <a:gd name="T9" fmla="*/ 47299 h 2309075"/>
              <a:gd name="T10" fmla="*/ 295046 w 1467305"/>
              <a:gd name="T11" fmla="*/ 32096 h 2309075"/>
              <a:gd name="T12" fmla="*/ 56642 w 1467305"/>
              <a:gd name="T13" fmla="*/ 239873 h 2309075"/>
              <a:gd name="T14" fmla="*/ 10990 w 1467305"/>
              <a:gd name="T15" fmla="*/ 427380 h 2309075"/>
              <a:gd name="T16" fmla="*/ 122584 w 1467305"/>
              <a:gd name="T17" fmla="*/ 701038 h 2309075"/>
              <a:gd name="T18" fmla="*/ 360987 w 1467305"/>
              <a:gd name="T19" fmla="*/ 1070983 h 2309075"/>
              <a:gd name="T20" fmla="*/ 503016 w 1467305"/>
              <a:gd name="T21" fmla="*/ 1202745 h 2309075"/>
              <a:gd name="T22" fmla="*/ 639970 w 1467305"/>
              <a:gd name="T23" fmla="*/ 1207813 h 2309075"/>
              <a:gd name="T24" fmla="*/ 746491 w 1467305"/>
              <a:gd name="T25" fmla="*/ 1116593 h 2309075"/>
              <a:gd name="T26" fmla="*/ 776926 w 1467305"/>
              <a:gd name="T27" fmla="*/ 1000035 h 2309075"/>
              <a:gd name="T28" fmla="*/ 731274 w 1467305"/>
              <a:gd name="T29" fmla="*/ 878409 h 2309075"/>
              <a:gd name="T30" fmla="*/ 619681 w 1467305"/>
              <a:gd name="T31" fmla="*/ 812529 h 2309075"/>
              <a:gd name="T32" fmla="*/ 503016 w 1467305"/>
              <a:gd name="T33" fmla="*/ 787190 h 2309075"/>
              <a:gd name="T34" fmla="*/ 406639 w 1467305"/>
              <a:gd name="T35" fmla="*/ 716241 h 2309075"/>
              <a:gd name="T36" fmla="*/ 335625 w 1467305"/>
              <a:gd name="T37" fmla="*/ 564209 h 2309075"/>
              <a:gd name="T38" fmla="*/ 335625 w 1467305"/>
              <a:gd name="T39" fmla="*/ 472990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94" name="Oval 40"/>
          <p:cNvSpPr>
            <a:spLocks noChangeArrowheads="1"/>
          </p:cNvSpPr>
          <p:nvPr/>
        </p:nvSpPr>
        <p:spPr bwMode="auto">
          <a:xfrm rot="16033528" flipV="1">
            <a:off x="7614444" y="3788569"/>
            <a:ext cx="161925" cy="2016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5" name="Oval 41"/>
          <p:cNvSpPr>
            <a:spLocks noChangeArrowheads="1"/>
          </p:cNvSpPr>
          <p:nvPr/>
        </p:nvSpPr>
        <p:spPr bwMode="auto">
          <a:xfrm rot="16033528" flipV="1">
            <a:off x="7586663" y="3970337"/>
            <a:ext cx="114300" cy="1365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6" name="Oval 42"/>
          <p:cNvSpPr>
            <a:spLocks noChangeArrowheads="1"/>
          </p:cNvSpPr>
          <p:nvPr/>
        </p:nvSpPr>
        <p:spPr bwMode="auto">
          <a:xfrm rot="16033528" flipV="1">
            <a:off x="7516812" y="4094163"/>
            <a:ext cx="98425" cy="1206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7" name="Oval 43"/>
          <p:cNvSpPr>
            <a:spLocks noChangeArrowheads="1"/>
          </p:cNvSpPr>
          <p:nvPr/>
        </p:nvSpPr>
        <p:spPr bwMode="auto">
          <a:xfrm rot="16033528" flipV="1">
            <a:off x="7455694" y="4194969"/>
            <a:ext cx="79375" cy="1000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8" name="Oval 44"/>
          <p:cNvSpPr>
            <a:spLocks noChangeArrowheads="1"/>
          </p:cNvSpPr>
          <p:nvPr/>
        </p:nvSpPr>
        <p:spPr bwMode="auto">
          <a:xfrm rot="16033528" flipV="1">
            <a:off x="7360444" y="4285456"/>
            <a:ext cx="79375" cy="1000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99" name="Freeform 45"/>
          <p:cNvSpPr/>
          <p:nvPr/>
        </p:nvSpPr>
        <p:spPr bwMode="auto">
          <a:xfrm rot="15300000" flipV="1">
            <a:off x="6557962" y="3384551"/>
            <a:ext cx="777875" cy="1225550"/>
          </a:xfrm>
          <a:custGeom>
            <a:avLst/>
            <a:gdLst>
              <a:gd name="T0" fmla="*/ 334942 w 1467305"/>
              <a:gd name="T1" fmla="*/ 472990 h 2309075"/>
              <a:gd name="T2" fmla="*/ 355190 w 1467305"/>
              <a:gd name="T3" fmla="*/ 402041 h 2309075"/>
              <a:gd name="T4" fmla="*/ 456432 w 1467305"/>
              <a:gd name="T5" fmla="*/ 290550 h 2309075"/>
              <a:gd name="T6" fmla="*/ 476680 w 1467305"/>
              <a:gd name="T7" fmla="*/ 153722 h 2309075"/>
              <a:gd name="T8" fmla="*/ 420998 w 1467305"/>
              <a:gd name="T9" fmla="*/ 47299 h 2309075"/>
              <a:gd name="T10" fmla="*/ 294445 w 1467305"/>
              <a:gd name="T11" fmla="*/ 32096 h 2309075"/>
              <a:gd name="T12" fmla="*/ 56527 w 1467305"/>
              <a:gd name="T13" fmla="*/ 239873 h 2309075"/>
              <a:gd name="T14" fmla="*/ 10968 w 1467305"/>
              <a:gd name="T15" fmla="*/ 427380 h 2309075"/>
              <a:gd name="T16" fmla="*/ 122334 w 1467305"/>
              <a:gd name="T17" fmla="*/ 701038 h 2309075"/>
              <a:gd name="T18" fmla="*/ 360252 w 1467305"/>
              <a:gd name="T19" fmla="*/ 1070983 h 2309075"/>
              <a:gd name="T20" fmla="*/ 501991 w 1467305"/>
              <a:gd name="T21" fmla="*/ 1202745 h 2309075"/>
              <a:gd name="T22" fmla="*/ 638667 w 1467305"/>
              <a:gd name="T23" fmla="*/ 1207813 h 2309075"/>
              <a:gd name="T24" fmla="*/ 744971 w 1467305"/>
              <a:gd name="T25" fmla="*/ 1116593 h 2309075"/>
              <a:gd name="T26" fmla="*/ 775344 w 1467305"/>
              <a:gd name="T27" fmla="*/ 1000035 h 2309075"/>
              <a:gd name="T28" fmla="*/ 729786 w 1467305"/>
              <a:gd name="T29" fmla="*/ 878409 h 2309075"/>
              <a:gd name="T30" fmla="*/ 618419 w 1467305"/>
              <a:gd name="T31" fmla="*/ 812529 h 2309075"/>
              <a:gd name="T32" fmla="*/ 501991 w 1467305"/>
              <a:gd name="T33" fmla="*/ 787190 h 2309075"/>
              <a:gd name="T34" fmla="*/ 405812 w 1467305"/>
              <a:gd name="T35" fmla="*/ 716241 h 2309075"/>
              <a:gd name="T36" fmla="*/ 334942 w 1467305"/>
              <a:gd name="T37" fmla="*/ 564209 h 2309075"/>
              <a:gd name="T38" fmla="*/ 334942 w 1467305"/>
              <a:gd name="T39" fmla="*/ 472990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00" name="Oval 47"/>
          <p:cNvSpPr>
            <a:spLocks noChangeArrowheads="1"/>
          </p:cNvSpPr>
          <p:nvPr/>
        </p:nvSpPr>
        <p:spPr bwMode="auto">
          <a:xfrm rot="5566472">
            <a:off x="9082881" y="3377407"/>
            <a:ext cx="182563" cy="228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1" name="Oval 48"/>
          <p:cNvSpPr>
            <a:spLocks noChangeArrowheads="1"/>
          </p:cNvSpPr>
          <p:nvPr/>
        </p:nvSpPr>
        <p:spPr bwMode="auto">
          <a:xfrm rot="5566472">
            <a:off x="9051132" y="3244056"/>
            <a:ext cx="128588" cy="1555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2" name="Oval 49"/>
          <p:cNvSpPr>
            <a:spLocks noChangeArrowheads="1"/>
          </p:cNvSpPr>
          <p:nvPr/>
        </p:nvSpPr>
        <p:spPr bwMode="auto">
          <a:xfrm rot="5566472">
            <a:off x="8971756" y="3123407"/>
            <a:ext cx="111125" cy="134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3" name="Oval 50"/>
          <p:cNvSpPr>
            <a:spLocks noChangeArrowheads="1"/>
          </p:cNvSpPr>
          <p:nvPr/>
        </p:nvSpPr>
        <p:spPr bwMode="auto">
          <a:xfrm rot="5566472">
            <a:off x="8901906" y="3031332"/>
            <a:ext cx="90487" cy="1143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4" name="Oval 51"/>
          <p:cNvSpPr>
            <a:spLocks noChangeArrowheads="1"/>
          </p:cNvSpPr>
          <p:nvPr/>
        </p:nvSpPr>
        <p:spPr bwMode="auto">
          <a:xfrm rot="5566472">
            <a:off x="8793956" y="2928144"/>
            <a:ext cx="90488" cy="1143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5" name="Freeform 52"/>
          <p:cNvSpPr/>
          <p:nvPr/>
        </p:nvSpPr>
        <p:spPr bwMode="auto">
          <a:xfrm rot="6300000">
            <a:off x="7885113" y="2674937"/>
            <a:ext cx="882650" cy="1387475"/>
          </a:xfrm>
          <a:custGeom>
            <a:avLst/>
            <a:gdLst>
              <a:gd name="T0" fmla="*/ 380057 w 1467305"/>
              <a:gd name="T1" fmla="*/ 535483 h 2309075"/>
              <a:gd name="T2" fmla="*/ 403032 w 1467305"/>
              <a:gd name="T3" fmla="*/ 455161 h 2309075"/>
              <a:gd name="T4" fmla="*/ 517911 w 1467305"/>
              <a:gd name="T5" fmla="*/ 328939 h 2309075"/>
              <a:gd name="T6" fmla="*/ 540886 w 1467305"/>
              <a:gd name="T7" fmla="*/ 174032 h 2309075"/>
              <a:gd name="T8" fmla="*/ 477704 w 1467305"/>
              <a:gd name="T9" fmla="*/ 53548 h 2309075"/>
              <a:gd name="T10" fmla="*/ 334105 w 1467305"/>
              <a:gd name="T11" fmla="*/ 36336 h 2309075"/>
              <a:gd name="T12" fmla="*/ 64141 w 1467305"/>
              <a:gd name="T13" fmla="*/ 271566 h 2309075"/>
              <a:gd name="T14" fmla="*/ 12445 w 1467305"/>
              <a:gd name="T15" fmla="*/ 483847 h 2309075"/>
              <a:gd name="T16" fmla="*/ 138812 w 1467305"/>
              <a:gd name="T17" fmla="*/ 793662 h 2309075"/>
              <a:gd name="T18" fmla="*/ 408776 w 1467305"/>
              <a:gd name="T19" fmla="*/ 1212486 h 2309075"/>
              <a:gd name="T20" fmla="*/ 569607 w 1467305"/>
              <a:gd name="T21" fmla="*/ 1361657 h 2309075"/>
              <a:gd name="T22" fmla="*/ 724692 w 1467305"/>
              <a:gd name="T23" fmla="*/ 1367394 h 2309075"/>
              <a:gd name="T24" fmla="*/ 845315 w 1467305"/>
              <a:gd name="T25" fmla="*/ 1264122 h 2309075"/>
              <a:gd name="T26" fmla="*/ 879778 w 1467305"/>
              <a:gd name="T27" fmla="*/ 1132164 h 2309075"/>
              <a:gd name="T28" fmla="*/ 828083 w 1467305"/>
              <a:gd name="T29" fmla="*/ 994468 h 2309075"/>
              <a:gd name="T30" fmla="*/ 701717 w 1467305"/>
              <a:gd name="T31" fmla="*/ 919883 h 2309075"/>
              <a:gd name="T32" fmla="*/ 569607 w 1467305"/>
              <a:gd name="T33" fmla="*/ 891197 h 2309075"/>
              <a:gd name="T34" fmla="*/ 460472 w 1467305"/>
              <a:gd name="T35" fmla="*/ 810874 h 2309075"/>
              <a:gd name="T36" fmla="*/ 380057 w 1467305"/>
              <a:gd name="T37" fmla="*/ 638755 h 2309075"/>
              <a:gd name="T38" fmla="*/ 380057 w 1467305"/>
              <a:gd name="T39" fmla="*/ 535483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406" name="Oval 54"/>
          <p:cNvSpPr>
            <a:spLocks noChangeArrowheads="1"/>
          </p:cNvSpPr>
          <p:nvPr/>
        </p:nvSpPr>
        <p:spPr bwMode="auto">
          <a:xfrm rot="16033528" flipV="1">
            <a:off x="9902825" y="3829050"/>
            <a:ext cx="184150" cy="228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7" name="Oval 55"/>
          <p:cNvSpPr>
            <a:spLocks noChangeArrowheads="1"/>
          </p:cNvSpPr>
          <p:nvPr/>
        </p:nvSpPr>
        <p:spPr bwMode="auto">
          <a:xfrm rot="16033528" flipV="1">
            <a:off x="9871869" y="4034631"/>
            <a:ext cx="128588" cy="1555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8" name="Oval 56"/>
          <p:cNvSpPr>
            <a:spLocks noChangeArrowheads="1"/>
          </p:cNvSpPr>
          <p:nvPr/>
        </p:nvSpPr>
        <p:spPr bwMode="auto">
          <a:xfrm rot="16033528" flipV="1">
            <a:off x="9791700" y="4176713"/>
            <a:ext cx="112713" cy="1349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09" name="Oval 57"/>
          <p:cNvSpPr>
            <a:spLocks noChangeArrowheads="1"/>
          </p:cNvSpPr>
          <p:nvPr/>
        </p:nvSpPr>
        <p:spPr bwMode="auto">
          <a:xfrm rot="16033528" flipV="1">
            <a:off x="9722644" y="4290219"/>
            <a:ext cx="90488" cy="1143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10" name="Oval 58"/>
          <p:cNvSpPr>
            <a:spLocks noChangeArrowheads="1"/>
          </p:cNvSpPr>
          <p:nvPr/>
        </p:nvSpPr>
        <p:spPr bwMode="auto">
          <a:xfrm rot="16033528" flipV="1">
            <a:off x="9615488" y="4392612"/>
            <a:ext cx="90488" cy="11271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11" name="Freeform 59"/>
          <p:cNvSpPr/>
          <p:nvPr/>
        </p:nvSpPr>
        <p:spPr bwMode="auto">
          <a:xfrm rot="15300000" flipV="1">
            <a:off x="8707438" y="3371850"/>
            <a:ext cx="882650" cy="1387475"/>
          </a:xfrm>
          <a:custGeom>
            <a:avLst/>
            <a:gdLst>
              <a:gd name="T0" fmla="*/ 380057 w 1467305"/>
              <a:gd name="T1" fmla="*/ 535483 h 2309075"/>
              <a:gd name="T2" fmla="*/ 403032 w 1467305"/>
              <a:gd name="T3" fmla="*/ 455161 h 2309075"/>
              <a:gd name="T4" fmla="*/ 517911 w 1467305"/>
              <a:gd name="T5" fmla="*/ 328939 h 2309075"/>
              <a:gd name="T6" fmla="*/ 540886 w 1467305"/>
              <a:gd name="T7" fmla="*/ 174032 h 2309075"/>
              <a:gd name="T8" fmla="*/ 477704 w 1467305"/>
              <a:gd name="T9" fmla="*/ 53548 h 2309075"/>
              <a:gd name="T10" fmla="*/ 334105 w 1467305"/>
              <a:gd name="T11" fmla="*/ 36336 h 2309075"/>
              <a:gd name="T12" fmla="*/ 64141 w 1467305"/>
              <a:gd name="T13" fmla="*/ 271566 h 2309075"/>
              <a:gd name="T14" fmla="*/ 12445 w 1467305"/>
              <a:gd name="T15" fmla="*/ 483847 h 2309075"/>
              <a:gd name="T16" fmla="*/ 138812 w 1467305"/>
              <a:gd name="T17" fmla="*/ 793662 h 2309075"/>
              <a:gd name="T18" fmla="*/ 408776 w 1467305"/>
              <a:gd name="T19" fmla="*/ 1212486 h 2309075"/>
              <a:gd name="T20" fmla="*/ 569607 w 1467305"/>
              <a:gd name="T21" fmla="*/ 1361657 h 2309075"/>
              <a:gd name="T22" fmla="*/ 724692 w 1467305"/>
              <a:gd name="T23" fmla="*/ 1367394 h 2309075"/>
              <a:gd name="T24" fmla="*/ 845315 w 1467305"/>
              <a:gd name="T25" fmla="*/ 1264122 h 2309075"/>
              <a:gd name="T26" fmla="*/ 879778 w 1467305"/>
              <a:gd name="T27" fmla="*/ 1132164 h 2309075"/>
              <a:gd name="T28" fmla="*/ 828083 w 1467305"/>
              <a:gd name="T29" fmla="*/ 994468 h 2309075"/>
              <a:gd name="T30" fmla="*/ 701717 w 1467305"/>
              <a:gd name="T31" fmla="*/ 919883 h 2309075"/>
              <a:gd name="T32" fmla="*/ 569607 w 1467305"/>
              <a:gd name="T33" fmla="*/ 891197 h 2309075"/>
              <a:gd name="T34" fmla="*/ 460472 w 1467305"/>
              <a:gd name="T35" fmla="*/ 810874 h 2309075"/>
              <a:gd name="T36" fmla="*/ 380057 w 1467305"/>
              <a:gd name="T37" fmla="*/ 638755 h 2309075"/>
              <a:gd name="T38" fmla="*/ 380057 w 1467305"/>
              <a:gd name="T39" fmla="*/ 535483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5412" name="Straight Connector 61"/>
          <p:cNvCxnSpPr>
            <a:cxnSpLocks noChangeShapeType="1"/>
          </p:cNvCxnSpPr>
          <p:nvPr/>
        </p:nvCxnSpPr>
        <p:spPr bwMode="auto">
          <a:xfrm>
            <a:off x="3259138" y="4302125"/>
            <a:ext cx="0" cy="6096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Straight Connector 64"/>
          <p:cNvCxnSpPr>
            <a:cxnSpLocks noChangeShapeType="1"/>
          </p:cNvCxnSpPr>
          <p:nvPr/>
        </p:nvCxnSpPr>
        <p:spPr bwMode="auto">
          <a:xfrm flipV="1">
            <a:off x="2730500" y="2578100"/>
            <a:ext cx="0" cy="50958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4" name="Straight Connector 67"/>
          <p:cNvCxnSpPr>
            <a:cxnSpLocks noChangeShapeType="1"/>
          </p:cNvCxnSpPr>
          <p:nvPr/>
        </p:nvCxnSpPr>
        <p:spPr bwMode="auto">
          <a:xfrm>
            <a:off x="5156200" y="4384675"/>
            <a:ext cx="0" cy="53975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5" name="Straight Connector 70"/>
          <p:cNvCxnSpPr>
            <a:cxnSpLocks noChangeShapeType="1"/>
          </p:cNvCxnSpPr>
          <p:nvPr/>
        </p:nvCxnSpPr>
        <p:spPr bwMode="auto">
          <a:xfrm flipV="1">
            <a:off x="4627563" y="2576513"/>
            <a:ext cx="0" cy="509587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6" name="Straight Connector 73"/>
          <p:cNvCxnSpPr>
            <a:cxnSpLocks noChangeShapeType="1"/>
          </p:cNvCxnSpPr>
          <p:nvPr/>
        </p:nvCxnSpPr>
        <p:spPr bwMode="auto">
          <a:xfrm>
            <a:off x="6942138" y="4413250"/>
            <a:ext cx="0" cy="50323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7" name="Straight Connector 76"/>
          <p:cNvCxnSpPr>
            <a:cxnSpLocks noChangeShapeType="1"/>
          </p:cNvCxnSpPr>
          <p:nvPr/>
        </p:nvCxnSpPr>
        <p:spPr bwMode="auto">
          <a:xfrm flipV="1">
            <a:off x="6413500" y="2563813"/>
            <a:ext cx="0" cy="395287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8" name="Straight Connector 79"/>
          <p:cNvCxnSpPr>
            <a:cxnSpLocks noChangeShapeType="1"/>
          </p:cNvCxnSpPr>
          <p:nvPr/>
        </p:nvCxnSpPr>
        <p:spPr bwMode="auto">
          <a:xfrm>
            <a:off x="9094788" y="4511675"/>
            <a:ext cx="0" cy="39528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9" name="Straight Connector 82"/>
          <p:cNvCxnSpPr>
            <a:cxnSpLocks noChangeShapeType="1"/>
          </p:cNvCxnSpPr>
          <p:nvPr/>
        </p:nvCxnSpPr>
        <p:spPr bwMode="auto">
          <a:xfrm flipV="1">
            <a:off x="8566150" y="2576513"/>
            <a:ext cx="0" cy="32385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0" name="TextBox 13"/>
          <p:cNvSpPr txBox="1">
            <a:spLocks noChangeArrowheads="1"/>
          </p:cNvSpPr>
          <p:nvPr/>
        </p:nvSpPr>
        <p:spPr bwMode="auto">
          <a:xfrm>
            <a:off x="2052638" y="1884363"/>
            <a:ext cx="1473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1" name="TextBox 13"/>
          <p:cNvSpPr txBox="1">
            <a:spLocks noChangeArrowheads="1"/>
          </p:cNvSpPr>
          <p:nvPr/>
        </p:nvSpPr>
        <p:spPr bwMode="auto">
          <a:xfrm>
            <a:off x="2057400" y="2170113"/>
            <a:ext cx="156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2" name="TextBox 13"/>
          <p:cNvSpPr txBox="1">
            <a:spLocks noChangeArrowheads="1"/>
          </p:cNvSpPr>
          <p:nvPr/>
        </p:nvSpPr>
        <p:spPr bwMode="auto">
          <a:xfrm>
            <a:off x="3997325" y="1884363"/>
            <a:ext cx="1471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3" name="TextBox 13"/>
          <p:cNvSpPr txBox="1">
            <a:spLocks noChangeArrowheads="1"/>
          </p:cNvSpPr>
          <p:nvPr/>
        </p:nvSpPr>
        <p:spPr bwMode="auto">
          <a:xfrm>
            <a:off x="4000500" y="2170113"/>
            <a:ext cx="156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4" name="TextBox 13"/>
          <p:cNvSpPr txBox="1">
            <a:spLocks noChangeArrowheads="1"/>
          </p:cNvSpPr>
          <p:nvPr/>
        </p:nvSpPr>
        <p:spPr bwMode="auto">
          <a:xfrm>
            <a:off x="5767388" y="1884363"/>
            <a:ext cx="1473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5" name="TextBox 13"/>
          <p:cNvSpPr txBox="1">
            <a:spLocks noChangeArrowheads="1"/>
          </p:cNvSpPr>
          <p:nvPr/>
        </p:nvSpPr>
        <p:spPr bwMode="auto">
          <a:xfrm>
            <a:off x="5772150" y="2170113"/>
            <a:ext cx="156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6" name="TextBox 13"/>
          <p:cNvSpPr txBox="1">
            <a:spLocks noChangeArrowheads="1"/>
          </p:cNvSpPr>
          <p:nvPr/>
        </p:nvSpPr>
        <p:spPr bwMode="auto">
          <a:xfrm>
            <a:off x="7829550" y="1884363"/>
            <a:ext cx="1473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7" name="TextBox 13"/>
          <p:cNvSpPr txBox="1">
            <a:spLocks noChangeArrowheads="1"/>
          </p:cNvSpPr>
          <p:nvPr/>
        </p:nvSpPr>
        <p:spPr bwMode="auto">
          <a:xfrm>
            <a:off x="7834313" y="2170113"/>
            <a:ext cx="1566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8" name="TextBox 13"/>
          <p:cNvSpPr txBox="1">
            <a:spLocks noChangeArrowheads="1"/>
          </p:cNvSpPr>
          <p:nvPr/>
        </p:nvSpPr>
        <p:spPr bwMode="auto">
          <a:xfrm>
            <a:off x="2605088" y="5046663"/>
            <a:ext cx="1473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29" name="TextBox 13"/>
          <p:cNvSpPr txBox="1">
            <a:spLocks noChangeArrowheads="1"/>
          </p:cNvSpPr>
          <p:nvPr/>
        </p:nvSpPr>
        <p:spPr bwMode="auto">
          <a:xfrm>
            <a:off x="2609850" y="5332413"/>
            <a:ext cx="156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0" name="TextBox 13"/>
          <p:cNvSpPr txBox="1">
            <a:spLocks noChangeArrowheads="1"/>
          </p:cNvSpPr>
          <p:nvPr/>
        </p:nvSpPr>
        <p:spPr bwMode="auto">
          <a:xfrm>
            <a:off x="4549775" y="5046663"/>
            <a:ext cx="1473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1" name="TextBox 13"/>
          <p:cNvSpPr txBox="1">
            <a:spLocks noChangeArrowheads="1"/>
          </p:cNvSpPr>
          <p:nvPr/>
        </p:nvSpPr>
        <p:spPr bwMode="auto">
          <a:xfrm>
            <a:off x="4554538" y="5332413"/>
            <a:ext cx="1566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2" name="TextBox 13"/>
          <p:cNvSpPr txBox="1">
            <a:spLocks noChangeArrowheads="1"/>
          </p:cNvSpPr>
          <p:nvPr/>
        </p:nvSpPr>
        <p:spPr bwMode="auto">
          <a:xfrm>
            <a:off x="6321425" y="5046663"/>
            <a:ext cx="1471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3" name="TextBox 13"/>
          <p:cNvSpPr txBox="1">
            <a:spLocks noChangeArrowheads="1"/>
          </p:cNvSpPr>
          <p:nvPr/>
        </p:nvSpPr>
        <p:spPr bwMode="auto">
          <a:xfrm>
            <a:off x="6324600" y="5332413"/>
            <a:ext cx="156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4" name="TextBox 13"/>
          <p:cNvSpPr txBox="1">
            <a:spLocks noChangeArrowheads="1"/>
          </p:cNvSpPr>
          <p:nvPr/>
        </p:nvSpPr>
        <p:spPr bwMode="auto">
          <a:xfrm>
            <a:off x="8383588" y="5046663"/>
            <a:ext cx="1471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435" name="TextBox 13"/>
          <p:cNvSpPr txBox="1">
            <a:spLocks noChangeArrowheads="1"/>
          </p:cNvSpPr>
          <p:nvPr/>
        </p:nvSpPr>
        <p:spPr bwMode="auto">
          <a:xfrm>
            <a:off x="8386763" y="5332413"/>
            <a:ext cx="15684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"/>
          <p:cNvGrpSpPr/>
          <p:nvPr/>
        </p:nvGrpSpPr>
        <p:grpSpPr bwMode="auto">
          <a:xfrm>
            <a:off x="2093913" y="2354263"/>
            <a:ext cx="2424112" cy="2424112"/>
            <a:chOff x="0" y="0"/>
            <a:chExt cx="1397928" cy="1397926"/>
          </a:xfrm>
        </p:grpSpPr>
        <p:sp>
          <p:nvSpPr>
            <p:cNvPr id="16389" name="Freeform 39"/>
            <p:cNvSpPr/>
            <p:nvPr/>
          </p:nvSpPr>
          <p:spPr bwMode="auto">
            <a:xfrm>
              <a:off x="0" y="0"/>
              <a:ext cx="1397928" cy="1397926"/>
            </a:xfrm>
            <a:custGeom>
              <a:avLst/>
              <a:gdLst>
                <a:gd name="T0" fmla="*/ 992257 w 1583637"/>
                <a:gd name="T1" fmla="*/ 222883 h 1583637"/>
                <a:gd name="T2" fmla="*/ 1100994 w 1583637"/>
                <a:gd name="T3" fmla="*/ 131638 h 1583637"/>
                <a:gd name="T4" fmla="*/ 1187861 w 1583637"/>
                <a:gd name="T5" fmla="*/ 204530 h 1583637"/>
                <a:gd name="T6" fmla="*/ 1116883 w 1583637"/>
                <a:gd name="T7" fmla="*/ 327459 h 1583637"/>
                <a:gd name="T8" fmla="*/ 1229657 w 1583637"/>
                <a:gd name="T9" fmla="*/ 522790 h 1583637"/>
                <a:gd name="T10" fmla="*/ 1371606 w 1583637"/>
                <a:gd name="T11" fmla="*/ 522786 h 1583637"/>
                <a:gd name="T12" fmla="*/ 1391297 w 1583637"/>
                <a:gd name="T13" fmla="*/ 634461 h 1583637"/>
                <a:gd name="T14" fmla="*/ 1257907 w 1583637"/>
                <a:gd name="T15" fmla="*/ 683007 h 1583637"/>
                <a:gd name="T16" fmla="*/ 1218741 w 1583637"/>
                <a:gd name="T17" fmla="*/ 905128 h 1583637"/>
                <a:gd name="T18" fmla="*/ 1327482 w 1583637"/>
                <a:gd name="T19" fmla="*/ 996368 h 1583637"/>
                <a:gd name="T20" fmla="*/ 1270784 w 1583637"/>
                <a:gd name="T21" fmla="*/ 1094573 h 1583637"/>
                <a:gd name="T22" fmla="*/ 1137397 w 1583637"/>
                <a:gd name="T23" fmla="*/ 1046021 h 1583637"/>
                <a:gd name="T24" fmla="*/ 964616 w 1583637"/>
                <a:gd name="T25" fmla="*/ 1191001 h 1583637"/>
                <a:gd name="T26" fmla="*/ 989269 w 1583637"/>
                <a:gd name="T27" fmla="*/ 1330792 h 1583637"/>
                <a:gd name="T28" fmla="*/ 882710 w 1583637"/>
                <a:gd name="T29" fmla="*/ 1369576 h 1583637"/>
                <a:gd name="T30" fmla="*/ 811738 w 1583637"/>
                <a:gd name="T31" fmla="*/ 1246644 h 1583637"/>
                <a:gd name="T32" fmla="*/ 586189 w 1583637"/>
                <a:gd name="T33" fmla="*/ 1246644 h 1583637"/>
                <a:gd name="T34" fmla="*/ 515218 w 1583637"/>
                <a:gd name="T35" fmla="*/ 1369576 h 1583637"/>
                <a:gd name="T36" fmla="*/ 408659 w 1583637"/>
                <a:gd name="T37" fmla="*/ 1330792 h 1583637"/>
                <a:gd name="T38" fmla="*/ 433312 w 1583637"/>
                <a:gd name="T39" fmla="*/ 1191001 h 1583637"/>
                <a:gd name="T40" fmla="*/ 260531 w 1583637"/>
                <a:gd name="T41" fmla="*/ 1046020 h 1583637"/>
                <a:gd name="T42" fmla="*/ 127144 w 1583637"/>
                <a:gd name="T43" fmla="*/ 1094573 h 1583637"/>
                <a:gd name="T44" fmla="*/ 70446 w 1583637"/>
                <a:gd name="T45" fmla="*/ 996368 h 1583637"/>
                <a:gd name="T46" fmla="*/ 179187 w 1583637"/>
                <a:gd name="T47" fmla="*/ 905128 h 1583637"/>
                <a:gd name="T48" fmla="*/ 140021 w 1583637"/>
                <a:gd name="T49" fmla="*/ 683007 h 1583637"/>
                <a:gd name="T50" fmla="*/ 6631 w 1583637"/>
                <a:gd name="T51" fmla="*/ 634461 h 1583637"/>
                <a:gd name="T52" fmla="*/ 26322 w 1583637"/>
                <a:gd name="T53" fmla="*/ 522786 h 1583637"/>
                <a:gd name="T54" fmla="*/ 168271 w 1583637"/>
                <a:gd name="T55" fmla="*/ 522790 h 1583637"/>
                <a:gd name="T56" fmla="*/ 281045 w 1583637"/>
                <a:gd name="T57" fmla="*/ 327459 h 1583637"/>
                <a:gd name="T58" fmla="*/ 210067 w 1583637"/>
                <a:gd name="T59" fmla="*/ 204530 h 1583637"/>
                <a:gd name="T60" fmla="*/ 296934 w 1583637"/>
                <a:gd name="T61" fmla="*/ 131638 h 1583637"/>
                <a:gd name="T62" fmla="*/ 405671 w 1583637"/>
                <a:gd name="T63" fmla="*/ 222883 h 1583637"/>
                <a:gd name="T64" fmla="*/ 617618 w 1583637"/>
                <a:gd name="T65" fmla="*/ 145742 h 1583637"/>
                <a:gd name="T66" fmla="*/ 642264 w 1583637"/>
                <a:gd name="T67" fmla="*/ 5949 h 1583637"/>
                <a:gd name="T68" fmla="*/ 755664 w 1583637"/>
                <a:gd name="T69" fmla="*/ 5949 h 1583637"/>
                <a:gd name="T70" fmla="*/ 780309 w 1583637"/>
                <a:gd name="T71" fmla="*/ 145741 h 1583637"/>
                <a:gd name="T72" fmla="*/ 992256 w 1583637"/>
                <a:gd name="T73" fmla="*/ 222883 h 1583637"/>
                <a:gd name="T74" fmla="*/ 992257 w 1583637"/>
                <a:gd name="T75" fmla="*/ 222883 h 15836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474380" tIns="730091" rIns="474380" bIns="581203" anchor="ctr"/>
            <a:lstStyle/>
            <a:p>
              <a:endParaRPr lang="zh-CN" altLang="en-US"/>
            </a:p>
          </p:txBody>
        </p:sp>
        <p:sp>
          <p:nvSpPr>
            <p:cNvPr id="16390" name="Oval 40"/>
            <p:cNvSpPr>
              <a:spLocks noChangeArrowheads="1"/>
            </p:cNvSpPr>
            <p:nvPr/>
          </p:nvSpPr>
          <p:spPr bwMode="auto">
            <a:xfrm>
              <a:off x="265487" y="265487"/>
              <a:ext cx="866953" cy="866952"/>
            </a:xfrm>
            <a:prstGeom prst="ellipse">
              <a:avLst/>
            </a:prstGeom>
            <a:solidFill>
              <a:srgbClr val="ED7D31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 defTabSz="1372870" eaLnBrk="1" hangingPunct="1"/>
              <a:endParaRPr lang="en-US" altLang="zh-CN" sz="47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1" name="Freeform 131"/>
            <p:cNvSpPr/>
            <p:nvPr/>
          </p:nvSpPr>
          <p:spPr bwMode="auto">
            <a:xfrm>
              <a:off x="485201" y="481538"/>
              <a:ext cx="427526" cy="434849"/>
            </a:xfrm>
            <a:custGeom>
              <a:avLst/>
              <a:gdLst>
                <a:gd name="T0" fmla="*/ 427526 w 61"/>
                <a:gd name="T1" fmla="*/ 343671 h 62"/>
                <a:gd name="T2" fmla="*/ 343423 w 61"/>
                <a:gd name="T3" fmla="*/ 434849 h 62"/>
                <a:gd name="T4" fmla="*/ 252310 w 61"/>
                <a:gd name="T5" fmla="*/ 343671 h 62"/>
                <a:gd name="T6" fmla="*/ 252310 w 61"/>
                <a:gd name="T7" fmla="*/ 336657 h 62"/>
                <a:gd name="T8" fmla="*/ 147181 w 61"/>
                <a:gd name="T9" fmla="*/ 287561 h 62"/>
                <a:gd name="T10" fmla="*/ 91112 w 61"/>
                <a:gd name="T11" fmla="*/ 308603 h 62"/>
                <a:gd name="T12" fmla="*/ 0 w 61"/>
                <a:gd name="T13" fmla="*/ 217425 h 62"/>
                <a:gd name="T14" fmla="*/ 91112 w 61"/>
                <a:gd name="T15" fmla="*/ 126246 h 62"/>
                <a:gd name="T16" fmla="*/ 147181 w 61"/>
                <a:gd name="T17" fmla="*/ 154301 h 62"/>
                <a:gd name="T18" fmla="*/ 252310 w 61"/>
                <a:gd name="T19" fmla="*/ 105205 h 62"/>
                <a:gd name="T20" fmla="*/ 252310 w 61"/>
                <a:gd name="T21" fmla="*/ 91178 h 62"/>
                <a:gd name="T22" fmla="*/ 343423 w 61"/>
                <a:gd name="T23" fmla="*/ 0 h 62"/>
                <a:gd name="T24" fmla="*/ 427526 w 61"/>
                <a:gd name="T25" fmla="*/ 91178 h 62"/>
                <a:gd name="T26" fmla="*/ 343423 w 61"/>
                <a:gd name="T27" fmla="*/ 182356 h 62"/>
                <a:gd name="T28" fmla="*/ 280345 w 61"/>
                <a:gd name="T29" fmla="*/ 161315 h 62"/>
                <a:gd name="T30" fmla="*/ 175216 w 61"/>
                <a:gd name="T31" fmla="*/ 210411 h 62"/>
                <a:gd name="T32" fmla="*/ 175216 w 61"/>
                <a:gd name="T33" fmla="*/ 217425 h 62"/>
                <a:gd name="T34" fmla="*/ 175216 w 61"/>
                <a:gd name="T35" fmla="*/ 231452 h 62"/>
                <a:gd name="T36" fmla="*/ 280345 w 61"/>
                <a:gd name="T37" fmla="*/ 280548 h 62"/>
                <a:gd name="T38" fmla="*/ 343423 w 61"/>
                <a:gd name="T39" fmla="*/ 252493 h 62"/>
                <a:gd name="T40" fmla="*/ 427526 w 61"/>
                <a:gd name="T41" fmla="*/ 343671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sp>
        <p:nvSpPr>
          <p:cNvPr id="16387" name="TextBox 13"/>
          <p:cNvSpPr txBox="1">
            <a:spLocks noChangeArrowheads="1"/>
          </p:cNvSpPr>
          <p:nvPr/>
        </p:nvSpPr>
        <p:spPr bwMode="auto">
          <a:xfrm>
            <a:off x="4772025" y="2963863"/>
            <a:ext cx="56642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4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单击添加第三部分文字</a:t>
            </a:r>
            <a:endParaRPr lang="en-US" altLang="zh-CN" sz="4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88" name="文本框 13"/>
          <p:cNvSpPr txBox="1">
            <a:spLocks noChangeArrowheads="1"/>
          </p:cNvSpPr>
          <p:nvPr/>
        </p:nvSpPr>
        <p:spPr bwMode="auto">
          <a:xfrm>
            <a:off x="4772025" y="3641725"/>
            <a:ext cx="58086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7411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Oval 35"/>
          <p:cNvSpPr>
            <a:spLocks noChangeArrowheads="1"/>
          </p:cNvSpPr>
          <p:nvPr/>
        </p:nvSpPr>
        <p:spPr bwMode="auto">
          <a:xfrm>
            <a:off x="1093788" y="3819525"/>
            <a:ext cx="1114425" cy="1112838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endParaRPr lang="en-US" altLang="zh-CN" sz="3200">
              <a:solidFill>
                <a:srgbClr val="011B2C"/>
              </a:solidFill>
              <a:latin typeface="FontAwesome"/>
            </a:endParaRP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1093788" y="3762375"/>
            <a:ext cx="1114425" cy="11128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r>
              <a:rPr lang="en-US" altLang="zh-CN" sz="4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7414" name="Oval 36"/>
          <p:cNvSpPr>
            <a:spLocks noChangeArrowheads="1"/>
          </p:cNvSpPr>
          <p:nvPr/>
        </p:nvSpPr>
        <p:spPr bwMode="auto">
          <a:xfrm>
            <a:off x="2720975" y="2162175"/>
            <a:ext cx="1458913" cy="1460500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endParaRPr lang="en-US" altLang="zh-CN" sz="4200">
              <a:solidFill>
                <a:srgbClr val="072D45"/>
              </a:solidFill>
              <a:latin typeface="FontAwesome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2720975" y="2106613"/>
            <a:ext cx="1458913" cy="14589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r>
              <a:rPr lang="en-US" altLang="zh-CN" sz="40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7416" name="Oval 37"/>
          <p:cNvSpPr>
            <a:spLocks noChangeArrowheads="1"/>
          </p:cNvSpPr>
          <p:nvPr/>
        </p:nvSpPr>
        <p:spPr bwMode="auto">
          <a:xfrm>
            <a:off x="5233988" y="3376613"/>
            <a:ext cx="1789112" cy="1789112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endParaRPr lang="en-US" altLang="zh-CN" sz="4200">
              <a:solidFill>
                <a:srgbClr val="0D4647"/>
              </a:solidFill>
              <a:latin typeface="FontAwesome"/>
            </a:endParaRPr>
          </a:p>
        </p:txBody>
      </p:sp>
      <p:sp>
        <p:nvSpPr>
          <p:cNvPr id="17417" name="Oval 12"/>
          <p:cNvSpPr>
            <a:spLocks noChangeArrowheads="1"/>
          </p:cNvSpPr>
          <p:nvPr/>
        </p:nvSpPr>
        <p:spPr bwMode="auto">
          <a:xfrm>
            <a:off x="5227638" y="3313113"/>
            <a:ext cx="1789112" cy="17891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r>
              <a:rPr lang="en-US" altLang="zh-CN" sz="40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7418" name="Oval 38"/>
          <p:cNvSpPr>
            <a:spLocks noChangeArrowheads="1"/>
          </p:cNvSpPr>
          <p:nvPr/>
        </p:nvSpPr>
        <p:spPr bwMode="auto">
          <a:xfrm>
            <a:off x="8085138" y="2170113"/>
            <a:ext cx="1460500" cy="1458912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endParaRPr lang="en-US" altLang="zh-CN" sz="4200">
              <a:solidFill>
                <a:srgbClr val="455903"/>
              </a:solidFill>
              <a:latin typeface="FontAwesome"/>
            </a:endParaRPr>
          </a:p>
        </p:txBody>
      </p:sp>
      <p:sp>
        <p:nvSpPr>
          <p:cNvPr id="17419" name="Oval 16"/>
          <p:cNvSpPr>
            <a:spLocks noChangeArrowheads="1"/>
          </p:cNvSpPr>
          <p:nvPr/>
        </p:nvSpPr>
        <p:spPr bwMode="auto">
          <a:xfrm>
            <a:off x="8083550" y="2098675"/>
            <a:ext cx="1460500" cy="14605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r>
              <a:rPr lang="en-US" altLang="zh-CN" sz="40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7420" name="Oval 39"/>
          <p:cNvSpPr>
            <a:spLocks noChangeArrowheads="1"/>
          </p:cNvSpPr>
          <p:nvPr/>
        </p:nvSpPr>
        <p:spPr bwMode="auto">
          <a:xfrm>
            <a:off x="10004425" y="3821113"/>
            <a:ext cx="1114425" cy="1114425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endParaRPr lang="en-US" altLang="zh-CN" sz="4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1" name="Oval 19"/>
          <p:cNvSpPr>
            <a:spLocks noChangeArrowheads="1"/>
          </p:cNvSpPr>
          <p:nvPr/>
        </p:nvSpPr>
        <p:spPr bwMode="auto">
          <a:xfrm>
            <a:off x="10009188" y="3759200"/>
            <a:ext cx="1114425" cy="11144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374775" eaLnBrk="1" hangingPunct="1"/>
            <a:r>
              <a:rPr lang="en-US" altLang="zh-CN" sz="40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cxnSp>
        <p:nvCxnSpPr>
          <p:cNvPr id="17422" name="Straight Arrow Connector 41"/>
          <p:cNvCxnSpPr>
            <a:cxnSpLocks noChangeShapeType="1"/>
          </p:cNvCxnSpPr>
          <p:nvPr/>
        </p:nvCxnSpPr>
        <p:spPr bwMode="auto">
          <a:xfrm flipV="1">
            <a:off x="2181225" y="3338513"/>
            <a:ext cx="512763" cy="508000"/>
          </a:xfrm>
          <a:prstGeom prst="straightConnector1">
            <a:avLst/>
          </a:prstGeom>
          <a:noFill/>
          <a:ln w="25400">
            <a:solidFill>
              <a:schemeClr val="bg1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Straight Arrow Connector 42"/>
          <p:cNvCxnSpPr>
            <a:cxnSpLocks noChangeShapeType="1"/>
          </p:cNvCxnSpPr>
          <p:nvPr/>
        </p:nvCxnSpPr>
        <p:spPr bwMode="auto">
          <a:xfrm flipV="1">
            <a:off x="7107238" y="3376613"/>
            <a:ext cx="974725" cy="965200"/>
          </a:xfrm>
          <a:prstGeom prst="straightConnector1">
            <a:avLst/>
          </a:prstGeom>
          <a:noFill/>
          <a:ln w="25400">
            <a:solidFill>
              <a:schemeClr val="bg1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4" name="Straight Arrow Connector 49"/>
          <p:cNvCxnSpPr>
            <a:cxnSpLocks noChangeShapeType="1"/>
          </p:cNvCxnSpPr>
          <p:nvPr/>
        </p:nvCxnSpPr>
        <p:spPr bwMode="auto">
          <a:xfrm>
            <a:off x="4151313" y="3376613"/>
            <a:ext cx="974725" cy="965200"/>
          </a:xfrm>
          <a:prstGeom prst="straightConnector1">
            <a:avLst/>
          </a:prstGeom>
          <a:noFill/>
          <a:ln w="25400">
            <a:solidFill>
              <a:schemeClr val="bg1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Straight Arrow Connector 50"/>
          <p:cNvCxnSpPr>
            <a:cxnSpLocks noChangeShapeType="1"/>
          </p:cNvCxnSpPr>
          <p:nvPr/>
        </p:nvCxnSpPr>
        <p:spPr bwMode="auto">
          <a:xfrm>
            <a:off x="9428163" y="3505200"/>
            <a:ext cx="512762" cy="508000"/>
          </a:xfrm>
          <a:prstGeom prst="straightConnector1">
            <a:avLst/>
          </a:prstGeom>
          <a:noFill/>
          <a:ln w="25400">
            <a:solidFill>
              <a:schemeClr val="bg1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26" name="组合 20"/>
          <p:cNvGrpSpPr/>
          <p:nvPr/>
        </p:nvGrpSpPr>
        <p:grpSpPr bwMode="auto">
          <a:xfrm>
            <a:off x="981075" y="2192338"/>
            <a:ext cx="1384300" cy="1190354"/>
            <a:chOff x="0" y="0"/>
            <a:chExt cx="1555321" cy="1337128"/>
          </a:xfrm>
        </p:grpSpPr>
        <p:sp>
          <p:nvSpPr>
            <p:cNvPr id="17439" name="Text Placeholder 3"/>
            <p:cNvSpPr txBox="1">
              <a:spLocks noChangeArrowheads="1"/>
            </p:cNvSpPr>
            <p:nvPr/>
          </p:nvSpPr>
          <p:spPr bwMode="auto">
            <a:xfrm>
              <a:off x="0" y="369095"/>
              <a:ext cx="1487904" cy="968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40" name="Text Placeholder 3"/>
            <p:cNvSpPr txBox="1">
              <a:spLocks noChangeArrowheads="1"/>
            </p:cNvSpPr>
            <p:nvPr/>
          </p:nvSpPr>
          <p:spPr bwMode="auto">
            <a:xfrm>
              <a:off x="0" y="0"/>
              <a:ext cx="1555321" cy="3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27" name="组合 23"/>
          <p:cNvGrpSpPr/>
          <p:nvPr/>
        </p:nvGrpSpPr>
        <p:grpSpPr bwMode="auto">
          <a:xfrm>
            <a:off x="2765425" y="3876675"/>
            <a:ext cx="1384300" cy="1190354"/>
            <a:chOff x="0" y="0"/>
            <a:chExt cx="1555321" cy="1337128"/>
          </a:xfrm>
        </p:grpSpPr>
        <p:sp>
          <p:nvSpPr>
            <p:cNvPr id="17437" name="Text Placeholder 3"/>
            <p:cNvSpPr txBox="1">
              <a:spLocks noChangeArrowheads="1"/>
            </p:cNvSpPr>
            <p:nvPr/>
          </p:nvSpPr>
          <p:spPr bwMode="auto">
            <a:xfrm>
              <a:off x="0" y="369095"/>
              <a:ext cx="1487904" cy="968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8" name="Text Placeholder 3"/>
            <p:cNvSpPr txBox="1">
              <a:spLocks noChangeArrowheads="1"/>
            </p:cNvSpPr>
            <p:nvPr/>
          </p:nvSpPr>
          <p:spPr bwMode="auto">
            <a:xfrm>
              <a:off x="0" y="0"/>
              <a:ext cx="1555321" cy="3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28" name="组合 26"/>
          <p:cNvGrpSpPr/>
          <p:nvPr/>
        </p:nvGrpSpPr>
        <p:grpSpPr bwMode="auto">
          <a:xfrm>
            <a:off x="8245475" y="3876675"/>
            <a:ext cx="1384300" cy="1190354"/>
            <a:chOff x="0" y="0"/>
            <a:chExt cx="1555322" cy="1337128"/>
          </a:xfrm>
        </p:grpSpPr>
        <p:sp>
          <p:nvSpPr>
            <p:cNvPr id="17435" name="Text Placeholder 3"/>
            <p:cNvSpPr txBox="1">
              <a:spLocks noChangeArrowheads="1"/>
            </p:cNvSpPr>
            <p:nvPr/>
          </p:nvSpPr>
          <p:spPr bwMode="auto">
            <a:xfrm>
              <a:off x="0" y="369095"/>
              <a:ext cx="1487904" cy="968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6" name="Text Placeholder 3"/>
            <p:cNvSpPr txBox="1">
              <a:spLocks noChangeArrowheads="1"/>
            </p:cNvSpPr>
            <p:nvPr/>
          </p:nvSpPr>
          <p:spPr bwMode="auto">
            <a:xfrm>
              <a:off x="1" y="0"/>
              <a:ext cx="1555321" cy="3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29" name="组合 29"/>
          <p:cNvGrpSpPr/>
          <p:nvPr/>
        </p:nvGrpSpPr>
        <p:grpSpPr bwMode="auto">
          <a:xfrm>
            <a:off x="5440363" y="2192338"/>
            <a:ext cx="1385887" cy="1190354"/>
            <a:chOff x="0" y="0"/>
            <a:chExt cx="1555321" cy="1337128"/>
          </a:xfrm>
        </p:grpSpPr>
        <p:sp>
          <p:nvSpPr>
            <p:cNvPr id="17433" name="Text Placeholder 3"/>
            <p:cNvSpPr txBox="1">
              <a:spLocks noChangeArrowheads="1"/>
            </p:cNvSpPr>
            <p:nvPr/>
          </p:nvSpPr>
          <p:spPr bwMode="auto">
            <a:xfrm>
              <a:off x="0" y="369095"/>
              <a:ext cx="1487904" cy="968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4" name="Text Placeholder 3"/>
            <p:cNvSpPr txBox="1">
              <a:spLocks noChangeArrowheads="1"/>
            </p:cNvSpPr>
            <p:nvPr/>
          </p:nvSpPr>
          <p:spPr bwMode="auto">
            <a:xfrm>
              <a:off x="0" y="0"/>
              <a:ext cx="1555321" cy="3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30" name="组合 32"/>
          <p:cNvGrpSpPr/>
          <p:nvPr/>
        </p:nvGrpSpPr>
        <p:grpSpPr bwMode="auto">
          <a:xfrm>
            <a:off x="9901238" y="2192338"/>
            <a:ext cx="1385887" cy="1190354"/>
            <a:chOff x="0" y="0"/>
            <a:chExt cx="1555321" cy="1337128"/>
          </a:xfrm>
        </p:grpSpPr>
        <p:sp>
          <p:nvSpPr>
            <p:cNvPr id="17431" name="Text Placeholder 3"/>
            <p:cNvSpPr txBox="1">
              <a:spLocks noChangeArrowheads="1"/>
            </p:cNvSpPr>
            <p:nvPr/>
          </p:nvSpPr>
          <p:spPr bwMode="auto">
            <a:xfrm>
              <a:off x="0" y="369095"/>
              <a:ext cx="1487904" cy="968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2" name="Text Placeholder 3"/>
            <p:cNvSpPr txBox="1">
              <a:spLocks noChangeArrowheads="1"/>
            </p:cNvSpPr>
            <p:nvPr/>
          </p:nvSpPr>
          <p:spPr bwMode="auto">
            <a:xfrm>
              <a:off x="0" y="0"/>
              <a:ext cx="1555321" cy="3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  <a:endPara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843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6" name="Group 1"/>
          <p:cNvGrpSpPr/>
          <p:nvPr/>
        </p:nvGrpSpPr>
        <p:grpSpPr bwMode="auto">
          <a:xfrm>
            <a:off x="2130425" y="3611563"/>
            <a:ext cx="7594600" cy="5195887"/>
            <a:chOff x="0" y="0"/>
            <a:chExt cx="7051675" cy="4826000"/>
          </a:xfrm>
        </p:grpSpPr>
        <p:sp>
          <p:nvSpPr>
            <p:cNvPr id="18439" name="Freeform 64"/>
            <p:cNvSpPr/>
            <p:nvPr/>
          </p:nvSpPr>
          <p:spPr bwMode="auto">
            <a:xfrm>
              <a:off x="5533442" y="1822468"/>
              <a:ext cx="172460" cy="577999"/>
            </a:xfrm>
            <a:custGeom>
              <a:avLst/>
              <a:gdLst>
                <a:gd name="T0" fmla="*/ 13710 w 478"/>
                <a:gd name="T1" fmla="*/ 577639 h 1605"/>
                <a:gd name="T2" fmla="*/ 172099 w 478"/>
                <a:gd name="T3" fmla="*/ 577639 h 1605"/>
                <a:gd name="T4" fmla="*/ 165244 w 478"/>
                <a:gd name="T5" fmla="*/ 0 h 1605"/>
                <a:gd name="T6" fmla="*/ 0 w 478"/>
                <a:gd name="T7" fmla="*/ 0 h 1605"/>
                <a:gd name="T8" fmla="*/ 13710 w 478"/>
                <a:gd name="T9" fmla="*/ 577639 h 16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8" h="1605">
                  <a:moveTo>
                    <a:pt x="38" y="1604"/>
                  </a:moveTo>
                  <a:lnTo>
                    <a:pt x="477" y="1604"/>
                  </a:lnTo>
                  <a:lnTo>
                    <a:pt x="458" y="0"/>
                  </a:lnTo>
                  <a:lnTo>
                    <a:pt x="0" y="0"/>
                  </a:lnTo>
                  <a:lnTo>
                    <a:pt x="38" y="1604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0" name="Freeform 65"/>
            <p:cNvSpPr/>
            <p:nvPr/>
          </p:nvSpPr>
          <p:spPr bwMode="auto">
            <a:xfrm>
              <a:off x="5533442" y="1739896"/>
              <a:ext cx="165089" cy="171041"/>
            </a:xfrm>
            <a:custGeom>
              <a:avLst/>
              <a:gdLst>
                <a:gd name="T0" fmla="*/ 0 w 459"/>
                <a:gd name="T1" fmla="*/ 88741 h 478"/>
                <a:gd name="T2" fmla="*/ 0 w 459"/>
                <a:gd name="T3" fmla="*/ 88741 h 478"/>
                <a:gd name="T4" fmla="*/ 82365 w 459"/>
                <a:gd name="T5" fmla="*/ 170683 h 478"/>
                <a:gd name="T6" fmla="*/ 157896 w 459"/>
                <a:gd name="T7" fmla="*/ 81942 h 478"/>
                <a:gd name="T8" fmla="*/ 82365 w 459"/>
                <a:gd name="T9" fmla="*/ 0 h 478"/>
                <a:gd name="T10" fmla="*/ 0 w 459"/>
                <a:gd name="T11" fmla="*/ 88741 h 4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9" h="478">
                  <a:moveTo>
                    <a:pt x="0" y="248"/>
                  </a:moveTo>
                  <a:lnTo>
                    <a:pt x="0" y="248"/>
                  </a:lnTo>
                  <a:cubicBezTo>
                    <a:pt x="19" y="363"/>
                    <a:pt x="114" y="477"/>
                    <a:pt x="229" y="477"/>
                  </a:cubicBezTo>
                  <a:cubicBezTo>
                    <a:pt x="363" y="477"/>
                    <a:pt x="458" y="363"/>
                    <a:pt x="439" y="229"/>
                  </a:cubicBezTo>
                  <a:cubicBezTo>
                    <a:pt x="439" y="114"/>
                    <a:pt x="343" y="0"/>
                    <a:pt x="229" y="0"/>
                  </a:cubicBezTo>
                  <a:cubicBezTo>
                    <a:pt x="95" y="0"/>
                    <a:pt x="0" y="114"/>
                    <a:pt x="0" y="248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1" name="Freeform 66"/>
            <p:cNvSpPr/>
            <p:nvPr/>
          </p:nvSpPr>
          <p:spPr bwMode="auto">
            <a:xfrm>
              <a:off x="5552605" y="1754641"/>
              <a:ext cx="123817" cy="103214"/>
            </a:xfrm>
            <a:custGeom>
              <a:avLst/>
              <a:gdLst>
                <a:gd name="T0" fmla="*/ 61729 w 345"/>
                <a:gd name="T1" fmla="*/ 102856 h 288"/>
                <a:gd name="T2" fmla="*/ 61729 w 345"/>
                <a:gd name="T3" fmla="*/ 102856 h 288"/>
                <a:gd name="T4" fmla="*/ 123458 w 345"/>
                <a:gd name="T5" fmla="*/ 48023 h 288"/>
                <a:gd name="T6" fmla="*/ 61729 w 345"/>
                <a:gd name="T7" fmla="*/ 0 h 288"/>
                <a:gd name="T8" fmla="*/ 0 w 345"/>
                <a:gd name="T9" fmla="*/ 48023 h 288"/>
                <a:gd name="T10" fmla="*/ 61729 w 345"/>
                <a:gd name="T11" fmla="*/ 10285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5" h="288">
                  <a:moveTo>
                    <a:pt x="172" y="287"/>
                  </a:moveTo>
                  <a:lnTo>
                    <a:pt x="172" y="287"/>
                  </a:lnTo>
                  <a:cubicBezTo>
                    <a:pt x="267" y="287"/>
                    <a:pt x="344" y="210"/>
                    <a:pt x="344" y="134"/>
                  </a:cubicBezTo>
                  <a:cubicBezTo>
                    <a:pt x="344" y="57"/>
                    <a:pt x="267" y="0"/>
                    <a:pt x="172" y="0"/>
                  </a:cubicBezTo>
                  <a:cubicBezTo>
                    <a:pt x="77" y="0"/>
                    <a:pt x="0" y="57"/>
                    <a:pt x="0" y="134"/>
                  </a:cubicBezTo>
                  <a:cubicBezTo>
                    <a:pt x="0" y="210"/>
                    <a:pt x="77" y="287"/>
                    <a:pt x="172" y="287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2" name="Freeform 67"/>
            <p:cNvSpPr/>
            <p:nvPr/>
          </p:nvSpPr>
          <p:spPr bwMode="auto">
            <a:xfrm>
              <a:off x="5360983" y="1754641"/>
              <a:ext cx="185726" cy="701856"/>
            </a:xfrm>
            <a:custGeom>
              <a:avLst/>
              <a:gdLst>
                <a:gd name="T0" fmla="*/ 13677 w 516"/>
                <a:gd name="T1" fmla="*/ 701496 h 1948"/>
                <a:gd name="T2" fmla="*/ 185366 w 516"/>
                <a:gd name="T3" fmla="*/ 694650 h 1948"/>
                <a:gd name="T4" fmla="*/ 171689 w 516"/>
                <a:gd name="T5" fmla="*/ 0 h 1948"/>
                <a:gd name="T6" fmla="*/ 0 w 516"/>
                <a:gd name="T7" fmla="*/ 7206 h 1948"/>
                <a:gd name="T8" fmla="*/ 13677 w 516"/>
                <a:gd name="T9" fmla="*/ 701496 h 1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6" h="1948">
                  <a:moveTo>
                    <a:pt x="38" y="1947"/>
                  </a:moveTo>
                  <a:lnTo>
                    <a:pt x="515" y="1928"/>
                  </a:lnTo>
                  <a:lnTo>
                    <a:pt x="477" y="0"/>
                  </a:lnTo>
                  <a:lnTo>
                    <a:pt x="0" y="20"/>
                  </a:lnTo>
                  <a:lnTo>
                    <a:pt x="38" y="1947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3" name="Freeform 68"/>
            <p:cNvSpPr/>
            <p:nvPr/>
          </p:nvSpPr>
          <p:spPr bwMode="auto">
            <a:xfrm>
              <a:off x="5360983" y="1672070"/>
              <a:ext cx="179830" cy="172515"/>
            </a:xfrm>
            <a:custGeom>
              <a:avLst/>
              <a:gdLst>
                <a:gd name="T0" fmla="*/ 0 w 497"/>
                <a:gd name="T1" fmla="*/ 89679 h 479"/>
                <a:gd name="T2" fmla="*/ 0 w 497"/>
                <a:gd name="T3" fmla="*/ 89679 h 479"/>
                <a:gd name="T4" fmla="*/ 89734 w 497"/>
                <a:gd name="T5" fmla="*/ 172155 h 479"/>
                <a:gd name="T6" fmla="*/ 172593 w 497"/>
                <a:gd name="T7" fmla="*/ 82476 h 479"/>
                <a:gd name="T8" fmla="*/ 82859 w 497"/>
                <a:gd name="T9" fmla="*/ 0 h 479"/>
                <a:gd name="T10" fmla="*/ 0 w 497"/>
                <a:gd name="T11" fmla="*/ 89679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7" h="479">
                  <a:moveTo>
                    <a:pt x="0" y="249"/>
                  </a:moveTo>
                  <a:lnTo>
                    <a:pt x="0" y="249"/>
                  </a:lnTo>
                  <a:cubicBezTo>
                    <a:pt x="0" y="382"/>
                    <a:pt x="114" y="478"/>
                    <a:pt x="248" y="478"/>
                  </a:cubicBezTo>
                  <a:cubicBezTo>
                    <a:pt x="382" y="478"/>
                    <a:pt x="496" y="363"/>
                    <a:pt x="477" y="229"/>
                  </a:cubicBezTo>
                  <a:cubicBezTo>
                    <a:pt x="477" y="96"/>
                    <a:pt x="362" y="0"/>
                    <a:pt x="229" y="0"/>
                  </a:cubicBezTo>
                  <a:cubicBezTo>
                    <a:pt x="95" y="0"/>
                    <a:pt x="0" y="115"/>
                    <a:pt x="0" y="249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4" name="Freeform 69"/>
            <p:cNvSpPr/>
            <p:nvPr/>
          </p:nvSpPr>
          <p:spPr bwMode="auto">
            <a:xfrm>
              <a:off x="5203264" y="1807723"/>
              <a:ext cx="173933" cy="645826"/>
            </a:xfrm>
            <a:custGeom>
              <a:avLst/>
              <a:gdLst>
                <a:gd name="T0" fmla="*/ 13798 w 479"/>
                <a:gd name="T1" fmla="*/ 645466 h 1795"/>
                <a:gd name="T2" fmla="*/ 173570 w 479"/>
                <a:gd name="T3" fmla="*/ 645466 h 1795"/>
                <a:gd name="T4" fmla="*/ 159771 w 479"/>
                <a:gd name="T5" fmla="*/ 0 h 1795"/>
                <a:gd name="T6" fmla="*/ 0 w 479"/>
                <a:gd name="T7" fmla="*/ 6836 h 1795"/>
                <a:gd name="T8" fmla="*/ 13798 w 479"/>
                <a:gd name="T9" fmla="*/ 645466 h 17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9" h="1795">
                  <a:moveTo>
                    <a:pt x="38" y="1794"/>
                  </a:moveTo>
                  <a:lnTo>
                    <a:pt x="478" y="1794"/>
                  </a:lnTo>
                  <a:lnTo>
                    <a:pt x="440" y="0"/>
                  </a:lnTo>
                  <a:lnTo>
                    <a:pt x="0" y="19"/>
                  </a:lnTo>
                  <a:lnTo>
                    <a:pt x="38" y="1794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5" name="Freeform 70"/>
            <p:cNvSpPr/>
            <p:nvPr/>
          </p:nvSpPr>
          <p:spPr bwMode="auto">
            <a:xfrm>
              <a:off x="5203264" y="1733998"/>
              <a:ext cx="159193" cy="157770"/>
            </a:xfrm>
            <a:custGeom>
              <a:avLst/>
              <a:gdLst>
                <a:gd name="T0" fmla="*/ 0 w 441"/>
                <a:gd name="T1" fmla="*/ 82112 h 440"/>
                <a:gd name="T2" fmla="*/ 0 w 441"/>
                <a:gd name="T3" fmla="*/ 82112 h 440"/>
                <a:gd name="T4" fmla="*/ 83026 w 441"/>
                <a:gd name="T5" fmla="*/ 157411 h 440"/>
                <a:gd name="T6" fmla="*/ 158832 w 441"/>
                <a:gd name="T7" fmla="*/ 75299 h 440"/>
                <a:gd name="T8" fmla="*/ 83026 w 441"/>
                <a:gd name="T9" fmla="*/ 0 h 440"/>
                <a:gd name="T10" fmla="*/ 0 w 441"/>
                <a:gd name="T11" fmla="*/ 82112 h 4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1" h="440">
                  <a:moveTo>
                    <a:pt x="0" y="229"/>
                  </a:moveTo>
                  <a:lnTo>
                    <a:pt x="0" y="229"/>
                  </a:lnTo>
                  <a:cubicBezTo>
                    <a:pt x="0" y="344"/>
                    <a:pt x="96" y="439"/>
                    <a:pt x="230" y="439"/>
                  </a:cubicBezTo>
                  <a:cubicBezTo>
                    <a:pt x="344" y="439"/>
                    <a:pt x="440" y="344"/>
                    <a:pt x="440" y="210"/>
                  </a:cubicBezTo>
                  <a:cubicBezTo>
                    <a:pt x="440" y="96"/>
                    <a:pt x="344" y="0"/>
                    <a:pt x="230" y="0"/>
                  </a:cubicBezTo>
                  <a:cubicBezTo>
                    <a:pt x="96" y="0"/>
                    <a:pt x="0" y="96"/>
                    <a:pt x="0" y="229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6" name="Freeform 71"/>
            <p:cNvSpPr/>
            <p:nvPr/>
          </p:nvSpPr>
          <p:spPr bwMode="auto">
            <a:xfrm>
              <a:off x="5066181" y="1966967"/>
              <a:ext cx="150349" cy="495428"/>
            </a:xfrm>
            <a:custGeom>
              <a:avLst/>
              <a:gdLst>
                <a:gd name="T0" fmla="*/ 6802 w 420"/>
                <a:gd name="T1" fmla="*/ 495068 h 1375"/>
                <a:gd name="T2" fmla="*/ 149991 w 420"/>
                <a:gd name="T3" fmla="*/ 488222 h 1375"/>
                <a:gd name="T4" fmla="*/ 143190 w 420"/>
                <a:gd name="T5" fmla="*/ 0 h 1375"/>
                <a:gd name="T6" fmla="*/ 0 w 420"/>
                <a:gd name="T7" fmla="*/ 0 h 1375"/>
                <a:gd name="T8" fmla="*/ 6802 w 420"/>
                <a:gd name="T9" fmla="*/ 495068 h 1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0" h="1375">
                  <a:moveTo>
                    <a:pt x="19" y="1374"/>
                  </a:moveTo>
                  <a:lnTo>
                    <a:pt x="419" y="1355"/>
                  </a:lnTo>
                  <a:lnTo>
                    <a:pt x="400" y="0"/>
                  </a:lnTo>
                  <a:lnTo>
                    <a:pt x="0" y="0"/>
                  </a:lnTo>
                  <a:lnTo>
                    <a:pt x="19" y="1374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7" name="Freeform 72"/>
            <p:cNvSpPr/>
            <p:nvPr/>
          </p:nvSpPr>
          <p:spPr bwMode="auto">
            <a:xfrm>
              <a:off x="5066181" y="1890294"/>
              <a:ext cx="144453" cy="144500"/>
            </a:xfrm>
            <a:custGeom>
              <a:avLst/>
              <a:gdLst>
                <a:gd name="T0" fmla="*/ 0 w 401"/>
                <a:gd name="T1" fmla="*/ 75485 h 402"/>
                <a:gd name="T2" fmla="*/ 0 w 401"/>
                <a:gd name="T3" fmla="*/ 75485 h 402"/>
                <a:gd name="T4" fmla="*/ 75649 w 401"/>
                <a:gd name="T5" fmla="*/ 144141 h 402"/>
                <a:gd name="T6" fmla="*/ 144093 w 401"/>
                <a:gd name="T7" fmla="*/ 75485 h 402"/>
                <a:gd name="T8" fmla="*/ 68444 w 401"/>
                <a:gd name="T9" fmla="*/ 0 h 402"/>
                <a:gd name="T10" fmla="*/ 0 w 401"/>
                <a:gd name="T11" fmla="*/ 75485 h 4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1" h="402">
                  <a:moveTo>
                    <a:pt x="0" y="210"/>
                  </a:moveTo>
                  <a:lnTo>
                    <a:pt x="0" y="210"/>
                  </a:lnTo>
                  <a:cubicBezTo>
                    <a:pt x="0" y="325"/>
                    <a:pt x="95" y="401"/>
                    <a:pt x="210" y="401"/>
                  </a:cubicBezTo>
                  <a:cubicBezTo>
                    <a:pt x="305" y="401"/>
                    <a:pt x="400" y="305"/>
                    <a:pt x="400" y="210"/>
                  </a:cubicBezTo>
                  <a:cubicBezTo>
                    <a:pt x="400" y="96"/>
                    <a:pt x="305" y="0"/>
                    <a:pt x="190" y="0"/>
                  </a:cubicBezTo>
                  <a:cubicBezTo>
                    <a:pt x="76" y="0"/>
                    <a:pt x="0" y="96"/>
                    <a:pt x="0" y="210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8" name="Freeform 73"/>
            <p:cNvSpPr/>
            <p:nvPr/>
          </p:nvSpPr>
          <p:spPr bwMode="auto">
            <a:xfrm>
              <a:off x="5676422" y="2338539"/>
              <a:ext cx="61909" cy="69300"/>
            </a:xfrm>
            <a:custGeom>
              <a:avLst/>
              <a:gdLst>
                <a:gd name="T0" fmla="*/ 41393 w 172"/>
                <a:gd name="T1" fmla="*/ 0 h 192"/>
                <a:gd name="T2" fmla="*/ 0 w 172"/>
                <a:gd name="T3" fmla="*/ 62081 h 192"/>
                <a:gd name="T4" fmla="*/ 27355 w 172"/>
                <a:gd name="T5" fmla="*/ 68939 h 192"/>
                <a:gd name="T6" fmla="*/ 61549 w 172"/>
                <a:gd name="T7" fmla="*/ 68939 h 192"/>
                <a:gd name="T8" fmla="*/ 61549 w 172"/>
                <a:gd name="T9" fmla="*/ 41508 h 192"/>
                <a:gd name="T10" fmla="*/ 41393 w 172"/>
                <a:gd name="T11" fmla="*/ 0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" h="192">
                  <a:moveTo>
                    <a:pt x="115" y="0"/>
                  </a:moveTo>
                  <a:lnTo>
                    <a:pt x="0" y="172"/>
                  </a:lnTo>
                  <a:lnTo>
                    <a:pt x="76" y="191"/>
                  </a:lnTo>
                  <a:lnTo>
                    <a:pt x="171" y="191"/>
                  </a:lnTo>
                  <a:lnTo>
                    <a:pt x="171" y="115"/>
                  </a:lnTo>
                  <a:lnTo>
                    <a:pt x="115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9" name="Freeform 74"/>
            <p:cNvSpPr/>
            <p:nvPr/>
          </p:nvSpPr>
          <p:spPr bwMode="auto">
            <a:xfrm>
              <a:off x="5711798" y="2158651"/>
              <a:ext cx="241738" cy="521969"/>
            </a:xfrm>
            <a:custGeom>
              <a:avLst/>
              <a:gdLst>
                <a:gd name="T0" fmla="*/ 186453 w 669"/>
                <a:gd name="T1" fmla="*/ 178426 h 1451"/>
                <a:gd name="T2" fmla="*/ 186453 w 669"/>
                <a:gd name="T3" fmla="*/ 178426 h 1451"/>
                <a:gd name="T4" fmla="*/ 228007 w 669"/>
                <a:gd name="T5" fmla="*/ 89213 h 1451"/>
                <a:gd name="T6" fmla="*/ 179587 w 669"/>
                <a:gd name="T7" fmla="*/ 13670 h 1451"/>
                <a:gd name="T8" fmla="*/ 82747 w 669"/>
                <a:gd name="T9" fmla="*/ 54679 h 1451"/>
                <a:gd name="T10" fmla="*/ 0 w 669"/>
                <a:gd name="T11" fmla="*/ 185261 h 1451"/>
                <a:gd name="T12" fmla="*/ 0 w 669"/>
                <a:gd name="T13" fmla="*/ 521609 h 1451"/>
                <a:gd name="T14" fmla="*/ 186453 w 669"/>
                <a:gd name="T15" fmla="*/ 178426 h 14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69" h="1451">
                  <a:moveTo>
                    <a:pt x="516" y="496"/>
                  </a:moveTo>
                  <a:lnTo>
                    <a:pt x="516" y="496"/>
                  </a:lnTo>
                  <a:cubicBezTo>
                    <a:pt x="631" y="248"/>
                    <a:pt x="631" y="248"/>
                    <a:pt x="631" y="248"/>
                  </a:cubicBezTo>
                  <a:cubicBezTo>
                    <a:pt x="631" y="248"/>
                    <a:pt x="668" y="114"/>
                    <a:pt x="497" y="38"/>
                  </a:cubicBezTo>
                  <a:cubicBezTo>
                    <a:pt x="497" y="38"/>
                    <a:pt x="344" y="0"/>
                    <a:pt x="229" y="152"/>
                  </a:cubicBezTo>
                  <a:cubicBezTo>
                    <a:pt x="0" y="515"/>
                    <a:pt x="0" y="515"/>
                    <a:pt x="0" y="515"/>
                  </a:cubicBezTo>
                  <a:cubicBezTo>
                    <a:pt x="0" y="1450"/>
                    <a:pt x="0" y="1450"/>
                    <a:pt x="0" y="1450"/>
                  </a:cubicBezTo>
                  <a:lnTo>
                    <a:pt x="516" y="496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0" name="Freeform 75"/>
            <p:cNvSpPr/>
            <p:nvPr/>
          </p:nvSpPr>
          <p:spPr bwMode="auto">
            <a:xfrm>
              <a:off x="5829719" y="2199937"/>
              <a:ext cx="103181" cy="138602"/>
            </a:xfrm>
            <a:custGeom>
              <a:avLst/>
              <a:gdLst>
                <a:gd name="T0" fmla="*/ 102821 w 287"/>
                <a:gd name="T1" fmla="*/ 48493 h 383"/>
                <a:gd name="T2" fmla="*/ 102821 w 287"/>
                <a:gd name="T3" fmla="*/ 48493 h 383"/>
                <a:gd name="T4" fmla="*/ 68667 w 287"/>
                <a:gd name="T5" fmla="*/ 0 h 383"/>
                <a:gd name="T6" fmla="*/ 13662 w 287"/>
                <a:gd name="T7" fmla="*/ 83234 h 383"/>
                <a:gd name="T8" fmla="*/ 40985 w 287"/>
                <a:gd name="T9" fmla="*/ 138240 h 383"/>
                <a:gd name="T10" fmla="*/ 55006 w 287"/>
                <a:gd name="T11" fmla="*/ 138240 h 383"/>
                <a:gd name="T12" fmla="*/ 102821 w 287"/>
                <a:gd name="T13" fmla="*/ 48493 h 3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7" h="383">
                  <a:moveTo>
                    <a:pt x="286" y="134"/>
                  </a:moveTo>
                  <a:lnTo>
                    <a:pt x="286" y="134"/>
                  </a:lnTo>
                  <a:cubicBezTo>
                    <a:pt x="286" y="134"/>
                    <a:pt x="286" y="0"/>
                    <a:pt x="191" y="0"/>
                  </a:cubicBezTo>
                  <a:cubicBezTo>
                    <a:pt x="191" y="0"/>
                    <a:pt x="133" y="19"/>
                    <a:pt x="38" y="230"/>
                  </a:cubicBezTo>
                  <a:cubicBezTo>
                    <a:pt x="38" y="230"/>
                    <a:pt x="0" y="344"/>
                    <a:pt x="114" y="382"/>
                  </a:cubicBezTo>
                  <a:cubicBezTo>
                    <a:pt x="153" y="382"/>
                    <a:pt x="153" y="382"/>
                    <a:pt x="153" y="382"/>
                  </a:cubicBezTo>
                  <a:lnTo>
                    <a:pt x="286" y="134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1" name="Freeform 76"/>
            <p:cNvSpPr/>
            <p:nvPr/>
          </p:nvSpPr>
          <p:spPr bwMode="auto">
            <a:xfrm>
              <a:off x="5073550" y="2385722"/>
              <a:ext cx="680994" cy="392214"/>
            </a:xfrm>
            <a:custGeom>
              <a:avLst/>
              <a:gdLst>
                <a:gd name="T0" fmla="*/ 646422 w 1891"/>
                <a:gd name="T1" fmla="*/ 0 h 1088"/>
                <a:gd name="T2" fmla="*/ 646422 w 1891"/>
                <a:gd name="T3" fmla="*/ 0 h 1088"/>
                <a:gd name="T4" fmla="*/ 653264 w 1891"/>
                <a:gd name="T5" fmla="*/ 206201 h 1088"/>
                <a:gd name="T6" fmla="*/ 680634 w 1891"/>
                <a:gd name="T7" fmla="*/ 206201 h 1088"/>
                <a:gd name="T8" fmla="*/ 646422 w 1891"/>
                <a:gd name="T9" fmla="*/ 254146 h 1088"/>
                <a:gd name="T10" fmla="*/ 639220 w 1891"/>
                <a:gd name="T11" fmla="*/ 281904 h 1088"/>
                <a:gd name="T12" fmla="*/ 460598 w 1891"/>
                <a:gd name="T13" fmla="*/ 378155 h 1088"/>
                <a:gd name="T14" fmla="*/ 460598 w 1891"/>
                <a:gd name="T15" fmla="*/ 378155 h 1088"/>
                <a:gd name="T16" fmla="*/ 419184 w 1891"/>
                <a:gd name="T17" fmla="*/ 385004 h 1088"/>
                <a:gd name="T18" fmla="*/ 199148 w 1891"/>
                <a:gd name="T19" fmla="*/ 391854 h 1088"/>
                <a:gd name="T20" fmla="*/ 6482 w 1891"/>
                <a:gd name="T21" fmla="*/ 247297 h 1088"/>
                <a:gd name="T22" fmla="*/ 6482 w 1891"/>
                <a:gd name="T23" fmla="*/ 226749 h 1088"/>
                <a:gd name="T24" fmla="*/ 0 w 1891"/>
                <a:gd name="T25" fmla="*/ 6849 h 1088"/>
                <a:gd name="T26" fmla="*/ 646422 w 1891"/>
                <a:gd name="T27" fmla="*/ 0 h 10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91" h="1088">
                  <a:moveTo>
                    <a:pt x="1795" y="0"/>
                  </a:moveTo>
                  <a:lnTo>
                    <a:pt x="1795" y="0"/>
                  </a:lnTo>
                  <a:cubicBezTo>
                    <a:pt x="1814" y="572"/>
                    <a:pt x="1814" y="572"/>
                    <a:pt x="1814" y="572"/>
                  </a:cubicBezTo>
                  <a:cubicBezTo>
                    <a:pt x="1890" y="572"/>
                    <a:pt x="1890" y="572"/>
                    <a:pt x="1890" y="572"/>
                  </a:cubicBezTo>
                  <a:cubicBezTo>
                    <a:pt x="1890" y="572"/>
                    <a:pt x="1851" y="629"/>
                    <a:pt x="1795" y="705"/>
                  </a:cubicBezTo>
                  <a:cubicBezTo>
                    <a:pt x="1775" y="782"/>
                    <a:pt x="1775" y="782"/>
                    <a:pt x="1775" y="782"/>
                  </a:cubicBezTo>
                  <a:cubicBezTo>
                    <a:pt x="1775" y="782"/>
                    <a:pt x="1680" y="1030"/>
                    <a:pt x="1279" y="1049"/>
                  </a:cubicBezTo>
                  <a:cubicBezTo>
                    <a:pt x="1240" y="1068"/>
                    <a:pt x="1203" y="1068"/>
                    <a:pt x="1164" y="1068"/>
                  </a:cubicBezTo>
                  <a:cubicBezTo>
                    <a:pt x="553" y="1087"/>
                    <a:pt x="553" y="1087"/>
                    <a:pt x="553" y="1087"/>
                  </a:cubicBezTo>
                  <a:cubicBezTo>
                    <a:pt x="553" y="1087"/>
                    <a:pt x="114" y="1087"/>
                    <a:pt x="18" y="686"/>
                  </a:cubicBezTo>
                  <a:cubicBezTo>
                    <a:pt x="18" y="629"/>
                    <a:pt x="18" y="629"/>
                    <a:pt x="18" y="62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1795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2" name="Freeform 77"/>
            <p:cNvSpPr/>
            <p:nvPr/>
          </p:nvSpPr>
          <p:spPr bwMode="auto">
            <a:xfrm>
              <a:off x="5197367" y="2687992"/>
              <a:ext cx="406827" cy="611913"/>
            </a:xfrm>
            <a:custGeom>
              <a:avLst/>
              <a:gdLst>
                <a:gd name="T0" fmla="*/ 13356 w 1127"/>
                <a:gd name="T1" fmla="*/ 611553 h 1700"/>
                <a:gd name="T2" fmla="*/ 406466 w 1127"/>
                <a:gd name="T3" fmla="*/ 604714 h 1700"/>
                <a:gd name="T4" fmla="*/ 399607 w 1127"/>
                <a:gd name="T5" fmla="*/ 0 h 1700"/>
                <a:gd name="T6" fmla="*/ 0 w 1127"/>
                <a:gd name="T7" fmla="*/ 6839 h 1700"/>
                <a:gd name="T8" fmla="*/ 13356 w 1127"/>
                <a:gd name="T9" fmla="*/ 611553 h 17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7" h="1700">
                  <a:moveTo>
                    <a:pt x="37" y="1699"/>
                  </a:moveTo>
                  <a:lnTo>
                    <a:pt x="1126" y="1680"/>
                  </a:lnTo>
                  <a:lnTo>
                    <a:pt x="1107" y="0"/>
                  </a:lnTo>
                  <a:lnTo>
                    <a:pt x="0" y="19"/>
                  </a:lnTo>
                  <a:lnTo>
                    <a:pt x="37" y="1699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3" name="Freeform 78"/>
            <p:cNvSpPr/>
            <p:nvPr/>
          </p:nvSpPr>
          <p:spPr bwMode="auto">
            <a:xfrm>
              <a:off x="5388989" y="1683866"/>
              <a:ext cx="123817" cy="103214"/>
            </a:xfrm>
            <a:custGeom>
              <a:avLst/>
              <a:gdLst>
                <a:gd name="T0" fmla="*/ 61909 w 344"/>
                <a:gd name="T1" fmla="*/ 102856 h 288"/>
                <a:gd name="T2" fmla="*/ 61909 w 344"/>
                <a:gd name="T3" fmla="*/ 102856 h 288"/>
                <a:gd name="T4" fmla="*/ 123457 w 344"/>
                <a:gd name="T5" fmla="*/ 48023 h 288"/>
                <a:gd name="T6" fmla="*/ 61909 w 344"/>
                <a:gd name="T7" fmla="*/ 0 h 288"/>
                <a:gd name="T8" fmla="*/ 0 w 344"/>
                <a:gd name="T9" fmla="*/ 48023 h 288"/>
                <a:gd name="T10" fmla="*/ 61909 w 344"/>
                <a:gd name="T11" fmla="*/ 10285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4" h="288">
                  <a:moveTo>
                    <a:pt x="172" y="287"/>
                  </a:moveTo>
                  <a:lnTo>
                    <a:pt x="172" y="287"/>
                  </a:lnTo>
                  <a:cubicBezTo>
                    <a:pt x="267" y="287"/>
                    <a:pt x="343" y="211"/>
                    <a:pt x="343" y="134"/>
                  </a:cubicBezTo>
                  <a:cubicBezTo>
                    <a:pt x="343" y="58"/>
                    <a:pt x="267" y="0"/>
                    <a:pt x="172" y="0"/>
                  </a:cubicBezTo>
                  <a:cubicBezTo>
                    <a:pt x="76" y="0"/>
                    <a:pt x="0" y="58"/>
                    <a:pt x="0" y="134"/>
                  </a:cubicBezTo>
                  <a:cubicBezTo>
                    <a:pt x="0" y="211"/>
                    <a:pt x="76" y="287"/>
                    <a:pt x="172" y="287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4" name="Freeform 79"/>
            <p:cNvSpPr/>
            <p:nvPr/>
          </p:nvSpPr>
          <p:spPr bwMode="auto">
            <a:xfrm>
              <a:off x="5216530" y="1754641"/>
              <a:ext cx="131187" cy="103214"/>
            </a:xfrm>
            <a:custGeom>
              <a:avLst/>
              <a:gdLst>
                <a:gd name="T0" fmla="*/ 69198 w 364"/>
                <a:gd name="T1" fmla="*/ 102856 h 288"/>
                <a:gd name="T2" fmla="*/ 69198 w 364"/>
                <a:gd name="T3" fmla="*/ 102856 h 288"/>
                <a:gd name="T4" fmla="*/ 130827 w 364"/>
                <a:gd name="T5" fmla="*/ 48023 h 288"/>
                <a:gd name="T6" fmla="*/ 69198 w 364"/>
                <a:gd name="T7" fmla="*/ 0 h 288"/>
                <a:gd name="T8" fmla="*/ 0 w 364"/>
                <a:gd name="T9" fmla="*/ 48023 h 288"/>
                <a:gd name="T10" fmla="*/ 69198 w 364"/>
                <a:gd name="T11" fmla="*/ 10285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4" h="288">
                  <a:moveTo>
                    <a:pt x="192" y="287"/>
                  </a:moveTo>
                  <a:lnTo>
                    <a:pt x="192" y="287"/>
                  </a:lnTo>
                  <a:cubicBezTo>
                    <a:pt x="287" y="287"/>
                    <a:pt x="363" y="229"/>
                    <a:pt x="363" y="134"/>
                  </a:cubicBezTo>
                  <a:cubicBezTo>
                    <a:pt x="363" y="57"/>
                    <a:pt x="287" y="0"/>
                    <a:pt x="192" y="0"/>
                  </a:cubicBezTo>
                  <a:cubicBezTo>
                    <a:pt x="96" y="0"/>
                    <a:pt x="0" y="57"/>
                    <a:pt x="0" y="134"/>
                  </a:cubicBezTo>
                  <a:cubicBezTo>
                    <a:pt x="0" y="229"/>
                    <a:pt x="96" y="287"/>
                    <a:pt x="192" y="287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5" name="Freeform 80"/>
            <p:cNvSpPr/>
            <p:nvPr/>
          </p:nvSpPr>
          <p:spPr bwMode="auto">
            <a:xfrm>
              <a:off x="5079446" y="1910937"/>
              <a:ext cx="112025" cy="89943"/>
            </a:xfrm>
            <a:custGeom>
              <a:avLst/>
              <a:gdLst>
                <a:gd name="T0" fmla="*/ 55830 w 307"/>
                <a:gd name="T1" fmla="*/ 89582 h 249"/>
                <a:gd name="T2" fmla="*/ 55830 w 307"/>
                <a:gd name="T3" fmla="*/ 89582 h 249"/>
                <a:gd name="T4" fmla="*/ 111660 w 307"/>
                <a:gd name="T5" fmla="*/ 48403 h 249"/>
                <a:gd name="T6" fmla="*/ 55830 w 307"/>
                <a:gd name="T7" fmla="*/ 0 h 249"/>
                <a:gd name="T8" fmla="*/ 0 w 307"/>
                <a:gd name="T9" fmla="*/ 48403 h 249"/>
                <a:gd name="T10" fmla="*/ 55830 w 307"/>
                <a:gd name="T11" fmla="*/ 89582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7" h="249">
                  <a:moveTo>
                    <a:pt x="153" y="248"/>
                  </a:moveTo>
                  <a:lnTo>
                    <a:pt x="153" y="248"/>
                  </a:lnTo>
                  <a:cubicBezTo>
                    <a:pt x="249" y="248"/>
                    <a:pt x="306" y="192"/>
                    <a:pt x="306" y="134"/>
                  </a:cubicBezTo>
                  <a:cubicBezTo>
                    <a:pt x="306" y="58"/>
                    <a:pt x="249" y="0"/>
                    <a:pt x="153" y="0"/>
                  </a:cubicBezTo>
                  <a:cubicBezTo>
                    <a:pt x="77" y="0"/>
                    <a:pt x="0" y="58"/>
                    <a:pt x="0" y="134"/>
                  </a:cubicBezTo>
                  <a:cubicBezTo>
                    <a:pt x="0" y="192"/>
                    <a:pt x="77" y="248"/>
                    <a:pt x="153" y="248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6" name="Freeform 81"/>
            <p:cNvSpPr/>
            <p:nvPr/>
          </p:nvSpPr>
          <p:spPr bwMode="auto">
            <a:xfrm>
              <a:off x="5582085" y="2132110"/>
              <a:ext cx="103181" cy="14745"/>
            </a:xfrm>
            <a:custGeom>
              <a:avLst/>
              <a:gdLst>
                <a:gd name="T0" fmla="*/ 0 w 287"/>
                <a:gd name="T1" fmla="*/ 7004 h 40"/>
                <a:gd name="T2" fmla="*/ 0 w 287"/>
                <a:gd name="T3" fmla="*/ 7004 h 40"/>
                <a:gd name="T4" fmla="*/ 13662 w 287"/>
                <a:gd name="T5" fmla="*/ 7004 h 40"/>
                <a:gd name="T6" fmla="*/ 47816 w 287"/>
                <a:gd name="T7" fmla="*/ 0 h 40"/>
                <a:gd name="T8" fmla="*/ 82329 w 287"/>
                <a:gd name="T9" fmla="*/ 7004 h 40"/>
                <a:gd name="T10" fmla="*/ 102821 w 287"/>
                <a:gd name="T11" fmla="*/ 7004 h 40"/>
                <a:gd name="T12" fmla="*/ 82329 w 287"/>
                <a:gd name="T13" fmla="*/ 7004 h 40"/>
                <a:gd name="T14" fmla="*/ 47816 w 287"/>
                <a:gd name="T15" fmla="*/ 7004 h 40"/>
                <a:gd name="T16" fmla="*/ 13662 w 287"/>
                <a:gd name="T17" fmla="*/ 7004 h 40"/>
                <a:gd name="T18" fmla="*/ 0 w 287"/>
                <a:gd name="T19" fmla="*/ 7004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7" h="4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19" y="19"/>
                    <a:pt x="38" y="19"/>
                  </a:cubicBezTo>
                  <a:cubicBezTo>
                    <a:pt x="76" y="0"/>
                    <a:pt x="95" y="0"/>
                    <a:pt x="133" y="0"/>
                  </a:cubicBezTo>
                  <a:cubicBezTo>
                    <a:pt x="171" y="0"/>
                    <a:pt x="209" y="19"/>
                    <a:pt x="229" y="19"/>
                  </a:cubicBezTo>
                  <a:cubicBezTo>
                    <a:pt x="267" y="19"/>
                    <a:pt x="286" y="19"/>
                    <a:pt x="286" y="19"/>
                  </a:cubicBezTo>
                  <a:cubicBezTo>
                    <a:pt x="286" y="19"/>
                    <a:pt x="267" y="19"/>
                    <a:pt x="229" y="19"/>
                  </a:cubicBezTo>
                  <a:cubicBezTo>
                    <a:pt x="209" y="19"/>
                    <a:pt x="171" y="39"/>
                    <a:pt x="133" y="19"/>
                  </a:cubicBezTo>
                  <a:cubicBezTo>
                    <a:pt x="95" y="19"/>
                    <a:pt x="76" y="19"/>
                    <a:pt x="38" y="19"/>
                  </a:cubicBezTo>
                  <a:cubicBezTo>
                    <a:pt x="19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7" name="Freeform 82"/>
            <p:cNvSpPr/>
            <p:nvPr/>
          </p:nvSpPr>
          <p:spPr bwMode="auto">
            <a:xfrm>
              <a:off x="5587981" y="2124737"/>
              <a:ext cx="82545" cy="7373"/>
            </a:xfrm>
            <a:custGeom>
              <a:avLst/>
              <a:gdLst>
                <a:gd name="T0" fmla="*/ 0 w 230"/>
                <a:gd name="T1" fmla="*/ 0 h 20"/>
                <a:gd name="T2" fmla="*/ 0 w 230"/>
                <a:gd name="T3" fmla="*/ 0 h 20"/>
                <a:gd name="T4" fmla="*/ 13638 w 230"/>
                <a:gd name="T5" fmla="*/ 0 h 20"/>
                <a:gd name="T6" fmla="*/ 40914 w 230"/>
                <a:gd name="T7" fmla="*/ 0 h 20"/>
                <a:gd name="T8" fmla="*/ 68189 w 230"/>
                <a:gd name="T9" fmla="*/ 0 h 20"/>
                <a:gd name="T10" fmla="*/ 82186 w 230"/>
                <a:gd name="T11" fmla="*/ 0 h 20"/>
                <a:gd name="T12" fmla="*/ 68189 w 230"/>
                <a:gd name="T13" fmla="*/ 7004 h 20"/>
                <a:gd name="T14" fmla="*/ 40914 w 230"/>
                <a:gd name="T15" fmla="*/ 7004 h 20"/>
                <a:gd name="T16" fmla="*/ 13638 w 230"/>
                <a:gd name="T17" fmla="*/ 7004 h 20"/>
                <a:gd name="T18" fmla="*/ 0 w 230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57" y="0"/>
                    <a:pt x="76" y="0"/>
                    <a:pt x="114" y="0"/>
                  </a:cubicBezTo>
                  <a:cubicBezTo>
                    <a:pt x="133" y="0"/>
                    <a:pt x="171" y="0"/>
                    <a:pt x="190" y="0"/>
                  </a:cubicBezTo>
                  <a:cubicBezTo>
                    <a:pt x="210" y="0"/>
                    <a:pt x="229" y="0"/>
                    <a:pt x="229" y="0"/>
                  </a:cubicBezTo>
                  <a:cubicBezTo>
                    <a:pt x="229" y="0"/>
                    <a:pt x="210" y="19"/>
                    <a:pt x="190" y="19"/>
                  </a:cubicBezTo>
                  <a:cubicBezTo>
                    <a:pt x="171" y="19"/>
                    <a:pt x="133" y="19"/>
                    <a:pt x="114" y="19"/>
                  </a:cubicBezTo>
                  <a:cubicBezTo>
                    <a:pt x="76" y="19"/>
                    <a:pt x="57" y="19"/>
                    <a:pt x="38" y="19"/>
                  </a:cubicBezTo>
                  <a:cubicBezTo>
                    <a:pt x="19" y="19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8" name="Freeform 83"/>
            <p:cNvSpPr/>
            <p:nvPr/>
          </p:nvSpPr>
          <p:spPr bwMode="auto">
            <a:xfrm>
              <a:off x="5416996" y="2104094"/>
              <a:ext cx="95810" cy="13271"/>
            </a:xfrm>
            <a:custGeom>
              <a:avLst/>
              <a:gdLst>
                <a:gd name="T0" fmla="*/ 0 w 268"/>
                <a:gd name="T1" fmla="*/ 6465 h 39"/>
                <a:gd name="T2" fmla="*/ 0 w 268"/>
                <a:gd name="T3" fmla="*/ 6465 h 39"/>
                <a:gd name="T4" fmla="*/ 13585 w 268"/>
                <a:gd name="T5" fmla="*/ 6465 h 39"/>
                <a:gd name="T6" fmla="*/ 47905 w 268"/>
                <a:gd name="T7" fmla="*/ 0 h 39"/>
                <a:gd name="T8" fmla="*/ 82225 w 268"/>
                <a:gd name="T9" fmla="*/ 6465 h 39"/>
                <a:gd name="T10" fmla="*/ 95453 w 268"/>
                <a:gd name="T11" fmla="*/ 6465 h 39"/>
                <a:gd name="T12" fmla="*/ 82225 w 268"/>
                <a:gd name="T13" fmla="*/ 6465 h 39"/>
                <a:gd name="T14" fmla="*/ 47905 w 268"/>
                <a:gd name="T15" fmla="*/ 12931 h 39"/>
                <a:gd name="T16" fmla="*/ 13585 w 268"/>
                <a:gd name="T17" fmla="*/ 6465 h 39"/>
                <a:gd name="T18" fmla="*/ 0 w 268"/>
                <a:gd name="T19" fmla="*/ 6465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8" h="39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19" y="19"/>
                    <a:pt x="38" y="19"/>
                  </a:cubicBezTo>
                  <a:cubicBezTo>
                    <a:pt x="57" y="19"/>
                    <a:pt x="96" y="0"/>
                    <a:pt x="134" y="0"/>
                  </a:cubicBezTo>
                  <a:cubicBezTo>
                    <a:pt x="172" y="0"/>
                    <a:pt x="210" y="19"/>
                    <a:pt x="230" y="19"/>
                  </a:cubicBezTo>
                  <a:cubicBezTo>
                    <a:pt x="249" y="19"/>
                    <a:pt x="267" y="19"/>
                    <a:pt x="267" y="19"/>
                  </a:cubicBezTo>
                  <a:cubicBezTo>
                    <a:pt x="267" y="19"/>
                    <a:pt x="249" y="19"/>
                    <a:pt x="230" y="19"/>
                  </a:cubicBezTo>
                  <a:cubicBezTo>
                    <a:pt x="210" y="19"/>
                    <a:pt x="172" y="38"/>
                    <a:pt x="134" y="38"/>
                  </a:cubicBezTo>
                  <a:cubicBezTo>
                    <a:pt x="96" y="38"/>
                    <a:pt x="57" y="19"/>
                    <a:pt x="38" y="19"/>
                  </a:cubicBezTo>
                  <a:cubicBezTo>
                    <a:pt x="19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9" name="Freeform 84"/>
            <p:cNvSpPr/>
            <p:nvPr/>
          </p:nvSpPr>
          <p:spPr bwMode="auto">
            <a:xfrm>
              <a:off x="5422892" y="2096722"/>
              <a:ext cx="82545" cy="8847"/>
            </a:xfrm>
            <a:custGeom>
              <a:avLst/>
              <a:gdLst>
                <a:gd name="T0" fmla="*/ 0 w 231"/>
                <a:gd name="T1" fmla="*/ 8405 h 20"/>
                <a:gd name="T2" fmla="*/ 0 w 231"/>
                <a:gd name="T3" fmla="*/ 8405 h 20"/>
                <a:gd name="T4" fmla="*/ 13579 w 231"/>
                <a:gd name="T5" fmla="*/ 0 h 20"/>
                <a:gd name="T6" fmla="*/ 41094 w 231"/>
                <a:gd name="T7" fmla="*/ 0 h 20"/>
                <a:gd name="T8" fmla="*/ 68251 w 231"/>
                <a:gd name="T9" fmla="*/ 0 h 20"/>
                <a:gd name="T10" fmla="*/ 82188 w 231"/>
                <a:gd name="T11" fmla="*/ 8405 h 20"/>
                <a:gd name="T12" fmla="*/ 68251 w 231"/>
                <a:gd name="T13" fmla="*/ 8405 h 20"/>
                <a:gd name="T14" fmla="*/ 41094 w 231"/>
                <a:gd name="T15" fmla="*/ 8405 h 20"/>
                <a:gd name="T16" fmla="*/ 13579 w 231"/>
                <a:gd name="T17" fmla="*/ 8405 h 20"/>
                <a:gd name="T18" fmla="*/ 0 w 231"/>
                <a:gd name="T19" fmla="*/ 8405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1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0" y="0"/>
                    <a:pt x="38" y="0"/>
                  </a:cubicBezTo>
                  <a:cubicBezTo>
                    <a:pt x="58" y="0"/>
                    <a:pt x="77" y="0"/>
                    <a:pt x="115" y="0"/>
                  </a:cubicBezTo>
                  <a:cubicBezTo>
                    <a:pt x="134" y="0"/>
                    <a:pt x="172" y="0"/>
                    <a:pt x="191" y="0"/>
                  </a:cubicBezTo>
                  <a:cubicBezTo>
                    <a:pt x="211" y="0"/>
                    <a:pt x="230" y="19"/>
                    <a:pt x="230" y="19"/>
                  </a:cubicBezTo>
                  <a:cubicBezTo>
                    <a:pt x="230" y="19"/>
                    <a:pt x="211" y="19"/>
                    <a:pt x="191" y="19"/>
                  </a:cubicBezTo>
                  <a:cubicBezTo>
                    <a:pt x="172" y="19"/>
                    <a:pt x="134" y="19"/>
                    <a:pt x="115" y="19"/>
                  </a:cubicBezTo>
                  <a:cubicBezTo>
                    <a:pt x="77" y="19"/>
                    <a:pt x="58" y="19"/>
                    <a:pt x="38" y="19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0" name="Freeform 85"/>
            <p:cNvSpPr/>
            <p:nvPr/>
          </p:nvSpPr>
          <p:spPr bwMode="auto">
            <a:xfrm>
              <a:off x="5237166" y="2117365"/>
              <a:ext cx="103181" cy="8847"/>
            </a:xfrm>
            <a:custGeom>
              <a:avLst/>
              <a:gdLst>
                <a:gd name="T0" fmla="*/ 0 w 287"/>
                <a:gd name="T1" fmla="*/ 8405 h 20"/>
                <a:gd name="T2" fmla="*/ 0 w 287"/>
                <a:gd name="T3" fmla="*/ 8405 h 20"/>
                <a:gd name="T4" fmla="*/ 13662 w 287"/>
                <a:gd name="T5" fmla="*/ 0 h 20"/>
                <a:gd name="T6" fmla="*/ 48175 w 287"/>
                <a:gd name="T7" fmla="*/ 0 h 20"/>
                <a:gd name="T8" fmla="*/ 89160 w 287"/>
                <a:gd name="T9" fmla="*/ 0 h 20"/>
                <a:gd name="T10" fmla="*/ 102821 w 287"/>
                <a:gd name="T11" fmla="*/ 8405 h 20"/>
                <a:gd name="T12" fmla="*/ 89160 w 287"/>
                <a:gd name="T13" fmla="*/ 8405 h 20"/>
                <a:gd name="T14" fmla="*/ 48175 w 287"/>
                <a:gd name="T15" fmla="*/ 8405 h 20"/>
                <a:gd name="T16" fmla="*/ 13662 w 287"/>
                <a:gd name="T17" fmla="*/ 8405 h 20"/>
                <a:gd name="T18" fmla="*/ 0 w 287"/>
                <a:gd name="T19" fmla="*/ 8405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7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19" y="0"/>
                    <a:pt x="38" y="0"/>
                  </a:cubicBezTo>
                  <a:cubicBezTo>
                    <a:pt x="76" y="0"/>
                    <a:pt x="115" y="0"/>
                    <a:pt x="134" y="0"/>
                  </a:cubicBezTo>
                  <a:cubicBezTo>
                    <a:pt x="171" y="0"/>
                    <a:pt x="210" y="0"/>
                    <a:pt x="248" y="0"/>
                  </a:cubicBezTo>
                  <a:cubicBezTo>
                    <a:pt x="267" y="0"/>
                    <a:pt x="286" y="19"/>
                    <a:pt x="286" y="19"/>
                  </a:cubicBezTo>
                  <a:cubicBezTo>
                    <a:pt x="286" y="19"/>
                    <a:pt x="267" y="19"/>
                    <a:pt x="248" y="19"/>
                  </a:cubicBezTo>
                  <a:cubicBezTo>
                    <a:pt x="210" y="19"/>
                    <a:pt x="171" y="19"/>
                    <a:pt x="134" y="19"/>
                  </a:cubicBezTo>
                  <a:cubicBezTo>
                    <a:pt x="115" y="19"/>
                    <a:pt x="76" y="19"/>
                    <a:pt x="38" y="19"/>
                  </a:cubicBezTo>
                  <a:cubicBezTo>
                    <a:pt x="19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1" name="Freeform 86"/>
            <p:cNvSpPr/>
            <p:nvPr/>
          </p:nvSpPr>
          <p:spPr bwMode="auto">
            <a:xfrm>
              <a:off x="5244536" y="2111467"/>
              <a:ext cx="82545" cy="7372"/>
            </a:xfrm>
            <a:custGeom>
              <a:avLst/>
              <a:gdLst>
                <a:gd name="T0" fmla="*/ 0 w 230"/>
                <a:gd name="T1" fmla="*/ 0 h 20"/>
                <a:gd name="T2" fmla="*/ 0 w 230"/>
                <a:gd name="T3" fmla="*/ 0 h 20"/>
                <a:gd name="T4" fmla="*/ 13638 w 230"/>
                <a:gd name="T5" fmla="*/ 0 h 20"/>
                <a:gd name="T6" fmla="*/ 41273 w 230"/>
                <a:gd name="T7" fmla="*/ 0 h 20"/>
                <a:gd name="T8" fmla="*/ 68548 w 230"/>
                <a:gd name="T9" fmla="*/ 0 h 20"/>
                <a:gd name="T10" fmla="*/ 82186 w 230"/>
                <a:gd name="T11" fmla="*/ 0 h 20"/>
                <a:gd name="T12" fmla="*/ 68548 w 230"/>
                <a:gd name="T13" fmla="*/ 0 h 20"/>
                <a:gd name="T14" fmla="*/ 41273 w 230"/>
                <a:gd name="T15" fmla="*/ 7003 h 20"/>
                <a:gd name="T16" fmla="*/ 13638 w 230"/>
                <a:gd name="T17" fmla="*/ 0 h 20"/>
                <a:gd name="T18" fmla="*/ 0 w 230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57" y="0"/>
                    <a:pt x="96" y="0"/>
                    <a:pt x="115" y="0"/>
                  </a:cubicBezTo>
                  <a:cubicBezTo>
                    <a:pt x="152" y="0"/>
                    <a:pt x="172" y="0"/>
                    <a:pt x="191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29" y="0"/>
                    <a:pt x="191" y="0"/>
                  </a:cubicBezTo>
                  <a:cubicBezTo>
                    <a:pt x="172" y="19"/>
                    <a:pt x="152" y="19"/>
                    <a:pt x="115" y="19"/>
                  </a:cubicBezTo>
                  <a:cubicBezTo>
                    <a:pt x="96" y="19"/>
                    <a:pt x="57" y="19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2" name="Freeform 87"/>
            <p:cNvSpPr/>
            <p:nvPr/>
          </p:nvSpPr>
          <p:spPr bwMode="auto">
            <a:xfrm>
              <a:off x="5092713" y="2186666"/>
              <a:ext cx="88441" cy="7373"/>
            </a:xfrm>
            <a:custGeom>
              <a:avLst/>
              <a:gdLst>
                <a:gd name="T0" fmla="*/ 0 w 249"/>
                <a:gd name="T1" fmla="*/ 0 h 20"/>
                <a:gd name="T2" fmla="*/ 0 w 249"/>
                <a:gd name="T3" fmla="*/ 0 h 20"/>
                <a:gd name="T4" fmla="*/ 13497 w 249"/>
                <a:gd name="T5" fmla="*/ 0 h 20"/>
                <a:gd name="T6" fmla="*/ 40491 w 249"/>
                <a:gd name="T7" fmla="*/ 0 h 20"/>
                <a:gd name="T8" fmla="*/ 74589 w 249"/>
                <a:gd name="T9" fmla="*/ 0 h 20"/>
                <a:gd name="T10" fmla="*/ 88086 w 249"/>
                <a:gd name="T11" fmla="*/ 0 h 20"/>
                <a:gd name="T12" fmla="*/ 74589 w 249"/>
                <a:gd name="T13" fmla="*/ 7004 h 20"/>
                <a:gd name="T14" fmla="*/ 40491 w 249"/>
                <a:gd name="T15" fmla="*/ 7004 h 20"/>
                <a:gd name="T16" fmla="*/ 13497 w 249"/>
                <a:gd name="T17" fmla="*/ 7004 h 20"/>
                <a:gd name="T18" fmla="*/ 0 w 249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9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57" y="0"/>
                    <a:pt x="95" y="0"/>
                    <a:pt x="114" y="0"/>
                  </a:cubicBezTo>
                  <a:cubicBezTo>
                    <a:pt x="153" y="0"/>
                    <a:pt x="191" y="0"/>
                    <a:pt x="210" y="0"/>
                  </a:cubicBezTo>
                  <a:cubicBezTo>
                    <a:pt x="229" y="0"/>
                    <a:pt x="248" y="0"/>
                    <a:pt x="248" y="0"/>
                  </a:cubicBezTo>
                  <a:cubicBezTo>
                    <a:pt x="248" y="0"/>
                    <a:pt x="229" y="19"/>
                    <a:pt x="210" y="19"/>
                  </a:cubicBezTo>
                  <a:cubicBezTo>
                    <a:pt x="191" y="19"/>
                    <a:pt x="153" y="19"/>
                    <a:pt x="114" y="19"/>
                  </a:cubicBezTo>
                  <a:cubicBezTo>
                    <a:pt x="95" y="19"/>
                    <a:pt x="57" y="19"/>
                    <a:pt x="38" y="19"/>
                  </a:cubicBezTo>
                  <a:cubicBezTo>
                    <a:pt x="19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3" name="Freeform 88"/>
            <p:cNvSpPr/>
            <p:nvPr/>
          </p:nvSpPr>
          <p:spPr bwMode="auto">
            <a:xfrm>
              <a:off x="5100083" y="2179294"/>
              <a:ext cx="76649" cy="8847"/>
            </a:xfrm>
            <a:custGeom>
              <a:avLst/>
              <a:gdLst>
                <a:gd name="T0" fmla="*/ 0 w 211"/>
                <a:gd name="T1" fmla="*/ 0 h 20"/>
                <a:gd name="T2" fmla="*/ 0 w 211"/>
                <a:gd name="T3" fmla="*/ 0 h 20"/>
                <a:gd name="T4" fmla="*/ 6902 w 211"/>
                <a:gd name="T5" fmla="*/ 0 h 20"/>
                <a:gd name="T6" fmla="*/ 34510 w 211"/>
                <a:gd name="T7" fmla="*/ 0 h 20"/>
                <a:gd name="T8" fmla="*/ 62482 w 211"/>
                <a:gd name="T9" fmla="*/ 0 h 20"/>
                <a:gd name="T10" fmla="*/ 76286 w 211"/>
                <a:gd name="T11" fmla="*/ 0 h 20"/>
                <a:gd name="T12" fmla="*/ 62482 w 211"/>
                <a:gd name="T13" fmla="*/ 0 h 20"/>
                <a:gd name="T14" fmla="*/ 34510 w 211"/>
                <a:gd name="T15" fmla="*/ 8405 h 20"/>
                <a:gd name="T16" fmla="*/ 6902 w 211"/>
                <a:gd name="T17" fmla="*/ 0 h 20"/>
                <a:gd name="T18" fmla="*/ 0 w 211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1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19" y="0"/>
                  </a:cubicBezTo>
                  <a:cubicBezTo>
                    <a:pt x="38" y="0"/>
                    <a:pt x="76" y="0"/>
                    <a:pt x="95" y="0"/>
                  </a:cubicBezTo>
                  <a:cubicBezTo>
                    <a:pt x="115" y="0"/>
                    <a:pt x="153" y="0"/>
                    <a:pt x="172" y="0"/>
                  </a:cubicBezTo>
                  <a:cubicBezTo>
                    <a:pt x="191" y="0"/>
                    <a:pt x="210" y="0"/>
                    <a:pt x="210" y="0"/>
                  </a:cubicBezTo>
                  <a:cubicBezTo>
                    <a:pt x="210" y="0"/>
                    <a:pt x="191" y="0"/>
                    <a:pt x="172" y="0"/>
                  </a:cubicBezTo>
                  <a:cubicBezTo>
                    <a:pt x="153" y="0"/>
                    <a:pt x="115" y="19"/>
                    <a:pt x="95" y="19"/>
                  </a:cubicBezTo>
                  <a:cubicBezTo>
                    <a:pt x="76" y="19"/>
                    <a:pt x="38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4" name="Freeform 89"/>
            <p:cNvSpPr/>
            <p:nvPr/>
          </p:nvSpPr>
          <p:spPr bwMode="auto">
            <a:xfrm>
              <a:off x="5567345" y="1910937"/>
              <a:ext cx="97285" cy="8847"/>
            </a:xfrm>
            <a:custGeom>
              <a:avLst/>
              <a:gdLst>
                <a:gd name="T0" fmla="*/ 0 w 269"/>
                <a:gd name="T1" fmla="*/ 0 h 20"/>
                <a:gd name="T2" fmla="*/ 0 w 269"/>
                <a:gd name="T3" fmla="*/ 0 h 20"/>
                <a:gd name="T4" fmla="*/ 14105 w 269"/>
                <a:gd name="T5" fmla="*/ 0 h 20"/>
                <a:gd name="T6" fmla="*/ 48462 w 269"/>
                <a:gd name="T7" fmla="*/ 0 h 20"/>
                <a:gd name="T8" fmla="*/ 82819 w 269"/>
                <a:gd name="T9" fmla="*/ 0 h 20"/>
                <a:gd name="T10" fmla="*/ 96923 w 269"/>
                <a:gd name="T11" fmla="*/ 0 h 20"/>
                <a:gd name="T12" fmla="*/ 82819 w 269"/>
                <a:gd name="T13" fmla="*/ 8405 h 20"/>
                <a:gd name="T14" fmla="*/ 48462 w 269"/>
                <a:gd name="T15" fmla="*/ 8405 h 20"/>
                <a:gd name="T16" fmla="*/ 14105 w 269"/>
                <a:gd name="T17" fmla="*/ 0 h 20"/>
                <a:gd name="T18" fmla="*/ 0 w 269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9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9" y="0"/>
                  </a:cubicBezTo>
                  <a:cubicBezTo>
                    <a:pt x="58" y="0"/>
                    <a:pt x="96" y="0"/>
                    <a:pt x="134" y="0"/>
                  </a:cubicBezTo>
                  <a:cubicBezTo>
                    <a:pt x="172" y="0"/>
                    <a:pt x="210" y="0"/>
                    <a:pt x="229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268" y="0"/>
                    <a:pt x="268" y="0"/>
                    <a:pt x="229" y="19"/>
                  </a:cubicBezTo>
                  <a:cubicBezTo>
                    <a:pt x="210" y="19"/>
                    <a:pt x="172" y="19"/>
                    <a:pt x="134" y="19"/>
                  </a:cubicBezTo>
                  <a:cubicBezTo>
                    <a:pt x="96" y="19"/>
                    <a:pt x="58" y="19"/>
                    <a:pt x="39" y="0"/>
                  </a:cubicBezTo>
                  <a:cubicBezTo>
                    <a:pt x="19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5" name="Freeform 90"/>
            <p:cNvSpPr/>
            <p:nvPr/>
          </p:nvSpPr>
          <p:spPr bwMode="auto">
            <a:xfrm>
              <a:off x="5573241" y="1899141"/>
              <a:ext cx="82545" cy="7372"/>
            </a:xfrm>
            <a:custGeom>
              <a:avLst/>
              <a:gdLst>
                <a:gd name="T0" fmla="*/ 0 w 230"/>
                <a:gd name="T1" fmla="*/ 7003 h 20"/>
                <a:gd name="T2" fmla="*/ 0 w 230"/>
                <a:gd name="T3" fmla="*/ 7003 h 20"/>
                <a:gd name="T4" fmla="*/ 13997 w 230"/>
                <a:gd name="T5" fmla="*/ 0 h 20"/>
                <a:gd name="T6" fmla="*/ 41273 w 230"/>
                <a:gd name="T7" fmla="*/ 0 h 20"/>
                <a:gd name="T8" fmla="*/ 68548 w 230"/>
                <a:gd name="T9" fmla="*/ 0 h 20"/>
                <a:gd name="T10" fmla="*/ 82186 w 230"/>
                <a:gd name="T11" fmla="*/ 7003 h 20"/>
                <a:gd name="T12" fmla="*/ 68548 w 230"/>
                <a:gd name="T13" fmla="*/ 7003 h 20"/>
                <a:gd name="T14" fmla="*/ 41273 w 230"/>
                <a:gd name="T15" fmla="*/ 7003 h 20"/>
                <a:gd name="T16" fmla="*/ 13997 w 230"/>
                <a:gd name="T17" fmla="*/ 7003 h 20"/>
                <a:gd name="T18" fmla="*/ 0 w 230"/>
                <a:gd name="T19" fmla="*/ 7003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20" y="19"/>
                    <a:pt x="39" y="0"/>
                  </a:cubicBezTo>
                  <a:cubicBezTo>
                    <a:pt x="58" y="0"/>
                    <a:pt x="77" y="0"/>
                    <a:pt x="115" y="0"/>
                  </a:cubicBezTo>
                  <a:cubicBezTo>
                    <a:pt x="134" y="0"/>
                    <a:pt x="172" y="0"/>
                    <a:pt x="191" y="0"/>
                  </a:cubicBezTo>
                  <a:cubicBezTo>
                    <a:pt x="210" y="19"/>
                    <a:pt x="229" y="19"/>
                    <a:pt x="229" y="19"/>
                  </a:cubicBezTo>
                  <a:cubicBezTo>
                    <a:pt x="229" y="19"/>
                    <a:pt x="210" y="19"/>
                    <a:pt x="191" y="19"/>
                  </a:cubicBezTo>
                  <a:cubicBezTo>
                    <a:pt x="172" y="19"/>
                    <a:pt x="134" y="19"/>
                    <a:pt x="115" y="19"/>
                  </a:cubicBezTo>
                  <a:cubicBezTo>
                    <a:pt x="77" y="19"/>
                    <a:pt x="58" y="19"/>
                    <a:pt x="39" y="19"/>
                  </a:cubicBezTo>
                  <a:cubicBezTo>
                    <a:pt x="20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6" name="Freeform 91"/>
            <p:cNvSpPr/>
            <p:nvPr/>
          </p:nvSpPr>
          <p:spPr bwMode="auto">
            <a:xfrm>
              <a:off x="5409625" y="1857855"/>
              <a:ext cx="103181" cy="7372"/>
            </a:xfrm>
            <a:custGeom>
              <a:avLst/>
              <a:gdLst>
                <a:gd name="T0" fmla="*/ 0 w 287"/>
                <a:gd name="T1" fmla="*/ 0 h 20"/>
                <a:gd name="T2" fmla="*/ 0 w 287"/>
                <a:gd name="T3" fmla="*/ 0 h 20"/>
                <a:gd name="T4" fmla="*/ 13662 w 287"/>
                <a:gd name="T5" fmla="*/ 0 h 20"/>
                <a:gd name="T6" fmla="*/ 48175 w 287"/>
                <a:gd name="T7" fmla="*/ 0 h 20"/>
                <a:gd name="T8" fmla="*/ 82329 w 287"/>
                <a:gd name="T9" fmla="*/ 0 h 20"/>
                <a:gd name="T10" fmla="*/ 102821 w 287"/>
                <a:gd name="T11" fmla="*/ 7003 h 20"/>
                <a:gd name="T12" fmla="*/ 82329 w 287"/>
                <a:gd name="T13" fmla="*/ 7003 h 20"/>
                <a:gd name="T14" fmla="*/ 48175 w 287"/>
                <a:gd name="T15" fmla="*/ 7003 h 20"/>
                <a:gd name="T16" fmla="*/ 13662 w 287"/>
                <a:gd name="T17" fmla="*/ 7003 h 20"/>
                <a:gd name="T18" fmla="*/ 0 w 287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7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76" y="0"/>
                    <a:pt x="115" y="0"/>
                    <a:pt x="134" y="0"/>
                  </a:cubicBezTo>
                  <a:cubicBezTo>
                    <a:pt x="172" y="0"/>
                    <a:pt x="210" y="0"/>
                    <a:pt x="229" y="0"/>
                  </a:cubicBezTo>
                  <a:cubicBezTo>
                    <a:pt x="268" y="0"/>
                    <a:pt x="286" y="19"/>
                    <a:pt x="286" y="19"/>
                  </a:cubicBezTo>
                  <a:cubicBezTo>
                    <a:pt x="286" y="19"/>
                    <a:pt x="268" y="19"/>
                    <a:pt x="229" y="19"/>
                  </a:cubicBezTo>
                  <a:cubicBezTo>
                    <a:pt x="210" y="19"/>
                    <a:pt x="172" y="19"/>
                    <a:pt x="134" y="19"/>
                  </a:cubicBezTo>
                  <a:cubicBezTo>
                    <a:pt x="115" y="19"/>
                    <a:pt x="76" y="19"/>
                    <a:pt x="38" y="19"/>
                  </a:cubicBezTo>
                  <a:cubicBezTo>
                    <a:pt x="19" y="19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7" name="Freeform 92"/>
            <p:cNvSpPr/>
            <p:nvPr/>
          </p:nvSpPr>
          <p:spPr bwMode="auto">
            <a:xfrm>
              <a:off x="5416996" y="1849008"/>
              <a:ext cx="82545" cy="8847"/>
            </a:xfrm>
            <a:custGeom>
              <a:avLst/>
              <a:gdLst>
                <a:gd name="T0" fmla="*/ 0 w 231"/>
                <a:gd name="T1" fmla="*/ 0 h 20"/>
                <a:gd name="T2" fmla="*/ 0 w 231"/>
                <a:gd name="T3" fmla="*/ 0 h 20"/>
                <a:gd name="T4" fmla="*/ 13579 w 231"/>
                <a:gd name="T5" fmla="*/ 0 h 20"/>
                <a:gd name="T6" fmla="*/ 41094 w 231"/>
                <a:gd name="T7" fmla="*/ 0 h 20"/>
                <a:gd name="T8" fmla="*/ 68251 w 231"/>
                <a:gd name="T9" fmla="*/ 0 h 20"/>
                <a:gd name="T10" fmla="*/ 82188 w 231"/>
                <a:gd name="T11" fmla="*/ 0 h 20"/>
                <a:gd name="T12" fmla="*/ 68251 w 231"/>
                <a:gd name="T13" fmla="*/ 0 h 20"/>
                <a:gd name="T14" fmla="*/ 41094 w 231"/>
                <a:gd name="T15" fmla="*/ 8405 h 20"/>
                <a:gd name="T16" fmla="*/ 13579 w 231"/>
                <a:gd name="T17" fmla="*/ 0 h 20"/>
                <a:gd name="T18" fmla="*/ 0 w 231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1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57" y="0"/>
                    <a:pt x="96" y="0"/>
                    <a:pt x="115" y="0"/>
                  </a:cubicBezTo>
                  <a:cubicBezTo>
                    <a:pt x="153" y="0"/>
                    <a:pt x="172" y="0"/>
                    <a:pt x="191" y="0"/>
                  </a:cubicBezTo>
                  <a:cubicBezTo>
                    <a:pt x="210" y="0"/>
                    <a:pt x="230" y="0"/>
                    <a:pt x="230" y="0"/>
                  </a:cubicBezTo>
                  <a:cubicBezTo>
                    <a:pt x="230" y="0"/>
                    <a:pt x="210" y="0"/>
                    <a:pt x="191" y="0"/>
                  </a:cubicBezTo>
                  <a:cubicBezTo>
                    <a:pt x="172" y="19"/>
                    <a:pt x="153" y="19"/>
                    <a:pt x="115" y="19"/>
                  </a:cubicBezTo>
                  <a:cubicBezTo>
                    <a:pt x="96" y="19"/>
                    <a:pt x="57" y="19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8" name="Freeform 93"/>
            <p:cNvSpPr/>
            <p:nvPr/>
          </p:nvSpPr>
          <p:spPr bwMode="auto">
            <a:xfrm>
              <a:off x="5231270" y="1890294"/>
              <a:ext cx="103181" cy="8847"/>
            </a:xfrm>
            <a:custGeom>
              <a:avLst/>
              <a:gdLst>
                <a:gd name="T0" fmla="*/ 0 w 287"/>
                <a:gd name="T1" fmla="*/ 8405 h 20"/>
                <a:gd name="T2" fmla="*/ 0 w 287"/>
                <a:gd name="T3" fmla="*/ 8405 h 20"/>
                <a:gd name="T4" fmla="*/ 20492 w 287"/>
                <a:gd name="T5" fmla="*/ 0 h 20"/>
                <a:gd name="T6" fmla="*/ 55006 w 287"/>
                <a:gd name="T7" fmla="*/ 0 h 20"/>
                <a:gd name="T8" fmla="*/ 89160 w 287"/>
                <a:gd name="T9" fmla="*/ 8405 h 20"/>
                <a:gd name="T10" fmla="*/ 102821 w 287"/>
                <a:gd name="T11" fmla="*/ 8405 h 20"/>
                <a:gd name="T12" fmla="*/ 89160 w 287"/>
                <a:gd name="T13" fmla="*/ 8405 h 20"/>
                <a:gd name="T14" fmla="*/ 55006 w 287"/>
                <a:gd name="T15" fmla="*/ 8405 h 20"/>
                <a:gd name="T16" fmla="*/ 20492 w 287"/>
                <a:gd name="T17" fmla="*/ 8405 h 20"/>
                <a:gd name="T18" fmla="*/ 0 w 287"/>
                <a:gd name="T19" fmla="*/ 8405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7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19" y="19"/>
                    <a:pt x="57" y="0"/>
                  </a:cubicBezTo>
                  <a:cubicBezTo>
                    <a:pt x="76" y="0"/>
                    <a:pt x="114" y="0"/>
                    <a:pt x="153" y="0"/>
                  </a:cubicBezTo>
                  <a:cubicBezTo>
                    <a:pt x="190" y="0"/>
                    <a:pt x="210" y="0"/>
                    <a:pt x="248" y="19"/>
                  </a:cubicBezTo>
                  <a:cubicBezTo>
                    <a:pt x="267" y="19"/>
                    <a:pt x="286" y="19"/>
                    <a:pt x="286" y="19"/>
                  </a:cubicBezTo>
                  <a:cubicBezTo>
                    <a:pt x="286" y="19"/>
                    <a:pt x="267" y="19"/>
                    <a:pt x="248" y="19"/>
                  </a:cubicBezTo>
                  <a:cubicBezTo>
                    <a:pt x="210" y="19"/>
                    <a:pt x="190" y="19"/>
                    <a:pt x="153" y="19"/>
                  </a:cubicBezTo>
                  <a:cubicBezTo>
                    <a:pt x="114" y="19"/>
                    <a:pt x="76" y="19"/>
                    <a:pt x="57" y="19"/>
                  </a:cubicBezTo>
                  <a:cubicBezTo>
                    <a:pt x="19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9" name="Freeform 94"/>
            <p:cNvSpPr/>
            <p:nvPr/>
          </p:nvSpPr>
          <p:spPr bwMode="auto">
            <a:xfrm>
              <a:off x="5237166" y="1884396"/>
              <a:ext cx="88441" cy="7372"/>
            </a:xfrm>
            <a:custGeom>
              <a:avLst/>
              <a:gdLst>
                <a:gd name="T0" fmla="*/ 0 w 249"/>
                <a:gd name="T1" fmla="*/ 0 h 20"/>
                <a:gd name="T2" fmla="*/ 0 w 249"/>
                <a:gd name="T3" fmla="*/ 0 h 20"/>
                <a:gd name="T4" fmla="*/ 13497 w 249"/>
                <a:gd name="T5" fmla="*/ 0 h 20"/>
                <a:gd name="T6" fmla="*/ 47595 w 249"/>
                <a:gd name="T7" fmla="*/ 0 h 20"/>
                <a:gd name="T8" fmla="*/ 74589 w 249"/>
                <a:gd name="T9" fmla="*/ 0 h 20"/>
                <a:gd name="T10" fmla="*/ 88086 w 249"/>
                <a:gd name="T11" fmla="*/ 0 h 20"/>
                <a:gd name="T12" fmla="*/ 74589 w 249"/>
                <a:gd name="T13" fmla="*/ 7003 h 20"/>
                <a:gd name="T14" fmla="*/ 40846 w 249"/>
                <a:gd name="T15" fmla="*/ 7003 h 20"/>
                <a:gd name="T16" fmla="*/ 13497 w 249"/>
                <a:gd name="T17" fmla="*/ 7003 h 20"/>
                <a:gd name="T18" fmla="*/ 0 w 249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9" h="2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0"/>
                    <a:pt x="38" y="0"/>
                  </a:cubicBezTo>
                  <a:cubicBezTo>
                    <a:pt x="57" y="0"/>
                    <a:pt x="95" y="0"/>
                    <a:pt x="134" y="0"/>
                  </a:cubicBezTo>
                  <a:cubicBezTo>
                    <a:pt x="153" y="0"/>
                    <a:pt x="191" y="0"/>
                    <a:pt x="210" y="0"/>
                  </a:cubicBezTo>
                  <a:cubicBezTo>
                    <a:pt x="229" y="0"/>
                    <a:pt x="248" y="0"/>
                    <a:pt x="248" y="0"/>
                  </a:cubicBezTo>
                  <a:cubicBezTo>
                    <a:pt x="248" y="0"/>
                    <a:pt x="229" y="19"/>
                    <a:pt x="210" y="19"/>
                  </a:cubicBezTo>
                  <a:cubicBezTo>
                    <a:pt x="191" y="19"/>
                    <a:pt x="153" y="19"/>
                    <a:pt x="115" y="19"/>
                  </a:cubicBezTo>
                  <a:cubicBezTo>
                    <a:pt x="95" y="19"/>
                    <a:pt x="57" y="19"/>
                    <a:pt x="38" y="19"/>
                  </a:cubicBezTo>
                  <a:cubicBezTo>
                    <a:pt x="19" y="0"/>
                    <a:pt x="0" y="0"/>
                    <a:pt x="0" y="0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0" name="Freeform 95"/>
            <p:cNvSpPr/>
            <p:nvPr/>
          </p:nvSpPr>
          <p:spPr bwMode="auto">
            <a:xfrm>
              <a:off x="5100083" y="2022998"/>
              <a:ext cx="82545" cy="7372"/>
            </a:xfrm>
            <a:custGeom>
              <a:avLst/>
              <a:gdLst>
                <a:gd name="T0" fmla="*/ 0 w 230"/>
                <a:gd name="T1" fmla="*/ 7003 h 20"/>
                <a:gd name="T2" fmla="*/ 0 w 230"/>
                <a:gd name="T3" fmla="*/ 7003 h 20"/>
                <a:gd name="T4" fmla="*/ 13638 w 230"/>
                <a:gd name="T5" fmla="*/ 7003 h 20"/>
                <a:gd name="T6" fmla="*/ 41273 w 230"/>
                <a:gd name="T7" fmla="*/ 0 h 20"/>
                <a:gd name="T8" fmla="*/ 68548 w 230"/>
                <a:gd name="T9" fmla="*/ 7003 h 20"/>
                <a:gd name="T10" fmla="*/ 82186 w 230"/>
                <a:gd name="T11" fmla="*/ 7003 h 20"/>
                <a:gd name="T12" fmla="*/ 68548 w 230"/>
                <a:gd name="T13" fmla="*/ 7003 h 20"/>
                <a:gd name="T14" fmla="*/ 41273 w 230"/>
                <a:gd name="T15" fmla="*/ 7003 h 20"/>
                <a:gd name="T16" fmla="*/ 13638 w 230"/>
                <a:gd name="T17" fmla="*/ 7003 h 20"/>
                <a:gd name="T18" fmla="*/ 0 w 230"/>
                <a:gd name="T19" fmla="*/ 7003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0" y="19"/>
                    <a:pt x="38" y="19"/>
                  </a:cubicBezTo>
                  <a:cubicBezTo>
                    <a:pt x="57" y="0"/>
                    <a:pt x="76" y="0"/>
                    <a:pt x="115" y="0"/>
                  </a:cubicBezTo>
                  <a:cubicBezTo>
                    <a:pt x="134" y="0"/>
                    <a:pt x="172" y="19"/>
                    <a:pt x="191" y="19"/>
                  </a:cubicBezTo>
                  <a:cubicBezTo>
                    <a:pt x="210" y="19"/>
                    <a:pt x="229" y="19"/>
                    <a:pt x="229" y="19"/>
                  </a:cubicBezTo>
                  <a:cubicBezTo>
                    <a:pt x="229" y="19"/>
                    <a:pt x="210" y="19"/>
                    <a:pt x="191" y="19"/>
                  </a:cubicBezTo>
                  <a:cubicBezTo>
                    <a:pt x="172" y="19"/>
                    <a:pt x="134" y="19"/>
                    <a:pt x="115" y="19"/>
                  </a:cubicBezTo>
                  <a:cubicBezTo>
                    <a:pt x="76" y="19"/>
                    <a:pt x="57" y="19"/>
                    <a:pt x="38" y="19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1" name="Freeform 96"/>
            <p:cNvSpPr/>
            <p:nvPr/>
          </p:nvSpPr>
          <p:spPr bwMode="auto">
            <a:xfrm>
              <a:off x="5100083" y="2014151"/>
              <a:ext cx="70753" cy="8847"/>
            </a:xfrm>
            <a:custGeom>
              <a:avLst/>
              <a:gdLst>
                <a:gd name="T0" fmla="*/ 0 w 192"/>
                <a:gd name="T1" fmla="*/ 8405 h 20"/>
                <a:gd name="T2" fmla="*/ 0 w 192"/>
                <a:gd name="T3" fmla="*/ 8405 h 20"/>
                <a:gd name="T4" fmla="*/ 14003 w 192"/>
                <a:gd name="T5" fmla="*/ 0 h 20"/>
                <a:gd name="T6" fmla="*/ 35008 w 192"/>
                <a:gd name="T7" fmla="*/ 0 h 20"/>
                <a:gd name="T8" fmla="*/ 63383 w 192"/>
                <a:gd name="T9" fmla="*/ 0 h 20"/>
                <a:gd name="T10" fmla="*/ 70384 w 192"/>
                <a:gd name="T11" fmla="*/ 8405 h 20"/>
                <a:gd name="T12" fmla="*/ 63383 w 192"/>
                <a:gd name="T13" fmla="*/ 8405 h 20"/>
                <a:gd name="T14" fmla="*/ 35008 w 192"/>
                <a:gd name="T15" fmla="*/ 8405 h 20"/>
                <a:gd name="T16" fmla="*/ 14003 w 192"/>
                <a:gd name="T17" fmla="*/ 8405 h 20"/>
                <a:gd name="T18" fmla="*/ 0 w 192"/>
                <a:gd name="T19" fmla="*/ 8405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2" h="20">
                  <a:moveTo>
                    <a:pt x="0" y="19"/>
                  </a:moveTo>
                  <a:lnTo>
                    <a:pt x="0" y="19"/>
                  </a:lnTo>
                  <a:cubicBezTo>
                    <a:pt x="0" y="19"/>
                    <a:pt x="19" y="19"/>
                    <a:pt x="38" y="0"/>
                  </a:cubicBezTo>
                  <a:cubicBezTo>
                    <a:pt x="57" y="0"/>
                    <a:pt x="76" y="0"/>
                    <a:pt x="95" y="0"/>
                  </a:cubicBezTo>
                  <a:cubicBezTo>
                    <a:pt x="134" y="0"/>
                    <a:pt x="153" y="0"/>
                    <a:pt x="172" y="0"/>
                  </a:cubicBezTo>
                  <a:cubicBezTo>
                    <a:pt x="191" y="19"/>
                    <a:pt x="191" y="19"/>
                    <a:pt x="191" y="19"/>
                  </a:cubicBezTo>
                  <a:cubicBezTo>
                    <a:pt x="191" y="19"/>
                    <a:pt x="191" y="19"/>
                    <a:pt x="172" y="19"/>
                  </a:cubicBezTo>
                  <a:cubicBezTo>
                    <a:pt x="153" y="19"/>
                    <a:pt x="134" y="19"/>
                    <a:pt x="95" y="19"/>
                  </a:cubicBezTo>
                  <a:cubicBezTo>
                    <a:pt x="76" y="19"/>
                    <a:pt x="57" y="19"/>
                    <a:pt x="38" y="19"/>
                  </a:cubicBezTo>
                  <a:cubicBezTo>
                    <a:pt x="19" y="19"/>
                    <a:pt x="0" y="19"/>
                    <a:pt x="0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2" name="Freeform 97"/>
            <p:cNvSpPr/>
            <p:nvPr/>
          </p:nvSpPr>
          <p:spPr bwMode="auto">
            <a:xfrm>
              <a:off x="5533442" y="1816570"/>
              <a:ext cx="14740" cy="439398"/>
            </a:xfrm>
            <a:custGeom>
              <a:avLst/>
              <a:gdLst>
                <a:gd name="T0" fmla="*/ 0 w 39"/>
                <a:gd name="T1" fmla="*/ 0 h 1223"/>
                <a:gd name="T2" fmla="*/ 0 w 39"/>
                <a:gd name="T3" fmla="*/ 0 h 1223"/>
                <a:gd name="T4" fmla="*/ 7181 w 39"/>
                <a:gd name="T5" fmla="*/ 20479 h 1223"/>
                <a:gd name="T6" fmla="*/ 7181 w 39"/>
                <a:gd name="T7" fmla="*/ 68622 h 1223"/>
                <a:gd name="T8" fmla="*/ 7181 w 39"/>
                <a:gd name="T9" fmla="*/ 137245 h 1223"/>
                <a:gd name="T10" fmla="*/ 14362 w 39"/>
                <a:gd name="T11" fmla="*/ 219519 h 1223"/>
                <a:gd name="T12" fmla="*/ 14362 w 39"/>
                <a:gd name="T13" fmla="*/ 301794 h 1223"/>
                <a:gd name="T14" fmla="*/ 14362 w 39"/>
                <a:gd name="T15" fmla="*/ 370416 h 1223"/>
                <a:gd name="T16" fmla="*/ 7181 w 39"/>
                <a:gd name="T17" fmla="*/ 418560 h 1223"/>
                <a:gd name="T18" fmla="*/ 7181 w 39"/>
                <a:gd name="T19" fmla="*/ 439039 h 1223"/>
                <a:gd name="T20" fmla="*/ 7181 w 39"/>
                <a:gd name="T21" fmla="*/ 418560 h 1223"/>
                <a:gd name="T22" fmla="*/ 7181 w 39"/>
                <a:gd name="T23" fmla="*/ 370416 h 1223"/>
                <a:gd name="T24" fmla="*/ 0 w 39"/>
                <a:gd name="T25" fmla="*/ 301794 h 1223"/>
                <a:gd name="T26" fmla="*/ 0 w 39"/>
                <a:gd name="T27" fmla="*/ 219519 h 1223"/>
                <a:gd name="T28" fmla="*/ 0 w 39"/>
                <a:gd name="T29" fmla="*/ 137245 h 1223"/>
                <a:gd name="T30" fmla="*/ 0 w 39"/>
                <a:gd name="T31" fmla="*/ 68622 h 1223"/>
                <a:gd name="T32" fmla="*/ 0 w 39"/>
                <a:gd name="T33" fmla="*/ 20479 h 1223"/>
                <a:gd name="T34" fmla="*/ 0 w 39"/>
                <a:gd name="T35" fmla="*/ 0 h 12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" h="1223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19"/>
                    <a:pt x="19" y="57"/>
                  </a:cubicBezTo>
                  <a:cubicBezTo>
                    <a:pt x="19" y="96"/>
                    <a:pt x="19" y="134"/>
                    <a:pt x="19" y="191"/>
                  </a:cubicBezTo>
                  <a:cubicBezTo>
                    <a:pt x="19" y="248"/>
                    <a:pt x="19" y="325"/>
                    <a:pt x="19" y="382"/>
                  </a:cubicBezTo>
                  <a:cubicBezTo>
                    <a:pt x="38" y="459"/>
                    <a:pt x="38" y="535"/>
                    <a:pt x="38" y="611"/>
                  </a:cubicBezTo>
                  <a:cubicBezTo>
                    <a:pt x="38" y="688"/>
                    <a:pt x="38" y="764"/>
                    <a:pt x="38" y="840"/>
                  </a:cubicBezTo>
                  <a:cubicBezTo>
                    <a:pt x="38" y="897"/>
                    <a:pt x="38" y="974"/>
                    <a:pt x="38" y="1031"/>
                  </a:cubicBezTo>
                  <a:cubicBezTo>
                    <a:pt x="38" y="1088"/>
                    <a:pt x="38" y="1126"/>
                    <a:pt x="19" y="1165"/>
                  </a:cubicBezTo>
                  <a:cubicBezTo>
                    <a:pt x="19" y="1203"/>
                    <a:pt x="19" y="1222"/>
                    <a:pt x="19" y="1222"/>
                  </a:cubicBezTo>
                  <a:cubicBezTo>
                    <a:pt x="19" y="1222"/>
                    <a:pt x="19" y="1203"/>
                    <a:pt x="19" y="1165"/>
                  </a:cubicBezTo>
                  <a:cubicBezTo>
                    <a:pt x="19" y="1126"/>
                    <a:pt x="19" y="1088"/>
                    <a:pt x="19" y="1031"/>
                  </a:cubicBezTo>
                  <a:cubicBezTo>
                    <a:pt x="19" y="974"/>
                    <a:pt x="19" y="897"/>
                    <a:pt x="0" y="840"/>
                  </a:cubicBezTo>
                  <a:cubicBezTo>
                    <a:pt x="0" y="764"/>
                    <a:pt x="0" y="688"/>
                    <a:pt x="0" y="611"/>
                  </a:cubicBezTo>
                  <a:cubicBezTo>
                    <a:pt x="0" y="535"/>
                    <a:pt x="0" y="459"/>
                    <a:pt x="0" y="382"/>
                  </a:cubicBezTo>
                  <a:cubicBezTo>
                    <a:pt x="0" y="325"/>
                    <a:pt x="0" y="248"/>
                    <a:pt x="0" y="191"/>
                  </a:cubicBezTo>
                  <a:cubicBezTo>
                    <a:pt x="0" y="134"/>
                    <a:pt x="0" y="96"/>
                    <a:pt x="0" y="57"/>
                  </a:cubicBezTo>
                  <a:cubicBezTo>
                    <a:pt x="0" y="19"/>
                    <a:pt x="0" y="0"/>
                    <a:pt x="0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3" name="Freeform 98"/>
            <p:cNvSpPr/>
            <p:nvPr/>
          </p:nvSpPr>
          <p:spPr bwMode="auto">
            <a:xfrm>
              <a:off x="5360983" y="1801825"/>
              <a:ext cx="14740" cy="433500"/>
            </a:xfrm>
            <a:custGeom>
              <a:avLst/>
              <a:gdLst>
                <a:gd name="T0" fmla="*/ 0 w 39"/>
                <a:gd name="T1" fmla="*/ 0 h 1204"/>
                <a:gd name="T2" fmla="*/ 0 w 39"/>
                <a:gd name="T3" fmla="*/ 0 h 1204"/>
                <a:gd name="T4" fmla="*/ 0 w 39"/>
                <a:gd name="T5" fmla="*/ 13682 h 1204"/>
                <a:gd name="T6" fmla="*/ 7181 w 39"/>
                <a:gd name="T7" fmla="*/ 68770 h 1204"/>
                <a:gd name="T8" fmla="*/ 7181 w 39"/>
                <a:gd name="T9" fmla="*/ 137539 h 1204"/>
                <a:gd name="T10" fmla="*/ 7181 w 39"/>
                <a:gd name="T11" fmla="*/ 213150 h 1204"/>
                <a:gd name="T12" fmla="*/ 14362 w 39"/>
                <a:gd name="T13" fmla="*/ 295601 h 1204"/>
                <a:gd name="T14" fmla="*/ 7181 w 39"/>
                <a:gd name="T15" fmla="*/ 364370 h 1204"/>
                <a:gd name="T16" fmla="*/ 7181 w 39"/>
                <a:gd name="T17" fmla="*/ 412257 h 1204"/>
                <a:gd name="T18" fmla="*/ 7181 w 39"/>
                <a:gd name="T19" fmla="*/ 433140 h 1204"/>
                <a:gd name="T20" fmla="*/ 7181 w 39"/>
                <a:gd name="T21" fmla="*/ 412257 h 1204"/>
                <a:gd name="T22" fmla="*/ 7181 w 39"/>
                <a:gd name="T23" fmla="*/ 364370 h 1204"/>
                <a:gd name="T24" fmla="*/ 0 w 39"/>
                <a:gd name="T25" fmla="*/ 295601 h 1204"/>
                <a:gd name="T26" fmla="*/ 0 w 39"/>
                <a:gd name="T27" fmla="*/ 213150 h 1204"/>
                <a:gd name="T28" fmla="*/ 0 w 39"/>
                <a:gd name="T29" fmla="*/ 137539 h 1204"/>
                <a:gd name="T30" fmla="*/ 0 w 39"/>
                <a:gd name="T31" fmla="*/ 68770 h 1204"/>
                <a:gd name="T32" fmla="*/ 0 w 39"/>
                <a:gd name="T33" fmla="*/ 13682 h 1204"/>
                <a:gd name="T34" fmla="*/ 0 w 39"/>
                <a:gd name="T35" fmla="*/ 0 h 12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" h="120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9"/>
                    <a:pt x="0" y="38"/>
                  </a:cubicBezTo>
                  <a:cubicBezTo>
                    <a:pt x="19" y="76"/>
                    <a:pt x="19" y="134"/>
                    <a:pt x="19" y="191"/>
                  </a:cubicBezTo>
                  <a:cubicBezTo>
                    <a:pt x="19" y="229"/>
                    <a:pt x="19" y="305"/>
                    <a:pt x="19" y="382"/>
                  </a:cubicBezTo>
                  <a:cubicBezTo>
                    <a:pt x="19" y="439"/>
                    <a:pt x="19" y="515"/>
                    <a:pt x="19" y="592"/>
                  </a:cubicBezTo>
                  <a:cubicBezTo>
                    <a:pt x="38" y="668"/>
                    <a:pt x="38" y="745"/>
                    <a:pt x="38" y="821"/>
                  </a:cubicBezTo>
                  <a:cubicBezTo>
                    <a:pt x="38" y="897"/>
                    <a:pt x="19" y="955"/>
                    <a:pt x="19" y="1012"/>
                  </a:cubicBezTo>
                  <a:cubicBezTo>
                    <a:pt x="19" y="1069"/>
                    <a:pt x="19" y="1107"/>
                    <a:pt x="19" y="1145"/>
                  </a:cubicBezTo>
                  <a:cubicBezTo>
                    <a:pt x="19" y="1184"/>
                    <a:pt x="19" y="1203"/>
                    <a:pt x="19" y="1203"/>
                  </a:cubicBezTo>
                  <a:cubicBezTo>
                    <a:pt x="19" y="1203"/>
                    <a:pt x="19" y="1184"/>
                    <a:pt x="19" y="1145"/>
                  </a:cubicBezTo>
                  <a:cubicBezTo>
                    <a:pt x="19" y="1107"/>
                    <a:pt x="19" y="1069"/>
                    <a:pt x="19" y="1012"/>
                  </a:cubicBezTo>
                  <a:cubicBezTo>
                    <a:pt x="19" y="955"/>
                    <a:pt x="0" y="897"/>
                    <a:pt x="0" y="821"/>
                  </a:cubicBezTo>
                  <a:cubicBezTo>
                    <a:pt x="0" y="745"/>
                    <a:pt x="0" y="668"/>
                    <a:pt x="0" y="592"/>
                  </a:cubicBezTo>
                  <a:cubicBezTo>
                    <a:pt x="0" y="515"/>
                    <a:pt x="0" y="439"/>
                    <a:pt x="0" y="382"/>
                  </a:cubicBezTo>
                  <a:cubicBezTo>
                    <a:pt x="0" y="305"/>
                    <a:pt x="0" y="229"/>
                    <a:pt x="0" y="191"/>
                  </a:cubicBezTo>
                  <a:cubicBezTo>
                    <a:pt x="0" y="134"/>
                    <a:pt x="0" y="76"/>
                    <a:pt x="0" y="38"/>
                  </a:cubicBezTo>
                  <a:cubicBezTo>
                    <a:pt x="0" y="19"/>
                    <a:pt x="0" y="0"/>
                    <a:pt x="0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4" name="Freeform 99"/>
            <p:cNvSpPr/>
            <p:nvPr/>
          </p:nvSpPr>
          <p:spPr bwMode="auto">
            <a:xfrm>
              <a:off x="5203264" y="1946325"/>
              <a:ext cx="8844" cy="309643"/>
            </a:xfrm>
            <a:custGeom>
              <a:avLst/>
              <a:gdLst>
                <a:gd name="T0" fmla="*/ 0 w 20"/>
                <a:gd name="T1" fmla="*/ 0 h 860"/>
                <a:gd name="T2" fmla="*/ 0 w 20"/>
                <a:gd name="T3" fmla="*/ 0 h 860"/>
                <a:gd name="T4" fmla="*/ 0 w 20"/>
                <a:gd name="T5" fmla="*/ 13682 h 860"/>
                <a:gd name="T6" fmla="*/ 8402 w 20"/>
                <a:gd name="T7" fmla="*/ 47887 h 860"/>
                <a:gd name="T8" fmla="*/ 8402 w 20"/>
                <a:gd name="T9" fmla="*/ 96133 h 860"/>
                <a:gd name="T10" fmla="*/ 8402 w 20"/>
                <a:gd name="T11" fmla="*/ 158062 h 860"/>
                <a:gd name="T12" fmla="*/ 8402 w 20"/>
                <a:gd name="T13" fmla="*/ 213150 h 860"/>
                <a:gd name="T14" fmla="*/ 8402 w 20"/>
                <a:gd name="T15" fmla="*/ 261036 h 860"/>
                <a:gd name="T16" fmla="*/ 8402 w 20"/>
                <a:gd name="T17" fmla="*/ 295601 h 860"/>
                <a:gd name="T18" fmla="*/ 8402 w 20"/>
                <a:gd name="T19" fmla="*/ 309283 h 860"/>
                <a:gd name="T20" fmla="*/ 8402 w 20"/>
                <a:gd name="T21" fmla="*/ 295601 h 860"/>
                <a:gd name="T22" fmla="*/ 0 w 20"/>
                <a:gd name="T23" fmla="*/ 261036 h 860"/>
                <a:gd name="T24" fmla="*/ 0 w 20"/>
                <a:gd name="T25" fmla="*/ 213150 h 860"/>
                <a:gd name="T26" fmla="*/ 0 w 20"/>
                <a:gd name="T27" fmla="*/ 158062 h 860"/>
                <a:gd name="T28" fmla="*/ 0 w 20"/>
                <a:gd name="T29" fmla="*/ 96133 h 860"/>
                <a:gd name="T30" fmla="*/ 0 w 20"/>
                <a:gd name="T31" fmla="*/ 47887 h 860"/>
                <a:gd name="T32" fmla="*/ 0 w 20"/>
                <a:gd name="T33" fmla="*/ 13682 h 860"/>
                <a:gd name="T34" fmla="*/ 0 w 20"/>
                <a:gd name="T35" fmla="*/ 0 h 8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" h="86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9"/>
                    <a:pt x="0" y="38"/>
                  </a:cubicBezTo>
                  <a:cubicBezTo>
                    <a:pt x="19" y="57"/>
                    <a:pt x="19" y="96"/>
                    <a:pt x="19" y="133"/>
                  </a:cubicBezTo>
                  <a:cubicBezTo>
                    <a:pt x="19" y="172"/>
                    <a:pt x="19" y="229"/>
                    <a:pt x="19" y="267"/>
                  </a:cubicBezTo>
                  <a:cubicBezTo>
                    <a:pt x="19" y="325"/>
                    <a:pt x="19" y="381"/>
                    <a:pt x="19" y="439"/>
                  </a:cubicBezTo>
                  <a:cubicBezTo>
                    <a:pt x="19" y="477"/>
                    <a:pt x="19" y="534"/>
                    <a:pt x="19" y="592"/>
                  </a:cubicBezTo>
                  <a:cubicBezTo>
                    <a:pt x="19" y="649"/>
                    <a:pt x="19" y="687"/>
                    <a:pt x="19" y="725"/>
                  </a:cubicBezTo>
                  <a:cubicBezTo>
                    <a:pt x="19" y="763"/>
                    <a:pt x="19" y="802"/>
                    <a:pt x="19" y="821"/>
                  </a:cubicBezTo>
                  <a:cubicBezTo>
                    <a:pt x="19" y="840"/>
                    <a:pt x="19" y="859"/>
                    <a:pt x="19" y="859"/>
                  </a:cubicBezTo>
                  <a:cubicBezTo>
                    <a:pt x="19" y="859"/>
                    <a:pt x="19" y="840"/>
                    <a:pt x="19" y="821"/>
                  </a:cubicBezTo>
                  <a:cubicBezTo>
                    <a:pt x="19" y="802"/>
                    <a:pt x="0" y="763"/>
                    <a:pt x="0" y="725"/>
                  </a:cubicBezTo>
                  <a:cubicBezTo>
                    <a:pt x="0" y="687"/>
                    <a:pt x="0" y="649"/>
                    <a:pt x="0" y="592"/>
                  </a:cubicBezTo>
                  <a:cubicBezTo>
                    <a:pt x="0" y="534"/>
                    <a:pt x="0" y="477"/>
                    <a:pt x="0" y="439"/>
                  </a:cubicBezTo>
                  <a:cubicBezTo>
                    <a:pt x="0" y="381"/>
                    <a:pt x="0" y="325"/>
                    <a:pt x="0" y="267"/>
                  </a:cubicBezTo>
                  <a:cubicBezTo>
                    <a:pt x="0" y="229"/>
                    <a:pt x="0" y="172"/>
                    <a:pt x="0" y="133"/>
                  </a:cubicBezTo>
                  <a:cubicBezTo>
                    <a:pt x="0" y="96"/>
                    <a:pt x="0" y="57"/>
                    <a:pt x="0" y="38"/>
                  </a:cubicBezTo>
                  <a:cubicBezTo>
                    <a:pt x="0" y="19"/>
                    <a:pt x="0" y="0"/>
                    <a:pt x="0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5" name="Freeform 100"/>
            <p:cNvSpPr/>
            <p:nvPr/>
          </p:nvSpPr>
          <p:spPr bwMode="auto">
            <a:xfrm>
              <a:off x="5767811" y="2413737"/>
              <a:ext cx="61909" cy="33914"/>
            </a:xfrm>
            <a:custGeom>
              <a:avLst/>
              <a:gdLst>
                <a:gd name="T0" fmla="*/ 61551 w 173"/>
                <a:gd name="T1" fmla="*/ 33561 h 96"/>
                <a:gd name="T2" fmla="*/ 61551 w 173"/>
                <a:gd name="T3" fmla="*/ 33561 h 96"/>
                <a:gd name="T4" fmla="*/ 54752 w 173"/>
                <a:gd name="T5" fmla="*/ 26495 h 96"/>
                <a:gd name="T6" fmla="*/ 27197 w 173"/>
                <a:gd name="T7" fmla="*/ 19783 h 96"/>
                <a:gd name="T8" fmla="*/ 6799 w 173"/>
                <a:gd name="T9" fmla="*/ 6359 h 96"/>
                <a:gd name="T10" fmla="*/ 0 w 173"/>
                <a:gd name="T11" fmla="*/ 0 h 96"/>
                <a:gd name="T12" fmla="*/ 6799 w 173"/>
                <a:gd name="T13" fmla="*/ 0 h 96"/>
                <a:gd name="T14" fmla="*/ 34354 w 173"/>
                <a:gd name="T15" fmla="*/ 13071 h 96"/>
                <a:gd name="T16" fmla="*/ 54752 w 173"/>
                <a:gd name="T17" fmla="*/ 26495 h 96"/>
                <a:gd name="T18" fmla="*/ 61551 w 173"/>
                <a:gd name="T19" fmla="*/ 33561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96">
                  <a:moveTo>
                    <a:pt x="172" y="95"/>
                  </a:moveTo>
                  <a:lnTo>
                    <a:pt x="172" y="95"/>
                  </a:lnTo>
                  <a:cubicBezTo>
                    <a:pt x="172" y="95"/>
                    <a:pt x="172" y="75"/>
                    <a:pt x="153" y="75"/>
                  </a:cubicBezTo>
                  <a:cubicBezTo>
                    <a:pt x="134" y="75"/>
                    <a:pt x="115" y="56"/>
                    <a:pt x="76" y="56"/>
                  </a:cubicBezTo>
                  <a:cubicBezTo>
                    <a:pt x="57" y="37"/>
                    <a:pt x="38" y="18"/>
                    <a:pt x="19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9" y="0"/>
                  </a:cubicBezTo>
                  <a:cubicBezTo>
                    <a:pt x="38" y="18"/>
                    <a:pt x="76" y="18"/>
                    <a:pt x="96" y="37"/>
                  </a:cubicBezTo>
                  <a:cubicBezTo>
                    <a:pt x="115" y="37"/>
                    <a:pt x="134" y="56"/>
                    <a:pt x="153" y="75"/>
                  </a:cubicBezTo>
                  <a:cubicBezTo>
                    <a:pt x="172" y="75"/>
                    <a:pt x="172" y="95"/>
                    <a:pt x="172" y="95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6" name="Freeform 101"/>
            <p:cNvSpPr/>
            <p:nvPr/>
          </p:nvSpPr>
          <p:spPr bwMode="auto">
            <a:xfrm>
              <a:off x="5767811" y="2419635"/>
              <a:ext cx="54538" cy="28016"/>
            </a:xfrm>
            <a:custGeom>
              <a:avLst/>
              <a:gdLst>
                <a:gd name="T0" fmla="*/ 54184 w 154"/>
                <a:gd name="T1" fmla="*/ 27657 h 78"/>
                <a:gd name="T2" fmla="*/ 54184 w 154"/>
                <a:gd name="T3" fmla="*/ 27657 h 78"/>
                <a:gd name="T4" fmla="*/ 47455 w 154"/>
                <a:gd name="T5" fmla="*/ 27657 h 78"/>
                <a:gd name="T6" fmla="*/ 26915 w 154"/>
                <a:gd name="T7" fmla="*/ 20473 h 78"/>
                <a:gd name="T8" fmla="*/ 13457 w 154"/>
                <a:gd name="T9" fmla="*/ 6824 h 78"/>
                <a:gd name="T10" fmla="*/ 0 w 154"/>
                <a:gd name="T11" fmla="*/ 0 h 78"/>
                <a:gd name="T12" fmla="*/ 13457 w 154"/>
                <a:gd name="T13" fmla="*/ 6824 h 78"/>
                <a:gd name="T14" fmla="*/ 33998 w 154"/>
                <a:gd name="T15" fmla="*/ 13649 h 78"/>
                <a:gd name="T16" fmla="*/ 47455 w 154"/>
                <a:gd name="T17" fmla="*/ 27657 h 78"/>
                <a:gd name="T18" fmla="*/ 54184 w 154"/>
                <a:gd name="T19" fmla="*/ 27657 h 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4" h="78">
                  <a:moveTo>
                    <a:pt x="153" y="77"/>
                  </a:moveTo>
                  <a:lnTo>
                    <a:pt x="153" y="77"/>
                  </a:lnTo>
                  <a:cubicBezTo>
                    <a:pt x="153" y="77"/>
                    <a:pt x="153" y="77"/>
                    <a:pt x="134" y="77"/>
                  </a:cubicBezTo>
                  <a:cubicBezTo>
                    <a:pt x="115" y="77"/>
                    <a:pt x="96" y="57"/>
                    <a:pt x="76" y="57"/>
                  </a:cubicBezTo>
                  <a:cubicBezTo>
                    <a:pt x="57" y="38"/>
                    <a:pt x="38" y="38"/>
                    <a:pt x="38" y="19"/>
                  </a:cubicBezTo>
                  <a:cubicBezTo>
                    <a:pt x="19" y="19"/>
                    <a:pt x="0" y="0"/>
                    <a:pt x="0" y="0"/>
                  </a:cubicBezTo>
                  <a:cubicBezTo>
                    <a:pt x="0" y="0"/>
                    <a:pt x="19" y="19"/>
                    <a:pt x="38" y="19"/>
                  </a:cubicBezTo>
                  <a:cubicBezTo>
                    <a:pt x="38" y="19"/>
                    <a:pt x="76" y="19"/>
                    <a:pt x="96" y="38"/>
                  </a:cubicBezTo>
                  <a:cubicBezTo>
                    <a:pt x="115" y="38"/>
                    <a:pt x="115" y="57"/>
                    <a:pt x="134" y="77"/>
                  </a:cubicBezTo>
                  <a:cubicBezTo>
                    <a:pt x="153" y="77"/>
                    <a:pt x="153" y="77"/>
                    <a:pt x="153" y="77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7" name="Freeform 102"/>
            <p:cNvSpPr/>
            <p:nvPr/>
          </p:nvSpPr>
          <p:spPr bwMode="auto">
            <a:xfrm>
              <a:off x="5182627" y="2817747"/>
              <a:ext cx="453996" cy="1966967"/>
            </a:xfrm>
            <a:custGeom>
              <a:avLst/>
              <a:gdLst>
                <a:gd name="T0" fmla="*/ 20522 w 1261"/>
                <a:gd name="T1" fmla="*/ 1966607 h 5462"/>
                <a:gd name="T2" fmla="*/ 453636 w 1261"/>
                <a:gd name="T3" fmla="*/ 1959765 h 5462"/>
                <a:gd name="T4" fmla="*/ 426274 w 1261"/>
                <a:gd name="T5" fmla="*/ 0 h 5462"/>
                <a:gd name="T6" fmla="*/ 0 w 1261"/>
                <a:gd name="T7" fmla="*/ 6842 h 5462"/>
                <a:gd name="T8" fmla="*/ 20522 w 1261"/>
                <a:gd name="T9" fmla="*/ 1966607 h 5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" h="5462">
                  <a:moveTo>
                    <a:pt x="57" y="5461"/>
                  </a:moveTo>
                  <a:lnTo>
                    <a:pt x="1260" y="5442"/>
                  </a:lnTo>
                  <a:lnTo>
                    <a:pt x="1184" y="0"/>
                  </a:lnTo>
                  <a:lnTo>
                    <a:pt x="0" y="19"/>
                  </a:lnTo>
                  <a:lnTo>
                    <a:pt x="57" y="5461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8" name="Freeform 103"/>
            <p:cNvSpPr/>
            <p:nvPr/>
          </p:nvSpPr>
          <p:spPr bwMode="auto">
            <a:xfrm>
              <a:off x="1553609" y="1300499"/>
              <a:ext cx="324283" cy="206428"/>
            </a:xfrm>
            <a:custGeom>
              <a:avLst/>
              <a:gdLst>
                <a:gd name="T0" fmla="*/ 323922 w 898"/>
                <a:gd name="T1" fmla="*/ 13666 h 574"/>
                <a:gd name="T2" fmla="*/ 323922 w 898"/>
                <a:gd name="T3" fmla="*/ 13666 h 574"/>
                <a:gd name="T4" fmla="*/ 110141 w 898"/>
                <a:gd name="T5" fmla="*/ 0 h 574"/>
                <a:gd name="T6" fmla="*/ 75835 w 898"/>
                <a:gd name="T7" fmla="*/ 27692 h 574"/>
                <a:gd name="T8" fmla="*/ 0 w 898"/>
                <a:gd name="T9" fmla="*/ 206068 h 574"/>
                <a:gd name="T10" fmla="*/ 323922 w 898"/>
                <a:gd name="T11" fmla="*/ 13666 h 5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8" h="574">
                  <a:moveTo>
                    <a:pt x="897" y="38"/>
                  </a:moveTo>
                  <a:lnTo>
                    <a:pt x="897" y="38"/>
                  </a:lnTo>
                  <a:cubicBezTo>
                    <a:pt x="305" y="0"/>
                    <a:pt x="305" y="0"/>
                    <a:pt x="305" y="0"/>
                  </a:cubicBezTo>
                  <a:cubicBezTo>
                    <a:pt x="305" y="0"/>
                    <a:pt x="229" y="0"/>
                    <a:pt x="210" y="77"/>
                  </a:cubicBezTo>
                  <a:cubicBezTo>
                    <a:pt x="0" y="573"/>
                    <a:pt x="0" y="573"/>
                    <a:pt x="0" y="573"/>
                  </a:cubicBezTo>
                  <a:lnTo>
                    <a:pt x="897" y="38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79" name="Freeform 104"/>
            <p:cNvSpPr/>
            <p:nvPr/>
          </p:nvSpPr>
          <p:spPr bwMode="auto">
            <a:xfrm>
              <a:off x="1932431" y="1141254"/>
              <a:ext cx="253530" cy="165143"/>
            </a:xfrm>
            <a:custGeom>
              <a:avLst/>
              <a:gdLst>
                <a:gd name="T0" fmla="*/ 150612 w 707"/>
                <a:gd name="T1" fmla="*/ 0 h 459"/>
                <a:gd name="T2" fmla="*/ 150612 w 707"/>
                <a:gd name="T3" fmla="*/ 0 h 459"/>
                <a:gd name="T4" fmla="*/ 239545 w 707"/>
                <a:gd name="T5" fmla="*/ 55048 h 459"/>
                <a:gd name="T6" fmla="*/ 157425 w 707"/>
                <a:gd name="T7" fmla="*/ 157947 h 459"/>
                <a:gd name="T8" fmla="*/ 0 w 707"/>
                <a:gd name="T9" fmla="*/ 164783 h 459"/>
                <a:gd name="T10" fmla="*/ 150612 w 707"/>
                <a:gd name="T11" fmla="*/ 0 h 4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7" h="459">
                  <a:moveTo>
                    <a:pt x="420" y="0"/>
                  </a:moveTo>
                  <a:lnTo>
                    <a:pt x="420" y="0"/>
                  </a:lnTo>
                  <a:cubicBezTo>
                    <a:pt x="420" y="0"/>
                    <a:pt x="706" y="0"/>
                    <a:pt x="668" y="153"/>
                  </a:cubicBezTo>
                  <a:cubicBezTo>
                    <a:pt x="668" y="153"/>
                    <a:pt x="630" y="420"/>
                    <a:pt x="439" y="439"/>
                  </a:cubicBezTo>
                  <a:cubicBezTo>
                    <a:pt x="0" y="458"/>
                    <a:pt x="0" y="458"/>
                    <a:pt x="0" y="458"/>
                  </a:cubicBezTo>
                  <a:lnTo>
                    <a:pt x="420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0" name="Freeform 105"/>
            <p:cNvSpPr/>
            <p:nvPr/>
          </p:nvSpPr>
          <p:spPr bwMode="auto">
            <a:xfrm>
              <a:off x="1403260" y="1981712"/>
              <a:ext cx="397983" cy="232969"/>
            </a:xfrm>
            <a:custGeom>
              <a:avLst/>
              <a:gdLst>
                <a:gd name="T0" fmla="*/ 397624 w 1108"/>
                <a:gd name="T1" fmla="*/ 102305 h 649"/>
                <a:gd name="T2" fmla="*/ 349492 w 1108"/>
                <a:gd name="T3" fmla="*/ 232610 h 649"/>
                <a:gd name="T4" fmla="*/ 0 w 1108"/>
                <a:gd name="T5" fmla="*/ 109485 h 649"/>
                <a:gd name="T6" fmla="*/ 40948 w 1108"/>
                <a:gd name="T7" fmla="*/ 0 h 649"/>
                <a:gd name="T8" fmla="*/ 397624 w 1108"/>
                <a:gd name="T9" fmla="*/ 102305 h 6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8" h="649">
                  <a:moveTo>
                    <a:pt x="1107" y="285"/>
                  </a:moveTo>
                  <a:lnTo>
                    <a:pt x="973" y="648"/>
                  </a:lnTo>
                  <a:lnTo>
                    <a:pt x="0" y="305"/>
                  </a:lnTo>
                  <a:lnTo>
                    <a:pt x="114" y="0"/>
                  </a:lnTo>
                  <a:lnTo>
                    <a:pt x="1107" y="28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1" name="Freeform 106"/>
            <p:cNvSpPr/>
            <p:nvPr/>
          </p:nvSpPr>
          <p:spPr bwMode="auto">
            <a:xfrm>
              <a:off x="1258807" y="1135356"/>
              <a:ext cx="680994" cy="1002652"/>
            </a:xfrm>
            <a:custGeom>
              <a:avLst/>
              <a:gdLst>
                <a:gd name="T0" fmla="*/ 41054 w 1891"/>
                <a:gd name="T1" fmla="*/ 370780 h 2788"/>
                <a:gd name="T2" fmla="*/ 41054 w 1891"/>
                <a:gd name="T3" fmla="*/ 370780 h 2788"/>
                <a:gd name="T4" fmla="*/ 267932 w 1891"/>
                <a:gd name="T5" fmla="*/ 40998 h 2788"/>
                <a:gd name="T6" fmla="*/ 350761 w 1891"/>
                <a:gd name="T7" fmla="*/ 0 h 2788"/>
                <a:gd name="T8" fmla="*/ 378130 w 1891"/>
                <a:gd name="T9" fmla="*/ 0 h 2788"/>
                <a:gd name="T10" fmla="*/ 378130 w 1891"/>
                <a:gd name="T11" fmla="*/ 0 h 2788"/>
                <a:gd name="T12" fmla="*/ 384972 w 1891"/>
                <a:gd name="T13" fmla="*/ 0 h 2788"/>
                <a:gd name="T14" fmla="*/ 384972 w 1891"/>
                <a:gd name="T15" fmla="*/ 308923 h 2788"/>
                <a:gd name="T16" fmla="*/ 384972 w 1891"/>
                <a:gd name="T17" fmla="*/ 308923 h 2788"/>
                <a:gd name="T18" fmla="*/ 371288 w 1891"/>
                <a:gd name="T19" fmla="*/ 288424 h 2788"/>
                <a:gd name="T20" fmla="*/ 364445 w 1891"/>
                <a:gd name="T21" fmla="*/ 295257 h 2788"/>
                <a:gd name="T22" fmla="*/ 295662 w 1891"/>
                <a:gd name="T23" fmla="*/ 370780 h 2788"/>
                <a:gd name="T24" fmla="*/ 384972 w 1891"/>
                <a:gd name="T25" fmla="*/ 570016 h 2788"/>
                <a:gd name="T26" fmla="*/ 384972 w 1891"/>
                <a:gd name="T27" fmla="*/ 597348 h 2788"/>
                <a:gd name="T28" fmla="*/ 467441 w 1891"/>
                <a:gd name="T29" fmla="*/ 604181 h 2788"/>
                <a:gd name="T30" fmla="*/ 591323 w 1891"/>
                <a:gd name="T31" fmla="*/ 672870 h 2788"/>
                <a:gd name="T32" fmla="*/ 680634 w 1891"/>
                <a:gd name="T33" fmla="*/ 714228 h 2788"/>
                <a:gd name="T34" fmla="*/ 680634 w 1891"/>
                <a:gd name="T35" fmla="*/ 748393 h 2788"/>
                <a:gd name="T36" fmla="*/ 666949 w 1891"/>
                <a:gd name="T37" fmla="*/ 768892 h 2788"/>
                <a:gd name="T38" fmla="*/ 666949 w 1891"/>
                <a:gd name="T39" fmla="*/ 768892 h 2788"/>
                <a:gd name="T40" fmla="*/ 522540 w 1891"/>
                <a:gd name="T41" fmla="*/ 1002292 h 2788"/>
                <a:gd name="T42" fmla="*/ 164937 w 1891"/>
                <a:gd name="T43" fmla="*/ 885772 h 2788"/>
                <a:gd name="T44" fmla="*/ 20527 w 1891"/>
                <a:gd name="T45" fmla="*/ 487660 h 2788"/>
                <a:gd name="T46" fmla="*/ 41054 w 1891"/>
                <a:gd name="T47" fmla="*/ 370780 h 27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91" h="2788">
                  <a:moveTo>
                    <a:pt x="114" y="1031"/>
                  </a:moveTo>
                  <a:lnTo>
                    <a:pt x="114" y="1031"/>
                  </a:lnTo>
                  <a:cubicBezTo>
                    <a:pt x="744" y="114"/>
                    <a:pt x="744" y="114"/>
                    <a:pt x="744" y="114"/>
                  </a:cubicBezTo>
                  <a:cubicBezTo>
                    <a:pt x="802" y="38"/>
                    <a:pt x="897" y="0"/>
                    <a:pt x="974" y="0"/>
                  </a:cubicBezTo>
                  <a:cubicBezTo>
                    <a:pt x="1050" y="0"/>
                    <a:pt x="1050" y="0"/>
                    <a:pt x="1050" y="0"/>
                  </a:cubicBezTo>
                  <a:cubicBezTo>
                    <a:pt x="1069" y="0"/>
                    <a:pt x="1069" y="0"/>
                    <a:pt x="1069" y="0"/>
                  </a:cubicBezTo>
                  <a:cubicBezTo>
                    <a:pt x="1069" y="859"/>
                    <a:pt x="1069" y="859"/>
                    <a:pt x="1069" y="859"/>
                  </a:cubicBezTo>
                  <a:cubicBezTo>
                    <a:pt x="1031" y="802"/>
                    <a:pt x="1031" y="802"/>
                    <a:pt x="1031" y="802"/>
                  </a:cubicBezTo>
                  <a:cubicBezTo>
                    <a:pt x="1012" y="821"/>
                    <a:pt x="1012" y="821"/>
                    <a:pt x="1012" y="821"/>
                  </a:cubicBezTo>
                  <a:cubicBezTo>
                    <a:pt x="1012" y="821"/>
                    <a:pt x="878" y="974"/>
                    <a:pt x="821" y="1031"/>
                  </a:cubicBezTo>
                  <a:cubicBezTo>
                    <a:pt x="783" y="1356"/>
                    <a:pt x="916" y="1527"/>
                    <a:pt x="1069" y="1585"/>
                  </a:cubicBezTo>
                  <a:cubicBezTo>
                    <a:pt x="1069" y="1661"/>
                    <a:pt x="1069" y="1661"/>
                    <a:pt x="1069" y="1661"/>
                  </a:cubicBezTo>
                  <a:cubicBezTo>
                    <a:pt x="1298" y="1680"/>
                    <a:pt x="1298" y="1680"/>
                    <a:pt x="1298" y="1680"/>
                  </a:cubicBezTo>
                  <a:cubicBezTo>
                    <a:pt x="1298" y="1680"/>
                    <a:pt x="1642" y="1852"/>
                    <a:pt x="1642" y="1871"/>
                  </a:cubicBezTo>
                  <a:cubicBezTo>
                    <a:pt x="1661" y="1871"/>
                    <a:pt x="1890" y="1986"/>
                    <a:pt x="1890" y="1986"/>
                  </a:cubicBezTo>
                  <a:cubicBezTo>
                    <a:pt x="1890" y="2081"/>
                    <a:pt x="1890" y="2081"/>
                    <a:pt x="1890" y="2081"/>
                  </a:cubicBezTo>
                  <a:cubicBezTo>
                    <a:pt x="1852" y="2138"/>
                    <a:pt x="1852" y="2138"/>
                    <a:pt x="1852" y="2138"/>
                  </a:cubicBezTo>
                  <a:cubicBezTo>
                    <a:pt x="1451" y="2787"/>
                    <a:pt x="1451" y="2787"/>
                    <a:pt x="1451" y="2787"/>
                  </a:cubicBezTo>
                  <a:cubicBezTo>
                    <a:pt x="458" y="2463"/>
                    <a:pt x="458" y="2463"/>
                    <a:pt x="458" y="2463"/>
                  </a:cubicBezTo>
                  <a:cubicBezTo>
                    <a:pt x="57" y="1356"/>
                    <a:pt x="57" y="1356"/>
                    <a:pt x="57" y="1356"/>
                  </a:cubicBezTo>
                  <a:cubicBezTo>
                    <a:pt x="0" y="1203"/>
                    <a:pt x="114" y="1031"/>
                    <a:pt x="114" y="1031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2" name="Freeform 107"/>
            <p:cNvSpPr/>
            <p:nvPr/>
          </p:nvSpPr>
          <p:spPr bwMode="auto">
            <a:xfrm>
              <a:off x="1017069" y="489530"/>
              <a:ext cx="1484331" cy="927453"/>
            </a:xfrm>
            <a:custGeom>
              <a:avLst/>
              <a:gdLst>
                <a:gd name="T0" fmla="*/ 1360187 w 4125"/>
                <a:gd name="T1" fmla="*/ 0 h 2579"/>
                <a:gd name="T2" fmla="*/ 1360187 w 4125"/>
                <a:gd name="T3" fmla="*/ 0 h 2579"/>
                <a:gd name="T4" fmla="*/ 418851 w 4125"/>
                <a:gd name="T5" fmla="*/ 0 h 2579"/>
                <a:gd name="T6" fmla="*/ 295067 w 4125"/>
                <a:gd name="T7" fmla="*/ 130541 h 2579"/>
                <a:gd name="T8" fmla="*/ 295067 w 4125"/>
                <a:gd name="T9" fmla="*/ 343435 h 2579"/>
                <a:gd name="T10" fmla="*/ 0 w 4125"/>
                <a:gd name="T11" fmla="*/ 446645 h 2579"/>
                <a:gd name="T12" fmla="*/ 295067 w 4125"/>
                <a:gd name="T13" fmla="*/ 514972 h 2579"/>
                <a:gd name="T14" fmla="*/ 295067 w 4125"/>
                <a:gd name="T15" fmla="*/ 803385 h 2579"/>
                <a:gd name="T16" fmla="*/ 418851 w 4125"/>
                <a:gd name="T17" fmla="*/ 927093 h 2579"/>
                <a:gd name="T18" fmla="*/ 1360187 w 4125"/>
                <a:gd name="T19" fmla="*/ 927093 h 2579"/>
                <a:gd name="T20" fmla="*/ 1483971 w 4125"/>
                <a:gd name="T21" fmla="*/ 803385 h 2579"/>
                <a:gd name="T22" fmla="*/ 1483971 w 4125"/>
                <a:gd name="T23" fmla="*/ 130541 h 2579"/>
                <a:gd name="T24" fmla="*/ 1360187 w 4125"/>
                <a:gd name="T25" fmla="*/ 0 h 25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25" h="2579">
                  <a:moveTo>
                    <a:pt x="3780" y="0"/>
                  </a:moveTo>
                  <a:lnTo>
                    <a:pt x="3780" y="0"/>
                  </a:lnTo>
                  <a:cubicBezTo>
                    <a:pt x="1164" y="0"/>
                    <a:pt x="1164" y="0"/>
                    <a:pt x="1164" y="0"/>
                  </a:cubicBezTo>
                  <a:cubicBezTo>
                    <a:pt x="973" y="0"/>
                    <a:pt x="820" y="172"/>
                    <a:pt x="820" y="363"/>
                  </a:cubicBezTo>
                  <a:cubicBezTo>
                    <a:pt x="820" y="955"/>
                    <a:pt x="820" y="955"/>
                    <a:pt x="820" y="955"/>
                  </a:cubicBezTo>
                  <a:cubicBezTo>
                    <a:pt x="496" y="1108"/>
                    <a:pt x="0" y="1242"/>
                    <a:pt x="0" y="1242"/>
                  </a:cubicBezTo>
                  <a:cubicBezTo>
                    <a:pt x="382" y="1394"/>
                    <a:pt x="649" y="1432"/>
                    <a:pt x="820" y="1432"/>
                  </a:cubicBezTo>
                  <a:cubicBezTo>
                    <a:pt x="820" y="2234"/>
                    <a:pt x="820" y="2234"/>
                    <a:pt x="820" y="2234"/>
                  </a:cubicBezTo>
                  <a:cubicBezTo>
                    <a:pt x="820" y="2425"/>
                    <a:pt x="973" y="2578"/>
                    <a:pt x="1164" y="2578"/>
                  </a:cubicBezTo>
                  <a:cubicBezTo>
                    <a:pt x="3780" y="2578"/>
                    <a:pt x="3780" y="2578"/>
                    <a:pt x="3780" y="2578"/>
                  </a:cubicBezTo>
                  <a:cubicBezTo>
                    <a:pt x="3971" y="2578"/>
                    <a:pt x="4124" y="2425"/>
                    <a:pt x="4124" y="2234"/>
                  </a:cubicBezTo>
                  <a:cubicBezTo>
                    <a:pt x="4124" y="363"/>
                    <a:pt x="4124" y="363"/>
                    <a:pt x="4124" y="363"/>
                  </a:cubicBezTo>
                  <a:cubicBezTo>
                    <a:pt x="4124" y="172"/>
                    <a:pt x="3971" y="0"/>
                    <a:pt x="378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3" name="Freeform 108"/>
            <p:cNvSpPr/>
            <p:nvPr/>
          </p:nvSpPr>
          <p:spPr bwMode="auto">
            <a:xfrm>
              <a:off x="1615518" y="1231197"/>
              <a:ext cx="515904" cy="654673"/>
            </a:xfrm>
            <a:custGeom>
              <a:avLst/>
              <a:gdLst>
                <a:gd name="T0" fmla="*/ 0 w 1434"/>
                <a:gd name="T1" fmla="*/ 495964 h 1815"/>
                <a:gd name="T2" fmla="*/ 0 w 1434"/>
                <a:gd name="T3" fmla="*/ 495964 h 1815"/>
                <a:gd name="T4" fmla="*/ 0 w 1434"/>
                <a:gd name="T5" fmla="*/ 461337 h 1815"/>
                <a:gd name="T6" fmla="*/ 199670 w 1434"/>
                <a:gd name="T7" fmla="*/ 406510 h 1815"/>
                <a:gd name="T8" fmla="*/ 199670 w 1434"/>
                <a:gd name="T9" fmla="*/ 406510 h 1815"/>
                <a:gd name="T10" fmla="*/ 316234 w 1434"/>
                <a:gd name="T11" fmla="*/ 75747 h 1815"/>
                <a:gd name="T12" fmla="*/ 432798 w 1434"/>
                <a:gd name="T13" fmla="*/ 14067 h 1815"/>
                <a:gd name="T14" fmla="*/ 494678 w 1434"/>
                <a:gd name="T15" fmla="*/ 137788 h 1815"/>
                <a:gd name="T16" fmla="*/ 323070 w 1434"/>
                <a:gd name="T17" fmla="*/ 654312 h 1815"/>
                <a:gd name="T18" fmla="*/ 144626 w 1434"/>
                <a:gd name="T19" fmla="*/ 592272 h 1815"/>
                <a:gd name="T20" fmla="*/ 144626 w 1434"/>
                <a:gd name="T21" fmla="*/ 578565 h 1815"/>
                <a:gd name="T22" fmla="*/ 48209 w 1434"/>
                <a:gd name="T23" fmla="*/ 543938 h 1815"/>
                <a:gd name="T24" fmla="*/ 0 w 1434"/>
                <a:gd name="T25" fmla="*/ 495964 h 18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34" h="1815">
                  <a:moveTo>
                    <a:pt x="0" y="1375"/>
                  </a:moveTo>
                  <a:lnTo>
                    <a:pt x="0" y="1375"/>
                  </a:lnTo>
                  <a:cubicBezTo>
                    <a:pt x="0" y="1279"/>
                    <a:pt x="0" y="1279"/>
                    <a:pt x="0" y="1279"/>
                  </a:cubicBezTo>
                  <a:cubicBezTo>
                    <a:pt x="344" y="1471"/>
                    <a:pt x="555" y="1127"/>
                    <a:pt x="555" y="1127"/>
                  </a:cubicBezTo>
                  <a:cubicBezTo>
                    <a:pt x="879" y="210"/>
                    <a:pt x="879" y="210"/>
                    <a:pt x="879" y="210"/>
                  </a:cubicBezTo>
                  <a:cubicBezTo>
                    <a:pt x="917" y="76"/>
                    <a:pt x="1070" y="0"/>
                    <a:pt x="1203" y="39"/>
                  </a:cubicBezTo>
                  <a:cubicBezTo>
                    <a:pt x="1356" y="96"/>
                    <a:pt x="1433" y="249"/>
                    <a:pt x="1375" y="382"/>
                  </a:cubicBezTo>
                  <a:cubicBezTo>
                    <a:pt x="898" y="1814"/>
                    <a:pt x="898" y="1814"/>
                    <a:pt x="898" y="1814"/>
                  </a:cubicBezTo>
                  <a:cubicBezTo>
                    <a:pt x="402" y="1642"/>
                    <a:pt x="402" y="1642"/>
                    <a:pt x="402" y="1642"/>
                  </a:cubicBezTo>
                  <a:cubicBezTo>
                    <a:pt x="402" y="1604"/>
                    <a:pt x="402" y="1604"/>
                    <a:pt x="402" y="1604"/>
                  </a:cubicBezTo>
                  <a:cubicBezTo>
                    <a:pt x="287" y="1566"/>
                    <a:pt x="153" y="1527"/>
                    <a:pt x="134" y="1508"/>
                  </a:cubicBezTo>
                  <a:cubicBezTo>
                    <a:pt x="134" y="1490"/>
                    <a:pt x="0" y="1375"/>
                    <a:pt x="0" y="1375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4" name="Freeform 109"/>
            <p:cNvSpPr/>
            <p:nvPr/>
          </p:nvSpPr>
          <p:spPr bwMode="auto">
            <a:xfrm>
              <a:off x="1739335" y="1884396"/>
              <a:ext cx="200466" cy="247714"/>
            </a:xfrm>
            <a:custGeom>
              <a:avLst/>
              <a:gdLst>
                <a:gd name="T0" fmla="*/ 41538 w 555"/>
                <a:gd name="T1" fmla="*/ 247354 h 688"/>
                <a:gd name="T2" fmla="*/ 41538 w 555"/>
                <a:gd name="T3" fmla="*/ 247354 h 688"/>
                <a:gd name="T4" fmla="*/ 0 w 555"/>
                <a:gd name="T5" fmla="*/ 178945 h 688"/>
                <a:gd name="T6" fmla="*/ 110527 w 555"/>
                <a:gd name="T7" fmla="*/ 48247 h 688"/>
                <a:gd name="T8" fmla="*/ 200105 w 555"/>
                <a:gd name="T9" fmla="*/ 0 h 688"/>
                <a:gd name="T10" fmla="*/ 41538 w 555"/>
                <a:gd name="T11" fmla="*/ 247354 h 6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5" h="688">
                  <a:moveTo>
                    <a:pt x="115" y="687"/>
                  </a:moveTo>
                  <a:lnTo>
                    <a:pt x="115" y="687"/>
                  </a:lnTo>
                  <a:cubicBezTo>
                    <a:pt x="0" y="497"/>
                    <a:pt x="0" y="497"/>
                    <a:pt x="0" y="497"/>
                  </a:cubicBezTo>
                  <a:cubicBezTo>
                    <a:pt x="306" y="134"/>
                    <a:pt x="306" y="134"/>
                    <a:pt x="306" y="134"/>
                  </a:cubicBezTo>
                  <a:cubicBezTo>
                    <a:pt x="554" y="0"/>
                    <a:pt x="554" y="0"/>
                    <a:pt x="554" y="0"/>
                  </a:cubicBezTo>
                  <a:cubicBezTo>
                    <a:pt x="554" y="0"/>
                    <a:pt x="401" y="363"/>
                    <a:pt x="115" y="687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5" name="Freeform 110"/>
            <p:cNvSpPr/>
            <p:nvPr/>
          </p:nvSpPr>
          <p:spPr bwMode="auto">
            <a:xfrm>
              <a:off x="1945696" y="1265111"/>
              <a:ext cx="151824" cy="150398"/>
            </a:xfrm>
            <a:custGeom>
              <a:avLst/>
              <a:gdLst>
                <a:gd name="T0" fmla="*/ 62028 w 421"/>
                <a:gd name="T1" fmla="*/ 136466 h 421"/>
                <a:gd name="T2" fmla="*/ 62028 w 421"/>
                <a:gd name="T3" fmla="*/ 136466 h 421"/>
                <a:gd name="T4" fmla="*/ 144611 w 421"/>
                <a:gd name="T5" fmla="*/ 88595 h 421"/>
                <a:gd name="T6" fmla="*/ 89796 w 421"/>
                <a:gd name="T7" fmla="*/ 13575 h 421"/>
                <a:gd name="T8" fmla="*/ 6852 w 421"/>
                <a:gd name="T9" fmla="*/ 61445 h 421"/>
                <a:gd name="T10" fmla="*/ 62028 w 421"/>
                <a:gd name="T11" fmla="*/ 136466 h 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1" h="421">
                  <a:moveTo>
                    <a:pt x="172" y="382"/>
                  </a:moveTo>
                  <a:lnTo>
                    <a:pt x="172" y="382"/>
                  </a:lnTo>
                  <a:cubicBezTo>
                    <a:pt x="268" y="420"/>
                    <a:pt x="382" y="343"/>
                    <a:pt x="401" y="248"/>
                  </a:cubicBezTo>
                  <a:cubicBezTo>
                    <a:pt x="420" y="153"/>
                    <a:pt x="363" y="57"/>
                    <a:pt x="249" y="38"/>
                  </a:cubicBezTo>
                  <a:cubicBezTo>
                    <a:pt x="153" y="0"/>
                    <a:pt x="38" y="57"/>
                    <a:pt x="19" y="172"/>
                  </a:cubicBezTo>
                  <a:cubicBezTo>
                    <a:pt x="0" y="267"/>
                    <a:pt x="57" y="362"/>
                    <a:pt x="172" y="382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6" name="Freeform 111"/>
            <p:cNvSpPr/>
            <p:nvPr/>
          </p:nvSpPr>
          <p:spPr bwMode="auto">
            <a:xfrm>
              <a:off x="1932431" y="1312295"/>
              <a:ext cx="157719" cy="112061"/>
            </a:xfrm>
            <a:custGeom>
              <a:avLst/>
              <a:gdLst>
                <a:gd name="T0" fmla="*/ 157361 w 440"/>
                <a:gd name="T1" fmla="*/ 48913 h 307"/>
                <a:gd name="T2" fmla="*/ 136929 w 440"/>
                <a:gd name="T3" fmla="*/ 111696 h 307"/>
                <a:gd name="T4" fmla="*/ 0 w 440"/>
                <a:gd name="T5" fmla="*/ 69719 h 307"/>
                <a:gd name="T6" fmla="*/ 20432 w 440"/>
                <a:gd name="T7" fmla="*/ 0 h 307"/>
                <a:gd name="T8" fmla="*/ 157361 w 440"/>
                <a:gd name="T9" fmla="*/ 48913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0" h="307">
                  <a:moveTo>
                    <a:pt x="439" y="134"/>
                  </a:moveTo>
                  <a:lnTo>
                    <a:pt x="382" y="306"/>
                  </a:lnTo>
                  <a:lnTo>
                    <a:pt x="0" y="191"/>
                  </a:lnTo>
                  <a:lnTo>
                    <a:pt x="57" y="0"/>
                  </a:lnTo>
                  <a:lnTo>
                    <a:pt x="439" y="134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7" name="Freeform 112"/>
            <p:cNvSpPr/>
            <p:nvPr/>
          </p:nvSpPr>
          <p:spPr bwMode="auto">
            <a:xfrm>
              <a:off x="666254" y="2022998"/>
              <a:ext cx="1155626" cy="2033319"/>
            </a:xfrm>
            <a:custGeom>
              <a:avLst/>
              <a:gdLst>
                <a:gd name="T0" fmla="*/ 0 w 3209"/>
                <a:gd name="T1" fmla="*/ 1868164 h 5651"/>
                <a:gd name="T2" fmla="*/ 460594 w 3209"/>
                <a:gd name="T3" fmla="*/ 2032959 h 5651"/>
                <a:gd name="T4" fmla="*/ 1155266 w 3209"/>
                <a:gd name="T5" fmla="*/ 164796 h 5651"/>
                <a:gd name="T6" fmla="*/ 694312 w 3209"/>
                <a:gd name="T7" fmla="*/ 0 h 5651"/>
                <a:gd name="T8" fmla="*/ 0 w 3209"/>
                <a:gd name="T9" fmla="*/ 1868164 h 56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09" h="5651">
                  <a:moveTo>
                    <a:pt x="0" y="5192"/>
                  </a:moveTo>
                  <a:lnTo>
                    <a:pt x="1279" y="5650"/>
                  </a:lnTo>
                  <a:lnTo>
                    <a:pt x="3208" y="458"/>
                  </a:lnTo>
                  <a:lnTo>
                    <a:pt x="1928" y="0"/>
                  </a:lnTo>
                  <a:lnTo>
                    <a:pt x="0" y="5192"/>
                  </a:lnTo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8" name="Freeform 113"/>
            <p:cNvSpPr/>
            <p:nvPr/>
          </p:nvSpPr>
          <p:spPr bwMode="auto">
            <a:xfrm>
              <a:off x="2097520" y="1801825"/>
              <a:ext cx="412723" cy="701856"/>
            </a:xfrm>
            <a:custGeom>
              <a:avLst/>
              <a:gdLst>
                <a:gd name="T0" fmla="*/ 412363 w 1147"/>
                <a:gd name="T1" fmla="*/ 639165 h 1948"/>
                <a:gd name="T2" fmla="*/ 254399 w 1147"/>
                <a:gd name="T3" fmla="*/ 701496 h 1948"/>
                <a:gd name="T4" fmla="*/ 0 w 1147"/>
                <a:gd name="T5" fmla="*/ 61971 h 1948"/>
                <a:gd name="T6" fmla="*/ 158324 w 1147"/>
                <a:gd name="T7" fmla="*/ 0 h 1948"/>
                <a:gd name="T8" fmla="*/ 412363 w 1147"/>
                <a:gd name="T9" fmla="*/ 639165 h 1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7" h="1948">
                  <a:moveTo>
                    <a:pt x="1146" y="1774"/>
                  </a:moveTo>
                  <a:lnTo>
                    <a:pt x="707" y="1947"/>
                  </a:lnTo>
                  <a:lnTo>
                    <a:pt x="0" y="172"/>
                  </a:lnTo>
                  <a:lnTo>
                    <a:pt x="440" y="0"/>
                  </a:lnTo>
                  <a:lnTo>
                    <a:pt x="1146" y="1774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9" name="Freeform 114"/>
            <p:cNvSpPr/>
            <p:nvPr/>
          </p:nvSpPr>
          <p:spPr bwMode="auto">
            <a:xfrm>
              <a:off x="2082780" y="1733998"/>
              <a:ext cx="185726" cy="199055"/>
            </a:xfrm>
            <a:custGeom>
              <a:avLst/>
              <a:gdLst>
                <a:gd name="T0" fmla="*/ 172049 w 516"/>
                <a:gd name="T1" fmla="*/ 68504 h 555"/>
                <a:gd name="T2" fmla="*/ 172049 w 516"/>
                <a:gd name="T3" fmla="*/ 68504 h 555"/>
                <a:gd name="T4" fmla="*/ 123817 w 516"/>
                <a:gd name="T5" fmla="*/ 177894 h 555"/>
                <a:gd name="T6" fmla="*/ 20516 w 516"/>
                <a:gd name="T7" fmla="*/ 130193 h 555"/>
                <a:gd name="T8" fmla="*/ 61909 w 516"/>
                <a:gd name="T9" fmla="*/ 20443 h 555"/>
                <a:gd name="T10" fmla="*/ 172049 w 516"/>
                <a:gd name="T11" fmla="*/ 68504 h 5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6" h="555">
                  <a:moveTo>
                    <a:pt x="478" y="191"/>
                  </a:moveTo>
                  <a:lnTo>
                    <a:pt x="478" y="191"/>
                  </a:lnTo>
                  <a:cubicBezTo>
                    <a:pt x="515" y="325"/>
                    <a:pt x="458" y="458"/>
                    <a:pt x="344" y="496"/>
                  </a:cubicBezTo>
                  <a:cubicBezTo>
                    <a:pt x="229" y="554"/>
                    <a:pt x="96" y="477"/>
                    <a:pt x="57" y="363"/>
                  </a:cubicBezTo>
                  <a:cubicBezTo>
                    <a:pt x="0" y="229"/>
                    <a:pt x="57" y="96"/>
                    <a:pt x="172" y="57"/>
                  </a:cubicBezTo>
                  <a:cubicBezTo>
                    <a:pt x="286" y="0"/>
                    <a:pt x="420" y="77"/>
                    <a:pt x="478" y="191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0" name="Freeform 115"/>
            <p:cNvSpPr/>
            <p:nvPr/>
          </p:nvSpPr>
          <p:spPr bwMode="auto">
            <a:xfrm>
              <a:off x="2097520" y="1754641"/>
              <a:ext cx="150349" cy="137127"/>
            </a:xfrm>
            <a:custGeom>
              <a:avLst/>
              <a:gdLst>
                <a:gd name="T0" fmla="*/ 102494 w 421"/>
                <a:gd name="T1" fmla="*/ 123164 h 383"/>
                <a:gd name="T2" fmla="*/ 102494 w 421"/>
                <a:gd name="T3" fmla="*/ 123164 h 383"/>
                <a:gd name="T4" fmla="*/ 13571 w 421"/>
                <a:gd name="T5" fmla="*/ 95953 h 383"/>
                <a:gd name="T6" fmla="*/ 54640 w 421"/>
                <a:gd name="T7" fmla="*/ 13963 h 383"/>
                <a:gd name="T8" fmla="*/ 136421 w 421"/>
                <a:gd name="T9" fmla="*/ 41174 h 383"/>
                <a:gd name="T10" fmla="*/ 102494 w 421"/>
                <a:gd name="T11" fmla="*/ 123164 h 3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1" h="383">
                  <a:moveTo>
                    <a:pt x="287" y="344"/>
                  </a:moveTo>
                  <a:lnTo>
                    <a:pt x="287" y="344"/>
                  </a:lnTo>
                  <a:cubicBezTo>
                    <a:pt x="191" y="382"/>
                    <a:pt x="77" y="344"/>
                    <a:pt x="38" y="268"/>
                  </a:cubicBezTo>
                  <a:cubicBezTo>
                    <a:pt x="0" y="172"/>
                    <a:pt x="58" y="76"/>
                    <a:pt x="153" y="39"/>
                  </a:cubicBezTo>
                  <a:cubicBezTo>
                    <a:pt x="248" y="0"/>
                    <a:pt x="344" y="39"/>
                    <a:pt x="382" y="115"/>
                  </a:cubicBezTo>
                  <a:cubicBezTo>
                    <a:pt x="420" y="210"/>
                    <a:pt x="363" y="306"/>
                    <a:pt x="287" y="344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1" name="Freeform 116"/>
            <p:cNvSpPr/>
            <p:nvPr/>
          </p:nvSpPr>
          <p:spPr bwMode="auto">
            <a:xfrm>
              <a:off x="2418855" y="2152753"/>
              <a:ext cx="275640" cy="336183"/>
            </a:xfrm>
            <a:custGeom>
              <a:avLst/>
              <a:gdLst>
                <a:gd name="T0" fmla="*/ 275280 w 765"/>
                <a:gd name="T1" fmla="*/ 267149 h 935"/>
                <a:gd name="T2" fmla="*/ 103050 w 765"/>
                <a:gd name="T3" fmla="*/ 335823 h 935"/>
                <a:gd name="T4" fmla="*/ 0 w 765"/>
                <a:gd name="T5" fmla="*/ 68315 h 935"/>
                <a:gd name="T6" fmla="*/ 171870 w 765"/>
                <a:gd name="T7" fmla="*/ 0 h 935"/>
                <a:gd name="T8" fmla="*/ 275280 w 765"/>
                <a:gd name="T9" fmla="*/ 267149 h 9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5" h="935">
                  <a:moveTo>
                    <a:pt x="764" y="743"/>
                  </a:moveTo>
                  <a:lnTo>
                    <a:pt x="286" y="934"/>
                  </a:lnTo>
                  <a:lnTo>
                    <a:pt x="0" y="190"/>
                  </a:lnTo>
                  <a:lnTo>
                    <a:pt x="477" y="0"/>
                  </a:lnTo>
                  <a:lnTo>
                    <a:pt x="764" y="743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2" name="Freeform 117"/>
            <p:cNvSpPr/>
            <p:nvPr/>
          </p:nvSpPr>
          <p:spPr bwMode="auto">
            <a:xfrm>
              <a:off x="2398219" y="2090825"/>
              <a:ext cx="206362" cy="206428"/>
            </a:xfrm>
            <a:custGeom>
              <a:avLst/>
              <a:gdLst>
                <a:gd name="T0" fmla="*/ 192341 w 574"/>
                <a:gd name="T1" fmla="*/ 68809 h 573"/>
                <a:gd name="T2" fmla="*/ 192341 w 574"/>
                <a:gd name="T3" fmla="*/ 68809 h 573"/>
                <a:gd name="T4" fmla="*/ 137335 w 574"/>
                <a:gd name="T5" fmla="*/ 185533 h 573"/>
                <a:gd name="T6" fmla="*/ 20852 w 574"/>
                <a:gd name="T7" fmla="*/ 137619 h 573"/>
                <a:gd name="T8" fmla="*/ 68667 w 574"/>
                <a:gd name="T9" fmla="*/ 13690 h 573"/>
                <a:gd name="T10" fmla="*/ 192341 w 574"/>
                <a:gd name="T11" fmla="*/ 68809 h 5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" h="573">
                  <a:moveTo>
                    <a:pt x="535" y="191"/>
                  </a:moveTo>
                  <a:lnTo>
                    <a:pt x="535" y="191"/>
                  </a:lnTo>
                  <a:cubicBezTo>
                    <a:pt x="573" y="324"/>
                    <a:pt x="516" y="458"/>
                    <a:pt x="382" y="515"/>
                  </a:cubicBezTo>
                  <a:cubicBezTo>
                    <a:pt x="248" y="572"/>
                    <a:pt x="115" y="496"/>
                    <a:pt x="58" y="382"/>
                  </a:cubicBezTo>
                  <a:cubicBezTo>
                    <a:pt x="0" y="248"/>
                    <a:pt x="77" y="95"/>
                    <a:pt x="191" y="38"/>
                  </a:cubicBezTo>
                  <a:cubicBezTo>
                    <a:pt x="325" y="0"/>
                    <a:pt x="478" y="57"/>
                    <a:pt x="535" y="191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3" name="Freeform 118"/>
            <p:cNvSpPr/>
            <p:nvPr/>
          </p:nvSpPr>
          <p:spPr bwMode="auto">
            <a:xfrm>
              <a:off x="2598684" y="2117365"/>
              <a:ext cx="247634" cy="302270"/>
            </a:xfrm>
            <a:custGeom>
              <a:avLst/>
              <a:gdLst>
                <a:gd name="T0" fmla="*/ 247274 w 688"/>
                <a:gd name="T1" fmla="*/ 240377 h 840"/>
                <a:gd name="T2" fmla="*/ 96462 w 688"/>
                <a:gd name="T3" fmla="*/ 301910 h 840"/>
                <a:gd name="T4" fmla="*/ 0 w 688"/>
                <a:gd name="T5" fmla="*/ 61893 h 840"/>
                <a:gd name="T6" fmla="*/ 151172 w 688"/>
                <a:gd name="T7" fmla="*/ 0 h 840"/>
                <a:gd name="T8" fmla="*/ 247274 w 688"/>
                <a:gd name="T9" fmla="*/ 240377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8" h="840">
                  <a:moveTo>
                    <a:pt x="687" y="668"/>
                  </a:moveTo>
                  <a:lnTo>
                    <a:pt x="268" y="839"/>
                  </a:lnTo>
                  <a:lnTo>
                    <a:pt x="0" y="172"/>
                  </a:lnTo>
                  <a:lnTo>
                    <a:pt x="420" y="0"/>
                  </a:lnTo>
                  <a:lnTo>
                    <a:pt x="687" y="668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4" name="Freeform 119"/>
            <p:cNvSpPr/>
            <p:nvPr/>
          </p:nvSpPr>
          <p:spPr bwMode="auto">
            <a:xfrm>
              <a:off x="2578048" y="2055437"/>
              <a:ext cx="191622" cy="194632"/>
            </a:xfrm>
            <a:custGeom>
              <a:avLst/>
              <a:gdLst>
                <a:gd name="T0" fmla="*/ 170848 w 535"/>
                <a:gd name="T1" fmla="*/ 69356 h 536"/>
                <a:gd name="T2" fmla="*/ 170848 w 535"/>
                <a:gd name="T3" fmla="*/ 69356 h 536"/>
                <a:gd name="T4" fmla="*/ 129658 w 535"/>
                <a:gd name="T5" fmla="*/ 173571 h 536"/>
                <a:gd name="T6" fmla="*/ 20416 w 535"/>
                <a:gd name="T7" fmla="*/ 131812 h 536"/>
                <a:gd name="T8" fmla="*/ 68411 w 535"/>
                <a:gd name="T9" fmla="*/ 21061 h 536"/>
                <a:gd name="T10" fmla="*/ 170848 w 535"/>
                <a:gd name="T11" fmla="*/ 69356 h 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5" h="536">
                  <a:moveTo>
                    <a:pt x="477" y="191"/>
                  </a:moveTo>
                  <a:lnTo>
                    <a:pt x="477" y="191"/>
                  </a:lnTo>
                  <a:cubicBezTo>
                    <a:pt x="534" y="306"/>
                    <a:pt x="477" y="439"/>
                    <a:pt x="362" y="478"/>
                  </a:cubicBezTo>
                  <a:cubicBezTo>
                    <a:pt x="229" y="535"/>
                    <a:pt x="95" y="478"/>
                    <a:pt x="57" y="363"/>
                  </a:cubicBezTo>
                  <a:cubicBezTo>
                    <a:pt x="0" y="229"/>
                    <a:pt x="57" y="96"/>
                    <a:pt x="191" y="58"/>
                  </a:cubicBezTo>
                  <a:cubicBezTo>
                    <a:pt x="305" y="0"/>
                    <a:pt x="439" y="58"/>
                    <a:pt x="477" y="191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5" name="Freeform 120"/>
            <p:cNvSpPr/>
            <p:nvPr/>
          </p:nvSpPr>
          <p:spPr bwMode="auto">
            <a:xfrm>
              <a:off x="2756403" y="2090825"/>
              <a:ext cx="226998" cy="268357"/>
            </a:xfrm>
            <a:custGeom>
              <a:avLst/>
              <a:gdLst>
                <a:gd name="T0" fmla="*/ 226638 w 631"/>
                <a:gd name="T1" fmla="*/ 212885 h 745"/>
                <a:gd name="T2" fmla="*/ 89216 w 631"/>
                <a:gd name="T3" fmla="*/ 267997 h 745"/>
                <a:gd name="T4" fmla="*/ 0 w 631"/>
                <a:gd name="T5" fmla="*/ 55112 h 745"/>
                <a:gd name="T6" fmla="*/ 137422 w 631"/>
                <a:gd name="T7" fmla="*/ 0 h 745"/>
                <a:gd name="T8" fmla="*/ 226638 w 631"/>
                <a:gd name="T9" fmla="*/ 212885 h 7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1" h="745">
                  <a:moveTo>
                    <a:pt x="630" y="591"/>
                  </a:moveTo>
                  <a:lnTo>
                    <a:pt x="248" y="744"/>
                  </a:lnTo>
                  <a:lnTo>
                    <a:pt x="0" y="153"/>
                  </a:lnTo>
                  <a:lnTo>
                    <a:pt x="382" y="0"/>
                  </a:lnTo>
                  <a:lnTo>
                    <a:pt x="630" y="591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6" name="Freeform 121"/>
            <p:cNvSpPr/>
            <p:nvPr/>
          </p:nvSpPr>
          <p:spPr bwMode="auto">
            <a:xfrm>
              <a:off x="2743137" y="2034794"/>
              <a:ext cx="172459" cy="172515"/>
            </a:xfrm>
            <a:custGeom>
              <a:avLst/>
              <a:gdLst>
                <a:gd name="T0" fmla="*/ 151217 w 479"/>
                <a:gd name="T1" fmla="*/ 55219 h 478"/>
                <a:gd name="T2" fmla="*/ 151217 w 479"/>
                <a:gd name="T3" fmla="*/ 55219 h 478"/>
                <a:gd name="T4" fmla="*/ 109812 w 479"/>
                <a:gd name="T5" fmla="*/ 151582 h 478"/>
                <a:gd name="T6" fmla="*/ 13682 w 479"/>
                <a:gd name="T7" fmla="*/ 110438 h 478"/>
                <a:gd name="T8" fmla="*/ 55086 w 479"/>
                <a:gd name="T9" fmla="*/ 13715 h 478"/>
                <a:gd name="T10" fmla="*/ 151217 w 479"/>
                <a:gd name="T11" fmla="*/ 55219 h 4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9" h="478">
                  <a:moveTo>
                    <a:pt x="420" y="153"/>
                  </a:moveTo>
                  <a:lnTo>
                    <a:pt x="420" y="153"/>
                  </a:lnTo>
                  <a:cubicBezTo>
                    <a:pt x="478" y="267"/>
                    <a:pt x="420" y="382"/>
                    <a:pt x="305" y="420"/>
                  </a:cubicBezTo>
                  <a:cubicBezTo>
                    <a:pt x="210" y="477"/>
                    <a:pt x="96" y="420"/>
                    <a:pt x="38" y="306"/>
                  </a:cubicBezTo>
                  <a:cubicBezTo>
                    <a:pt x="0" y="210"/>
                    <a:pt x="57" y="77"/>
                    <a:pt x="153" y="38"/>
                  </a:cubicBezTo>
                  <a:cubicBezTo>
                    <a:pt x="267" y="0"/>
                    <a:pt x="382" y="57"/>
                    <a:pt x="420" y="153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7" name="Freeform 122"/>
            <p:cNvSpPr/>
            <p:nvPr/>
          </p:nvSpPr>
          <p:spPr bwMode="auto">
            <a:xfrm>
              <a:off x="2309778" y="2447651"/>
              <a:ext cx="69278" cy="67826"/>
            </a:xfrm>
            <a:custGeom>
              <a:avLst/>
              <a:gdLst>
                <a:gd name="T0" fmla="*/ 6856 w 192"/>
                <a:gd name="T1" fmla="*/ 0 h 191"/>
                <a:gd name="T2" fmla="*/ 68917 w 192"/>
                <a:gd name="T3" fmla="*/ 40483 h 191"/>
                <a:gd name="T4" fmla="*/ 48350 w 192"/>
                <a:gd name="T5" fmla="*/ 60724 h 191"/>
                <a:gd name="T6" fmla="*/ 13711 w 192"/>
                <a:gd name="T7" fmla="*/ 67471 h 191"/>
                <a:gd name="T8" fmla="*/ 0 w 192"/>
                <a:gd name="T9" fmla="*/ 47230 h 191"/>
                <a:gd name="T10" fmla="*/ 6856 w 192"/>
                <a:gd name="T11" fmla="*/ 0 h 1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2" h="191">
                  <a:moveTo>
                    <a:pt x="19" y="0"/>
                  </a:moveTo>
                  <a:lnTo>
                    <a:pt x="191" y="114"/>
                  </a:lnTo>
                  <a:lnTo>
                    <a:pt x="134" y="171"/>
                  </a:lnTo>
                  <a:lnTo>
                    <a:pt x="38" y="190"/>
                  </a:lnTo>
                  <a:lnTo>
                    <a:pt x="0" y="133"/>
                  </a:lnTo>
                  <a:lnTo>
                    <a:pt x="19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8" name="Freeform 123"/>
            <p:cNvSpPr/>
            <p:nvPr/>
          </p:nvSpPr>
          <p:spPr bwMode="auto">
            <a:xfrm>
              <a:off x="2041508" y="2323794"/>
              <a:ext cx="418620" cy="446770"/>
            </a:xfrm>
            <a:custGeom>
              <a:avLst/>
              <a:gdLst>
                <a:gd name="T0" fmla="*/ 102769 w 1165"/>
                <a:gd name="T1" fmla="*/ 191884 h 1241"/>
                <a:gd name="T2" fmla="*/ 102769 w 1165"/>
                <a:gd name="T3" fmla="*/ 191884 h 1241"/>
                <a:gd name="T4" fmla="*/ 27309 w 1165"/>
                <a:gd name="T5" fmla="*/ 123483 h 1241"/>
                <a:gd name="T6" fmla="*/ 40964 w 1165"/>
                <a:gd name="T7" fmla="*/ 34201 h 1241"/>
                <a:gd name="T8" fmla="*/ 157746 w 1165"/>
                <a:gd name="T9" fmla="*/ 34201 h 1241"/>
                <a:gd name="T10" fmla="*/ 280996 w 1165"/>
                <a:gd name="T11" fmla="*/ 130323 h 1241"/>
                <a:gd name="T12" fmla="*/ 418261 w 1165"/>
                <a:gd name="T13" fmla="*/ 446410 h 1241"/>
                <a:gd name="T14" fmla="*/ 102769 w 1165"/>
                <a:gd name="T15" fmla="*/ 191884 h 1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5" h="1241">
                  <a:moveTo>
                    <a:pt x="286" y="533"/>
                  </a:moveTo>
                  <a:lnTo>
                    <a:pt x="286" y="533"/>
                  </a:lnTo>
                  <a:cubicBezTo>
                    <a:pt x="76" y="343"/>
                    <a:pt x="76" y="343"/>
                    <a:pt x="76" y="343"/>
                  </a:cubicBezTo>
                  <a:cubicBezTo>
                    <a:pt x="76" y="343"/>
                    <a:pt x="0" y="229"/>
                    <a:pt x="114" y="95"/>
                  </a:cubicBezTo>
                  <a:cubicBezTo>
                    <a:pt x="114" y="95"/>
                    <a:pt x="248" y="0"/>
                    <a:pt x="439" y="95"/>
                  </a:cubicBezTo>
                  <a:cubicBezTo>
                    <a:pt x="782" y="362"/>
                    <a:pt x="782" y="362"/>
                    <a:pt x="782" y="362"/>
                  </a:cubicBezTo>
                  <a:cubicBezTo>
                    <a:pt x="1164" y="1240"/>
                    <a:pt x="1164" y="1240"/>
                    <a:pt x="1164" y="1240"/>
                  </a:cubicBezTo>
                  <a:lnTo>
                    <a:pt x="286" y="533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99" name="Freeform 124"/>
            <p:cNvSpPr/>
            <p:nvPr/>
          </p:nvSpPr>
          <p:spPr bwMode="auto">
            <a:xfrm>
              <a:off x="2056248" y="2385722"/>
              <a:ext cx="144453" cy="129755"/>
            </a:xfrm>
            <a:custGeom>
              <a:avLst/>
              <a:gdLst>
                <a:gd name="T0" fmla="*/ 20790 w 403"/>
                <a:gd name="T1" fmla="*/ 54124 h 362"/>
                <a:gd name="T2" fmla="*/ 20790 w 403"/>
                <a:gd name="T3" fmla="*/ 54124 h 362"/>
                <a:gd name="T4" fmla="*/ 34411 w 403"/>
                <a:gd name="T5" fmla="*/ 0 h 362"/>
                <a:gd name="T6" fmla="*/ 123305 w 403"/>
                <a:gd name="T7" fmla="*/ 54124 h 362"/>
                <a:gd name="T8" fmla="*/ 116494 w 403"/>
                <a:gd name="T9" fmla="*/ 122586 h 362"/>
                <a:gd name="T10" fmla="*/ 102873 w 403"/>
                <a:gd name="T11" fmla="*/ 129397 h 362"/>
                <a:gd name="T12" fmla="*/ 20790 w 403"/>
                <a:gd name="T13" fmla="*/ 54124 h 3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3" h="362">
                  <a:moveTo>
                    <a:pt x="58" y="151"/>
                  </a:moveTo>
                  <a:lnTo>
                    <a:pt x="58" y="151"/>
                  </a:lnTo>
                  <a:cubicBezTo>
                    <a:pt x="58" y="151"/>
                    <a:pt x="0" y="38"/>
                    <a:pt x="96" y="0"/>
                  </a:cubicBezTo>
                  <a:cubicBezTo>
                    <a:pt x="96" y="0"/>
                    <a:pt x="173" y="0"/>
                    <a:pt x="344" y="151"/>
                  </a:cubicBezTo>
                  <a:cubicBezTo>
                    <a:pt x="344" y="151"/>
                    <a:pt x="402" y="266"/>
                    <a:pt x="325" y="342"/>
                  </a:cubicBezTo>
                  <a:cubicBezTo>
                    <a:pt x="287" y="361"/>
                    <a:pt x="287" y="361"/>
                    <a:pt x="287" y="361"/>
                  </a:cubicBezTo>
                  <a:lnTo>
                    <a:pt x="58" y="151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0" name="Freeform 125"/>
            <p:cNvSpPr/>
            <p:nvPr/>
          </p:nvSpPr>
          <p:spPr bwMode="auto">
            <a:xfrm>
              <a:off x="2330414" y="2241222"/>
              <a:ext cx="742902" cy="591269"/>
            </a:xfrm>
            <a:custGeom>
              <a:avLst/>
              <a:gdLst>
                <a:gd name="T0" fmla="*/ 0 w 2063"/>
                <a:gd name="T1" fmla="*/ 253864 h 1642"/>
                <a:gd name="T2" fmla="*/ 0 w 2063"/>
                <a:gd name="T3" fmla="*/ 253864 h 1642"/>
                <a:gd name="T4" fmla="*/ 82465 w 2063"/>
                <a:gd name="T5" fmla="*/ 453354 h 1642"/>
                <a:gd name="T6" fmla="*/ 55096 w 2063"/>
                <a:gd name="T7" fmla="*/ 460196 h 1642"/>
                <a:gd name="T8" fmla="*/ 110193 w 2063"/>
                <a:gd name="T9" fmla="*/ 494405 h 1642"/>
                <a:gd name="T10" fmla="*/ 123877 w 2063"/>
                <a:gd name="T11" fmla="*/ 522132 h 1642"/>
                <a:gd name="T12" fmla="*/ 330219 w 2063"/>
                <a:gd name="T13" fmla="*/ 542657 h 1642"/>
                <a:gd name="T14" fmla="*/ 330219 w 2063"/>
                <a:gd name="T15" fmla="*/ 542657 h 1642"/>
                <a:gd name="T16" fmla="*/ 378113 w 2063"/>
                <a:gd name="T17" fmla="*/ 528973 h 1642"/>
                <a:gd name="T18" fmla="*/ 584815 w 2063"/>
                <a:gd name="T19" fmla="*/ 446513 h 1642"/>
                <a:gd name="T20" fmla="*/ 715174 w 2063"/>
                <a:gd name="T21" fmla="*/ 226497 h 1642"/>
                <a:gd name="T22" fmla="*/ 708332 w 2063"/>
                <a:gd name="T23" fmla="*/ 212814 h 1642"/>
                <a:gd name="T24" fmla="*/ 625867 w 2063"/>
                <a:gd name="T25" fmla="*/ 0 h 1642"/>
                <a:gd name="T26" fmla="*/ 0 w 2063"/>
                <a:gd name="T27" fmla="*/ 253864 h 16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63" h="1642">
                  <a:moveTo>
                    <a:pt x="0" y="705"/>
                  </a:moveTo>
                  <a:lnTo>
                    <a:pt x="0" y="705"/>
                  </a:lnTo>
                  <a:cubicBezTo>
                    <a:pt x="229" y="1259"/>
                    <a:pt x="229" y="1259"/>
                    <a:pt x="229" y="1259"/>
                  </a:cubicBezTo>
                  <a:cubicBezTo>
                    <a:pt x="153" y="1278"/>
                    <a:pt x="153" y="1278"/>
                    <a:pt x="153" y="1278"/>
                  </a:cubicBezTo>
                  <a:cubicBezTo>
                    <a:pt x="153" y="1278"/>
                    <a:pt x="210" y="1316"/>
                    <a:pt x="306" y="1373"/>
                  </a:cubicBezTo>
                  <a:cubicBezTo>
                    <a:pt x="344" y="1450"/>
                    <a:pt x="344" y="1450"/>
                    <a:pt x="344" y="1450"/>
                  </a:cubicBezTo>
                  <a:cubicBezTo>
                    <a:pt x="344" y="1450"/>
                    <a:pt x="535" y="1641"/>
                    <a:pt x="917" y="1507"/>
                  </a:cubicBezTo>
                  <a:cubicBezTo>
                    <a:pt x="974" y="1507"/>
                    <a:pt x="1013" y="1488"/>
                    <a:pt x="1050" y="1469"/>
                  </a:cubicBezTo>
                  <a:cubicBezTo>
                    <a:pt x="1624" y="1240"/>
                    <a:pt x="1624" y="1240"/>
                    <a:pt x="1624" y="1240"/>
                  </a:cubicBezTo>
                  <a:cubicBezTo>
                    <a:pt x="1624" y="1240"/>
                    <a:pt x="2062" y="1068"/>
                    <a:pt x="1986" y="629"/>
                  </a:cubicBezTo>
                  <a:cubicBezTo>
                    <a:pt x="1967" y="591"/>
                    <a:pt x="1967" y="591"/>
                    <a:pt x="1967" y="591"/>
                  </a:cubicBezTo>
                  <a:cubicBezTo>
                    <a:pt x="1738" y="0"/>
                    <a:pt x="1738" y="0"/>
                    <a:pt x="1738" y="0"/>
                  </a:cubicBezTo>
                  <a:lnTo>
                    <a:pt x="0" y="705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1" name="Freeform 126"/>
            <p:cNvSpPr/>
            <p:nvPr/>
          </p:nvSpPr>
          <p:spPr bwMode="auto">
            <a:xfrm>
              <a:off x="2578048" y="2577406"/>
              <a:ext cx="530644" cy="530816"/>
            </a:xfrm>
            <a:custGeom>
              <a:avLst/>
              <a:gdLst>
                <a:gd name="T0" fmla="*/ 530283 w 1471"/>
                <a:gd name="T1" fmla="*/ 378639 h 1472"/>
                <a:gd name="T2" fmla="*/ 151510 w 1471"/>
                <a:gd name="T3" fmla="*/ 530455 h 1472"/>
                <a:gd name="T4" fmla="*/ 0 w 1471"/>
                <a:gd name="T5" fmla="*/ 151456 h 1472"/>
                <a:gd name="T6" fmla="*/ 378774 w 1471"/>
                <a:gd name="T7" fmla="*/ 0 h 1472"/>
                <a:gd name="T8" fmla="*/ 530283 w 1471"/>
                <a:gd name="T9" fmla="*/ 378639 h 1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1" h="1472">
                  <a:moveTo>
                    <a:pt x="1470" y="1050"/>
                  </a:moveTo>
                  <a:lnTo>
                    <a:pt x="420" y="1471"/>
                  </a:lnTo>
                  <a:lnTo>
                    <a:pt x="0" y="420"/>
                  </a:lnTo>
                  <a:lnTo>
                    <a:pt x="1050" y="0"/>
                  </a:lnTo>
                  <a:lnTo>
                    <a:pt x="1470" y="105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2" name="Freeform 127"/>
            <p:cNvSpPr/>
            <p:nvPr/>
          </p:nvSpPr>
          <p:spPr bwMode="auto">
            <a:xfrm>
              <a:off x="2412959" y="2207309"/>
              <a:ext cx="56012" cy="131230"/>
            </a:xfrm>
            <a:custGeom>
              <a:avLst/>
              <a:gdLst>
                <a:gd name="T0" fmla="*/ 0 w 154"/>
                <a:gd name="T1" fmla="*/ 0 h 364"/>
                <a:gd name="T2" fmla="*/ 55648 w 154"/>
                <a:gd name="T3" fmla="*/ 130869 h 364"/>
                <a:gd name="T4" fmla="*/ 0 w 154"/>
                <a:gd name="T5" fmla="*/ 0 h 3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4" h="364">
                  <a:moveTo>
                    <a:pt x="0" y="0"/>
                  </a:moveTo>
                  <a:lnTo>
                    <a:pt x="153" y="363"/>
                  </a:lnTo>
                  <a:lnTo>
                    <a:pt x="0" y="0"/>
                  </a:lnTo>
                </a:path>
              </a:pathLst>
            </a:custGeom>
            <a:solidFill>
              <a:srgbClr val="9B1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3" name="Line 128"/>
            <p:cNvSpPr>
              <a:spLocks noChangeShapeType="1"/>
            </p:cNvSpPr>
            <p:nvPr/>
          </p:nvSpPr>
          <p:spPr bwMode="auto">
            <a:xfrm>
              <a:off x="2412959" y="2207309"/>
              <a:ext cx="56012" cy="1297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4" name="Freeform 129"/>
            <p:cNvSpPr/>
            <p:nvPr/>
          </p:nvSpPr>
          <p:spPr bwMode="auto">
            <a:xfrm>
              <a:off x="2412959" y="2207309"/>
              <a:ext cx="56012" cy="131230"/>
            </a:xfrm>
            <a:custGeom>
              <a:avLst/>
              <a:gdLst>
                <a:gd name="T0" fmla="*/ 0 w 154"/>
                <a:gd name="T1" fmla="*/ 0 h 364"/>
                <a:gd name="T2" fmla="*/ 0 w 154"/>
                <a:gd name="T3" fmla="*/ 0 h 364"/>
                <a:gd name="T4" fmla="*/ 14185 w 154"/>
                <a:gd name="T5" fmla="*/ 20910 h 364"/>
                <a:gd name="T6" fmla="*/ 21095 w 154"/>
                <a:gd name="T7" fmla="*/ 41460 h 364"/>
                <a:gd name="T8" fmla="*/ 34917 w 154"/>
                <a:gd name="T9" fmla="*/ 68860 h 364"/>
                <a:gd name="T10" fmla="*/ 41827 w 154"/>
                <a:gd name="T11" fmla="*/ 89409 h 364"/>
                <a:gd name="T12" fmla="*/ 48738 w 154"/>
                <a:gd name="T13" fmla="*/ 110320 h 364"/>
                <a:gd name="T14" fmla="*/ 55648 w 154"/>
                <a:gd name="T15" fmla="*/ 117170 h 364"/>
                <a:gd name="T16" fmla="*/ 55648 w 154"/>
                <a:gd name="T17" fmla="*/ 124020 h 364"/>
                <a:gd name="T18" fmla="*/ 55648 w 154"/>
                <a:gd name="T19" fmla="*/ 130869 h 364"/>
                <a:gd name="T20" fmla="*/ 55648 w 154"/>
                <a:gd name="T21" fmla="*/ 130869 h 364"/>
                <a:gd name="T22" fmla="*/ 55648 w 154"/>
                <a:gd name="T23" fmla="*/ 130869 h 364"/>
                <a:gd name="T24" fmla="*/ 48738 w 154"/>
                <a:gd name="T25" fmla="*/ 124020 h 364"/>
                <a:gd name="T26" fmla="*/ 48738 w 154"/>
                <a:gd name="T27" fmla="*/ 124020 h 364"/>
                <a:gd name="T28" fmla="*/ 41827 w 154"/>
                <a:gd name="T29" fmla="*/ 110320 h 364"/>
                <a:gd name="T30" fmla="*/ 34917 w 154"/>
                <a:gd name="T31" fmla="*/ 96259 h 364"/>
                <a:gd name="T32" fmla="*/ 21095 w 154"/>
                <a:gd name="T33" fmla="*/ 68860 h 364"/>
                <a:gd name="T34" fmla="*/ 14185 w 154"/>
                <a:gd name="T35" fmla="*/ 41460 h 364"/>
                <a:gd name="T36" fmla="*/ 7274 w 154"/>
                <a:gd name="T37" fmla="*/ 20910 h 364"/>
                <a:gd name="T38" fmla="*/ 0 w 154"/>
                <a:gd name="T39" fmla="*/ 0 h 3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4" h="36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" y="19"/>
                    <a:pt x="39" y="58"/>
                  </a:cubicBezTo>
                  <a:cubicBezTo>
                    <a:pt x="39" y="77"/>
                    <a:pt x="58" y="96"/>
                    <a:pt x="58" y="115"/>
                  </a:cubicBezTo>
                  <a:cubicBezTo>
                    <a:pt x="77" y="134"/>
                    <a:pt x="77" y="153"/>
                    <a:pt x="96" y="191"/>
                  </a:cubicBezTo>
                  <a:cubicBezTo>
                    <a:pt x="96" y="211"/>
                    <a:pt x="115" y="230"/>
                    <a:pt x="115" y="248"/>
                  </a:cubicBezTo>
                  <a:cubicBezTo>
                    <a:pt x="134" y="267"/>
                    <a:pt x="134" y="287"/>
                    <a:pt x="134" y="306"/>
                  </a:cubicBezTo>
                  <a:cubicBezTo>
                    <a:pt x="134" y="306"/>
                    <a:pt x="134" y="325"/>
                    <a:pt x="153" y="325"/>
                  </a:cubicBezTo>
                  <a:cubicBezTo>
                    <a:pt x="153" y="344"/>
                    <a:pt x="153" y="344"/>
                    <a:pt x="153" y="344"/>
                  </a:cubicBezTo>
                  <a:cubicBezTo>
                    <a:pt x="153" y="363"/>
                    <a:pt x="153" y="363"/>
                    <a:pt x="153" y="363"/>
                  </a:cubicBezTo>
                  <a:cubicBezTo>
                    <a:pt x="153" y="363"/>
                    <a:pt x="153" y="363"/>
                    <a:pt x="134" y="344"/>
                  </a:cubicBezTo>
                  <a:cubicBezTo>
                    <a:pt x="115" y="325"/>
                    <a:pt x="115" y="325"/>
                    <a:pt x="115" y="306"/>
                  </a:cubicBezTo>
                  <a:cubicBezTo>
                    <a:pt x="115" y="306"/>
                    <a:pt x="96" y="287"/>
                    <a:pt x="96" y="267"/>
                  </a:cubicBezTo>
                  <a:cubicBezTo>
                    <a:pt x="77" y="230"/>
                    <a:pt x="77" y="211"/>
                    <a:pt x="58" y="191"/>
                  </a:cubicBezTo>
                  <a:cubicBezTo>
                    <a:pt x="58" y="172"/>
                    <a:pt x="58" y="153"/>
                    <a:pt x="39" y="115"/>
                  </a:cubicBezTo>
                  <a:cubicBezTo>
                    <a:pt x="39" y="96"/>
                    <a:pt x="20" y="77"/>
                    <a:pt x="20" y="58"/>
                  </a:cubicBezTo>
                  <a:cubicBezTo>
                    <a:pt x="0" y="38"/>
                    <a:pt x="0" y="0"/>
                    <a:pt x="0" y="0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5" name="Freeform 130"/>
            <p:cNvSpPr/>
            <p:nvPr/>
          </p:nvSpPr>
          <p:spPr bwMode="auto">
            <a:xfrm>
              <a:off x="2592788" y="2158651"/>
              <a:ext cx="48642" cy="117959"/>
            </a:xfrm>
            <a:custGeom>
              <a:avLst/>
              <a:gdLst>
                <a:gd name="T0" fmla="*/ 0 w 135"/>
                <a:gd name="T1" fmla="*/ 0 h 325"/>
                <a:gd name="T2" fmla="*/ 48282 w 135"/>
                <a:gd name="T3" fmla="*/ 117596 h 325"/>
                <a:gd name="T4" fmla="*/ 0 w 135"/>
                <a:gd name="T5" fmla="*/ 0 h 3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5" h="325">
                  <a:moveTo>
                    <a:pt x="0" y="0"/>
                  </a:moveTo>
                  <a:lnTo>
                    <a:pt x="134" y="324"/>
                  </a:lnTo>
                  <a:lnTo>
                    <a:pt x="0" y="0"/>
                  </a:lnTo>
                </a:path>
              </a:pathLst>
            </a:custGeom>
            <a:solidFill>
              <a:srgbClr val="9B1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6" name="Line 131"/>
            <p:cNvSpPr>
              <a:spLocks noChangeShapeType="1"/>
            </p:cNvSpPr>
            <p:nvPr/>
          </p:nvSpPr>
          <p:spPr bwMode="auto">
            <a:xfrm>
              <a:off x="2592788" y="2158651"/>
              <a:ext cx="47168" cy="1164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7" name="Freeform 132"/>
            <p:cNvSpPr/>
            <p:nvPr/>
          </p:nvSpPr>
          <p:spPr bwMode="auto">
            <a:xfrm>
              <a:off x="2592788" y="2158651"/>
              <a:ext cx="48642" cy="117959"/>
            </a:xfrm>
            <a:custGeom>
              <a:avLst/>
              <a:gdLst>
                <a:gd name="T0" fmla="*/ 0 w 135"/>
                <a:gd name="T1" fmla="*/ 0 h 325"/>
                <a:gd name="T2" fmla="*/ 0 w 135"/>
                <a:gd name="T3" fmla="*/ 0 h 325"/>
                <a:gd name="T4" fmla="*/ 6846 w 135"/>
                <a:gd name="T5" fmla="*/ 20688 h 325"/>
                <a:gd name="T6" fmla="*/ 13692 w 135"/>
                <a:gd name="T7" fmla="*/ 34480 h 325"/>
                <a:gd name="T8" fmla="*/ 27384 w 135"/>
                <a:gd name="T9" fmla="*/ 55169 h 325"/>
                <a:gd name="T10" fmla="*/ 34230 w 135"/>
                <a:gd name="T11" fmla="*/ 76220 h 325"/>
                <a:gd name="T12" fmla="*/ 41075 w 135"/>
                <a:gd name="T13" fmla="*/ 96908 h 325"/>
                <a:gd name="T14" fmla="*/ 41075 w 135"/>
                <a:gd name="T15" fmla="*/ 103804 h 325"/>
                <a:gd name="T16" fmla="*/ 48282 w 135"/>
                <a:gd name="T17" fmla="*/ 110700 h 325"/>
                <a:gd name="T18" fmla="*/ 48282 w 135"/>
                <a:gd name="T19" fmla="*/ 117596 h 325"/>
                <a:gd name="T20" fmla="*/ 48282 w 135"/>
                <a:gd name="T21" fmla="*/ 117596 h 325"/>
                <a:gd name="T22" fmla="*/ 48282 w 135"/>
                <a:gd name="T23" fmla="*/ 117596 h 325"/>
                <a:gd name="T24" fmla="*/ 41075 w 135"/>
                <a:gd name="T25" fmla="*/ 110700 h 325"/>
                <a:gd name="T26" fmla="*/ 41075 w 135"/>
                <a:gd name="T27" fmla="*/ 110700 h 325"/>
                <a:gd name="T28" fmla="*/ 34230 w 135"/>
                <a:gd name="T29" fmla="*/ 103804 h 325"/>
                <a:gd name="T30" fmla="*/ 27384 w 135"/>
                <a:gd name="T31" fmla="*/ 83116 h 325"/>
                <a:gd name="T32" fmla="*/ 20538 w 135"/>
                <a:gd name="T33" fmla="*/ 62065 h 325"/>
                <a:gd name="T34" fmla="*/ 13692 w 135"/>
                <a:gd name="T35" fmla="*/ 41376 h 325"/>
                <a:gd name="T36" fmla="*/ 6846 w 135"/>
                <a:gd name="T37" fmla="*/ 20688 h 325"/>
                <a:gd name="T38" fmla="*/ 0 w 135"/>
                <a:gd name="T39" fmla="*/ 0 h 3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5" h="325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9"/>
                    <a:pt x="19" y="57"/>
                  </a:cubicBezTo>
                  <a:cubicBezTo>
                    <a:pt x="38" y="76"/>
                    <a:pt x="38" y="76"/>
                    <a:pt x="38" y="95"/>
                  </a:cubicBezTo>
                  <a:cubicBezTo>
                    <a:pt x="57" y="114"/>
                    <a:pt x="57" y="133"/>
                    <a:pt x="76" y="152"/>
                  </a:cubicBezTo>
                  <a:cubicBezTo>
                    <a:pt x="76" y="171"/>
                    <a:pt x="95" y="191"/>
                    <a:pt x="95" y="210"/>
                  </a:cubicBezTo>
                  <a:cubicBezTo>
                    <a:pt x="114" y="229"/>
                    <a:pt x="114" y="248"/>
                    <a:pt x="114" y="267"/>
                  </a:cubicBezTo>
                  <a:cubicBezTo>
                    <a:pt x="114" y="286"/>
                    <a:pt x="114" y="286"/>
                    <a:pt x="114" y="286"/>
                  </a:cubicBezTo>
                  <a:cubicBezTo>
                    <a:pt x="134" y="305"/>
                    <a:pt x="134" y="305"/>
                    <a:pt x="134" y="305"/>
                  </a:cubicBezTo>
                  <a:cubicBezTo>
                    <a:pt x="134" y="324"/>
                    <a:pt x="134" y="324"/>
                    <a:pt x="134" y="324"/>
                  </a:cubicBezTo>
                  <a:cubicBezTo>
                    <a:pt x="134" y="324"/>
                    <a:pt x="114" y="324"/>
                    <a:pt x="114" y="305"/>
                  </a:cubicBezTo>
                  <a:cubicBezTo>
                    <a:pt x="95" y="286"/>
                    <a:pt x="95" y="286"/>
                    <a:pt x="95" y="286"/>
                  </a:cubicBezTo>
                  <a:cubicBezTo>
                    <a:pt x="95" y="267"/>
                    <a:pt x="76" y="248"/>
                    <a:pt x="76" y="229"/>
                  </a:cubicBezTo>
                  <a:cubicBezTo>
                    <a:pt x="57" y="210"/>
                    <a:pt x="57" y="191"/>
                    <a:pt x="57" y="171"/>
                  </a:cubicBezTo>
                  <a:cubicBezTo>
                    <a:pt x="38" y="152"/>
                    <a:pt x="38" y="133"/>
                    <a:pt x="38" y="114"/>
                  </a:cubicBezTo>
                  <a:cubicBezTo>
                    <a:pt x="19" y="95"/>
                    <a:pt x="19" y="76"/>
                    <a:pt x="19" y="57"/>
                  </a:cubicBezTo>
                  <a:cubicBezTo>
                    <a:pt x="0" y="19"/>
                    <a:pt x="0" y="0"/>
                    <a:pt x="0" y="0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8" name="Freeform 133"/>
            <p:cNvSpPr/>
            <p:nvPr/>
          </p:nvSpPr>
          <p:spPr bwMode="auto">
            <a:xfrm>
              <a:off x="2749033" y="2124737"/>
              <a:ext cx="41272" cy="88469"/>
            </a:xfrm>
            <a:custGeom>
              <a:avLst/>
              <a:gdLst>
                <a:gd name="T0" fmla="*/ 0 w 116"/>
                <a:gd name="T1" fmla="*/ 0 h 249"/>
                <a:gd name="T2" fmla="*/ 40916 w 116"/>
                <a:gd name="T3" fmla="*/ 88114 h 249"/>
                <a:gd name="T4" fmla="*/ 0 w 116"/>
                <a:gd name="T5" fmla="*/ 0 h 2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249">
                  <a:moveTo>
                    <a:pt x="0" y="0"/>
                  </a:moveTo>
                  <a:lnTo>
                    <a:pt x="115" y="248"/>
                  </a:lnTo>
                  <a:lnTo>
                    <a:pt x="0" y="0"/>
                  </a:lnTo>
                </a:path>
              </a:pathLst>
            </a:custGeom>
            <a:solidFill>
              <a:srgbClr val="9B1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09" name="Line 134"/>
            <p:cNvSpPr>
              <a:spLocks noChangeShapeType="1"/>
            </p:cNvSpPr>
            <p:nvPr/>
          </p:nvSpPr>
          <p:spPr bwMode="auto">
            <a:xfrm>
              <a:off x="2749033" y="2124737"/>
              <a:ext cx="41272" cy="8846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10" name="Freeform 135"/>
            <p:cNvSpPr/>
            <p:nvPr/>
          </p:nvSpPr>
          <p:spPr bwMode="auto">
            <a:xfrm>
              <a:off x="2749033" y="2124737"/>
              <a:ext cx="41272" cy="88469"/>
            </a:xfrm>
            <a:custGeom>
              <a:avLst/>
              <a:gdLst>
                <a:gd name="T0" fmla="*/ 0 w 116"/>
                <a:gd name="T1" fmla="*/ 0 h 249"/>
                <a:gd name="T2" fmla="*/ 0 w 116"/>
                <a:gd name="T3" fmla="*/ 0 h 249"/>
                <a:gd name="T4" fmla="*/ 6760 w 116"/>
                <a:gd name="T5" fmla="*/ 13501 h 249"/>
                <a:gd name="T6" fmla="*/ 13520 w 116"/>
                <a:gd name="T7" fmla="*/ 27358 h 249"/>
                <a:gd name="T8" fmla="*/ 27396 w 116"/>
                <a:gd name="T9" fmla="*/ 40859 h 249"/>
                <a:gd name="T10" fmla="*/ 34156 w 116"/>
                <a:gd name="T11" fmla="*/ 54360 h 249"/>
                <a:gd name="T12" fmla="*/ 34156 w 116"/>
                <a:gd name="T13" fmla="*/ 67862 h 249"/>
                <a:gd name="T14" fmla="*/ 34156 w 116"/>
                <a:gd name="T15" fmla="*/ 74612 h 249"/>
                <a:gd name="T16" fmla="*/ 40916 w 116"/>
                <a:gd name="T17" fmla="*/ 81363 h 249"/>
                <a:gd name="T18" fmla="*/ 40916 w 116"/>
                <a:gd name="T19" fmla="*/ 88114 h 249"/>
                <a:gd name="T20" fmla="*/ 40916 w 116"/>
                <a:gd name="T21" fmla="*/ 88114 h 249"/>
                <a:gd name="T22" fmla="*/ 34156 w 116"/>
                <a:gd name="T23" fmla="*/ 88114 h 249"/>
                <a:gd name="T24" fmla="*/ 34156 w 116"/>
                <a:gd name="T25" fmla="*/ 81363 h 249"/>
                <a:gd name="T26" fmla="*/ 34156 w 116"/>
                <a:gd name="T27" fmla="*/ 81363 h 249"/>
                <a:gd name="T28" fmla="*/ 27396 w 116"/>
                <a:gd name="T29" fmla="*/ 74612 h 249"/>
                <a:gd name="T30" fmla="*/ 20280 w 116"/>
                <a:gd name="T31" fmla="*/ 61111 h 249"/>
                <a:gd name="T32" fmla="*/ 13520 w 116"/>
                <a:gd name="T33" fmla="*/ 47610 h 249"/>
                <a:gd name="T34" fmla="*/ 13520 w 116"/>
                <a:gd name="T35" fmla="*/ 27358 h 249"/>
                <a:gd name="T36" fmla="*/ 6760 w 116"/>
                <a:gd name="T37" fmla="*/ 13501 h 249"/>
                <a:gd name="T38" fmla="*/ 0 w 116"/>
                <a:gd name="T39" fmla="*/ 0 h 24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6" h="249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9" y="19"/>
                    <a:pt x="19" y="38"/>
                  </a:cubicBezTo>
                  <a:cubicBezTo>
                    <a:pt x="38" y="58"/>
                    <a:pt x="38" y="58"/>
                    <a:pt x="38" y="77"/>
                  </a:cubicBezTo>
                  <a:cubicBezTo>
                    <a:pt x="57" y="96"/>
                    <a:pt x="57" y="96"/>
                    <a:pt x="77" y="115"/>
                  </a:cubicBezTo>
                  <a:cubicBezTo>
                    <a:pt x="77" y="134"/>
                    <a:pt x="77" y="153"/>
                    <a:pt x="96" y="153"/>
                  </a:cubicBezTo>
                  <a:cubicBezTo>
                    <a:pt x="96" y="172"/>
                    <a:pt x="96" y="191"/>
                    <a:pt x="96" y="191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115" y="210"/>
                    <a:pt x="115" y="229"/>
                    <a:pt x="115" y="229"/>
                  </a:cubicBezTo>
                  <a:lnTo>
                    <a:pt x="115" y="248"/>
                  </a:lnTo>
                  <a:cubicBezTo>
                    <a:pt x="96" y="248"/>
                    <a:pt x="96" y="248"/>
                    <a:pt x="96" y="248"/>
                  </a:cubicBezTo>
                  <a:lnTo>
                    <a:pt x="96" y="229"/>
                  </a:lnTo>
                  <a:cubicBezTo>
                    <a:pt x="77" y="210"/>
                    <a:pt x="77" y="210"/>
                    <a:pt x="77" y="210"/>
                  </a:cubicBezTo>
                  <a:cubicBezTo>
                    <a:pt x="77" y="191"/>
                    <a:pt x="57" y="191"/>
                    <a:pt x="57" y="172"/>
                  </a:cubicBezTo>
                  <a:cubicBezTo>
                    <a:pt x="57" y="153"/>
                    <a:pt x="57" y="134"/>
                    <a:pt x="38" y="134"/>
                  </a:cubicBezTo>
                  <a:cubicBezTo>
                    <a:pt x="38" y="115"/>
                    <a:pt x="38" y="96"/>
                    <a:pt x="38" y="77"/>
                  </a:cubicBezTo>
                  <a:cubicBezTo>
                    <a:pt x="19" y="58"/>
                    <a:pt x="19" y="58"/>
                    <a:pt x="19" y="38"/>
                  </a:cubicBezTo>
                  <a:cubicBezTo>
                    <a:pt x="19" y="19"/>
                    <a:pt x="0" y="0"/>
                    <a:pt x="0" y="0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1" name="Freeform 136"/>
            <p:cNvSpPr/>
            <p:nvPr/>
          </p:nvSpPr>
          <p:spPr bwMode="auto">
            <a:xfrm>
              <a:off x="2598684" y="2674722"/>
              <a:ext cx="866719" cy="1265111"/>
            </a:xfrm>
            <a:custGeom>
              <a:avLst/>
              <a:gdLst>
                <a:gd name="T0" fmla="*/ 866359 w 2407"/>
                <a:gd name="T1" fmla="*/ 1085821 h 3514"/>
                <a:gd name="T2" fmla="*/ 433179 w 2407"/>
                <a:gd name="T3" fmla="*/ 1264751 h 3514"/>
                <a:gd name="T4" fmla="*/ 0 w 2407"/>
                <a:gd name="T5" fmla="*/ 171730 h 3514"/>
                <a:gd name="T6" fmla="*/ 433179 w 2407"/>
                <a:gd name="T7" fmla="*/ 0 h 3514"/>
                <a:gd name="T8" fmla="*/ 866359 w 2407"/>
                <a:gd name="T9" fmla="*/ 1085821 h 3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7" h="3514">
                  <a:moveTo>
                    <a:pt x="2406" y="3016"/>
                  </a:moveTo>
                  <a:lnTo>
                    <a:pt x="1203" y="3513"/>
                  </a:lnTo>
                  <a:lnTo>
                    <a:pt x="0" y="477"/>
                  </a:lnTo>
                  <a:lnTo>
                    <a:pt x="1203" y="0"/>
                  </a:lnTo>
                  <a:lnTo>
                    <a:pt x="2406" y="301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2" name="Freeform 137"/>
            <p:cNvSpPr/>
            <p:nvPr/>
          </p:nvSpPr>
          <p:spPr bwMode="auto">
            <a:xfrm>
              <a:off x="3615753" y="2000880"/>
              <a:ext cx="213731" cy="336183"/>
            </a:xfrm>
            <a:custGeom>
              <a:avLst/>
              <a:gdLst>
                <a:gd name="T0" fmla="*/ 0 w 593"/>
                <a:gd name="T1" fmla="*/ 0 h 937"/>
                <a:gd name="T2" fmla="*/ 0 w 593"/>
                <a:gd name="T3" fmla="*/ 0 h 937"/>
                <a:gd name="T4" fmla="*/ 192466 w 593"/>
                <a:gd name="T5" fmla="*/ 102972 h 937"/>
                <a:gd name="T6" fmla="*/ 206523 w 593"/>
                <a:gd name="T7" fmla="*/ 144232 h 937"/>
                <a:gd name="T8" fmla="*/ 171922 w 593"/>
                <a:gd name="T9" fmla="*/ 335824 h 937"/>
                <a:gd name="T10" fmla="*/ 0 w 593"/>
                <a:gd name="T11" fmla="*/ 0 h 9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3" h="937">
                  <a:moveTo>
                    <a:pt x="0" y="0"/>
                  </a:moveTo>
                  <a:lnTo>
                    <a:pt x="0" y="0"/>
                  </a:lnTo>
                  <a:cubicBezTo>
                    <a:pt x="534" y="287"/>
                    <a:pt x="534" y="287"/>
                    <a:pt x="534" y="287"/>
                  </a:cubicBezTo>
                  <a:cubicBezTo>
                    <a:pt x="534" y="287"/>
                    <a:pt x="592" y="325"/>
                    <a:pt x="573" y="402"/>
                  </a:cubicBezTo>
                  <a:cubicBezTo>
                    <a:pt x="477" y="936"/>
                    <a:pt x="477" y="936"/>
                    <a:pt x="477" y="936"/>
                  </a:cubicBezTo>
                  <a:lnTo>
                    <a:pt x="0" y="0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3" name="Freeform 138"/>
            <p:cNvSpPr/>
            <p:nvPr/>
          </p:nvSpPr>
          <p:spPr bwMode="auto">
            <a:xfrm>
              <a:off x="3388755" y="1692713"/>
              <a:ext cx="185726" cy="274255"/>
            </a:xfrm>
            <a:custGeom>
              <a:avLst/>
              <a:gdLst>
                <a:gd name="T0" fmla="*/ 150812 w 516"/>
                <a:gd name="T1" fmla="*/ 54851 h 765"/>
                <a:gd name="T2" fmla="*/ 150812 w 516"/>
                <a:gd name="T3" fmla="*/ 54851 h 765"/>
                <a:gd name="T4" fmla="*/ 41032 w 516"/>
                <a:gd name="T5" fmla="*/ 54851 h 765"/>
                <a:gd name="T6" fmla="*/ 55070 w 516"/>
                <a:gd name="T7" fmla="*/ 178176 h 765"/>
                <a:gd name="T8" fmla="*/ 185366 w 516"/>
                <a:gd name="T9" fmla="*/ 273896 h 765"/>
                <a:gd name="T10" fmla="*/ 150812 w 516"/>
                <a:gd name="T11" fmla="*/ 54851 h 7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6" h="765">
                  <a:moveTo>
                    <a:pt x="419" y="153"/>
                  </a:moveTo>
                  <a:lnTo>
                    <a:pt x="419" y="153"/>
                  </a:lnTo>
                  <a:cubicBezTo>
                    <a:pt x="419" y="153"/>
                    <a:pt x="172" y="0"/>
                    <a:pt x="114" y="153"/>
                  </a:cubicBezTo>
                  <a:cubicBezTo>
                    <a:pt x="114" y="153"/>
                    <a:pt x="0" y="401"/>
                    <a:pt x="153" y="497"/>
                  </a:cubicBezTo>
                  <a:cubicBezTo>
                    <a:pt x="515" y="764"/>
                    <a:pt x="515" y="764"/>
                    <a:pt x="515" y="764"/>
                  </a:cubicBezTo>
                  <a:lnTo>
                    <a:pt x="419" y="153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4" name="Freeform 139"/>
            <p:cNvSpPr/>
            <p:nvPr/>
          </p:nvSpPr>
          <p:spPr bwMode="auto">
            <a:xfrm>
              <a:off x="3244302" y="2695365"/>
              <a:ext cx="384717" cy="221173"/>
            </a:xfrm>
            <a:custGeom>
              <a:avLst/>
              <a:gdLst>
                <a:gd name="T0" fmla="*/ 27351 w 1069"/>
                <a:gd name="T1" fmla="*/ 0 h 612"/>
                <a:gd name="T2" fmla="*/ 0 w 1069"/>
                <a:gd name="T3" fmla="*/ 130825 h 612"/>
                <a:gd name="T4" fmla="*/ 363844 w 1069"/>
                <a:gd name="T5" fmla="*/ 220812 h 612"/>
                <a:gd name="T6" fmla="*/ 384357 w 1069"/>
                <a:gd name="T7" fmla="*/ 103359 h 612"/>
                <a:gd name="T8" fmla="*/ 27351 w 1069"/>
                <a:gd name="T9" fmla="*/ 0 h 6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9" h="612">
                  <a:moveTo>
                    <a:pt x="76" y="0"/>
                  </a:moveTo>
                  <a:lnTo>
                    <a:pt x="0" y="362"/>
                  </a:lnTo>
                  <a:lnTo>
                    <a:pt x="1011" y="611"/>
                  </a:lnTo>
                  <a:lnTo>
                    <a:pt x="1068" y="286"/>
                  </a:lnTo>
                  <a:lnTo>
                    <a:pt x="76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5" name="Freeform 140"/>
            <p:cNvSpPr/>
            <p:nvPr/>
          </p:nvSpPr>
          <p:spPr bwMode="auto">
            <a:xfrm>
              <a:off x="3259042" y="1981712"/>
              <a:ext cx="742902" cy="858152"/>
            </a:xfrm>
            <a:custGeom>
              <a:avLst/>
              <a:gdLst>
                <a:gd name="T0" fmla="*/ 742542 w 2062"/>
                <a:gd name="T1" fmla="*/ 493815 h 2386"/>
                <a:gd name="T2" fmla="*/ 742542 w 2062"/>
                <a:gd name="T3" fmla="*/ 493815 h 2386"/>
                <a:gd name="T4" fmla="*/ 728851 w 2062"/>
                <a:gd name="T5" fmla="*/ 96030 h 2386"/>
                <a:gd name="T6" fmla="*/ 680573 w 2062"/>
                <a:gd name="T7" fmla="*/ 13307 h 2386"/>
                <a:gd name="T8" fmla="*/ 660037 w 2062"/>
                <a:gd name="T9" fmla="*/ 0 h 2386"/>
                <a:gd name="T10" fmla="*/ 660037 w 2062"/>
                <a:gd name="T11" fmla="*/ 0 h 2386"/>
                <a:gd name="T12" fmla="*/ 653192 w 2062"/>
                <a:gd name="T13" fmla="*/ 0 h 2386"/>
                <a:gd name="T14" fmla="*/ 488182 w 2062"/>
                <a:gd name="T15" fmla="*/ 260754 h 2386"/>
                <a:gd name="T16" fmla="*/ 488182 w 2062"/>
                <a:gd name="T17" fmla="*/ 260754 h 2386"/>
                <a:gd name="T18" fmla="*/ 508719 w 2062"/>
                <a:gd name="T19" fmla="*/ 253921 h 2386"/>
                <a:gd name="T20" fmla="*/ 508719 w 2062"/>
                <a:gd name="T21" fmla="*/ 253921 h 2386"/>
                <a:gd name="T22" fmla="*/ 529255 w 2062"/>
                <a:gd name="T23" fmla="*/ 356784 h 2386"/>
                <a:gd name="T24" fmla="*/ 343709 w 2062"/>
                <a:gd name="T25" fmla="*/ 480148 h 2386"/>
                <a:gd name="T26" fmla="*/ 329658 w 2062"/>
                <a:gd name="T27" fmla="*/ 500649 h 2386"/>
                <a:gd name="T28" fmla="*/ 261565 w 2062"/>
                <a:gd name="T29" fmla="*/ 466481 h 2386"/>
                <a:gd name="T30" fmla="*/ 116731 w 2062"/>
                <a:gd name="T31" fmla="*/ 452454 h 2386"/>
                <a:gd name="T32" fmla="*/ 20536 w 2062"/>
                <a:gd name="T33" fmla="*/ 438787 h 2386"/>
                <a:gd name="T34" fmla="*/ 0 w 2062"/>
                <a:gd name="T35" fmla="*/ 466481 h 2386"/>
                <a:gd name="T36" fmla="*/ 0 w 2062"/>
                <a:gd name="T37" fmla="*/ 493815 h 2386"/>
                <a:gd name="T38" fmla="*/ 0 w 2062"/>
                <a:gd name="T39" fmla="*/ 493815 h 2386"/>
                <a:gd name="T40" fmla="*/ 0 w 2062"/>
                <a:gd name="T41" fmla="*/ 768237 h 2386"/>
                <a:gd name="T42" fmla="*/ 364245 w 2062"/>
                <a:gd name="T43" fmla="*/ 857792 h 2386"/>
                <a:gd name="T44" fmla="*/ 694264 w 2062"/>
                <a:gd name="T45" fmla="*/ 603871 h 2386"/>
                <a:gd name="T46" fmla="*/ 742542 w 2062"/>
                <a:gd name="T47" fmla="*/ 493815 h 238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062" h="2386">
                  <a:moveTo>
                    <a:pt x="2061" y="1373"/>
                  </a:moveTo>
                  <a:lnTo>
                    <a:pt x="2061" y="1373"/>
                  </a:lnTo>
                  <a:cubicBezTo>
                    <a:pt x="2023" y="267"/>
                    <a:pt x="2023" y="267"/>
                    <a:pt x="2023" y="267"/>
                  </a:cubicBezTo>
                  <a:cubicBezTo>
                    <a:pt x="2023" y="152"/>
                    <a:pt x="1947" y="95"/>
                    <a:pt x="1889" y="37"/>
                  </a:cubicBezTo>
                  <a:cubicBezTo>
                    <a:pt x="1832" y="0"/>
                    <a:pt x="1832" y="0"/>
                    <a:pt x="1832" y="0"/>
                  </a:cubicBezTo>
                  <a:cubicBezTo>
                    <a:pt x="1813" y="0"/>
                    <a:pt x="1813" y="0"/>
                    <a:pt x="1813" y="0"/>
                  </a:cubicBezTo>
                  <a:cubicBezTo>
                    <a:pt x="1355" y="725"/>
                    <a:pt x="1355" y="725"/>
                    <a:pt x="1355" y="725"/>
                  </a:cubicBezTo>
                  <a:cubicBezTo>
                    <a:pt x="1412" y="706"/>
                    <a:pt x="1412" y="706"/>
                    <a:pt x="1412" y="706"/>
                  </a:cubicBezTo>
                  <a:cubicBezTo>
                    <a:pt x="1412" y="706"/>
                    <a:pt x="1450" y="896"/>
                    <a:pt x="1469" y="992"/>
                  </a:cubicBezTo>
                  <a:cubicBezTo>
                    <a:pt x="1336" y="1297"/>
                    <a:pt x="1126" y="1354"/>
                    <a:pt x="954" y="1335"/>
                  </a:cubicBezTo>
                  <a:cubicBezTo>
                    <a:pt x="915" y="1392"/>
                    <a:pt x="915" y="1392"/>
                    <a:pt x="915" y="1392"/>
                  </a:cubicBezTo>
                  <a:cubicBezTo>
                    <a:pt x="726" y="1297"/>
                    <a:pt x="726" y="1297"/>
                    <a:pt x="726" y="1297"/>
                  </a:cubicBezTo>
                  <a:cubicBezTo>
                    <a:pt x="726" y="1297"/>
                    <a:pt x="344" y="1258"/>
                    <a:pt x="324" y="1258"/>
                  </a:cubicBezTo>
                  <a:lnTo>
                    <a:pt x="57" y="1220"/>
                  </a:lnTo>
                  <a:cubicBezTo>
                    <a:pt x="0" y="1297"/>
                    <a:pt x="0" y="1297"/>
                    <a:pt x="0" y="1297"/>
                  </a:cubicBezTo>
                  <a:cubicBezTo>
                    <a:pt x="0" y="1373"/>
                    <a:pt x="0" y="1373"/>
                    <a:pt x="0" y="1373"/>
                  </a:cubicBezTo>
                  <a:cubicBezTo>
                    <a:pt x="0" y="2136"/>
                    <a:pt x="0" y="2136"/>
                    <a:pt x="0" y="2136"/>
                  </a:cubicBezTo>
                  <a:cubicBezTo>
                    <a:pt x="1011" y="2385"/>
                    <a:pt x="1011" y="2385"/>
                    <a:pt x="1011" y="2385"/>
                  </a:cubicBezTo>
                  <a:cubicBezTo>
                    <a:pt x="1927" y="1679"/>
                    <a:pt x="1927" y="1679"/>
                    <a:pt x="1927" y="1679"/>
                  </a:cubicBezTo>
                  <a:cubicBezTo>
                    <a:pt x="2061" y="1564"/>
                    <a:pt x="2061" y="1373"/>
                    <a:pt x="2061" y="1373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6" name="Freeform 141"/>
            <p:cNvSpPr/>
            <p:nvPr/>
          </p:nvSpPr>
          <p:spPr bwMode="auto">
            <a:xfrm>
              <a:off x="2701865" y="695959"/>
              <a:ext cx="1829249" cy="1745794"/>
            </a:xfrm>
            <a:custGeom>
              <a:avLst/>
              <a:gdLst>
                <a:gd name="T0" fmla="*/ 914264 w 5078"/>
                <a:gd name="T1" fmla="*/ 0 h 4849"/>
                <a:gd name="T2" fmla="*/ 1195964 w 5078"/>
                <a:gd name="T3" fmla="*/ 577491 h 4849"/>
                <a:gd name="T4" fmla="*/ 1828889 w 5078"/>
                <a:gd name="T5" fmla="*/ 666779 h 4849"/>
                <a:gd name="T6" fmla="*/ 1374999 w 5078"/>
                <a:gd name="T7" fmla="*/ 1113578 h 4849"/>
                <a:gd name="T8" fmla="*/ 1478385 w 5078"/>
                <a:gd name="T9" fmla="*/ 1745434 h 4849"/>
                <a:gd name="T10" fmla="*/ 914264 w 5078"/>
                <a:gd name="T11" fmla="*/ 1443367 h 4849"/>
                <a:gd name="T12" fmla="*/ 350504 w 5078"/>
                <a:gd name="T13" fmla="*/ 1745434 h 4849"/>
                <a:gd name="T14" fmla="*/ 460734 w 5078"/>
                <a:gd name="T15" fmla="*/ 1113578 h 4849"/>
                <a:gd name="T16" fmla="*/ 0 w 5078"/>
                <a:gd name="T17" fmla="*/ 666779 h 4849"/>
                <a:gd name="T18" fmla="*/ 632564 w 5078"/>
                <a:gd name="T19" fmla="*/ 577491 h 4849"/>
                <a:gd name="T20" fmla="*/ 914264 w 5078"/>
                <a:gd name="T21" fmla="*/ 0 h 48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078" h="4849">
                  <a:moveTo>
                    <a:pt x="2538" y="0"/>
                  </a:moveTo>
                  <a:lnTo>
                    <a:pt x="3320" y="1604"/>
                  </a:lnTo>
                  <a:lnTo>
                    <a:pt x="5077" y="1852"/>
                  </a:lnTo>
                  <a:lnTo>
                    <a:pt x="3817" y="3093"/>
                  </a:lnTo>
                  <a:lnTo>
                    <a:pt x="4104" y="4848"/>
                  </a:lnTo>
                  <a:lnTo>
                    <a:pt x="2538" y="4009"/>
                  </a:lnTo>
                  <a:lnTo>
                    <a:pt x="973" y="4848"/>
                  </a:lnTo>
                  <a:lnTo>
                    <a:pt x="1279" y="3093"/>
                  </a:lnTo>
                  <a:lnTo>
                    <a:pt x="0" y="1852"/>
                  </a:lnTo>
                  <a:lnTo>
                    <a:pt x="1756" y="1604"/>
                  </a:lnTo>
                  <a:lnTo>
                    <a:pt x="253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7" name="Freeform 142"/>
            <p:cNvSpPr/>
            <p:nvPr/>
          </p:nvSpPr>
          <p:spPr bwMode="auto">
            <a:xfrm>
              <a:off x="3259042" y="1843110"/>
              <a:ext cx="377347" cy="660571"/>
            </a:xfrm>
            <a:custGeom>
              <a:avLst/>
              <a:gdLst>
                <a:gd name="T0" fmla="*/ 356503 w 1050"/>
                <a:gd name="T1" fmla="*/ 653003 h 1833"/>
                <a:gd name="T2" fmla="*/ 356503 w 1050"/>
                <a:gd name="T3" fmla="*/ 653003 h 1833"/>
                <a:gd name="T4" fmla="*/ 376988 w 1050"/>
                <a:gd name="T5" fmla="*/ 618767 h 1833"/>
                <a:gd name="T6" fmla="*/ 233236 w 1050"/>
                <a:gd name="T7" fmla="*/ 467769 h 1833"/>
                <a:gd name="T8" fmla="*/ 233236 w 1050"/>
                <a:gd name="T9" fmla="*/ 467769 h 1833"/>
                <a:gd name="T10" fmla="*/ 315534 w 1050"/>
                <a:gd name="T11" fmla="*/ 123609 h 1833"/>
                <a:gd name="T12" fmla="*/ 246893 w 1050"/>
                <a:gd name="T13" fmla="*/ 13694 h 1833"/>
                <a:gd name="T14" fmla="*/ 130454 w 1050"/>
                <a:gd name="T15" fmla="*/ 82526 h 1833"/>
                <a:gd name="T16" fmla="*/ 0 w 1050"/>
                <a:gd name="T17" fmla="*/ 605073 h 1833"/>
                <a:gd name="T18" fmla="*/ 185439 w 1050"/>
                <a:gd name="T19" fmla="*/ 653003 h 1833"/>
                <a:gd name="T20" fmla="*/ 192267 w 1050"/>
                <a:gd name="T21" fmla="*/ 639309 h 1833"/>
                <a:gd name="T22" fmla="*/ 287862 w 1050"/>
                <a:gd name="T23" fmla="*/ 660211 h 1833"/>
                <a:gd name="T24" fmla="*/ 356503 w 1050"/>
                <a:gd name="T25" fmla="*/ 653003 h 18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0" h="1833">
                  <a:moveTo>
                    <a:pt x="992" y="1812"/>
                  </a:moveTo>
                  <a:lnTo>
                    <a:pt x="992" y="1812"/>
                  </a:lnTo>
                  <a:cubicBezTo>
                    <a:pt x="1049" y="1717"/>
                    <a:pt x="1049" y="1717"/>
                    <a:pt x="1049" y="1717"/>
                  </a:cubicBezTo>
                  <a:cubicBezTo>
                    <a:pt x="649" y="1698"/>
                    <a:pt x="649" y="1298"/>
                    <a:pt x="649" y="1298"/>
                  </a:cubicBezTo>
                  <a:cubicBezTo>
                    <a:pt x="878" y="343"/>
                    <a:pt x="878" y="343"/>
                    <a:pt x="878" y="343"/>
                  </a:cubicBezTo>
                  <a:cubicBezTo>
                    <a:pt x="915" y="209"/>
                    <a:pt x="839" y="57"/>
                    <a:pt x="687" y="38"/>
                  </a:cubicBezTo>
                  <a:cubicBezTo>
                    <a:pt x="553" y="0"/>
                    <a:pt x="401" y="76"/>
                    <a:pt x="363" y="229"/>
                  </a:cubicBezTo>
                  <a:cubicBezTo>
                    <a:pt x="0" y="1679"/>
                    <a:pt x="0" y="1679"/>
                    <a:pt x="0" y="1679"/>
                  </a:cubicBezTo>
                  <a:cubicBezTo>
                    <a:pt x="516" y="1812"/>
                    <a:pt x="516" y="1812"/>
                    <a:pt x="516" y="1812"/>
                  </a:cubicBezTo>
                  <a:cubicBezTo>
                    <a:pt x="535" y="1774"/>
                    <a:pt x="535" y="1774"/>
                    <a:pt x="535" y="1774"/>
                  </a:cubicBezTo>
                  <a:cubicBezTo>
                    <a:pt x="649" y="1793"/>
                    <a:pt x="801" y="1832"/>
                    <a:pt x="801" y="1832"/>
                  </a:cubicBezTo>
                  <a:cubicBezTo>
                    <a:pt x="820" y="1832"/>
                    <a:pt x="992" y="1812"/>
                    <a:pt x="992" y="1812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8" name="Freeform 143"/>
            <p:cNvSpPr/>
            <p:nvPr/>
          </p:nvSpPr>
          <p:spPr bwMode="auto">
            <a:xfrm>
              <a:off x="3236931" y="2447651"/>
              <a:ext cx="97285" cy="294898"/>
            </a:xfrm>
            <a:custGeom>
              <a:avLst/>
              <a:gdLst>
                <a:gd name="T0" fmla="*/ 20976 w 269"/>
                <a:gd name="T1" fmla="*/ 294539 h 821"/>
                <a:gd name="T2" fmla="*/ 20976 w 269"/>
                <a:gd name="T3" fmla="*/ 294539 h 821"/>
                <a:gd name="T4" fmla="*/ 96923 w 269"/>
                <a:gd name="T5" fmla="*/ 260415 h 821"/>
                <a:gd name="T6" fmla="*/ 76309 w 269"/>
                <a:gd name="T7" fmla="*/ 89080 h 821"/>
                <a:gd name="T8" fmla="*/ 20976 w 269"/>
                <a:gd name="T9" fmla="*/ 0 h 821"/>
                <a:gd name="T10" fmla="*/ 20976 w 269"/>
                <a:gd name="T11" fmla="*/ 294539 h 8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821">
                  <a:moveTo>
                    <a:pt x="58" y="820"/>
                  </a:moveTo>
                  <a:lnTo>
                    <a:pt x="58" y="820"/>
                  </a:lnTo>
                  <a:cubicBezTo>
                    <a:pt x="268" y="725"/>
                    <a:pt x="268" y="725"/>
                    <a:pt x="268" y="725"/>
                  </a:cubicBezTo>
                  <a:cubicBezTo>
                    <a:pt x="211" y="248"/>
                    <a:pt x="211" y="248"/>
                    <a:pt x="211" y="24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0" y="401"/>
                    <a:pt x="58" y="820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19" name="Freeform 144"/>
            <p:cNvSpPr/>
            <p:nvPr/>
          </p:nvSpPr>
          <p:spPr bwMode="auto">
            <a:xfrm>
              <a:off x="3403495" y="1869651"/>
              <a:ext cx="159193" cy="151872"/>
            </a:xfrm>
            <a:custGeom>
              <a:avLst/>
              <a:gdLst>
                <a:gd name="T0" fmla="*/ 62372 w 439"/>
                <a:gd name="T1" fmla="*/ 137803 h 421"/>
                <a:gd name="T2" fmla="*/ 62372 w 439"/>
                <a:gd name="T3" fmla="*/ 137803 h 421"/>
                <a:gd name="T4" fmla="*/ 13780 w 439"/>
                <a:gd name="T5" fmla="*/ 55193 h 421"/>
                <a:gd name="T6" fmla="*/ 103711 w 439"/>
                <a:gd name="T7" fmla="*/ 13708 h 421"/>
                <a:gd name="T8" fmla="*/ 145051 w 439"/>
                <a:gd name="T9" fmla="*/ 103172 h 421"/>
                <a:gd name="T10" fmla="*/ 62372 w 439"/>
                <a:gd name="T11" fmla="*/ 137803 h 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9" h="421">
                  <a:moveTo>
                    <a:pt x="172" y="382"/>
                  </a:moveTo>
                  <a:lnTo>
                    <a:pt x="172" y="382"/>
                  </a:lnTo>
                  <a:cubicBezTo>
                    <a:pt x="57" y="362"/>
                    <a:pt x="0" y="248"/>
                    <a:pt x="38" y="153"/>
                  </a:cubicBezTo>
                  <a:cubicBezTo>
                    <a:pt x="76" y="57"/>
                    <a:pt x="172" y="0"/>
                    <a:pt x="286" y="38"/>
                  </a:cubicBezTo>
                  <a:cubicBezTo>
                    <a:pt x="381" y="76"/>
                    <a:pt x="438" y="191"/>
                    <a:pt x="400" y="286"/>
                  </a:cubicBezTo>
                  <a:cubicBezTo>
                    <a:pt x="381" y="382"/>
                    <a:pt x="267" y="420"/>
                    <a:pt x="172" y="382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0" name="Freeform 145"/>
            <p:cNvSpPr/>
            <p:nvPr/>
          </p:nvSpPr>
          <p:spPr bwMode="auto">
            <a:xfrm>
              <a:off x="3396124" y="1931580"/>
              <a:ext cx="157720" cy="103214"/>
            </a:xfrm>
            <a:custGeom>
              <a:avLst/>
              <a:gdLst>
                <a:gd name="T0" fmla="*/ 20478 w 439"/>
                <a:gd name="T1" fmla="*/ 0 h 287"/>
                <a:gd name="T2" fmla="*/ 0 w 439"/>
                <a:gd name="T3" fmla="*/ 61497 h 287"/>
                <a:gd name="T4" fmla="*/ 136882 w 439"/>
                <a:gd name="T5" fmla="*/ 102854 h 287"/>
                <a:gd name="T6" fmla="*/ 157361 w 439"/>
                <a:gd name="T7" fmla="*/ 27332 h 287"/>
                <a:gd name="T8" fmla="*/ 20478 w 439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9" h="287">
                  <a:moveTo>
                    <a:pt x="57" y="0"/>
                  </a:moveTo>
                  <a:lnTo>
                    <a:pt x="0" y="171"/>
                  </a:lnTo>
                  <a:lnTo>
                    <a:pt x="381" y="286"/>
                  </a:lnTo>
                  <a:lnTo>
                    <a:pt x="438" y="76"/>
                  </a:lnTo>
                  <a:lnTo>
                    <a:pt x="57" y="0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1" name="Freeform 146"/>
            <p:cNvSpPr/>
            <p:nvPr/>
          </p:nvSpPr>
          <p:spPr bwMode="auto">
            <a:xfrm>
              <a:off x="2778514" y="2770563"/>
              <a:ext cx="893251" cy="2055437"/>
            </a:xfrm>
            <a:custGeom>
              <a:avLst/>
              <a:gdLst>
                <a:gd name="T0" fmla="*/ 473977 w 2482"/>
                <a:gd name="T1" fmla="*/ 2055077 h 5709"/>
                <a:gd name="T2" fmla="*/ 0 w 2482"/>
                <a:gd name="T3" fmla="*/ 1952107 h 5709"/>
                <a:gd name="T4" fmla="*/ 418914 w 2482"/>
                <a:gd name="T5" fmla="*/ 0 h 5709"/>
                <a:gd name="T6" fmla="*/ 892891 w 2482"/>
                <a:gd name="T7" fmla="*/ 102970 h 5709"/>
                <a:gd name="T8" fmla="*/ 473977 w 2482"/>
                <a:gd name="T9" fmla="*/ 2055077 h 57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82" h="5709">
                  <a:moveTo>
                    <a:pt x="1317" y="5708"/>
                  </a:moveTo>
                  <a:lnTo>
                    <a:pt x="0" y="5422"/>
                  </a:lnTo>
                  <a:lnTo>
                    <a:pt x="1164" y="0"/>
                  </a:lnTo>
                  <a:lnTo>
                    <a:pt x="2481" y="286"/>
                  </a:lnTo>
                  <a:lnTo>
                    <a:pt x="1317" y="57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2" name="Freeform 147"/>
            <p:cNvSpPr/>
            <p:nvPr/>
          </p:nvSpPr>
          <p:spPr bwMode="auto">
            <a:xfrm>
              <a:off x="288906" y="1135356"/>
              <a:ext cx="253530" cy="591269"/>
            </a:xfrm>
            <a:custGeom>
              <a:avLst/>
              <a:gdLst>
                <a:gd name="T0" fmla="*/ 157425 w 707"/>
                <a:gd name="T1" fmla="*/ 590909 h 1643"/>
                <a:gd name="T2" fmla="*/ 0 w 707"/>
                <a:gd name="T3" fmla="*/ 570396 h 1643"/>
                <a:gd name="T4" fmla="*/ 102560 w 707"/>
                <a:gd name="T5" fmla="*/ 0 h 1643"/>
                <a:gd name="T6" fmla="*/ 253171 w 707"/>
                <a:gd name="T7" fmla="*/ 27350 h 1643"/>
                <a:gd name="T8" fmla="*/ 157425 w 707"/>
                <a:gd name="T9" fmla="*/ 590909 h 16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1643">
                  <a:moveTo>
                    <a:pt x="439" y="1642"/>
                  </a:moveTo>
                  <a:lnTo>
                    <a:pt x="0" y="1585"/>
                  </a:lnTo>
                  <a:lnTo>
                    <a:pt x="286" y="0"/>
                  </a:lnTo>
                  <a:lnTo>
                    <a:pt x="706" y="76"/>
                  </a:lnTo>
                  <a:lnTo>
                    <a:pt x="439" y="1642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3" name="Freeform 148"/>
            <p:cNvSpPr/>
            <p:nvPr/>
          </p:nvSpPr>
          <p:spPr bwMode="auto">
            <a:xfrm>
              <a:off x="386191" y="1058683"/>
              <a:ext cx="170985" cy="179888"/>
            </a:xfrm>
            <a:custGeom>
              <a:avLst/>
              <a:gdLst>
                <a:gd name="T0" fmla="*/ 157034 w 478"/>
                <a:gd name="T1" fmla="*/ 103309 h 498"/>
                <a:gd name="T2" fmla="*/ 157034 w 478"/>
                <a:gd name="T3" fmla="*/ 103309 h 498"/>
                <a:gd name="T4" fmla="*/ 68322 w 478"/>
                <a:gd name="T5" fmla="*/ 172302 h 498"/>
                <a:gd name="T6" fmla="*/ 6796 w 478"/>
                <a:gd name="T7" fmla="*/ 75856 h 498"/>
                <a:gd name="T8" fmla="*/ 95508 w 478"/>
                <a:gd name="T9" fmla="*/ 6863 h 498"/>
                <a:gd name="T10" fmla="*/ 157034 w 478"/>
                <a:gd name="T11" fmla="*/ 103309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" h="498">
                  <a:moveTo>
                    <a:pt x="439" y="286"/>
                  </a:moveTo>
                  <a:lnTo>
                    <a:pt x="439" y="286"/>
                  </a:lnTo>
                  <a:cubicBezTo>
                    <a:pt x="420" y="420"/>
                    <a:pt x="306" y="497"/>
                    <a:pt x="191" y="477"/>
                  </a:cubicBezTo>
                  <a:cubicBezTo>
                    <a:pt x="77" y="458"/>
                    <a:pt x="0" y="343"/>
                    <a:pt x="19" y="210"/>
                  </a:cubicBezTo>
                  <a:cubicBezTo>
                    <a:pt x="38" y="95"/>
                    <a:pt x="153" y="0"/>
                    <a:pt x="267" y="19"/>
                  </a:cubicBezTo>
                  <a:cubicBezTo>
                    <a:pt x="382" y="38"/>
                    <a:pt x="477" y="153"/>
                    <a:pt x="439" y="286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4" name="Freeform 149"/>
            <p:cNvSpPr/>
            <p:nvPr/>
          </p:nvSpPr>
          <p:spPr bwMode="auto">
            <a:xfrm>
              <a:off x="406827" y="1073428"/>
              <a:ext cx="131188" cy="109112"/>
            </a:xfrm>
            <a:custGeom>
              <a:avLst/>
              <a:gdLst>
                <a:gd name="T0" fmla="*/ 55142 w 364"/>
                <a:gd name="T1" fmla="*/ 101980 h 306"/>
                <a:gd name="T2" fmla="*/ 55142 w 364"/>
                <a:gd name="T3" fmla="*/ 101980 h 306"/>
                <a:gd name="T4" fmla="*/ 0 w 364"/>
                <a:gd name="T5" fmla="*/ 47781 h 306"/>
                <a:gd name="T6" fmla="*/ 75685 w 364"/>
                <a:gd name="T7" fmla="*/ 6775 h 306"/>
                <a:gd name="T8" fmla="*/ 130828 w 364"/>
                <a:gd name="T9" fmla="*/ 68106 h 306"/>
                <a:gd name="T10" fmla="*/ 55142 w 364"/>
                <a:gd name="T11" fmla="*/ 101980 h 3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4" h="306">
                  <a:moveTo>
                    <a:pt x="153" y="286"/>
                  </a:moveTo>
                  <a:lnTo>
                    <a:pt x="153" y="286"/>
                  </a:lnTo>
                  <a:cubicBezTo>
                    <a:pt x="57" y="267"/>
                    <a:pt x="0" y="210"/>
                    <a:pt x="0" y="134"/>
                  </a:cubicBezTo>
                  <a:cubicBezTo>
                    <a:pt x="20" y="57"/>
                    <a:pt x="115" y="0"/>
                    <a:pt x="210" y="19"/>
                  </a:cubicBezTo>
                  <a:cubicBezTo>
                    <a:pt x="306" y="38"/>
                    <a:pt x="363" y="115"/>
                    <a:pt x="363" y="191"/>
                  </a:cubicBezTo>
                  <a:cubicBezTo>
                    <a:pt x="344" y="248"/>
                    <a:pt x="249" y="305"/>
                    <a:pt x="153" y="286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5" name="Freeform 150"/>
            <p:cNvSpPr/>
            <p:nvPr/>
          </p:nvSpPr>
          <p:spPr bwMode="auto">
            <a:xfrm>
              <a:off x="439256" y="1094070"/>
              <a:ext cx="288906" cy="715126"/>
            </a:xfrm>
            <a:custGeom>
              <a:avLst/>
              <a:gdLst>
                <a:gd name="T0" fmla="*/ 171617 w 803"/>
                <a:gd name="T1" fmla="*/ 714766 h 1987"/>
                <a:gd name="T2" fmla="*/ 0 w 803"/>
                <a:gd name="T3" fmla="*/ 687054 h 1987"/>
                <a:gd name="T4" fmla="*/ 116570 w 803"/>
                <a:gd name="T5" fmla="*/ 0 h 1987"/>
                <a:gd name="T6" fmla="*/ 288546 w 803"/>
                <a:gd name="T7" fmla="*/ 27712 h 1987"/>
                <a:gd name="T8" fmla="*/ 171617 w 803"/>
                <a:gd name="T9" fmla="*/ 714766 h 19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3" h="1987">
                  <a:moveTo>
                    <a:pt x="477" y="1986"/>
                  </a:moveTo>
                  <a:lnTo>
                    <a:pt x="0" y="1909"/>
                  </a:lnTo>
                  <a:lnTo>
                    <a:pt x="324" y="0"/>
                  </a:lnTo>
                  <a:lnTo>
                    <a:pt x="802" y="77"/>
                  </a:lnTo>
                  <a:lnTo>
                    <a:pt x="477" y="1986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6" name="Freeform 151"/>
            <p:cNvSpPr/>
            <p:nvPr/>
          </p:nvSpPr>
          <p:spPr bwMode="auto">
            <a:xfrm>
              <a:off x="551281" y="1011499"/>
              <a:ext cx="185726" cy="193158"/>
            </a:xfrm>
            <a:custGeom>
              <a:avLst/>
              <a:gdLst>
                <a:gd name="T0" fmla="*/ 178541 w 517"/>
                <a:gd name="T1" fmla="*/ 110273 h 536"/>
                <a:gd name="T2" fmla="*/ 178541 w 517"/>
                <a:gd name="T3" fmla="*/ 110273 h 536"/>
                <a:gd name="T4" fmla="*/ 75440 w 517"/>
                <a:gd name="T5" fmla="*/ 185951 h 536"/>
                <a:gd name="T6" fmla="*/ 6826 w 517"/>
                <a:gd name="T7" fmla="*/ 82525 h 536"/>
                <a:gd name="T8" fmla="*/ 109927 w 517"/>
                <a:gd name="T9" fmla="*/ 7207 h 536"/>
                <a:gd name="T10" fmla="*/ 178541 w 517"/>
                <a:gd name="T11" fmla="*/ 110273 h 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7" h="536">
                  <a:moveTo>
                    <a:pt x="497" y="306"/>
                  </a:moveTo>
                  <a:lnTo>
                    <a:pt x="497" y="306"/>
                  </a:lnTo>
                  <a:cubicBezTo>
                    <a:pt x="478" y="439"/>
                    <a:pt x="344" y="535"/>
                    <a:pt x="210" y="516"/>
                  </a:cubicBezTo>
                  <a:cubicBezTo>
                    <a:pt x="77" y="477"/>
                    <a:pt x="0" y="363"/>
                    <a:pt x="19" y="229"/>
                  </a:cubicBezTo>
                  <a:cubicBezTo>
                    <a:pt x="38" y="96"/>
                    <a:pt x="172" y="0"/>
                    <a:pt x="306" y="20"/>
                  </a:cubicBezTo>
                  <a:cubicBezTo>
                    <a:pt x="439" y="58"/>
                    <a:pt x="516" y="172"/>
                    <a:pt x="497" y="306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7" name="Freeform 152"/>
            <p:cNvSpPr/>
            <p:nvPr/>
          </p:nvSpPr>
          <p:spPr bwMode="auto">
            <a:xfrm>
              <a:off x="613189" y="1176642"/>
              <a:ext cx="260901" cy="660571"/>
            </a:xfrm>
            <a:custGeom>
              <a:avLst/>
              <a:gdLst>
                <a:gd name="T0" fmla="*/ 157762 w 726"/>
                <a:gd name="T1" fmla="*/ 660211 h 1834"/>
                <a:gd name="T2" fmla="*/ 0 w 726"/>
                <a:gd name="T3" fmla="*/ 632837 h 1834"/>
                <a:gd name="T4" fmla="*/ 109967 w 726"/>
                <a:gd name="T5" fmla="*/ 0 h 1834"/>
                <a:gd name="T6" fmla="*/ 260542 w 726"/>
                <a:gd name="T7" fmla="*/ 27734 h 1834"/>
                <a:gd name="T8" fmla="*/ 157762 w 726"/>
                <a:gd name="T9" fmla="*/ 660211 h 18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6" h="1834">
                  <a:moveTo>
                    <a:pt x="439" y="1833"/>
                  </a:moveTo>
                  <a:lnTo>
                    <a:pt x="0" y="1757"/>
                  </a:lnTo>
                  <a:lnTo>
                    <a:pt x="306" y="0"/>
                  </a:lnTo>
                  <a:lnTo>
                    <a:pt x="725" y="77"/>
                  </a:lnTo>
                  <a:lnTo>
                    <a:pt x="439" y="1833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8" name="Freeform 153"/>
            <p:cNvSpPr/>
            <p:nvPr/>
          </p:nvSpPr>
          <p:spPr bwMode="auto">
            <a:xfrm>
              <a:off x="707526" y="1099968"/>
              <a:ext cx="179830" cy="171041"/>
            </a:xfrm>
            <a:custGeom>
              <a:avLst/>
              <a:gdLst>
                <a:gd name="T0" fmla="*/ 165386 w 498"/>
                <a:gd name="T1" fmla="*/ 102338 h 478"/>
                <a:gd name="T2" fmla="*/ 165386 w 498"/>
                <a:gd name="T3" fmla="*/ 102338 h 478"/>
                <a:gd name="T4" fmla="*/ 75832 w 498"/>
                <a:gd name="T5" fmla="*/ 163884 h 478"/>
                <a:gd name="T6" fmla="*/ 14083 w 498"/>
                <a:gd name="T7" fmla="*/ 74786 h 478"/>
                <a:gd name="T8" fmla="*/ 103637 w 498"/>
                <a:gd name="T9" fmla="*/ 6799 h 478"/>
                <a:gd name="T10" fmla="*/ 165386 w 498"/>
                <a:gd name="T11" fmla="*/ 102338 h 4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8" h="478">
                  <a:moveTo>
                    <a:pt x="458" y="286"/>
                  </a:moveTo>
                  <a:lnTo>
                    <a:pt x="458" y="286"/>
                  </a:lnTo>
                  <a:cubicBezTo>
                    <a:pt x="439" y="401"/>
                    <a:pt x="325" y="477"/>
                    <a:pt x="210" y="458"/>
                  </a:cubicBezTo>
                  <a:cubicBezTo>
                    <a:pt x="96" y="438"/>
                    <a:pt x="0" y="324"/>
                    <a:pt x="39" y="209"/>
                  </a:cubicBezTo>
                  <a:cubicBezTo>
                    <a:pt x="58" y="76"/>
                    <a:pt x="172" y="0"/>
                    <a:pt x="287" y="19"/>
                  </a:cubicBezTo>
                  <a:cubicBezTo>
                    <a:pt x="402" y="38"/>
                    <a:pt x="497" y="152"/>
                    <a:pt x="458" y="286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29" name="Freeform 154"/>
            <p:cNvSpPr/>
            <p:nvPr/>
          </p:nvSpPr>
          <p:spPr bwMode="auto">
            <a:xfrm>
              <a:off x="763538" y="1347682"/>
              <a:ext cx="226998" cy="510173"/>
            </a:xfrm>
            <a:custGeom>
              <a:avLst/>
              <a:gdLst>
                <a:gd name="T0" fmla="*/ 144257 w 631"/>
                <a:gd name="T1" fmla="*/ 509812 h 1414"/>
                <a:gd name="T2" fmla="*/ 0 w 631"/>
                <a:gd name="T3" fmla="*/ 488886 h 1414"/>
                <a:gd name="T4" fmla="*/ 82381 w 631"/>
                <a:gd name="T5" fmla="*/ 0 h 1414"/>
                <a:gd name="T6" fmla="*/ 226638 w 631"/>
                <a:gd name="T7" fmla="*/ 27421 h 1414"/>
                <a:gd name="T8" fmla="*/ 144257 w 631"/>
                <a:gd name="T9" fmla="*/ 509812 h 1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1" h="1414">
                  <a:moveTo>
                    <a:pt x="401" y="1413"/>
                  </a:moveTo>
                  <a:lnTo>
                    <a:pt x="0" y="1355"/>
                  </a:lnTo>
                  <a:lnTo>
                    <a:pt x="229" y="0"/>
                  </a:lnTo>
                  <a:lnTo>
                    <a:pt x="630" y="76"/>
                  </a:lnTo>
                  <a:lnTo>
                    <a:pt x="401" y="1413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0" name="Freeform 155"/>
            <p:cNvSpPr/>
            <p:nvPr/>
          </p:nvSpPr>
          <p:spPr bwMode="auto">
            <a:xfrm>
              <a:off x="838713" y="1285754"/>
              <a:ext cx="157719" cy="150398"/>
            </a:xfrm>
            <a:custGeom>
              <a:avLst/>
              <a:gdLst>
                <a:gd name="T0" fmla="*/ 150550 w 440"/>
                <a:gd name="T1" fmla="*/ 88595 h 421"/>
                <a:gd name="T2" fmla="*/ 150550 w 440"/>
                <a:gd name="T3" fmla="*/ 88595 h 421"/>
                <a:gd name="T4" fmla="*/ 68464 w 440"/>
                <a:gd name="T5" fmla="*/ 143253 h 421"/>
                <a:gd name="T6" fmla="*/ 6811 w 440"/>
                <a:gd name="T7" fmla="*/ 61445 h 421"/>
                <a:gd name="T8" fmla="*/ 88896 w 440"/>
                <a:gd name="T9" fmla="*/ 6788 h 421"/>
                <a:gd name="T10" fmla="*/ 150550 w 440"/>
                <a:gd name="T11" fmla="*/ 88595 h 4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0" h="421">
                  <a:moveTo>
                    <a:pt x="420" y="248"/>
                  </a:moveTo>
                  <a:lnTo>
                    <a:pt x="420" y="248"/>
                  </a:lnTo>
                  <a:cubicBezTo>
                    <a:pt x="401" y="344"/>
                    <a:pt x="306" y="420"/>
                    <a:pt x="191" y="401"/>
                  </a:cubicBezTo>
                  <a:cubicBezTo>
                    <a:pt x="76" y="382"/>
                    <a:pt x="0" y="286"/>
                    <a:pt x="19" y="172"/>
                  </a:cubicBezTo>
                  <a:cubicBezTo>
                    <a:pt x="39" y="57"/>
                    <a:pt x="153" y="0"/>
                    <a:pt x="248" y="19"/>
                  </a:cubicBezTo>
                  <a:cubicBezTo>
                    <a:pt x="363" y="38"/>
                    <a:pt x="439" y="134"/>
                    <a:pt x="420" y="248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1" name="Freeform 156"/>
            <p:cNvSpPr/>
            <p:nvPr/>
          </p:nvSpPr>
          <p:spPr bwMode="auto">
            <a:xfrm>
              <a:off x="262374" y="1642580"/>
              <a:ext cx="54539" cy="70775"/>
            </a:xfrm>
            <a:custGeom>
              <a:avLst/>
              <a:gdLst>
                <a:gd name="T0" fmla="*/ 27270 w 154"/>
                <a:gd name="T1" fmla="*/ 0 h 192"/>
                <a:gd name="T2" fmla="*/ 54185 w 154"/>
                <a:gd name="T3" fmla="*/ 63403 h 192"/>
                <a:gd name="T4" fmla="*/ 27270 w 154"/>
                <a:gd name="T5" fmla="*/ 70406 h 192"/>
                <a:gd name="T6" fmla="*/ 0 w 154"/>
                <a:gd name="T7" fmla="*/ 63403 h 192"/>
                <a:gd name="T8" fmla="*/ 0 w 154"/>
                <a:gd name="T9" fmla="*/ 35019 h 192"/>
                <a:gd name="T10" fmla="*/ 27270 w 154"/>
                <a:gd name="T11" fmla="*/ 0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92">
                  <a:moveTo>
                    <a:pt x="77" y="0"/>
                  </a:moveTo>
                  <a:lnTo>
                    <a:pt x="153" y="172"/>
                  </a:lnTo>
                  <a:lnTo>
                    <a:pt x="77" y="191"/>
                  </a:lnTo>
                  <a:lnTo>
                    <a:pt x="0" y="172"/>
                  </a:lnTo>
                  <a:lnTo>
                    <a:pt x="0" y="95"/>
                  </a:lnTo>
                  <a:lnTo>
                    <a:pt x="77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2" name="Freeform 157"/>
            <p:cNvSpPr/>
            <p:nvPr/>
          </p:nvSpPr>
          <p:spPr bwMode="auto">
            <a:xfrm>
              <a:off x="82545" y="1444999"/>
              <a:ext cx="206362" cy="536714"/>
            </a:xfrm>
            <a:custGeom>
              <a:avLst/>
              <a:gdLst>
                <a:gd name="T0" fmla="*/ 34154 w 574"/>
                <a:gd name="T1" fmla="*/ 164866 h 1491"/>
                <a:gd name="T2" fmla="*/ 34154 w 574"/>
                <a:gd name="T3" fmla="*/ 164866 h 1491"/>
                <a:gd name="T4" fmla="*/ 0 w 574"/>
                <a:gd name="T5" fmla="*/ 75594 h 1491"/>
                <a:gd name="T6" fmla="*/ 61837 w 574"/>
                <a:gd name="T7" fmla="*/ 6839 h 1491"/>
                <a:gd name="T8" fmla="*/ 150997 w 574"/>
                <a:gd name="T9" fmla="*/ 61915 h 1491"/>
                <a:gd name="T10" fmla="*/ 206002 w 574"/>
                <a:gd name="T11" fmla="*/ 206262 h 1491"/>
                <a:gd name="T12" fmla="*/ 164658 w 574"/>
                <a:gd name="T13" fmla="*/ 536354 h 1491"/>
                <a:gd name="T14" fmla="*/ 34154 w 574"/>
                <a:gd name="T15" fmla="*/ 164866 h 14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4" h="1491">
                  <a:moveTo>
                    <a:pt x="95" y="458"/>
                  </a:moveTo>
                  <a:lnTo>
                    <a:pt x="95" y="458"/>
                  </a:lnTo>
                  <a:cubicBezTo>
                    <a:pt x="0" y="210"/>
                    <a:pt x="0" y="210"/>
                    <a:pt x="0" y="210"/>
                  </a:cubicBezTo>
                  <a:cubicBezTo>
                    <a:pt x="0" y="210"/>
                    <a:pt x="0" y="76"/>
                    <a:pt x="172" y="19"/>
                  </a:cubicBezTo>
                  <a:cubicBezTo>
                    <a:pt x="172" y="19"/>
                    <a:pt x="325" y="0"/>
                    <a:pt x="420" y="172"/>
                  </a:cubicBezTo>
                  <a:cubicBezTo>
                    <a:pt x="573" y="573"/>
                    <a:pt x="573" y="573"/>
                    <a:pt x="573" y="573"/>
                  </a:cubicBezTo>
                  <a:cubicBezTo>
                    <a:pt x="458" y="1490"/>
                    <a:pt x="458" y="1490"/>
                    <a:pt x="458" y="1490"/>
                  </a:cubicBezTo>
                  <a:lnTo>
                    <a:pt x="95" y="458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3" name="Freeform 158"/>
            <p:cNvSpPr/>
            <p:nvPr/>
          </p:nvSpPr>
          <p:spPr bwMode="auto">
            <a:xfrm>
              <a:off x="97285" y="1471539"/>
              <a:ext cx="82545" cy="144500"/>
            </a:xfrm>
            <a:custGeom>
              <a:avLst/>
              <a:gdLst>
                <a:gd name="T0" fmla="*/ 0 w 230"/>
                <a:gd name="T1" fmla="*/ 48167 h 402"/>
                <a:gd name="T2" fmla="*/ 0 w 230"/>
                <a:gd name="T3" fmla="*/ 48167 h 402"/>
                <a:gd name="T4" fmla="*/ 34095 w 230"/>
                <a:gd name="T5" fmla="*/ 6830 h 402"/>
                <a:gd name="T6" fmla="*/ 82186 w 230"/>
                <a:gd name="T7" fmla="*/ 96333 h 402"/>
                <a:gd name="T8" fmla="*/ 41273 w 230"/>
                <a:gd name="T9" fmla="*/ 144141 h 402"/>
                <a:gd name="T10" fmla="*/ 27276 w 230"/>
                <a:gd name="T11" fmla="*/ 144141 h 402"/>
                <a:gd name="T12" fmla="*/ 0 w 230"/>
                <a:gd name="T13" fmla="*/ 48167 h 4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0" h="402">
                  <a:moveTo>
                    <a:pt x="0" y="134"/>
                  </a:moveTo>
                  <a:lnTo>
                    <a:pt x="0" y="134"/>
                  </a:lnTo>
                  <a:cubicBezTo>
                    <a:pt x="0" y="134"/>
                    <a:pt x="0" y="0"/>
                    <a:pt x="95" y="19"/>
                  </a:cubicBezTo>
                  <a:cubicBezTo>
                    <a:pt x="95" y="19"/>
                    <a:pt x="153" y="39"/>
                    <a:pt x="229" y="268"/>
                  </a:cubicBezTo>
                  <a:cubicBezTo>
                    <a:pt x="229" y="268"/>
                    <a:pt x="229" y="382"/>
                    <a:pt x="115" y="401"/>
                  </a:cubicBezTo>
                  <a:cubicBezTo>
                    <a:pt x="76" y="401"/>
                    <a:pt x="76" y="401"/>
                    <a:pt x="76" y="401"/>
                  </a:cubicBezTo>
                  <a:lnTo>
                    <a:pt x="0" y="134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4" name="Freeform 159"/>
            <p:cNvSpPr/>
            <p:nvPr/>
          </p:nvSpPr>
          <p:spPr bwMode="auto">
            <a:xfrm>
              <a:off x="212258" y="1683866"/>
              <a:ext cx="701630" cy="482157"/>
            </a:xfrm>
            <a:custGeom>
              <a:avLst/>
              <a:gdLst>
                <a:gd name="T0" fmla="*/ 62279 w 1949"/>
                <a:gd name="T1" fmla="*/ 0 h 1338"/>
                <a:gd name="T2" fmla="*/ 62279 w 1949"/>
                <a:gd name="T3" fmla="*/ 0 h 1338"/>
                <a:gd name="T4" fmla="*/ 27720 w 1949"/>
                <a:gd name="T5" fmla="*/ 206484 h 1338"/>
                <a:gd name="T6" fmla="*/ 0 w 1949"/>
                <a:gd name="T7" fmla="*/ 199638 h 1338"/>
                <a:gd name="T8" fmla="*/ 27720 w 1949"/>
                <a:gd name="T9" fmla="*/ 254772 h 1338"/>
                <a:gd name="T10" fmla="*/ 27720 w 1949"/>
                <a:gd name="T11" fmla="*/ 282159 h 1338"/>
                <a:gd name="T12" fmla="*/ 192597 w 1949"/>
                <a:gd name="T13" fmla="*/ 406122 h 1338"/>
                <a:gd name="T14" fmla="*/ 192597 w 1949"/>
                <a:gd name="T15" fmla="*/ 406122 h 1338"/>
                <a:gd name="T16" fmla="*/ 233997 w 1949"/>
                <a:gd name="T17" fmla="*/ 419815 h 1338"/>
                <a:gd name="T18" fmla="*/ 447114 w 1949"/>
                <a:gd name="T19" fmla="*/ 454049 h 1338"/>
                <a:gd name="T20" fmla="*/ 667070 w 1949"/>
                <a:gd name="T21" fmla="*/ 344140 h 1338"/>
                <a:gd name="T22" fmla="*/ 667070 w 1949"/>
                <a:gd name="T23" fmla="*/ 323600 h 1338"/>
                <a:gd name="T24" fmla="*/ 701270 w 1949"/>
                <a:gd name="T25" fmla="*/ 110269 h 1338"/>
                <a:gd name="T26" fmla="*/ 62279 w 1949"/>
                <a:gd name="T27" fmla="*/ 0 h 13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49" h="1338">
                  <a:moveTo>
                    <a:pt x="173" y="0"/>
                  </a:moveTo>
                  <a:lnTo>
                    <a:pt x="173" y="0"/>
                  </a:lnTo>
                  <a:cubicBezTo>
                    <a:pt x="77" y="573"/>
                    <a:pt x="77" y="573"/>
                    <a:pt x="77" y="573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39" y="611"/>
                    <a:pt x="77" y="707"/>
                  </a:cubicBezTo>
                  <a:cubicBezTo>
                    <a:pt x="77" y="783"/>
                    <a:pt x="77" y="783"/>
                    <a:pt x="77" y="783"/>
                  </a:cubicBezTo>
                  <a:cubicBezTo>
                    <a:pt x="77" y="783"/>
                    <a:pt x="134" y="1051"/>
                    <a:pt x="535" y="1127"/>
                  </a:cubicBezTo>
                  <a:cubicBezTo>
                    <a:pt x="574" y="1146"/>
                    <a:pt x="611" y="1165"/>
                    <a:pt x="650" y="1165"/>
                  </a:cubicBezTo>
                  <a:cubicBezTo>
                    <a:pt x="1242" y="1260"/>
                    <a:pt x="1242" y="1260"/>
                    <a:pt x="1242" y="1260"/>
                  </a:cubicBezTo>
                  <a:cubicBezTo>
                    <a:pt x="1242" y="1260"/>
                    <a:pt x="1681" y="1337"/>
                    <a:pt x="1853" y="955"/>
                  </a:cubicBezTo>
                  <a:cubicBezTo>
                    <a:pt x="1853" y="898"/>
                    <a:pt x="1853" y="898"/>
                    <a:pt x="1853" y="898"/>
                  </a:cubicBezTo>
                  <a:cubicBezTo>
                    <a:pt x="1948" y="306"/>
                    <a:pt x="1948" y="306"/>
                    <a:pt x="1948" y="306"/>
                  </a:cubicBezTo>
                  <a:lnTo>
                    <a:pt x="173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5" name="Freeform 160"/>
            <p:cNvSpPr/>
            <p:nvPr/>
          </p:nvSpPr>
          <p:spPr bwMode="auto">
            <a:xfrm>
              <a:off x="253530" y="2000880"/>
              <a:ext cx="495268" cy="666469"/>
            </a:xfrm>
            <a:custGeom>
              <a:avLst/>
              <a:gdLst>
                <a:gd name="T0" fmla="*/ 391607 w 1376"/>
                <a:gd name="T1" fmla="*/ 666109 h 1853"/>
                <a:gd name="T2" fmla="*/ 0 w 1376"/>
                <a:gd name="T3" fmla="*/ 603886 h 1853"/>
                <a:gd name="T4" fmla="*/ 103301 w 1376"/>
                <a:gd name="T5" fmla="*/ 0 h 1853"/>
                <a:gd name="T6" fmla="*/ 494908 w 1376"/>
                <a:gd name="T7" fmla="*/ 69057 h 1853"/>
                <a:gd name="T8" fmla="*/ 391607 w 1376"/>
                <a:gd name="T9" fmla="*/ 666109 h 18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6" h="1853">
                  <a:moveTo>
                    <a:pt x="1088" y="1852"/>
                  </a:moveTo>
                  <a:lnTo>
                    <a:pt x="0" y="1679"/>
                  </a:lnTo>
                  <a:lnTo>
                    <a:pt x="287" y="0"/>
                  </a:lnTo>
                  <a:lnTo>
                    <a:pt x="1375" y="192"/>
                  </a:lnTo>
                  <a:lnTo>
                    <a:pt x="1088" y="1852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6" name="Freeform 161"/>
            <p:cNvSpPr/>
            <p:nvPr/>
          </p:nvSpPr>
          <p:spPr bwMode="auto">
            <a:xfrm>
              <a:off x="577813" y="1032142"/>
              <a:ext cx="138557" cy="109112"/>
            </a:xfrm>
            <a:custGeom>
              <a:avLst/>
              <a:gdLst>
                <a:gd name="T0" fmla="*/ 62224 w 383"/>
                <a:gd name="T1" fmla="*/ 101980 h 306"/>
                <a:gd name="T2" fmla="*/ 62224 w 383"/>
                <a:gd name="T3" fmla="*/ 101980 h 306"/>
                <a:gd name="T4" fmla="*/ 6874 w 383"/>
                <a:gd name="T5" fmla="*/ 40650 h 306"/>
                <a:gd name="T6" fmla="*/ 75609 w 383"/>
                <a:gd name="T7" fmla="*/ 6418 h 306"/>
                <a:gd name="T8" fmla="*/ 130960 w 383"/>
                <a:gd name="T9" fmla="*/ 60974 h 306"/>
                <a:gd name="T10" fmla="*/ 62224 w 383"/>
                <a:gd name="T11" fmla="*/ 101980 h 3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3" h="306">
                  <a:moveTo>
                    <a:pt x="172" y="286"/>
                  </a:moveTo>
                  <a:lnTo>
                    <a:pt x="172" y="286"/>
                  </a:lnTo>
                  <a:cubicBezTo>
                    <a:pt x="76" y="267"/>
                    <a:pt x="0" y="191"/>
                    <a:pt x="19" y="114"/>
                  </a:cubicBezTo>
                  <a:cubicBezTo>
                    <a:pt x="19" y="38"/>
                    <a:pt x="114" y="0"/>
                    <a:pt x="209" y="18"/>
                  </a:cubicBezTo>
                  <a:cubicBezTo>
                    <a:pt x="305" y="18"/>
                    <a:pt x="382" y="95"/>
                    <a:pt x="362" y="171"/>
                  </a:cubicBezTo>
                  <a:cubicBezTo>
                    <a:pt x="343" y="248"/>
                    <a:pt x="267" y="305"/>
                    <a:pt x="172" y="286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7" name="Freeform 162"/>
            <p:cNvSpPr/>
            <p:nvPr/>
          </p:nvSpPr>
          <p:spPr bwMode="auto">
            <a:xfrm>
              <a:off x="728162" y="1120611"/>
              <a:ext cx="138557" cy="117959"/>
            </a:xfrm>
            <a:custGeom>
              <a:avLst/>
              <a:gdLst>
                <a:gd name="T0" fmla="*/ 62024 w 382"/>
                <a:gd name="T1" fmla="*/ 110360 h 326"/>
                <a:gd name="T2" fmla="*/ 62024 w 382"/>
                <a:gd name="T3" fmla="*/ 110360 h 326"/>
                <a:gd name="T4" fmla="*/ 6892 w 382"/>
                <a:gd name="T5" fmla="*/ 48124 h 326"/>
                <a:gd name="T6" fmla="*/ 76170 w 382"/>
                <a:gd name="T7" fmla="*/ 6875 h 326"/>
                <a:gd name="T8" fmla="*/ 131665 w 382"/>
                <a:gd name="T9" fmla="*/ 69111 h 326"/>
                <a:gd name="T10" fmla="*/ 62024 w 382"/>
                <a:gd name="T11" fmla="*/ 110360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2" h="326">
                  <a:moveTo>
                    <a:pt x="171" y="305"/>
                  </a:moveTo>
                  <a:lnTo>
                    <a:pt x="171" y="305"/>
                  </a:lnTo>
                  <a:cubicBezTo>
                    <a:pt x="76" y="286"/>
                    <a:pt x="0" y="210"/>
                    <a:pt x="19" y="133"/>
                  </a:cubicBezTo>
                  <a:cubicBezTo>
                    <a:pt x="38" y="57"/>
                    <a:pt x="114" y="0"/>
                    <a:pt x="210" y="19"/>
                  </a:cubicBezTo>
                  <a:cubicBezTo>
                    <a:pt x="305" y="38"/>
                    <a:pt x="381" y="114"/>
                    <a:pt x="363" y="191"/>
                  </a:cubicBezTo>
                  <a:cubicBezTo>
                    <a:pt x="363" y="267"/>
                    <a:pt x="267" y="325"/>
                    <a:pt x="171" y="305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8" name="Freeform 163"/>
            <p:cNvSpPr/>
            <p:nvPr/>
          </p:nvSpPr>
          <p:spPr bwMode="auto">
            <a:xfrm>
              <a:off x="866719" y="1306397"/>
              <a:ext cx="110551" cy="88469"/>
            </a:xfrm>
            <a:custGeom>
              <a:avLst/>
              <a:gdLst>
                <a:gd name="T0" fmla="*/ 48254 w 307"/>
                <a:gd name="T1" fmla="*/ 88114 h 249"/>
                <a:gd name="T2" fmla="*/ 48254 w 307"/>
                <a:gd name="T3" fmla="*/ 88114 h 249"/>
                <a:gd name="T4" fmla="*/ 0 w 307"/>
                <a:gd name="T5" fmla="*/ 34109 h 249"/>
                <a:gd name="T6" fmla="*/ 61937 w 307"/>
                <a:gd name="T7" fmla="*/ 6751 h 249"/>
                <a:gd name="T8" fmla="*/ 110191 w 307"/>
                <a:gd name="T9" fmla="*/ 54360 h 249"/>
                <a:gd name="T10" fmla="*/ 48254 w 307"/>
                <a:gd name="T11" fmla="*/ 88114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7" h="249">
                  <a:moveTo>
                    <a:pt x="134" y="248"/>
                  </a:moveTo>
                  <a:lnTo>
                    <a:pt x="134" y="248"/>
                  </a:lnTo>
                  <a:cubicBezTo>
                    <a:pt x="58" y="229"/>
                    <a:pt x="0" y="172"/>
                    <a:pt x="0" y="96"/>
                  </a:cubicBezTo>
                  <a:cubicBezTo>
                    <a:pt x="19" y="39"/>
                    <a:pt x="96" y="0"/>
                    <a:pt x="172" y="19"/>
                  </a:cubicBezTo>
                  <a:cubicBezTo>
                    <a:pt x="249" y="19"/>
                    <a:pt x="306" y="77"/>
                    <a:pt x="306" y="153"/>
                  </a:cubicBezTo>
                  <a:cubicBezTo>
                    <a:pt x="287" y="210"/>
                    <a:pt x="211" y="248"/>
                    <a:pt x="134" y="248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39" name="Freeform 164"/>
            <p:cNvSpPr/>
            <p:nvPr/>
          </p:nvSpPr>
          <p:spPr bwMode="auto">
            <a:xfrm>
              <a:off x="356711" y="1450897"/>
              <a:ext cx="97285" cy="14745"/>
            </a:xfrm>
            <a:custGeom>
              <a:avLst/>
              <a:gdLst>
                <a:gd name="T0" fmla="*/ 96922 w 268"/>
                <a:gd name="T1" fmla="*/ 14367 h 39"/>
                <a:gd name="T2" fmla="*/ 96922 w 268"/>
                <a:gd name="T3" fmla="*/ 14367 h 39"/>
                <a:gd name="T4" fmla="*/ 83128 w 268"/>
                <a:gd name="T5" fmla="*/ 7562 h 39"/>
                <a:gd name="T6" fmla="*/ 48279 w 268"/>
                <a:gd name="T7" fmla="*/ 0 h 39"/>
                <a:gd name="T8" fmla="*/ 13794 w 268"/>
                <a:gd name="T9" fmla="*/ 0 h 39"/>
                <a:gd name="T10" fmla="*/ 0 w 268"/>
                <a:gd name="T11" fmla="*/ 0 h 39"/>
                <a:gd name="T12" fmla="*/ 13794 w 268"/>
                <a:gd name="T13" fmla="*/ 0 h 39"/>
                <a:gd name="T14" fmla="*/ 48279 w 268"/>
                <a:gd name="T15" fmla="*/ 7562 h 39"/>
                <a:gd name="T16" fmla="*/ 83128 w 268"/>
                <a:gd name="T17" fmla="*/ 14367 h 39"/>
                <a:gd name="T18" fmla="*/ 96922 w 268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8" h="39">
                  <a:moveTo>
                    <a:pt x="267" y="38"/>
                  </a:moveTo>
                  <a:lnTo>
                    <a:pt x="267" y="38"/>
                  </a:lnTo>
                  <a:cubicBezTo>
                    <a:pt x="267" y="38"/>
                    <a:pt x="248" y="38"/>
                    <a:pt x="229" y="20"/>
                  </a:cubicBezTo>
                  <a:cubicBezTo>
                    <a:pt x="209" y="20"/>
                    <a:pt x="172" y="20"/>
                    <a:pt x="133" y="0"/>
                  </a:cubicBezTo>
                  <a:cubicBezTo>
                    <a:pt x="95" y="0"/>
                    <a:pt x="5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0" y="0"/>
                    <a:pt x="38" y="0"/>
                  </a:cubicBezTo>
                  <a:cubicBezTo>
                    <a:pt x="57" y="20"/>
                    <a:pt x="95" y="20"/>
                    <a:pt x="133" y="20"/>
                  </a:cubicBezTo>
                  <a:cubicBezTo>
                    <a:pt x="172" y="38"/>
                    <a:pt x="190" y="38"/>
                    <a:pt x="229" y="38"/>
                  </a:cubicBezTo>
                  <a:cubicBezTo>
                    <a:pt x="248" y="38"/>
                    <a:pt x="267" y="38"/>
                    <a:pt x="267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0" name="Freeform 165"/>
            <p:cNvSpPr/>
            <p:nvPr/>
          </p:nvSpPr>
          <p:spPr bwMode="auto">
            <a:xfrm>
              <a:off x="365555" y="1436152"/>
              <a:ext cx="82545" cy="14745"/>
            </a:xfrm>
            <a:custGeom>
              <a:avLst/>
              <a:gdLst>
                <a:gd name="T0" fmla="*/ 82186 w 230"/>
                <a:gd name="T1" fmla="*/ 14367 h 39"/>
                <a:gd name="T2" fmla="*/ 82186 w 230"/>
                <a:gd name="T3" fmla="*/ 14367 h 39"/>
                <a:gd name="T4" fmla="*/ 75367 w 230"/>
                <a:gd name="T5" fmla="*/ 14367 h 39"/>
                <a:gd name="T6" fmla="*/ 40914 w 230"/>
                <a:gd name="T7" fmla="*/ 7183 h 39"/>
                <a:gd name="T8" fmla="*/ 13638 w 230"/>
                <a:gd name="T9" fmla="*/ 0 h 39"/>
                <a:gd name="T10" fmla="*/ 0 w 230"/>
                <a:gd name="T11" fmla="*/ 0 h 39"/>
                <a:gd name="T12" fmla="*/ 13638 w 230"/>
                <a:gd name="T13" fmla="*/ 7183 h 39"/>
                <a:gd name="T14" fmla="*/ 40914 w 230"/>
                <a:gd name="T15" fmla="*/ 14367 h 39"/>
                <a:gd name="T16" fmla="*/ 68189 w 230"/>
                <a:gd name="T17" fmla="*/ 14367 h 39"/>
                <a:gd name="T18" fmla="*/ 82186 w 230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9">
                  <a:moveTo>
                    <a:pt x="229" y="38"/>
                  </a:moveTo>
                  <a:lnTo>
                    <a:pt x="229" y="38"/>
                  </a:lnTo>
                  <a:cubicBezTo>
                    <a:pt x="229" y="38"/>
                    <a:pt x="229" y="38"/>
                    <a:pt x="210" y="38"/>
                  </a:cubicBezTo>
                  <a:cubicBezTo>
                    <a:pt x="171" y="19"/>
                    <a:pt x="153" y="19"/>
                    <a:pt x="114" y="19"/>
                  </a:cubicBezTo>
                  <a:cubicBezTo>
                    <a:pt x="95" y="19"/>
                    <a:pt x="5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19"/>
                    <a:pt x="38" y="19"/>
                  </a:cubicBezTo>
                  <a:cubicBezTo>
                    <a:pt x="57" y="19"/>
                    <a:pt x="95" y="38"/>
                    <a:pt x="114" y="38"/>
                  </a:cubicBezTo>
                  <a:cubicBezTo>
                    <a:pt x="153" y="38"/>
                    <a:pt x="171" y="38"/>
                    <a:pt x="190" y="38"/>
                  </a:cubicBezTo>
                  <a:cubicBezTo>
                    <a:pt x="229" y="38"/>
                    <a:pt x="229" y="38"/>
                    <a:pt x="229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1" name="Freeform 166"/>
            <p:cNvSpPr/>
            <p:nvPr/>
          </p:nvSpPr>
          <p:spPr bwMode="auto">
            <a:xfrm>
              <a:off x="521800" y="1444999"/>
              <a:ext cx="103181" cy="20643"/>
            </a:xfrm>
            <a:custGeom>
              <a:avLst/>
              <a:gdLst>
                <a:gd name="T0" fmla="*/ 102821 w 287"/>
                <a:gd name="T1" fmla="*/ 20287 h 58"/>
                <a:gd name="T2" fmla="*/ 102821 w 287"/>
                <a:gd name="T3" fmla="*/ 20287 h 58"/>
                <a:gd name="T4" fmla="*/ 82329 w 287"/>
                <a:gd name="T5" fmla="*/ 13881 h 58"/>
                <a:gd name="T6" fmla="*/ 47816 w 287"/>
                <a:gd name="T7" fmla="*/ 6762 h 58"/>
                <a:gd name="T8" fmla="*/ 13662 w 287"/>
                <a:gd name="T9" fmla="*/ 6762 h 58"/>
                <a:gd name="T10" fmla="*/ 0 w 287"/>
                <a:gd name="T11" fmla="*/ 0 h 58"/>
                <a:gd name="T12" fmla="*/ 13662 w 287"/>
                <a:gd name="T13" fmla="*/ 6762 h 58"/>
                <a:gd name="T14" fmla="*/ 47816 w 287"/>
                <a:gd name="T15" fmla="*/ 13881 h 58"/>
                <a:gd name="T16" fmla="*/ 82329 w 287"/>
                <a:gd name="T17" fmla="*/ 20287 h 58"/>
                <a:gd name="T18" fmla="*/ 102821 w 287"/>
                <a:gd name="T19" fmla="*/ 20287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7" h="58">
                  <a:moveTo>
                    <a:pt x="286" y="57"/>
                  </a:moveTo>
                  <a:lnTo>
                    <a:pt x="286" y="57"/>
                  </a:lnTo>
                  <a:cubicBezTo>
                    <a:pt x="286" y="57"/>
                    <a:pt x="267" y="39"/>
                    <a:pt x="229" y="39"/>
                  </a:cubicBezTo>
                  <a:cubicBezTo>
                    <a:pt x="210" y="39"/>
                    <a:pt x="172" y="19"/>
                    <a:pt x="133" y="19"/>
                  </a:cubicBezTo>
                  <a:cubicBezTo>
                    <a:pt x="114" y="19"/>
                    <a:pt x="76" y="19"/>
                    <a:pt x="38" y="19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19"/>
                    <a:pt x="38" y="19"/>
                  </a:cubicBezTo>
                  <a:cubicBezTo>
                    <a:pt x="76" y="19"/>
                    <a:pt x="95" y="39"/>
                    <a:pt x="133" y="39"/>
                  </a:cubicBezTo>
                  <a:cubicBezTo>
                    <a:pt x="172" y="39"/>
                    <a:pt x="210" y="57"/>
                    <a:pt x="229" y="57"/>
                  </a:cubicBezTo>
                  <a:cubicBezTo>
                    <a:pt x="267" y="57"/>
                    <a:pt x="286" y="57"/>
                    <a:pt x="286" y="57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2" name="Freeform 167"/>
            <p:cNvSpPr/>
            <p:nvPr/>
          </p:nvSpPr>
          <p:spPr bwMode="auto">
            <a:xfrm>
              <a:off x="536540" y="1436152"/>
              <a:ext cx="82545" cy="14745"/>
            </a:xfrm>
            <a:custGeom>
              <a:avLst/>
              <a:gdLst>
                <a:gd name="T0" fmla="*/ 82186 w 230"/>
                <a:gd name="T1" fmla="*/ 14367 h 39"/>
                <a:gd name="T2" fmla="*/ 82186 w 230"/>
                <a:gd name="T3" fmla="*/ 14367 h 39"/>
                <a:gd name="T4" fmla="*/ 68548 w 230"/>
                <a:gd name="T5" fmla="*/ 7183 h 39"/>
                <a:gd name="T6" fmla="*/ 41273 w 230"/>
                <a:gd name="T7" fmla="*/ 7183 h 39"/>
                <a:gd name="T8" fmla="*/ 13638 w 230"/>
                <a:gd name="T9" fmla="*/ 0 h 39"/>
                <a:gd name="T10" fmla="*/ 0 w 230"/>
                <a:gd name="T11" fmla="*/ 0 h 39"/>
                <a:gd name="T12" fmla="*/ 13638 w 230"/>
                <a:gd name="T13" fmla="*/ 7183 h 39"/>
                <a:gd name="T14" fmla="*/ 41273 w 230"/>
                <a:gd name="T15" fmla="*/ 14367 h 39"/>
                <a:gd name="T16" fmla="*/ 68548 w 230"/>
                <a:gd name="T17" fmla="*/ 14367 h 39"/>
                <a:gd name="T18" fmla="*/ 82186 w 230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9">
                  <a:moveTo>
                    <a:pt x="229" y="38"/>
                  </a:moveTo>
                  <a:lnTo>
                    <a:pt x="229" y="38"/>
                  </a:lnTo>
                  <a:cubicBezTo>
                    <a:pt x="229" y="38"/>
                    <a:pt x="210" y="38"/>
                    <a:pt x="191" y="19"/>
                  </a:cubicBezTo>
                  <a:cubicBezTo>
                    <a:pt x="172" y="19"/>
                    <a:pt x="134" y="19"/>
                    <a:pt x="115" y="19"/>
                  </a:cubicBezTo>
                  <a:cubicBezTo>
                    <a:pt x="76" y="0"/>
                    <a:pt x="5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19"/>
                    <a:pt x="38" y="19"/>
                  </a:cubicBezTo>
                  <a:cubicBezTo>
                    <a:pt x="57" y="19"/>
                    <a:pt x="76" y="19"/>
                    <a:pt x="115" y="38"/>
                  </a:cubicBezTo>
                  <a:cubicBezTo>
                    <a:pt x="134" y="38"/>
                    <a:pt x="172" y="38"/>
                    <a:pt x="191" y="38"/>
                  </a:cubicBezTo>
                  <a:cubicBezTo>
                    <a:pt x="210" y="38"/>
                    <a:pt x="229" y="38"/>
                    <a:pt x="229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3" name="Freeform 168"/>
            <p:cNvSpPr/>
            <p:nvPr/>
          </p:nvSpPr>
          <p:spPr bwMode="auto">
            <a:xfrm>
              <a:off x="695734" y="1486284"/>
              <a:ext cx="103181" cy="13270"/>
            </a:xfrm>
            <a:custGeom>
              <a:avLst/>
              <a:gdLst>
                <a:gd name="T0" fmla="*/ 102823 w 288"/>
                <a:gd name="T1" fmla="*/ 12930 h 39"/>
                <a:gd name="T2" fmla="*/ 102823 w 288"/>
                <a:gd name="T3" fmla="*/ 12930 h 39"/>
                <a:gd name="T4" fmla="*/ 82043 w 288"/>
                <a:gd name="T5" fmla="*/ 6465 h 39"/>
                <a:gd name="T6" fmla="*/ 48008 w 288"/>
                <a:gd name="T7" fmla="*/ 6465 h 39"/>
                <a:gd name="T8" fmla="*/ 13614 w 288"/>
                <a:gd name="T9" fmla="*/ 0 h 39"/>
                <a:gd name="T10" fmla="*/ 0 w 288"/>
                <a:gd name="T11" fmla="*/ 0 h 39"/>
                <a:gd name="T12" fmla="*/ 13614 w 288"/>
                <a:gd name="T13" fmla="*/ 6465 h 39"/>
                <a:gd name="T14" fmla="*/ 48008 w 288"/>
                <a:gd name="T15" fmla="*/ 12930 h 39"/>
                <a:gd name="T16" fmla="*/ 82043 w 288"/>
                <a:gd name="T17" fmla="*/ 12930 h 39"/>
                <a:gd name="T18" fmla="*/ 102823 w 288"/>
                <a:gd name="T19" fmla="*/ 1293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39">
                  <a:moveTo>
                    <a:pt x="287" y="38"/>
                  </a:moveTo>
                  <a:lnTo>
                    <a:pt x="287" y="38"/>
                  </a:lnTo>
                  <a:cubicBezTo>
                    <a:pt x="287" y="38"/>
                    <a:pt x="267" y="38"/>
                    <a:pt x="229" y="19"/>
                  </a:cubicBezTo>
                  <a:cubicBezTo>
                    <a:pt x="210" y="19"/>
                    <a:pt x="172" y="19"/>
                    <a:pt x="134" y="19"/>
                  </a:cubicBezTo>
                  <a:cubicBezTo>
                    <a:pt x="115" y="0"/>
                    <a:pt x="7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0"/>
                    <a:pt x="38" y="19"/>
                  </a:cubicBezTo>
                  <a:cubicBezTo>
                    <a:pt x="77" y="19"/>
                    <a:pt x="96" y="19"/>
                    <a:pt x="134" y="38"/>
                  </a:cubicBezTo>
                  <a:cubicBezTo>
                    <a:pt x="172" y="38"/>
                    <a:pt x="210" y="38"/>
                    <a:pt x="229" y="38"/>
                  </a:cubicBezTo>
                  <a:cubicBezTo>
                    <a:pt x="267" y="38"/>
                    <a:pt x="287" y="38"/>
                    <a:pt x="287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4" name="Freeform 169"/>
            <p:cNvSpPr/>
            <p:nvPr/>
          </p:nvSpPr>
          <p:spPr bwMode="auto">
            <a:xfrm>
              <a:off x="707526" y="1477437"/>
              <a:ext cx="82545" cy="14745"/>
            </a:xfrm>
            <a:custGeom>
              <a:avLst/>
              <a:gdLst>
                <a:gd name="T0" fmla="*/ 82186 w 230"/>
                <a:gd name="T1" fmla="*/ 14376 h 40"/>
                <a:gd name="T2" fmla="*/ 82186 w 230"/>
                <a:gd name="T3" fmla="*/ 14376 h 40"/>
                <a:gd name="T4" fmla="*/ 68548 w 230"/>
                <a:gd name="T5" fmla="*/ 7373 h 40"/>
                <a:gd name="T6" fmla="*/ 41273 w 230"/>
                <a:gd name="T7" fmla="*/ 0 h 40"/>
                <a:gd name="T8" fmla="*/ 13997 w 230"/>
                <a:gd name="T9" fmla="*/ 0 h 40"/>
                <a:gd name="T10" fmla="*/ 0 w 230"/>
                <a:gd name="T11" fmla="*/ 0 h 40"/>
                <a:gd name="T12" fmla="*/ 13997 w 230"/>
                <a:gd name="T13" fmla="*/ 0 h 40"/>
                <a:gd name="T14" fmla="*/ 41273 w 230"/>
                <a:gd name="T15" fmla="*/ 7373 h 40"/>
                <a:gd name="T16" fmla="*/ 68548 w 230"/>
                <a:gd name="T17" fmla="*/ 14376 h 40"/>
                <a:gd name="T18" fmla="*/ 82186 w 230"/>
                <a:gd name="T19" fmla="*/ 1437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40">
                  <a:moveTo>
                    <a:pt x="229" y="39"/>
                  </a:moveTo>
                  <a:lnTo>
                    <a:pt x="229" y="39"/>
                  </a:lnTo>
                  <a:cubicBezTo>
                    <a:pt x="229" y="39"/>
                    <a:pt x="210" y="20"/>
                    <a:pt x="191" y="20"/>
                  </a:cubicBezTo>
                  <a:cubicBezTo>
                    <a:pt x="172" y="20"/>
                    <a:pt x="134" y="0"/>
                    <a:pt x="115" y="0"/>
                  </a:cubicBezTo>
                  <a:cubicBezTo>
                    <a:pt x="77" y="0"/>
                    <a:pt x="58" y="0"/>
                    <a:pt x="39" y="0"/>
                  </a:cubicBezTo>
                  <a:cubicBezTo>
                    <a:pt x="20" y="0"/>
                    <a:pt x="0" y="0"/>
                    <a:pt x="0" y="0"/>
                  </a:cubicBezTo>
                  <a:cubicBezTo>
                    <a:pt x="0" y="0"/>
                    <a:pt x="20" y="0"/>
                    <a:pt x="39" y="0"/>
                  </a:cubicBezTo>
                  <a:cubicBezTo>
                    <a:pt x="58" y="20"/>
                    <a:pt x="77" y="20"/>
                    <a:pt x="115" y="20"/>
                  </a:cubicBezTo>
                  <a:cubicBezTo>
                    <a:pt x="134" y="20"/>
                    <a:pt x="172" y="39"/>
                    <a:pt x="191" y="39"/>
                  </a:cubicBezTo>
                  <a:cubicBezTo>
                    <a:pt x="210" y="39"/>
                    <a:pt x="229" y="39"/>
                    <a:pt x="229" y="3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5" name="Freeform 170"/>
            <p:cNvSpPr/>
            <p:nvPr/>
          </p:nvSpPr>
          <p:spPr bwMode="auto">
            <a:xfrm>
              <a:off x="838713" y="1574754"/>
              <a:ext cx="88441" cy="14745"/>
            </a:xfrm>
            <a:custGeom>
              <a:avLst/>
              <a:gdLst>
                <a:gd name="T0" fmla="*/ 88086 w 249"/>
                <a:gd name="T1" fmla="*/ 14367 h 39"/>
                <a:gd name="T2" fmla="*/ 88086 w 249"/>
                <a:gd name="T3" fmla="*/ 14367 h 39"/>
                <a:gd name="T4" fmla="*/ 74589 w 249"/>
                <a:gd name="T5" fmla="*/ 7183 h 39"/>
                <a:gd name="T6" fmla="*/ 47595 w 249"/>
                <a:gd name="T7" fmla="*/ 7183 h 39"/>
                <a:gd name="T8" fmla="*/ 13852 w 249"/>
                <a:gd name="T9" fmla="*/ 0 h 39"/>
                <a:gd name="T10" fmla="*/ 0 w 249"/>
                <a:gd name="T11" fmla="*/ 0 h 39"/>
                <a:gd name="T12" fmla="*/ 13852 w 249"/>
                <a:gd name="T13" fmla="*/ 7183 h 39"/>
                <a:gd name="T14" fmla="*/ 47595 w 249"/>
                <a:gd name="T15" fmla="*/ 14367 h 39"/>
                <a:gd name="T16" fmla="*/ 74589 w 249"/>
                <a:gd name="T17" fmla="*/ 14367 h 39"/>
                <a:gd name="T18" fmla="*/ 88086 w 249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9" h="39">
                  <a:moveTo>
                    <a:pt x="248" y="38"/>
                  </a:moveTo>
                  <a:lnTo>
                    <a:pt x="248" y="38"/>
                  </a:lnTo>
                  <a:cubicBezTo>
                    <a:pt x="248" y="38"/>
                    <a:pt x="229" y="38"/>
                    <a:pt x="210" y="19"/>
                  </a:cubicBezTo>
                  <a:cubicBezTo>
                    <a:pt x="191" y="19"/>
                    <a:pt x="153" y="19"/>
                    <a:pt x="134" y="19"/>
                  </a:cubicBezTo>
                  <a:cubicBezTo>
                    <a:pt x="95" y="0"/>
                    <a:pt x="76" y="0"/>
                    <a:pt x="39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0"/>
                    <a:pt x="39" y="19"/>
                  </a:cubicBezTo>
                  <a:cubicBezTo>
                    <a:pt x="58" y="19"/>
                    <a:pt x="95" y="19"/>
                    <a:pt x="134" y="38"/>
                  </a:cubicBezTo>
                  <a:cubicBezTo>
                    <a:pt x="153" y="38"/>
                    <a:pt x="191" y="38"/>
                    <a:pt x="210" y="38"/>
                  </a:cubicBezTo>
                  <a:cubicBezTo>
                    <a:pt x="229" y="38"/>
                    <a:pt x="248" y="38"/>
                    <a:pt x="248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6" name="Freeform 171"/>
            <p:cNvSpPr/>
            <p:nvPr/>
          </p:nvSpPr>
          <p:spPr bwMode="auto">
            <a:xfrm>
              <a:off x="851979" y="1568856"/>
              <a:ext cx="76649" cy="13270"/>
            </a:xfrm>
            <a:custGeom>
              <a:avLst/>
              <a:gdLst>
                <a:gd name="T0" fmla="*/ 76284 w 210"/>
                <a:gd name="T1" fmla="*/ 12930 h 39"/>
                <a:gd name="T2" fmla="*/ 76284 w 210"/>
                <a:gd name="T3" fmla="*/ 12930 h 39"/>
                <a:gd name="T4" fmla="*/ 62414 w 210"/>
                <a:gd name="T5" fmla="*/ 6465 h 39"/>
                <a:gd name="T6" fmla="*/ 34675 w 210"/>
                <a:gd name="T7" fmla="*/ 0 h 39"/>
                <a:gd name="T8" fmla="*/ 13505 w 210"/>
                <a:gd name="T9" fmla="*/ 0 h 39"/>
                <a:gd name="T10" fmla="*/ 0 w 210"/>
                <a:gd name="T11" fmla="*/ 0 h 39"/>
                <a:gd name="T12" fmla="*/ 6935 w 210"/>
                <a:gd name="T13" fmla="*/ 6465 h 39"/>
                <a:gd name="T14" fmla="*/ 34675 w 210"/>
                <a:gd name="T15" fmla="*/ 6465 h 39"/>
                <a:gd name="T16" fmla="*/ 62414 w 210"/>
                <a:gd name="T17" fmla="*/ 12930 h 39"/>
                <a:gd name="T18" fmla="*/ 76284 w 210"/>
                <a:gd name="T19" fmla="*/ 1293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" h="39">
                  <a:moveTo>
                    <a:pt x="209" y="38"/>
                  </a:moveTo>
                  <a:lnTo>
                    <a:pt x="209" y="38"/>
                  </a:lnTo>
                  <a:cubicBezTo>
                    <a:pt x="209" y="38"/>
                    <a:pt x="190" y="19"/>
                    <a:pt x="171" y="19"/>
                  </a:cubicBezTo>
                  <a:cubicBezTo>
                    <a:pt x="152" y="19"/>
                    <a:pt x="133" y="19"/>
                    <a:pt x="95" y="0"/>
                  </a:cubicBezTo>
                  <a:cubicBezTo>
                    <a:pt x="76" y="0"/>
                    <a:pt x="56" y="0"/>
                    <a:pt x="37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0" y="0"/>
                    <a:pt x="19" y="19"/>
                  </a:cubicBezTo>
                  <a:cubicBezTo>
                    <a:pt x="37" y="19"/>
                    <a:pt x="76" y="19"/>
                    <a:pt x="95" y="19"/>
                  </a:cubicBezTo>
                  <a:cubicBezTo>
                    <a:pt x="114" y="19"/>
                    <a:pt x="152" y="38"/>
                    <a:pt x="171" y="38"/>
                  </a:cubicBezTo>
                  <a:cubicBezTo>
                    <a:pt x="190" y="38"/>
                    <a:pt x="209" y="38"/>
                    <a:pt x="209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7" name="Freeform 172"/>
            <p:cNvSpPr/>
            <p:nvPr/>
          </p:nvSpPr>
          <p:spPr bwMode="auto">
            <a:xfrm>
              <a:off x="406827" y="1231197"/>
              <a:ext cx="95811" cy="14745"/>
            </a:xfrm>
            <a:custGeom>
              <a:avLst/>
              <a:gdLst>
                <a:gd name="T0" fmla="*/ 95455 w 269"/>
                <a:gd name="T1" fmla="*/ 14376 h 40"/>
                <a:gd name="T2" fmla="*/ 95455 w 269"/>
                <a:gd name="T3" fmla="*/ 14376 h 40"/>
                <a:gd name="T4" fmla="*/ 81564 w 269"/>
                <a:gd name="T5" fmla="*/ 7373 h 40"/>
                <a:gd name="T6" fmla="*/ 47727 w 269"/>
                <a:gd name="T7" fmla="*/ 0 h 40"/>
                <a:gd name="T8" fmla="*/ 13891 w 269"/>
                <a:gd name="T9" fmla="*/ 0 h 40"/>
                <a:gd name="T10" fmla="*/ 0 w 269"/>
                <a:gd name="T11" fmla="*/ 0 h 40"/>
                <a:gd name="T12" fmla="*/ 13891 w 269"/>
                <a:gd name="T13" fmla="*/ 0 h 40"/>
                <a:gd name="T14" fmla="*/ 47727 w 269"/>
                <a:gd name="T15" fmla="*/ 7373 h 40"/>
                <a:gd name="T16" fmla="*/ 81564 w 269"/>
                <a:gd name="T17" fmla="*/ 14376 h 40"/>
                <a:gd name="T18" fmla="*/ 95455 w 269"/>
                <a:gd name="T19" fmla="*/ 1437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9" h="40">
                  <a:moveTo>
                    <a:pt x="268" y="39"/>
                  </a:moveTo>
                  <a:lnTo>
                    <a:pt x="268" y="39"/>
                  </a:lnTo>
                  <a:cubicBezTo>
                    <a:pt x="268" y="39"/>
                    <a:pt x="249" y="20"/>
                    <a:pt x="229" y="20"/>
                  </a:cubicBezTo>
                  <a:cubicBezTo>
                    <a:pt x="210" y="20"/>
                    <a:pt x="172" y="0"/>
                    <a:pt x="134" y="0"/>
                  </a:cubicBezTo>
                  <a:cubicBezTo>
                    <a:pt x="96" y="0"/>
                    <a:pt x="57" y="0"/>
                    <a:pt x="39" y="0"/>
                  </a:cubicBezTo>
                  <a:cubicBezTo>
                    <a:pt x="20" y="0"/>
                    <a:pt x="0" y="0"/>
                    <a:pt x="0" y="0"/>
                  </a:cubicBezTo>
                  <a:cubicBezTo>
                    <a:pt x="0" y="0"/>
                    <a:pt x="0" y="0"/>
                    <a:pt x="39" y="0"/>
                  </a:cubicBezTo>
                  <a:cubicBezTo>
                    <a:pt x="57" y="20"/>
                    <a:pt x="96" y="20"/>
                    <a:pt x="134" y="20"/>
                  </a:cubicBezTo>
                  <a:cubicBezTo>
                    <a:pt x="172" y="39"/>
                    <a:pt x="191" y="39"/>
                    <a:pt x="229" y="39"/>
                  </a:cubicBezTo>
                  <a:cubicBezTo>
                    <a:pt x="249" y="39"/>
                    <a:pt x="268" y="39"/>
                    <a:pt x="268" y="3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8" name="Freeform 173"/>
            <p:cNvSpPr/>
            <p:nvPr/>
          </p:nvSpPr>
          <p:spPr bwMode="auto">
            <a:xfrm>
              <a:off x="412723" y="1217927"/>
              <a:ext cx="82545" cy="13270"/>
            </a:xfrm>
            <a:custGeom>
              <a:avLst/>
              <a:gdLst>
                <a:gd name="T0" fmla="*/ 82186 w 230"/>
                <a:gd name="T1" fmla="*/ 12930 h 39"/>
                <a:gd name="T2" fmla="*/ 82186 w 230"/>
                <a:gd name="T3" fmla="*/ 12930 h 39"/>
                <a:gd name="T4" fmla="*/ 75008 w 230"/>
                <a:gd name="T5" fmla="*/ 12930 h 39"/>
                <a:gd name="T6" fmla="*/ 40914 w 230"/>
                <a:gd name="T7" fmla="*/ 6465 h 39"/>
                <a:gd name="T8" fmla="*/ 13279 w 230"/>
                <a:gd name="T9" fmla="*/ 0 h 39"/>
                <a:gd name="T10" fmla="*/ 0 w 230"/>
                <a:gd name="T11" fmla="*/ 0 h 39"/>
                <a:gd name="T12" fmla="*/ 13279 w 230"/>
                <a:gd name="T13" fmla="*/ 6465 h 39"/>
                <a:gd name="T14" fmla="*/ 40914 w 230"/>
                <a:gd name="T15" fmla="*/ 12930 h 39"/>
                <a:gd name="T16" fmla="*/ 68189 w 230"/>
                <a:gd name="T17" fmla="*/ 12930 h 39"/>
                <a:gd name="T18" fmla="*/ 82186 w 230"/>
                <a:gd name="T19" fmla="*/ 1293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9">
                  <a:moveTo>
                    <a:pt x="229" y="38"/>
                  </a:moveTo>
                  <a:lnTo>
                    <a:pt x="229" y="38"/>
                  </a:lnTo>
                  <a:cubicBezTo>
                    <a:pt x="229" y="38"/>
                    <a:pt x="229" y="38"/>
                    <a:pt x="209" y="38"/>
                  </a:cubicBezTo>
                  <a:cubicBezTo>
                    <a:pt x="171" y="19"/>
                    <a:pt x="152" y="19"/>
                    <a:pt x="114" y="19"/>
                  </a:cubicBezTo>
                  <a:cubicBezTo>
                    <a:pt x="95" y="19"/>
                    <a:pt x="56" y="0"/>
                    <a:pt x="37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19"/>
                    <a:pt x="37" y="19"/>
                  </a:cubicBezTo>
                  <a:cubicBezTo>
                    <a:pt x="56" y="19"/>
                    <a:pt x="95" y="38"/>
                    <a:pt x="114" y="38"/>
                  </a:cubicBezTo>
                  <a:cubicBezTo>
                    <a:pt x="152" y="38"/>
                    <a:pt x="171" y="38"/>
                    <a:pt x="190" y="38"/>
                  </a:cubicBezTo>
                  <a:cubicBezTo>
                    <a:pt x="229" y="38"/>
                    <a:pt x="229" y="38"/>
                    <a:pt x="229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49" name="Freeform 174"/>
            <p:cNvSpPr/>
            <p:nvPr/>
          </p:nvSpPr>
          <p:spPr bwMode="auto">
            <a:xfrm>
              <a:off x="563073" y="1203183"/>
              <a:ext cx="103181" cy="14745"/>
            </a:xfrm>
            <a:custGeom>
              <a:avLst/>
              <a:gdLst>
                <a:gd name="T0" fmla="*/ 102823 w 288"/>
                <a:gd name="T1" fmla="*/ 14367 h 39"/>
                <a:gd name="T2" fmla="*/ 102823 w 288"/>
                <a:gd name="T3" fmla="*/ 14367 h 39"/>
                <a:gd name="T4" fmla="*/ 88850 w 288"/>
                <a:gd name="T5" fmla="*/ 7183 h 39"/>
                <a:gd name="T6" fmla="*/ 54815 w 288"/>
                <a:gd name="T7" fmla="*/ 0 h 39"/>
                <a:gd name="T8" fmla="*/ 20780 w 288"/>
                <a:gd name="T9" fmla="*/ 0 h 39"/>
                <a:gd name="T10" fmla="*/ 0 w 288"/>
                <a:gd name="T11" fmla="*/ 0 h 39"/>
                <a:gd name="T12" fmla="*/ 20780 w 288"/>
                <a:gd name="T13" fmla="*/ 0 h 39"/>
                <a:gd name="T14" fmla="*/ 54815 w 288"/>
                <a:gd name="T15" fmla="*/ 7183 h 39"/>
                <a:gd name="T16" fmla="*/ 88850 w 288"/>
                <a:gd name="T17" fmla="*/ 14367 h 39"/>
                <a:gd name="T18" fmla="*/ 102823 w 288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8" h="39">
                  <a:moveTo>
                    <a:pt x="287" y="38"/>
                  </a:moveTo>
                  <a:lnTo>
                    <a:pt x="287" y="38"/>
                  </a:lnTo>
                  <a:cubicBezTo>
                    <a:pt x="287" y="38"/>
                    <a:pt x="268" y="19"/>
                    <a:pt x="248" y="19"/>
                  </a:cubicBezTo>
                  <a:cubicBezTo>
                    <a:pt x="211" y="19"/>
                    <a:pt x="172" y="0"/>
                    <a:pt x="153" y="0"/>
                  </a:cubicBezTo>
                  <a:cubicBezTo>
                    <a:pt x="115" y="0"/>
                    <a:pt x="77" y="0"/>
                    <a:pt x="5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0"/>
                    <a:pt x="58" y="0"/>
                  </a:cubicBezTo>
                  <a:cubicBezTo>
                    <a:pt x="77" y="19"/>
                    <a:pt x="115" y="19"/>
                    <a:pt x="153" y="19"/>
                  </a:cubicBezTo>
                  <a:cubicBezTo>
                    <a:pt x="172" y="19"/>
                    <a:pt x="211" y="38"/>
                    <a:pt x="248" y="38"/>
                  </a:cubicBezTo>
                  <a:cubicBezTo>
                    <a:pt x="268" y="38"/>
                    <a:pt x="287" y="38"/>
                    <a:pt x="287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0" name="Freeform 175"/>
            <p:cNvSpPr/>
            <p:nvPr/>
          </p:nvSpPr>
          <p:spPr bwMode="auto">
            <a:xfrm>
              <a:off x="577813" y="1189912"/>
              <a:ext cx="82545" cy="14745"/>
            </a:xfrm>
            <a:custGeom>
              <a:avLst/>
              <a:gdLst>
                <a:gd name="T0" fmla="*/ 82186 w 230"/>
                <a:gd name="T1" fmla="*/ 14367 h 39"/>
                <a:gd name="T2" fmla="*/ 82186 w 230"/>
                <a:gd name="T3" fmla="*/ 14367 h 39"/>
                <a:gd name="T4" fmla="*/ 68189 w 230"/>
                <a:gd name="T5" fmla="*/ 14367 h 39"/>
                <a:gd name="T6" fmla="*/ 40914 w 230"/>
                <a:gd name="T7" fmla="*/ 7183 h 39"/>
                <a:gd name="T8" fmla="*/ 13638 w 230"/>
                <a:gd name="T9" fmla="*/ 0 h 39"/>
                <a:gd name="T10" fmla="*/ 0 w 230"/>
                <a:gd name="T11" fmla="*/ 0 h 39"/>
                <a:gd name="T12" fmla="*/ 13638 w 230"/>
                <a:gd name="T13" fmla="*/ 7183 h 39"/>
                <a:gd name="T14" fmla="*/ 40914 w 230"/>
                <a:gd name="T15" fmla="*/ 14367 h 39"/>
                <a:gd name="T16" fmla="*/ 68189 w 230"/>
                <a:gd name="T17" fmla="*/ 14367 h 39"/>
                <a:gd name="T18" fmla="*/ 82186 w 230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39">
                  <a:moveTo>
                    <a:pt x="229" y="38"/>
                  </a:moveTo>
                  <a:lnTo>
                    <a:pt x="229" y="38"/>
                  </a:lnTo>
                  <a:cubicBezTo>
                    <a:pt x="229" y="38"/>
                    <a:pt x="209" y="38"/>
                    <a:pt x="190" y="38"/>
                  </a:cubicBezTo>
                  <a:cubicBezTo>
                    <a:pt x="172" y="19"/>
                    <a:pt x="153" y="19"/>
                    <a:pt x="114" y="19"/>
                  </a:cubicBezTo>
                  <a:cubicBezTo>
                    <a:pt x="95" y="0"/>
                    <a:pt x="5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19"/>
                    <a:pt x="38" y="19"/>
                  </a:cubicBezTo>
                  <a:cubicBezTo>
                    <a:pt x="57" y="19"/>
                    <a:pt x="95" y="38"/>
                    <a:pt x="114" y="38"/>
                  </a:cubicBezTo>
                  <a:cubicBezTo>
                    <a:pt x="153" y="38"/>
                    <a:pt x="172" y="38"/>
                    <a:pt x="190" y="38"/>
                  </a:cubicBezTo>
                  <a:cubicBezTo>
                    <a:pt x="209" y="38"/>
                    <a:pt x="229" y="38"/>
                    <a:pt x="229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1" name="Freeform 176"/>
            <p:cNvSpPr/>
            <p:nvPr/>
          </p:nvSpPr>
          <p:spPr bwMode="auto">
            <a:xfrm>
              <a:off x="737006" y="1265111"/>
              <a:ext cx="95811" cy="14745"/>
            </a:xfrm>
            <a:custGeom>
              <a:avLst/>
              <a:gdLst>
                <a:gd name="T0" fmla="*/ 95453 w 268"/>
                <a:gd name="T1" fmla="*/ 14367 h 39"/>
                <a:gd name="T2" fmla="*/ 95453 w 268"/>
                <a:gd name="T3" fmla="*/ 14367 h 39"/>
                <a:gd name="T4" fmla="*/ 81868 w 268"/>
                <a:gd name="T5" fmla="*/ 7183 h 39"/>
                <a:gd name="T6" fmla="*/ 47548 w 268"/>
                <a:gd name="T7" fmla="*/ 0 h 39"/>
                <a:gd name="T8" fmla="*/ 13585 w 268"/>
                <a:gd name="T9" fmla="*/ 0 h 39"/>
                <a:gd name="T10" fmla="*/ 0 w 268"/>
                <a:gd name="T11" fmla="*/ 0 h 39"/>
                <a:gd name="T12" fmla="*/ 13585 w 268"/>
                <a:gd name="T13" fmla="*/ 0 h 39"/>
                <a:gd name="T14" fmla="*/ 47548 w 268"/>
                <a:gd name="T15" fmla="*/ 7183 h 39"/>
                <a:gd name="T16" fmla="*/ 81868 w 268"/>
                <a:gd name="T17" fmla="*/ 14367 h 39"/>
                <a:gd name="T18" fmla="*/ 95453 w 268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8" h="39">
                  <a:moveTo>
                    <a:pt x="267" y="38"/>
                  </a:moveTo>
                  <a:lnTo>
                    <a:pt x="267" y="38"/>
                  </a:lnTo>
                  <a:cubicBezTo>
                    <a:pt x="267" y="38"/>
                    <a:pt x="248" y="38"/>
                    <a:pt x="229" y="19"/>
                  </a:cubicBezTo>
                  <a:cubicBezTo>
                    <a:pt x="210" y="19"/>
                    <a:pt x="172" y="0"/>
                    <a:pt x="133" y="0"/>
                  </a:cubicBezTo>
                  <a:cubicBezTo>
                    <a:pt x="95" y="0"/>
                    <a:pt x="57" y="0"/>
                    <a:pt x="38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0"/>
                    <a:pt x="38" y="0"/>
                  </a:cubicBezTo>
                  <a:cubicBezTo>
                    <a:pt x="57" y="19"/>
                    <a:pt x="95" y="19"/>
                    <a:pt x="133" y="19"/>
                  </a:cubicBezTo>
                  <a:cubicBezTo>
                    <a:pt x="172" y="38"/>
                    <a:pt x="210" y="38"/>
                    <a:pt x="229" y="38"/>
                  </a:cubicBezTo>
                  <a:cubicBezTo>
                    <a:pt x="248" y="38"/>
                    <a:pt x="267" y="38"/>
                    <a:pt x="267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2" name="Freeform 177"/>
            <p:cNvSpPr/>
            <p:nvPr/>
          </p:nvSpPr>
          <p:spPr bwMode="auto">
            <a:xfrm>
              <a:off x="748798" y="1250366"/>
              <a:ext cx="82545" cy="14745"/>
            </a:xfrm>
            <a:custGeom>
              <a:avLst/>
              <a:gdLst>
                <a:gd name="T0" fmla="*/ 82186 w 230"/>
                <a:gd name="T1" fmla="*/ 14376 h 40"/>
                <a:gd name="T2" fmla="*/ 82186 w 230"/>
                <a:gd name="T3" fmla="*/ 14376 h 40"/>
                <a:gd name="T4" fmla="*/ 68548 w 230"/>
                <a:gd name="T5" fmla="*/ 14376 h 40"/>
                <a:gd name="T6" fmla="*/ 40914 w 230"/>
                <a:gd name="T7" fmla="*/ 7004 h 40"/>
                <a:gd name="T8" fmla="*/ 6819 w 230"/>
                <a:gd name="T9" fmla="*/ 0 h 40"/>
                <a:gd name="T10" fmla="*/ 0 w 230"/>
                <a:gd name="T11" fmla="*/ 0 h 40"/>
                <a:gd name="T12" fmla="*/ 6819 w 230"/>
                <a:gd name="T13" fmla="*/ 7004 h 40"/>
                <a:gd name="T14" fmla="*/ 34095 w 230"/>
                <a:gd name="T15" fmla="*/ 14376 h 40"/>
                <a:gd name="T16" fmla="*/ 68548 w 230"/>
                <a:gd name="T17" fmla="*/ 14376 h 40"/>
                <a:gd name="T18" fmla="*/ 82186 w 230"/>
                <a:gd name="T19" fmla="*/ 1437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" h="40">
                  <a:moveTo>
                    <a:pt x="229" y="39"/>
                  </a:moveTo>
                  <a:lnTo>
                    <a:pt x="229" y="39"/>
                  </a:lnTo>
                  <a:cubicBezTo>
                    <a:pt x="229" y="39"/>
                    <a:pt x="210" y="39"/>
                    <a:pt x="191" y="39"/>
                  </a:cubicBezTo>
                  <a:cubicBezTo>
                    <a:pt x="172" y="19"/>
                    <a:pt x="134" y="19"/>
                    <a:pt x="114" y="19"/>
                  </a:cubicBezTo>
                  <a:cubicBezTo>
                    <a:pt x="76" y="19"/>
                    <a:pt x="57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9"/>
                    <a:pt x="19" y="19"/>
                  </a:cubicBezTo>
                  <a:cubicBezTo>
                    <a:pt x="38" y="19"/>
                    <a:pt x="76" y="39"/>
                    <a:pt x="95" y="39"/>
                  </a:cubicBezTo>
                  <a:cubicBezTo>
                    <a:pt x="134" y="39"/>
                    <a:pt x="153" y="39"/>
                    <a:pt x="191" y="39"/>
                  </a:cubicBezTo>
                  <a:cubicBezTo>
                    <a:pt x="210" y="39"/>
                    <a:pt x="229" y="39"/>
                    <a:pt x="229" y="3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3" name="Freeform 178"/>
            <p:cNvSpPr/>
            <p:nvPr/>
          </p:nvSpPr>
          <p:spPr bwMode="auto">
            <a:xfrm>
              <a:off x="866719" y="1416983"/>
              <a:ext cx="82545" cy="14745"/>
            </a:xfrm>
            <a:custGeom>
              <a:avLst/>
              <a:gdLst>
                <a:gd name="T0" fmla="*/ 82188 w 231"/>
                <a:gd name="T1" fmla="*/ 14367 h 39"/>
                <a:gd name="T2" fmla="*/ 82188 w 231"/>
                <a:gd name="T3" fmla="*/ 14367 h 39"/>
                <a:gd name="T4" fmla="*/ 68609 w 231"/>
                <a:gd name="T5" fmla="*/ 7183 h 39"/>
                <a:gd name="T6" fmla="*/ 41094 w 231"/>
                <a:gd name="T7" fmla="*/ 0 h 39"/>
                <a:gd name="T8" fmla="*/ 13936 w 231"/>
                <a:gd name="T9" fmla="*/ 0 h 39"/>
                <a:gd name="T10" fmla="*/ 0 w 231"/>
                <a:gd name="T11" fmla="*/ 0 h 39"/>
                <a:gd name="T12" fmla="*/ 13936 w 231"/>
                <a:gd name="T13" fmla="*/ 0 h 39"/>
                <a:gd name="T14" fmla="*/ 41094 w 231"/>
                <a:gd name="T15" fmla="*/ 7183 h 39"/>
                <a:gd name="T16" fmla="*/ 68609 w 231"/>
                <a:gd name="T17" fmla="*/ 14367 h 39"/>
                <a:gd name="T18" fmla="*/ 82188 w 231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1" h="39">
                  <a:moveTo>
                    <a:pt x="230" y="38"/>
                  </a:moveTo>
                  <a:lnTo>
                    <a:pt x="230" y="38"/>
                  </a:lnTo>
                  <a:cubicBezTo>
                    <a:pt x="230" y="38"/>
                    <a:pt x="211" y="19"/>
                    <a:pt x="192" y="19"/>
                  </a:cubicBezTo>
                  <a:cubicBezTo>
                    <a:pt x="172" y="19"/>
                    <a:pt x="153" y="19"/>
                    <a:pt x="115" y="0"/>
                  </a:cubicBezTo>
                  <a:cubicBezTo>
                    <a:pt x="96" y="0"/>
                    <a:pt x="58" y="0"/>
                    <a:pt x="39" y="0"/>
                  </a:cubicBezTo>
                  <a:cubicBezTo>
                    <a:pt x="19" y="0"/>
                    <a:pt x="0" y="0"/>
                    <a:pt x="0" y="0"/>
                  </a:cubicBezTo>
                  <a:cubicBezTo>
                    <a:pt x="0" y="0"/>
                    <a:pt x="19" y="0"/>
                    <a:pt x="39" y="0"/>
                  </a:cubicBezTo>
                  <a:cubicBezTo>
                    <a:pt x="58" y="19"/>
                    <a:pt x="77" y="19"/>
                    <a:pt x="115" y="19"/>
                  </a:cubicBezTo>
                  <a:cubicBezTo>
                    <a:pt x="134" y="19"/>
                    <a:pt x="172" y="38"/>
                    <a:pt x="192" y="38"/>
                  </a:cubicBezTo>
                  <a:cubicBezTo>
                    <a:pt x="211" y="38"/>
                    <a:pt x="230" y="38"/>
                    <a:pt x="230" y="38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4" name="Freeform 179"/>
            <p:cNvSpPr/>
            <p:nvPr/>
          </p:nvSpPr>
          <p:spPr bwMode="auto">
            <a:xfrm>
              <a:off x="872615" y="1409611"/>
              <a:ext cx="70753" cy="7372"/>
            </a:xfrm>
            <a:custGeom>
              <a:avLst/>
              <a:gdLst>
                <a:gd name="T0" fmla="*/ 70386 w 193"/>
                <a:gd name="T1" fmla="*/ 7003 h 20"/>
                <a:gd name="T2" fmla="*/ 70386 w 193"/>
                <a:gd name="T3" fmla="*/ 7003 h 20"/>
                <a:gd name="T4" fmla="*/ 63421 w 193"/>
                <a:gd name="T5" fmla="*/ 7003 h 20"/>
                <a:gd name="T6" fmla="*/ 35193 w 193"/>
                <a:gd name="T7" fmla="*/ 0 h 20"/>
                <a:gd name="T8" fmla="*/ 14297 w 193"/>
                <a:gd name="T9" fmla="*/ 0 h 20"/>
                <a:gd name="T10" fmla="*/ 0 w 193"/>
                <a:gd name="T11" fmla="*/ 0 h 20"/>
                <a:gd name="T12" fmla="*/ 14297 w 193"/>
                <a:gd name="T13" fmla="*/ 0 h 20"/>
                <a:gd name="T14" fmla="*/ 35193 w 193"/>
                <a:gd name="T15" fmla="*/ 7003 h 20"/>
                <a:gd name="T16" fmla="*/ 63421 w 193"/>
                <a:gd name="T17" fmla="*/ 7003 h 20"/>
                <a:gd name="T18" fmla="*/ 70386 w 193"/>
                <a:gd name="T19" fmla="*/ 7003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3" h="20">
                  <a:moveTo>
                    <a:pt x="192" y="19"/>
                  </a:moveTo>
                  <a:lnTo>
                    <a:pt x="192" y="19"/>
                  </a:lnTo>
                  <a:cubicBezTo>
                    <a:pt x="192" y="19"/>
                    <a:pt x="192" y="19"/>
                    <a:pt x="173" y="19"/>
                  </a:cubicBezTo>
                  <a:cubicBezTo>
                    <a:pt x="153" y="19"/>
                    <a:pt x="134" y="0"/>
                    <a:pt x="96" y="0"/>
                  </a:cubicBezTo>
                  <a:cubicBezTo>
                    <a:pt x="77" y="0"/>
                    <a:pt x="58" y="0"/>
                    <a:pt x="39" y="0"/>
                  </a:cubicBezTo>
                  <a:cubicBezTo>
                    <a:pt x="20" y="0"/>
                    <a:pt x="0" y="0"/>
                    <a:pt x="0" y="0"/>
                  </a:cubicBezTo>
                  <a:cubicBezTo>
                    <a:pt x="0" y="0"/>
                    <a:pt x="20" y="0"/>
                    <a:pt x="39" y="0"/>
                  </a:cubicBezTo>
                  <a:cubicBezTo>
                    <a:pt x="58" y="19"/>
                    <a:pt x="77" y="19"/>
                    <a:pt x="96" y="19"/>
                  </a:cubicBezTo>
                  <a:cubicBezTo>
                    <a:pt x="134" y="19"/>
                    <a:pt x="153" y="19"/>
                    <a:pt x="173" y="19"/>
                  </a:cubicBezTo>
                  <a:cubicBezTo>
                    <a:pt x="192" y="19"/>
                    <a:pt x="192" y="19"/>
                    <a:pt x="192" y="19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5" name="Freeform 180"/>
            <p:cNvSpPr/>
            <p:nvPr/>
          </p:nvSpPr>
          <p:spPr bwMode="auto">
            <a:xfrm>
              <a:off x="474632" y="1155999"/>
              <a:ext cx="76649" cy="426127"/>
            </a:xfrm>
            <a:custGeom>
              <a:avLst/>
              <a:gdLst>
                <a:gd name="T0" fmla="*/ 76286 w 211"/>
                <a:gd name="T1" fmla="*/ 0 h 1185"/>
                <a:gd name="T2" fmla="*/ 76286 w 211"/>
                <a:gd name="T3" fmla="*/ 0 h 1185"/>
                <a:gd name="T4" fmla="*/ 69384 w 211"/>
                <a:gd name="T5" fmla="*/ 13665 h 1185"/>
                <a:gd name="T6" fmla="*/ 55580 w 211"/>
                <a:gd name="T7" fmla="*/ 61851 h 1185"/>
                <a:gd name="T8" fmla="*/ 48678 w 211"/>
                <a:gd name="T9" fmla="*/ 130535 h 1185"/>
                <a:gd name="T10" fmla="*/ 34873 w 211"/>
                <a:gd name="T11" fmla="*/ 212884 h 1185"/>
                <a:gd name="T12" fmla="*/ 21069 w 211"/>
                <a:gd name="T13" fmla="*/ 288400 h 1185"/>
                <a:gd name="T14" fmla="*/ 6902 w 211"/>
                <a:gd name="T15" fmla="*/ 357084 h 1185"/>
                <a:gd name="T16" fmla="*/ 0 w 211"/>
                <a:gd name="T17" fmla="*/ 404911 h 1185"/>
                <a:gd name="T18" fmla="*/ 0 w 211"/>
                <a:gd name="T19" fmla="*/ 425767 h 1185"/>
                <a:gd name="T20" fmla="*/ 6902 w 211"/>
                <a:gd name="T21" fmla="*/ 412103 h 1185"/>
                <a:gd name="T22" fmla="*/ 13804 w 211"/>
                <a:gd name="T23" fmla="*/ 357084 h 1185"/>
                <a:gd name="T24" fmla="*/ 27971 w 211"/>
                <a:gd name="T25" fmla="*/ 295232 h 1185"/>
                <a:gd name="T26" fmla="*/ 41776 w 211"/>
                <a:gd name="T27" fmla="*/ 212884 h 1185"/>
                <a:gd name="T28" fmla="*/ 55580 w 211"/>
                <a:gd name="T29" fmla="*/ 137368 h 1185"/>
                <a:gd name="T30" fmla="*/ 62482 w 211"/>
                <a:gd name="T31" fmla="*/ 68684 h 1185"/>
                <a:gd name="T32" fmla="*/ 69384 w 211"/>
                <a:gd name="T33" fmla="*/ 20497 h 1185"/>
                <a:gd name="T34" fmla="*/ 76286 w 211"/>
                <a:gd name="T35" fmla="*/ 0 h 1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1" h="1185">
                  <a:moveTo>
                    <a:pt x="210" y="0"/>
                  </a:moveTo>
                  <a:lnTo>
                    <a:pt x="210" y="0"/>
                  </a:lnTo>
                  <a:cubicBezTo>
                    <a:pt x="210" y="0"/>
                    <a:pt x="191" y="19"/>
                    <a:pt x="191" y="38"/>
                  </a:cubicBezTo>
                  <a:cubicBezTo>
                    <a:pt x="191" y="76"/>
                    <a:pt x="172" y="134"/>
                    <a:pt x="153" y="172"/>
                  </a:cubicBezTo>
                  <a:cubicBezTo>
                    <a:pt x="153" y="230"/>
                    <a:pt x="134" y="306"/>
                    <a:pt x="134" y="363"/>
                  </a:cubicBezTo>
                  <a:cubicBezTo>
                    <a:pt x="115" y="439"/>
                    <a:pt x="96" y="516"/>
                    <a:pt x="96" y="592"/>
                  </a:cubicBezTo>
                  <a:cubicBezTo>
                    <a:pt x="77" y="668"/>
                    <a:pt x="58" y="745"/>
                    <a:pt x="58" y="802"/>
                  </a:cubicBezTo>
                  <a:cubicBezTo>
                    <a:pt x="38" y="878"/>
                    <a:pt x="38" y="936"/>
                    <a:pt x="19" y="993"/>
                  </a:cubicBezTo>
                  <a:cubicBezTo>
                    <a:pt x="19" y="1050"/>
                    <a:pt x="19" y="1108"/>
                    <a:pt x="0" y="1126"/>
                  </a:cubicBezTo>
                  <a:cubicBezTo>
                    <a:pt x="0" y="1165"/>
                    <a:pt x="0" y="1184"/>
                    <a:pt x="0" y="1184"/>
                  </a:cubicBezTo>
                  <a:cubicBezTo>
                    <a:pt x="0" y="1184"/>
                    <a:pt x="0" y="1165"/>
                    <a:pt x="19" y="1146"/>
                  </a:cubicBezTo>
                  <a:cubicBezTo>
                    <a:pt x="19" y="1108"/>
                    <a:pt x="38" y="1050"/>
                    <a:pt x="38" y="993"/>
                  </a:cubicBezTo>
                  <a:cubicBezTo>
                    <a:pt x="58" y="955"/>
                    <a:pt x="58" y="878"/>
                    <a:pt x="77" y="821"/>
                  </a:cubicBezTo>
                  <a:cubicBezTo>
                    <a:pt x="96" y="745"/>
                    <a:pt x="96" y="668"/>
                    <a:pt x="115" y="592"/>
                  </a:cubicBezTo>
                  <a:cubicBezTo>
                    <a:pt x="134" y="516"/>
                    <a:pt x="134" y="439"/>
                    <a:pt x="153" y="382"/>
                  </a:cubicBezTo>
                  <a:cubicBezTo>
                    <a:pt x="153" y="306"/>
                    <a:pt x="172" y="249"/>
                    <a:pt x="172" y="191"/>
                  </a:cubicBezTo>
                  <a:cubicBezTo>
                    <a:pt x="191" y="134"/>
                    <a:pt x="191" y="76"/>
                    <a:pt x="191" y="57"/>
                  </a:cubicBezTo>
                  <a:cubicBezTo>
                    <a:pt x="191" y="19"/>
                    <a:pt x="210" y="0"/>
                    <a:pt x="210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6" name="Freeform 181"/>
            <p:cNvSpPr/>
            <p:nvPr/>
          </p:nvSpPr>
          <p:spPr bwMode="auto">
            <a:xfrm>
              <a:off x="645617" y="1161897"/>
              <a:ext cx="76649" cy="427602"/>
            </a:xfrm>
            <a:custGeom>
              <a:avLst/>
              <a:gdLst>
                <a:gd name="T0" fmla="*/ 76287 w 212"/>
                <a:gd name="T1" fmla="*/ 0 h 1185"/>
                <a:gd name="T2" fmla="*/ 76287 w 212"/>
                <a:gd name="T3" fmla="*/ 0 h 1185"/>
                <a:gd name="T4" fmla="*/ 69418 w 212"/>
                <a:gd name="T5" fmla="*/ 20568 h 1185"/>
                <a:gd name="T6" fmla="*/ 62187 w 212"/>
                <a:gd name="T7" fmla="*/ 68922 h 1185"/>
                <a:gd name="T8" fmla="*/ 48448 w 212"/>
                <a:gd name="T9" fmla="*/ 137843 h 1185"/>
                <a:gd name="T10" fmla="*/ 34709 w 212"/>
                <a:gd name="T11" fmla="*/ 213621 h 1185"/>
                <a:gd name="T12" fmla="*/ 20970 w 212"/>
                <a:gd name="T13" fmla="*/ 289398 h 1185"/>
                <a:gd name="T14" fmla="*/ 14101 w 212"/>
                <a:gd name="T15" fmla="*/ 365176 h 1185"/>
                <a:gd name="T16" fmla="*/ 6869 w 212"/>
                <a:gd name="T17" fmla="*/ 413529 h 1185"/>
                <a:gd name="T18" fmla="*/ 0 w 212"/>
                <a:gd name="T19" fmla="*/ 427241 h 1185"/>
                <a:gd name="T20" fmla="*/ 6869 w 212"/>
                <a:gd name="T21" fmla="*/ 413529 h 1185"/>
                <a:gd name="T22" fmla="*/ 14101 w 212"/>
                <a:gd name="T23" fmla="*/ 365176 h 1185"/>
                <a:gd name="T24" fmla="*/ 27839 w 212"/>
                <a:gd name="T25" fmla="*/ 296615 h 1185"/>
                <a:gd name="T26" fmla="*/ 41578 w 212"/>
                <a:gd name="T27" fmla="*/ 213621 h 1185"/>
                <a:gd name="T28" fmla="*/ 55317 w 212"/>
                <a:gd name="T29" fmla="*/ 137843 h 1185"/>
                <a:gd name="T30" fmla="*/ 69418 w 212"/>
                <a:gd name="T31" fmla="*/ 68922 h 1185"/>
                <a:gd name="T32" fmla="*/ 76287 w 212"/>
                <a:gd name="T33" fmla="*/ 20568 h 1185"/>
                <a:gd name="T34" fmla="*/ 76287 w 212"/>
                <a:gd name="T35" fmla="*/ 0 h 11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1185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211" y="19"/>
                    <a:pt x="192" y="57"/>
                  </a:cubicBezTo>
                  <a:cubicBezTo>
                    <a:pt x="192" y="77"/>
                    <a:pt x="172" y="134"/>
                    <a:pt x="172" y="191"/>
                  </a:cubicBezTo>
                  <a:cubicBezTo>
                    <a:pt x="153" y="248"/>
                    <a:pt x="153" y="306"/>
                    <a:pt x="134" y="382"/>
                  </a:cubicBezTo>
                  <a:cubicBezTo>
                    <a:pt x="115" y="440"/>
                    <a:pt x="96" y="516"/>
                    <a:pt x="96" y="592"/>
                  </a:cubicBezTo>
                  <a:cubicBezTo>
                    <a:pt x="77" y="669"/>
                    <a:pt x="77" y="745"/>
                    <a:pt x="58" y="802"/>
                  </a:cubicBezTo>
                  <a:cubicBezTo>
                    <a:pt x="39" y="878"/>
                    <a:pt x="39" y="955"/>
                    <a:pt x="39" y="1012"/>
                  </a:cubicBezTo>
                  <a:cubicBezTo>
                    <a:pt x="19" y="1051"/>
                    <a:pt x="19" y="1107"/>
                    <a:pt x="19" y="1146"/>
                  </a:cubicBezTo>
                  <a:cubicBezTo>
                    <a:pt x="0" y="1165"/>
                    <a:pt x="0" y="1184"/>
                    <a:pt x="0" y="1184"/>
                  </a:cubicBezTo>
                  <a:cubicBezTo>
                    <a:pt x="0" y="1184"/>
                    <a:pt x="19" y="1165"/>
                    <a:pt x="19" y="1146"/>
                  </a:cubicBezTo>
                  <a:cubicBezTo>
                    <a:pt x="19" y="1107"/>
                    <a:pt x="39" y="1070"/>
                    <a:pt x="39" y="1012"/>
                  </a:cubicBezTo>
                  <a:cubicBezTo>
                    <a:pt x="58" y="955"/>
                    <a:pt x="77" y="878"/>
                    <a:pt x="77" y="822"/>
                  </a:cubicBezTo>
                  <a:cubicBezTo>
                    <a:pt x="96" y="745"/>
                    <a:pt x="115" y="669"/>
                    <a:pt x="115" y="592"/>
                  </a:cubicBezTo>
                  <a:cubicBezTo>
                    <a:pt x="134" y="516"/>
                    <a:pt x="153" y="440"/>
                    <a:pt x="153" y="382"/>
                  </a:cubicBezTo>
                  <a:cubicBezTo>
                    <a:pt x="172" y="306"/>
                    <a:pt x="172" y="248"/>
                    <a:pt x="192" y="191"/>
                  </a:cubicBezTo>
                  <a:cubicBezTo>
                    <a:pt x="192" y="134"/>
                    <a:pt x="192" y="77"/>
                    <a:pt x="211" y="57"/>
                  </a:cubicBezTo>
                  <a:cubicBezTo>
                    <a:pt x="211" y="19"/>
                    <a:pt x="211" y="0"/>
                    <a:pt x="211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7" name="Freeform 182"/>
            <p:cNvSpPr/>
            <p:nvPr/>
          </p:nvSpPr>
          <p:spPr bwMode="auto">
            <a:xfrm>
              <a:off x="804811" y="1334412"/>
              <a:ext cx="48643" cy="303745"/>
            </a:xfrm>
            <a:custGeom>
              <a:avLst/>
              <a:gdLst>
                <a:gd name="T0" fmla="*/ 48283 w 135"/>
                <a:gd name="T1" fmla="*/ 0 h 841"/>
                <a:gd name="T2" fmla="*/ 48283 w 135"/>
                <a:gd name="T3" fmla="*/ 0 h 841"/>
                <a:gd name="T4" fmla="*/ 48283 w 135"/>
                <a:gd name="T5" fmla="*/ 6862 h 841"/>
                <a:gd name="T6" fmla="*/ 41076 w 135"/>
                <a:gd name="T7" fmla="*/ 41174 h 841"/>
                <a:gd name="T8" fmla="*/ 27384 w 135"/>
                <a:gd name="T9" fmla="*/ 96433 h 841"/>
                <a:gd name="T10" fmla="*/ 20538 w 135"/>
                <a:gd name="T11" fmla="*/ 151692 h 841"/>
                <a:gd name="T12" fmla="*/ 13692 w 135"/>
                <a:gd name="T13" fmla="*/ 206951 h 841"/>
                <a:gd name="T14" fmla="*/ 6846 w 135"/>
                <a:gd name="T15" fmla="*/ 254987 h 841"/>
                <a:gd name="T16" fmla="*/ 0 w 135"/>
                <a:gd name="T17" fmla="*/ 289659 h 841"/>
                <a:gd name="T18" fmla="*/ 0 w 135"/>
                <a:gd name="T19" fmla="*/ 303384 h 841"/>
                <a:gd name="T20" fmla="*/ 0 w 135"/>
                <a:gd name="T21" fmla="*/ 289659 h 841"/>
                <a:gd name="T22" fmla="*/ 6846 w 135"/>
                <a:gd name="T23" fmla="*/ 254987 h 841"/>
                <a:gd name="T24" fmla="*/ 20538 w 135"/>
                <a:gd name="T25" fmla="*/ 206951 h 841"/>
                <a:gd name="T26" fmla="*/ 27384 w 135"/>
                <a:gd name="T27" fmla="*/ 151692 h 841"/>
                <a:gd name="T28" fmla="*/ 41076 w 135"/>
                <a:gd name="T29" fmla="*/ 96433 h 841"/>
                <a:gd name="T30" fmla="*/ 48283 w 135"/>
                <a:gd name="T31" fmla="*/ 48036 h 841"/>
                <a:gd name="T32" fmla="*/ 48283 w 135"/>
                <a:gd name="T33" fmla="*/ 13725 h 841"/>
                <a:gd name="T34" fmla="*/ 48283 w 135"/>
                <a:gd name="T35" fmla="*/ 0 h 84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5" h="841">
                  <a:moveTo>
                    <a:pt x="134" y="0"/>
                  </a:moveTo>
                  <a:lnTo>
                    <a:pt x="134" y="0"/>
                  </a:lnTo>
                  <a:cubicBezTo>
                    <a:pt x="134" y="0"/>
                    <a:pt x="134" y="0"/>
                    <a:pt x="134" y="19"/>
                  </a:cubicBezTo>
                  <a:cubicBezTo>
                    <a:pt x="134" y="57"/>
                    <a:pt x="114" y="76"/>
                    <a:pt x="114" y="114"/>
                  </a:cubicBezTo>
                  <a:cubicBezTo>
                    <a:pt x="95" y="171"/>
                    <a:pt x="95" y="210"/>
                    <a:pt x="76" y="267"/>
                  </a:cubicBezTo>
                  <a:cubicBezTo>
                    <a:pt x="76" y="305"/>
                    <a:pt x="57" y="362"/>
                    <a:pt x="57" y="420"/>
                  </a:cubicBezTo>
                  <a:cubicBezTo>
                    <a:pt x="38" y="477"/>
                    <a:pt x="38" y="515"/>
                    <a:pt x="38" y="573"/>
                  </a:cubicBezTo>
                  <a:cubicBezTo>
                    <a:pt x="19" y="629"/>
                    <a:pt x="19" y="668"/>
                    <a:pt x="19" y="706"/>
                  </a:cubicBezTo>
                  <a:cubicBezTo>
                    <a:pt x="0" y="744"/>
                    <a:pt x="0" y="782"/>
                    <a:pt x="0" y="802"/>
                  </a:cubicBezTo>
                  <a:cubicBezTo>
                    <a:pt x="0" y="821"/>
                    <a:pt x="0" y="840"/>
                    <a:pt x="0" y="840"/>
                  </a:cubicBezTo>
                  <a:cubicBezTo>
                    <a:pt x="0" y="840"/>
                    <a:pt x="0" y="821"/>
                    <a:pt x="0" y="802"/>
                  </a:cubicBezTo>
                  <a:cubicBezTo>
                    <a:pt x="19" y="782"/>
                    <a:pt x="19" y="744"/>
                    <a:pt x="19" y="706"/>
                  </a:cubicBezTo>
                  <a:cubicBezTo>
                    <a:pt x="38" y="668"/>
                    <a:pt x="38" y="629"/>
                    <a:pt x="57" y="573"/>
                  </a:cubicBezTo>
                  <a:cubicBezTo>
                    <a:pt x="57" y="534"/>
                    <a:pt x="76" y="477"/>
                    <a:pt x="76" y="420"/>
                  </a:cubicBezTo>
                  <a:cubicBezTo>
                    <a:pt x="95" y="362"/>
                    <a:pt x="95" y="305"/>
                    <a:pt x="114" y="267"/>
                  </a:cubicBezTo>
                  <a:cubicBezTo>
                    <a:pt x="114" y="210"/>
                    <a:pt x="114" y="171"/>
                    <a:pt x="134" y="133"/>
                  </a:cubicBezTo>
                  <a:cubicBezTo>
                    <a:pt x="134" y="76"/>
                    <a:pt x="134" y="57"/>
                    <a:pt x="134" y="38"/>
                  </a:cubicBezTo>
                  <a:cubicBezTo>
                    <a:pt x="134" y="0"/>
                    <a:pt x="134" y="0"/>
                    <a:pt x="134" y="0"/>
                  </a:cubicBezTo>
                </a:path>
              </a:pathLst>
            </a:custGeom>
            <a:solidFill>
              <a:srgbClr val="F6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8" name="Freeform 183"/>
            <p:cNvSpPr/>
            <p:nvPr/>
          </p:nvSpPr>
          <p:spPr bwMode="auto">
            <a:xfrm>
              <a:off x="159193" y="1704509"/>
              <a:ext cx="69279" cy="20643"/>
            </a:xfrm>
            <a:custGeom>
              <a:avLst/>
              <a:gdLst>
                <a:gd name="T0" fmla="*/ 0 w 192"/>
                <a:gd name="T1" fmla="*/ 20287 h 58"/>
                <a:gd name="T2" fmla="*/ 0 w 192"/>
                <a:gd name="T3" fmla="*/ 20287 h 58"/>
                <a:gd name="T4" fmla="*/ 13711 w 192"/>
                <a:gd name="T5" fmla="*/ 20287 h 58"/>
                <a:gd name="T6" fmla="*/ 34640 w 192"/>
                <a:gd name="T7" fmla="*/ 13525 h 58"/>
                <a:gd name="T8" fmla="*/ 62062 w 192"/>
                <a:gd name="T9" fmla="*/ 6762 h 58"/>
                <a:gd name="T10" fmla="*/ 68918 w 192"/>
                <a:gd name="T11" fmla="*/ 0 h 58"/>
                <a:gd name="T12" fmla="*/ 62062 w 192"/>
                <a:gd name="T13" fmla="*/ 0 h 58"/>
                <a:gd name="T14" fmla="*/ 34640 w 192"/>
                <a:gd name="T15" fmla="*/ 6762 h 58"/>
                <a:gd name="T16" fmla="*/ 13711 w 192"/>
                <a:gd name="T17" fmla="*/ 20287 h 58"/>
                <a:gd name="T18" fmla="*/ 0 w 192"/>
                <a:gd name="T19" fmla="*/ 20287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2" h="58">
                  <a:moveTo>
                    <a:pt x="0" y="57"/>
                  </a:moveTo>
                  <a:lnTo>
                    <a:pt x="0" y="57"/>
                  </a:lnTo>
                  <a:cubicBezTo>
                    <a:pt x="0" y="57"/>
                    <a:pt x="19" y="57"/>
                    <a:pt x="38" y="57"/>
                  </a:cubicBezTo>
                  <a:cubicBezTo>
                    <a:pt x="57" y="57"/>
                    <a:pt x="76" y="57"/>
                    <a:pt x="96" y="38"/>
                  </a:cubicBezTo>
                  <a:cubicBezTo>
                    <a:pt x="133" y="38"/>
                    <a:pt x="152" y="19"/>
                    <a:pt x="172" y="19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1" y="0"/>
                    <a:pt x="191" y="0"/>
                    <a:pt x="172" y="0"/>
                  </a:cubicBezTo>
                  <a:cubicBezTo>
                    <a:pt x="152" y="19"/>
                    <a:pt x="115" y="19"/>
                    <a:pt x="96" y="19"/>
                  </a:cubicBezTo>
                  <a:cubicBezTo>
                    <a:pt x="76" y="38"/>
                    <a:pt x="57" y="38"/>
                    <a:pt x="38" y="57"/>
                  </a:cubicBezTo>
                  <a:cubicBezTo>
                    <a:pt x="19" y="57"/>
                    <a:pt x="0" y="57"/>
                    <a:pt x="0" y="57"/>
                  </a:cubicBez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59" name="Freeform 184"/>
            <p:cNvSpPr/>
            <p:nvPr/>
          </p:nvSpPr>
          <p:spPr bwMode="auto">
            <a:xfrm>
              <a:off x="165089" y="1719253"/>
              <a:ext cx="61909" cy="14745"/>
            </a:xfrm>
            <a:custGeom>
              <a:avLst/>
              <a:gdLst>
                <a:gd name="T0" fmla="*/ 0 w 173"/>
                <a:gd name="T1" fmla="*/ 14367 h 39"/>
                <a:gd name="T2" fmla="*/ 0 w 173"/>
                <a:gd name="T3" fmla="*/ 14367 h 39"/>
                <a:gd name="T4" fmla="*/ 13599 w 173"/>
                <a:gd name="T5" fmla="*/ 14367 h 39"/>
                <a:gd name="T6" fmla="*/ 27555 w 173"/>
                <a:gd name="T7" fmla="*/ 14367 h 39"/>
                <a:gd name="T8" fmla="*/ 47595 w 173"/>
                <a:gd name="T9" fmla="*/ 0 h 39"/>
                <a:gd name="T10" fmla="*/ 61551 w 173"/>
                <a:gd name="T11" fmla="*/ 0 h 39"/>
                <a:gd name="T12" fmla="*/ 47595 w 173"/>
                <a:gd name="T13" fmla="*/ 0 h 39"/>
                <a:gd name="T14" fmla="*/ 27555 w 173"/>
                <a:gd name="T15" fmla="*/ 7183 h 39"/>
                <a:gd name="T16" fmla="*/ 6799 w 173"/>
                <a:gd name="T17" fmla="*/ 14367 h 39"/>
                <a:gd name="T18" fmla="*/ 0 w 173"/>
                <a:gd name="T19" fmla="*/ 1436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3" h="39">
                  <a:moveTo>
                    <a:pt x="0" y="38"/>
                  </a:moveTo>
                  <a:lnTo>
                    <a:pt x="0" y="38"/>
                  </a:lnTo>
                  <a:cubicBezTo>
                    <a:pt x="0" y="38"/>
                    <a:pt x="19" y="38"/>
                    <a:pt x="38" y="38"/>
                  </a:cubicBezTo>
                  <a:cubicBezTo>
                    <a:pt x="38" y="38"/>
                    <a:pt x="57" y="38"/>
                    <a:pt x="77" y="38"/>
                  </a:cubicBezTo>
                  <a:cubicBezTo>
                    <a:pt x="114" y="19"/>
                    <a:pt x="133" y="19"/>
                    <a:pt x="133" y="0"/>
                  </a:cubicBezTo>
                  <a:cubicBezTo>
                    <a:pt x="153" y="0"/>
                    <a:pt x="172" y="0"/>
                    <a:pt x="172" y="0"/>
                  </a:cubicBezTo>
                  <a:cubicBezTo>
                    <a:pt x="172" y="0"/>
                    <a:pt x="153" y="0"/>
                    <a:pt x="133" y="0"/>
                  </a:cubicBezTo>
                  <a:cubicBezTo>
                    <a:pt x="114" y="0"/>
                    <a:pt x="96" y="0"/>
                    <a:pt x="77" y="19"/>
                  </a:cubicBezTo>
                  <a:cubicBezTo>
                    <a:pt x="57" y="19"/>
                    <a:pt x="38" y="19"/>
                    <a:pt x="19" y="38"/>
                  </a:cubicBezTo>
                  <a:lnTo>
                    <a:pt x="0" y="38"/>
                  </a:lnTo>
                </a:path>
              </a:pathLst>
            </a:custGeom>
            <a:solidFill>
              <a:srgbClr val="EB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0" name="Freeform 185"/>
            <p:cNvSpPr/>
            <p:nvPr/>
          </p:nvSpPr>
          <p:spPr bwMode="auto">
            <a:xfrm>
              <a:off x="0" y="2138008"/>
              <a:ext cx="742902" cy="2000880"/>
            </a:xfrm>
            <a:custGeom>
              <a:avLst/>
              <a:gdLst>
                <a:gd name="T0" fmla="*/ 419682 w 2064"/>
                <a:gd name="T1" fmla="*/ 2000520 h 5556"/>
                <a:gd name="T2" fmla="*/ 0 w 2064"/>
                <a:gd name="T3" fmla="*/ 1932095 h 5556"/>
                <a:gd name="T4" fmla="*/ 323220 w 2064"/>
                <a:gd name="T5" fmla="*/ 0 h 5556"/>
                <a:gd name="T6" fmla="*/ 742542 w 2064"/>
                <a:gd name="T7" fmla="*/ 68785 h 5556"/>
                <a:gd name="T8" fmla="*/ 419682 w 2064"/>
                <a:gd name="T9" fmla="*/ 2000520 h 5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64" h="5556">
                  <a:moveTo>
                    <a:pt x="1166" y="5555"/>
                  </a:moveTo>
                  <a:lnTo>
                    <a:pt x="0" y="5365"/>
                  </a:lnTo>
                  <a:lnTo>
                    <a:pt x="898" y="0"/>
                  </a:lnTo>
                  <a:lnTo>
                    <a:pt x="2063" y="191"/>
                  </a:lnTo>
                  <a:lnTo>
                    <a:pt x="1166" y="555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1" name="Freeform 186"/>
            <p:cNvSpPr/>
            <p:nvPr/>
          </p:nvSpPr>
          <p:spPr bwMode="auto">
            <a:xfrm>
              <a:off x="5841511" y="1148626"/>
              <a:ext cx="324283" cy="206428"/>
            </a:xfrm>
            <a:custGeom>
              <a:avLst/>
              <a:gdLst>
                <a:gd name="T0" fmla="*/ 0 w 899"/>
                <a:gd name="T1" fmla="*/ 13666 h 574"/>
                <a:gd name="T2" fmla="*/ 0 w 899"/>
                <a:gd name="T3" fmla="*/ 13666 h 574"/>
                <a:gd name="T4" fmla="*/ 213543 w 899"/>
                <a:gd name="T5" fmla="*/ 0 h 574"/>
                <a:gd name="T6" fmla="*/ 247811 w 899"/>
                <a:gd name="T7" fmla="*/ 27332 h 574"/>
                <a:gd name="T8" fmla="*/ 323922 w 899"/>
                <a:gd name="T9" fmla="*/ 206068 h 574"/>
                <a:gd name="T10" fmla="*/ 0 w 899"/>
                <a:gd name="T11" fmla="*/ 13666 h 5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99" h="574">
                  <a:moveTo>
                    <a:pt x="0" y="38"/>
                  </a:moveTo>
                  <a:lnTo>
                    <a:pt x="0" y="38"/>
                  </a:lnTo>
                  <a:cubicBezTo>
                    <a:pt x="592" y="0"/>
                    <a:pt x="592" y="0"/>
                    <a:pt x="592" y="0"/>
                  </a:cubicBezTo>
                  <a:cubicBezTo>
                    <a:pt x="592" y="0"/>
                    <a:pt x="668" y="0"/>
                    <a:pt x="687" y="76"/>
                  </a:cubicBezTo>
                  <a:cubicBezTo>
                    <a:pt x="898" y="573"/>
                    <a:pt x="898" y="573"/>
                    <a:pt x="898" y="573"/>
                  </a:cubicBezTo>
                  <a:lnTo>
                    <a:pt x="0" y="38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2" name="Freeform 187"/>
            <p:cNvSpPr/>
            <p:nvPr/>
          </p:nvSpPr>
          <p:spPr bwMode="auto">
            <a:xfrm>
              <a:off x="5533442" y="990856"/>
              <a:ext cx="255005" cy="165143"/>
            </a:xfrm>
            <a:custGeom>
              <a:avLst/>
              <a:gdLst>
                <a:gd name="T0" fmla="*/ 103156 w 707"/>
                <a:gd name="T1" fmla="*/ 0 h 459"/>
                <a:gd name="T2" fmla="*/ 103156 w 707"/>
                <a:gd name="T3" fmla="*/ 0 h 459"/>
                <a:gd name="T4" fmla="*/ 13706 w 707"/>
                <a:gd name="T5" fmla="*/ 55048 h 459"/>
                <a:gd name="T6" fmla="*/ 96303 w 707"/>
                <a:gd name="T7" fmla="*/ 157947 h 459"/>
                <a:gd name="T8" fmla="*/ 254644 w 707"/>
                <a:gd name="T9" fmla="*/ 164783 h 459"/>
                <a:gd name="T10" fmla="*/ 103156 w 707"/>
                <a:gd name="T11" fmla="*/ 0 h 4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7" h="459">
                  <a:moveTo>
                    <a:pt x="286" y="0"/>
                  </a:moveTo>
                  <a:lnTo>
                    <a:pt x="286" y="0"/>
                  </a:lnTo>
                  <a:cubicBezTo>
                    <a:pt x="286" y="0"/>
                    <a:pt x="0" y="0"/>
                    <a:pt x="38" y="153"/>
                  </a:cubicBezTo>
                  <a:cubicBezTo>
                    <a:pt x="38" y="153"/>
                    <a:pt x="76" y="420"/>
                    <a:pt x="267" y="439"/>
                  </a:cubicBezTo>
                  <a:cubicBezTo>
                    <a:pt x="706" y="458"/>
                    <a:pt x="706" y="458"/>
                    <a:pt x="706" y="458"/>
                  </a:cubicBezTo>
                  <a:lnTo>
                    <a:pt x="286" y="0"/>
                  </a:ln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3" name="Freeform 188"/>
            <p:cNvSpPr/>
            <p:nvPr/>
          </p:nvSpPr>
          <p:spPr bwMode="auto">
            <a:xfrm>
              <a:off x="5918160" y="1828366"/>
              <a:ext cx="406827" cy="235918"/>
            </a:xfrm>
            <a:custGeom>
              <a:avLst/>
              <a:gdLst>
                <a:gd name="T0" fmla="*/ 0 w 1128"/>
                <a:gd name="T1" fmla="*/ 104007 h 651"/>
                <a:gd name="T2" fmla="*/ 48329 w 1128"/>
                <a:gd name="T3" fmla="*/ 235556 h 651"/>
                <a:gd name="T4" fmla="*/ 406466 w 1128"/>
                <a:gd name="T5" fmla="*/ 110892 h 651"/>
                <a:gd name="T6" fmla="*/ 358138 w 1128"/>
                <a:gd name="T7" fmla="*/ 0 h 651"/>
                <a:gd name="T8" fmla="*/ 0 w 1128"/>
                <a:gd name="T9" fmla="*/ 104007 h 6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8" h="651">
                  <a:moveTo>
                    <a:pt x="0" y="287"/>
                  </a:moveTo>
                  <a:lnTo>
                    <a:pt x="134" y="650"/>
                  </a:lnTo>
                  <a:lnTo>
                    <a:pt x="1127" y="306"/>
                  </a:lnTo>
                  <a:lnTo>
                    <a:pt x="993" y="0"/>
                  </a:lnTo>
                  <a:lnTo>
                    <a:pt x="0" y="28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4" name="Freeform 189"/>
            <p:cNvSpPr/>
            <p:nvPr/>
          </p:nvSpPr>
          <p:spPr bwMode="auto">
            <a:xfrm>
              <a:off x="5779603" y="984958"/>
              <a:ext cx="680994" cy="1002652"/>
            </a:xfrm>
            <a:custGeom>
              <a:avLst/>
              <a:gdLst>
                <a:gd name="T0" fmla="*/ 639242 w 1892"/>
                <a:gd name="T1" fmla="*/ 377613 h 2788"/>
                <a:gd name="T2" fmla="*/ 639242 w 1892"/>
                <a:gd name="T3" fmla="*/ 377613 h 2788"/>
                <a:gd name="T4" fmla="*/ 412484 w 1892"/>
                <a:gd name="T5" fmla="*/ 48191 h 2788"/>
                <a:gd name="T6" fmla="*/ 330059 w 1892"/>
                <a:gd name="T7" fmla="*/ 0 h 2788"/>
                <a:gd name="T8" fmla="*/ 302344 w 1892"/>
                <a:gd name="T9" fmla="*/ 0 h 2788"/>
                <a:gd name="T10" fmla="*/ 302344 w 1892"/>
                <a:gd name="T11" fmla="*/ 0 h 2788"/>
                <a:gd name="T12" fmla="*/ 295505 w 1892"/>
                <a:gd name="T13" fmla="*/ 0 h 2788"/>
                <a:gd name="T14" fmla="*/ 295505 w 1892"/>
                <a:gd name="T15" fmla="*/ 308923 h 2788"/>
                <a:gd name="T16" fmla="*/ 295505 w 1892"/>
                <a:gd name="T17" fmla="*/ 315756 h 2788"/>
                <a:gd name="T18" fmla="*/ 309183 w 1892"/>
                <a:gd name="T19" fmla="*/ 295257 h 2788"/>
                <a:gd name="T20" fmla="*/ 316022 w 1892"/>
                <a:gd name="T21" fmla="*/ 295257 h 2788"/>
                <a:gd name="T22" fmla="*/ 385129 w 1892"/>
                <a:gd name="T23" fmla="*/ 370780 h 2788"/>
                <a:gd name="T24" fmla="*/ 295505 w 1892"/>
                <a:gd name="T25" fmla="*/ 576489 h 2788"/>
                <a:gd name="T26" fmla="*/ 295505 w 1892"/>
                <a:gd name="T27" fmla="*/ 604181 h 2788"/>
                <a:gd name="T28" fmla="*/ 213081 w 1892"/>
                <a:gd name="T29" fmla="*/ 611014 h 2788"/>
                <a:gd name="T30" fmla="*/ 89263 w 1892"/>
                <a:gd name="T31" fmla="*/ 672870 h 2788"/>
                <a:gd name="T32" fmla="*/ 0 w 1892"/>
                <a:gd name="T33" fmla="*/ 721061 h 2788"/>
                <a:gd name="T34" fmla="*/ 0 w 1892"/>
                <a:gd name="T35" fmla="*/ 748393 h 2788"/>
                <a:gd name="T36" fmla="*/ 13677 w 1892"/>
                <a:gd name="T37" fmla="*/ 768892 h 2788"/>
                <a:gd name="T38" fmla="*/ 13677 w 1892"/>
                <a:gd name="T39" fmla="*/ 768892 h 2788"/>
                <a:gd name="T40" fmla="*/ 158371 w 1892"/>
                <a:gd name="T41" fmla="*/ 1002292 h 2788"/>
                <a:gd name="T42" fmla="*/ 515425 w 1892"/>
                <a:gd name="T43" fmla="*/ 885772 h 2788"/>
                <a:gd name="T44" fmla="*/ 659758 w 1892"/>
                <a:gd name="T45" fmla="*/ 487300 h 2788"/>
                <a:gd name="T46" fmla="*/ 639242 w 1892"/>
                <a:gd name="T47" fmla="*/ 377613 h 27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92" h="2788">
                  <a:moveTo>
                    <a:pt x="1776" y="1050"/>
                  </a:moveTo>
                  <a:lnTo>
                    <a:pt x="1776" y="1050"/>
                  </a:lnTo>
                  <a:cubicBezTo>
                    <a:pt x="1146" y="134"/>
                    <a:pt x="1146" y="134"/>
                    <a:pt x="1146" y="134"/>
                  </a:cubicBezTo>
                  <a:cubicBezTo>
                    <a:pt x="1088" y="38"/>
                    <a:pt x="993" y="19"/>
                    <a:pt x="917" y="0"/>
                  </a:cubicBezTo>
                  <a:cubicBezTo>
                    <a:pt x="840" y="0"/>
                    <a:pt x="840" y="0"/>
                    <a:pt x="840" y="0"/>
                  </a:cubicBezTo>
                  <a:cubicBezTo>
                    <a:pt x="821" y="0"/>
                    <a:pt x="821" y="0"/>
                    <a:pt x="821" y="0"/>
                  </a:cubicBezTo>
                  <a:cubicBezTo>
                    <a:pt x="821" y="859"/>
                    <a:pt x="821" y="859"/>
                    <a:pt x="821" y="859"/>
                  </a:cubicBezTo>
                  <a:cubicBezTo>
                    <a:pt x="821" y="878"/>
                    <a:pt x="821" y="878"/>
                    <a:pt x="821" y="878"/>
                  </a:cubicBezTo>
                  <a:cubicBezTo>
                    <a:pt x="859" y="821"/>
                    <a:pt x="859" y="821"/>
                    <a:pt x="859" y="821"/>
                  </a:cubicBezTo>
                  <a:cubicBezTo>
                    <a:pt x="878" y="821"/>
                    <a:pt x="878" y="821"/>
                    <a:pt x="878" y="821"/>
                  </a:cubicBezTo>
                  <a:cubicBezTo>
                    <a:pt x="878" y="821"/>
                    <a:pt x="1012" y="974"/>
                    <a:pt x="1070" y="1031"/>
                  </a:cubicBezTo>
                  <a:cubicBezTo>
                    <a:pt x="1107" y="1355"/>
                    <a:pt x="974" y="1527"/>
                    <a:pt x="821" y="1603"/>
                  </a:cubicBezTo>
                  <a:cubicBezTo>
                    <a:pt x="821" y="1680"/>
                    <a:pt x="821" y="1680"/>
                    <a:pt x="821" y="1680"/>
                  </a:cubicBezTo>
                  <a:cubicBezTo>
                    <a:pt x="592" y="1699"/>
                    <a:pt x="592" y="1699"/>
                    <a:pt x="592" y="1699"/>
                  </a:cubicBezTo>
                  <a:cubicBezTo>
                    <a:pt x="592" y="1699"/>
                    <a:pt x="248" y="1852"/>
                    <a:pt x="248" y="1871"/>
                  </a:cubicBezTo>
                  <a:cubicBezTo>
                    <a:pt x="229" y="1871"/>
                    <a:pt x="0" y="2005"/>
                    <a:pt x="0" y="2005"/>
                  </a:cubicBezTo>
                  <a:cubicBezTo>
                    <a:pt x="0" y="2081"/>
                    <a:pt x="0" y="2081"/>
                    <a:pt x="0" y="2081"/>
                  </a:cubicBezTo>
                  <a:cubicBezTo>
                    <a:pt x="38" y="2138"/>
                    <a:pt x="38" y="2138"/>
                    <a:pt x="38" y="2138"/>
                  </a:cubicBezTo>
                  <a:cubicBezTo>
                    <a:pt x="440" y="2787"/>
                    <a:pt x="440" y="2787"/>
                    <a:pt x="440" y="2787"/>
                  </a:cubicBezTo>
                  <a:cubicBezTo>
                    <a:pt x="1432" y="2463"/>
                    <a:pt x="1432" y="2463"/>
                    <a:pt x="1432" y="2463"/>
                  </a:cubicBezTo>
                  <a:cubicBezTo>
                    <a:pt x="1833" y="1355"/>
                    <a:pt x="1833" y="1355"/>
                    <a:pt x="1833" y="1355"/>
                  </a:cubicBezTo>
                  <a:cubicBezTo>
                    <a:pt x="1891" y="1203"/>
                    <a:pt x="1776" y="1050"/>
                    <a:pt x="1776" y="1050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5" name="Freeform 190"/>
            <p:cNvSpPr/>
            <p:nvPr/>
          </p:nvSpPr>
          <p:spPr bwMode="auto">
            <a:xfrm>
              <a:off x="5231270" y="89943"/>
              <a:ext cx="1649419" cy="1388968"/>
            </a:xfrm>
            <a:custGeom>
              <a:avLst/>
              <a:gdLst>
                <a:gd name="T0" fmla="*/ 1649059 w 4583"/>
                <a:gd name="T1" fmla="*/ 921177 h 3857"/>
                <a:gd name="T2" fmla="*/ 1649059 w 4583"/>
                <a:gd name="T3" fmla="*/ 921177 h 3857"/>
                <a:gd name="T4" fmla="*/ 1422322 w 4583"/>
                <a:gd name="T5" fmla="*/ 797657 h 3857"/>
                <a:gd name="T6" fmla="*/ 1429161 w 4583"/>
                <a:gd name="T7" fmla="*/ 694304 h 3857"/>
                <a:gd name="T8" fmla="*/ 714760 w 4583"/>
                <a:gd name="T9" fmla="*/ 0 h 3857"/>
                <a:gd name="T10" fmla="*/ 0 w 4583"/>
                <a:gd name="T11" fmla="*/ 694304 h 3857"/>
                <a:gd name="T12" fmla="*/ 714760 w 4583"/>
                <a:gd name="T13" fmla="*/ 1388608 h 3857"/>
                <a:gd name="T14" fmla="*/ 1380934 w 4583"/>
                <a:gd name="T15" fmla="*/ 948546 h 3857"/>
                <a:gd name="T16" fmla="*/ 1649059 w 4583"/>
                <a:gd name="T17" fmla="*/ 921177 h 38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83" h="3857">
                  <a:moveTo>
                    <a:pt x="4582" y="2558"/>
                  </a:moveTo>
                  <a:lnTo>
                    <a:pt x="4582" y="2558"/>
                  </a:lnTo>
                  <a:cubicBezTo>
                    <a:pt x="4411" y="2520"/>
                    <a:pt x="4162" y="2367"/>
                    <a:pt x="3952" y="2215"/>
                  </a:cubicBezTo>
                  <a:cubicBezTo>
                    <a:pt x="3952" y="2119"/>
                    <a:pt x="3971" y="2024"/>
                    <a:pt x="3971" y="1928"/>
                  </a:cubicBezTo>
                  <a:cubicBezTo>
                    <a:pt x="3971" y="859"/>
                    <a:pt x="3074" y="0"/>
                    <a:pt x="1986" y="0"/>
                  </a:cubicBezTo>
                  <a:cubicBezTo>
                    <a:pt x="897" y="0"/>
                    <a:pt x="0" y="859"/>
                    <a:pt x="0" y="1928"/>
                  </a:cubicBezTo>
                  <a:cubicBezTo>
                    <a:pt x="0" y="2997"/>
                    <a:pt x="897" y="3856"/>
                    <a:pt x="1986" y="3856"/>
                  </a:cubicBezTo>
                  <a:cubicBezTo>
                    <a:pt x="2826" y="3856"/>
                    <a:pt x="3551" y="3341"/>
                    <a:pt x="3837" y="2634"/>
                  </a:cubicBezTo>
                  <a:cubicBezTo>
                    <a:pt x="4315" y="2654"/>
                    <a:pt x="4582" y="2558"/>
                    <a:pt x="4582" y="255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6" name="Freeform 191"/>
            <p:cNvSpPr/>
            <p:nvPr/>
          </p:nvSpPr>
          <p:spPr bwMode="auto">
            <a:xfrm>
              <a:off x="5595351" y="1079325"/>
              <a:ext cx="515904" cy="654673"/>
            </a:xfrm>
            <a:custGeom>
              <a:avLst/>
              <a:gdLst>
                <a:gd name="T0" fmla="*/ 515544 w 1433"/>
                <a:gd name="T1" fmla="*/ 495964 h 1815"/>
                <a:gd name="T2" fmla="*/ 515544 w 1433"/>
                <a:gd name="T3" fmla="*/ 495964 h 1815"/>
                <a:gd name="T4" fmla="*/ 508704 w 1433"/>
                <a:gd name="T5" fmla="*/ 461698 h 1815"/>
                <a:gd name="T6" fmla="*/ 309254 w 1433"/>
                <a:gd name="T7" fmla="*/ 413364 h 1815"/>
                <a:gd name="T8" fmla="*/ 309254 w 1433"/>
                <a:gd name="T9" fmla="*/ 413364 h 1815"/>
                <a:gd name="T10" fmla="*/ 192249 w 1433"/>
                <a:gd name="T11" fmla="*/ 75747 h 1815"/>
                <a:gd name="T12" fmla="*/ 75604 w 1433"/>
                <a:gd name="T13" fmla="*/ 20921 h 1815"/>
                <a:gd name="T14" fmla="*/ 13681 w 1433"/>
                <a:gd name="T15" fmla="*/ 137788 h 1815"/>
                <a:gd name="T16" fmla="*/ 185409 w 1433"/>
                <a:gd name="T17" fmla="*/ 654312 h 1815"/>
                <a:gd name="T18" fmla="*/ 363977 w 1433"/>
                <a:gd name="T19" fmla="*/ 592272 h 1815"/>
                <a:gd name="T20" fmla="*/ 363977 w 1433"/>
                <a:gd name="T21" fmla="*/ 578565 h 1815"/>
                <a:gd name="T22" fmla="*/ 460461 w 1433"/>
                <a:gd name="T23" fmla="*/ 544298 h 1815"/>
                <a:gd name="T24" fmla="*/ 515544 w 1433"/>
                <a:gd name="T25" fmla="*/ 495964 h 18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33" h="1815">
                  <a:moveTo>
                    <a:pt x="1432" y="1375"/>
                  </a:moveTo>
                  <a:lnTo>
                    <a:pt x="1432" y="1375"/>
                  </a:lnTo>
                  <a:cubicBezTo>
                    <a:pt x="1413" y="1280"/>
                    <a:pt x="1413" y="1280"/>
                    <a:pt x="1413" y="1280"/>
                  </a:cubicBezTo>
                  <a:cubicBezTo>
                    <a:pt x="1069" y="1470"/>
                    <a:pt x="859" y="1146"/>
                    <a:pt x="859" y="1146"/>
                  </a:cubicBezTo>
                  <a:cubicBezTo>
                    <a:pt x="534" y="210"/>
                    <a:pt x="534" y="210"/>
                    <a:pt x="534" y="210"/>
                  </a:cubicBezTo>
                  <a:cubicBezTo>
                    <a:pt x="496" y="77"/>
                    <a:pt x="344" y="0"/>
                    <a:pt x="210" y="58"/>
                  </a:cubicBezTo>
                  <a:cubicBezTo>
                    <a:pt x="57" y="96"/>
                    <a:pt x="0" y="248"/>
                    <a:pt x="38" y="382"/>
                  </a:cubicBezTo>
                  <a:cubicBezTo>
                    <a:pt x="515" y="1814"/>
                    <a:pt x="515" y="1814"/>
                    <a:pt x="515" y="1814"/>
                  </a:cubicBezTo>
                  <a:cubicBezTo>
                    <a:pt x="1011" y="1642"/>
                    <a:pt x="1011" y="1642"/>
                    <a:pt x="1011" y="1642"/>
                  </a:cubicBezTo>
                  <a:cubicBezTo>
                    <a:pt x="1011" y="1604"/>
                    <a:pt x="1011" y="1604"/>
                    <a:pt x="1011" y="1604"/>
                  </a:cubicBezTo>
                  <a:cubicBezTo>
                    <a:pt x="1126" y="1566"/>
                    <a:pt x="1279" y="1528"/>
                    <a:pt x="1279" y="1509"/>
                  </a:cubicBezTo>
                  <a:cubicBezTo>
                    <a:pt x="1298" y="1509"/>
                    <a:pt x="1432" y="1375"/>
                    <a:pt x="1432" y="1375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7" name="Freeform 192"/>
            <p:cNvSpPr/>
            <p:nvPr/>
          </p:nvSpPr>
          <p:spPr bwMode="auto">
            <a:xfrm>
              <a:off x="5779603" y="1733998"/>
              <a:ext cx="200466" cy="247714"/>
            </a:xfrm>
            <a:custGeom>
              <a:avLst/>
              <a:gdLst>
                <a:gd name="T0" fmla="*/ 158928 w 555"/>
                <a:gd name="T1" fmla="*/ 247354 h 689"/>
                <a:gd name="T2" fmla="*/ 158928 w 555"/>
                <a:gd name="T3" fmla="*/ 247354 h 689"/>
                <a:gd name="T4" fmla="*/ 200105 w 555"/>
                <a:gd name="T5" fmla="*/ 178325 h 689"/>
                <a:gd name="T6" fmla="*/ 89578 w 555"/>
                <a:gd name="T7" fmla="*/ 47817 h 689"/>
                <a:gd name="T8" fmla="*/ 0 w 555"/>
                <a:gd name="T9" fmla="*/ 0 h 689"/>
                <a:gd name="T10" fmla="*/ 158928 w 555"/>
                <a:gd name="T11" fmla="*/ 247354 h 6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5" h="689">
                  <a:moveTo>
                    <a:pt x="440" y="688"/>
                  </a:moveTo>
                  <a:lnTo>
                    <a:pt x="440" y="688"/>
                  </a:lnTo>
                  <a:cubicBezTo>
                    <a:pt x="554" y="496"/>
                    <a:pt x="554" y="496"/>
                    <a:pt x="554" y="496"/>
                  </a:cubicBezTo>
                  <a:cubicBezTo>
                    <a:pt x="248" y="133"/>
                    <a:pt x="248" y="133"/>
                    <a:pt x="248" y="1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53" y="363"/>
                    <a:pt x="440" y="688"/>
                  </a:cubicBezTo>
                </a:path>
              </a:pathLst>
            </a:custGeom>
            <a:solidFill>
              <a:srgbClr val="FED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8" name="Freeform 193"/>
            <p:cNvSpPr/>
            <p:nvPr/>
          </p:nvSpPr>
          <p:spPr bwMode="auto">
            <a:xfrm>
              <a:off x="5623358" y="1120611"/>
              <a:ext cx="150349" cy="144500"/>
            </a:xfrm>
            <a:custGeom>
              <a:avLst/>
              <a:gdLst>
                <a:gd name="T0" fmla="*/ 88567 w 421"/>
                <a:gd name="T1" fmla="*/ 130122 h 402"/>
                <a:gd name="T2" fmla="*/ 88567 w 421"/>
                <a:gd name="T3" fmla="*/ 130122 h 402"/>
                <a:gd name="T4" fmla="*/ 6785 w 421"/>
                <a:gd name="T5" fmla="*/ 89144 h 402"/>
                <a:gd name="T6" fmla="*/ 61425 w 421"/>
                <a:gd name="T7" fmla="*/ 6830 h 402"/>
                <a:gd name="T8" fmla="*/ 143207 w 421"/>
                <a:gd name="T9" fmla="*/ 54637 h 402"/>
                <a:gd name="T10" fmla="*/ 88567 w 421"/>
                <a:gd name="T11" fmla="*/ 130122 h 4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1" h="402">
                  <a:moveTo>
                    <a:pt x="248" y="362"/>
                  </a:moveTo>
                  <a:lnTo>
                    <a:pt x="248" y="362"/>
                  </a:lnTo>
                  <a:cubicBezTo>
                    <a:pt x="153" y="401"/>
                    <a:pt x="38" y="344"/>
                    <a:pt x="19" y="248"/>
                  </a:cubicBezTo>
                  <a:cubicBezTo>
                    <a:pt x="0" y="133"/>
                    <a:pt x="76" y="38"/>
                    <a:pt x="172" y="19"/>
                  </a:cubicBezTo>
                  <a:cubicBezTo>
                    <a:pt x="287" y="0"/>
                    <a:pt x="382" y="57"/>
                    <a:pt x="401" y="152"/>
                  </a:cubicBezTo>
                  <a:cubicBezTo>
                    <a:pt x="420" y="248"/>
                    <a:pt x="363" y="344"/>
                    <a:pt x="248" y="362"/>
                  </a:cubicBez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69" name="Freeform 194"/>
            <p:cNvSpPr/>
            <p:nvPr/>
          </p:nvSpPr>
          <p:spPr bwMode="auto">
            <a:xfrm>
              <a:off x="5629254" y="1161897"/>
              <a:ext cx="159193" cy="110586"/>
            </a:xfrm>
            <a:custGeom>
              <a:avLst/>
              <a:gdLst>
                <a:gd name="T0" fmla="*/ 0 w 440"/>
                <a:gd name="T1" fmla="*/ 48269 h 307"/>
                <a:gd name="T2" fmla="*/ 20623 w 440"/>
                <a:gd name="T3" fmla="*/ 110226 h 307"/>
                <a:gd name="T4" fmla="*/ 158831 w 440"/>
                <a:gd name="T5" fmla="*/ 76005 h 307"/>
                <a:gd name="T6" fmla="*/ 138208 w 440"/>
                <a:gd name="T7" fmla="*/ 0 h 307"/>
                <a:gd name="T8" fmla="*/ 0 w 440"/>
                <a:gd name="T9" fmla="*/ 48269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0" h="307">
                  <a:moveTo>
                    <a:pt x="0" y="134"/>
                  </a:moveTo>
                  <a:lnTo>
                    <a:pt x="57" y="306"/>
                  </a:lnTo>
                  <a:lnTo>
                    <a:pt x="439" y="211"/>
                  </a:lnTo>
                  <a:lnTo>
                    <a:pt x="382" y="0"/>
                  </a:lnTo>
                  <a:lnTo>
                    <a:pt x="0" y="134"/>
                  </a:lnTo>
                </a:path>
              </a:pathLst>
            </a:custGeom>
            <a:solidFill>
              <a:srgbClr val="E3B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0" name="Freeform 195"/>
            <p:cNvSpPr/>
            <p:nvPr/>
          </p:nvSpPr>
          <p:spPr bwMode="auto">
            <a:xfrm>
              <a:off x="5897524" y="1869651"/>
              <a:ext cx="1154151" cy="2042166"/>
            </a:xfrm>
            <a:custGeom>
              <a:avLst/>
              <a:gdLst>
                <a:gd name="T0" fmla="*/ 1153791 w 3208"/>
                <a:gd name="T1" fmla="*/ 1870005 h 5670"/>
                <a:gd name="T2" fmla="*/ 693642 w 3208"/>
                <a:gd name="T3" fmla="*/ 2041806 h 5670"/>
                <a:gd name="T4" fmla="*/ 0 w 3208"/>
                <a:gd name="T5" fmla="*/ 164958 h 5670"/>
                <a:gd name="T6" fmla="*/ 460149 w 3208"/>
                <a:gd name="T7" fmla="*/ 0 h 5670"/>
                <a:gd name="T8" fmla="*/ 1153791 w 3208"/>
                <a:gd name="T9" fmla="*/ 1870005 h 56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08" h="5670">
                  <a:moveTo>
                    <a:pt x="3207" y="5192"/>
                  </a:moveTo>
                  <a:lnTo>
                    <a:pt x="1928" y="5669"/>
                  </a:lnTo>
                  <a:lnTo>
                    <a:pt x="0" y="458"/>
                  </a:lnTo>
                  <a:lnTo>
                    <a:pt x="1279" y="0"/>
                  </a:lnTo>
                  <a:lnTo>
                    <a:pt x="3207" y="5192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1" name="Freeform 196"/>
            <p:cNvSpPr/>
            <p:nvPr/>
          </p:nvSpPr>
          <p:spPr bwMode="auto">
            <a:xfrm>
              <a:off x="3965093" y="1094070"/>
              <a:ext cx="1210165" cy="604540"/>
            </a:xfrm>
            <a:custGeom>
              <a:avLst/>
              <a:gdLst>
                <a:gd name="T0" fmla="*/ 68412 w 3361"/>
                <a:gd name="T1" fmla="*/ 0 h 1681"/>
                <a:gd name="T2" fmla="*/ 68412 w 3361"/>
                <a:gd name="T3" fmla="*/ 0 h 1681"/>
                <a:gd name="T4" fmla="*/ 34206 w 3361"/>
                <a:gd name="T5" fmla="*/ 48191 h 1681"/>
                <a:gd name="T6" fmla="*/ 34206 w 3361"/>
                <a:gd name="T7" fmla="*/ 48191 h 1681"/>
                <a:gd name="T8" fmla="*/ 27365 w 3361"/>
                <a:gd name="T9" fmla="*/ 61857 h 1681"/>
                <a:gd name="T10" fmla="*/ 27365 w 3361"/>
                <a:gd name="T11" fmla="*/ 61857 h 1681"/>
                <a:gd name="T12" fmla="*/ 123501 w 3361"/>
                <a:gd name="T13" fmla="*/ 487660 h 1681"/>
                <a:gd name="T14" fmla="*/ 144024 w 3361"/>
                <a:gd name="T15" fmla="*/ 514992 h 1681"/>
                <a:gd name="T16" fmla="*/ 144024 w 3361"/>
                <a:gd name="T17" fmla="*/ 514992 h 1681"/>
                <a:gd name="T18" fmla="*/ 144024 w 3361"/>
                <a:gd name="T19" fmla="*/ 514992 h 1681"/>
                <a:gd name="T20" fmla="*/ 178590 w 3361"/>
                <a:gd name="T21" fmla="*/ 570015 h 1681"/>
                <a:gd name="T22" fmla="*/ 948401 w 3361"/>
                <a:gd name="T23" fmla="*/ 604180 h 1681"/>
                <a:gd name="T24" fmla="*/ 1209805 w 3361"/>
                <a:gd name="T25" fmla="*/ 247426 h 1681"/>
                <a:gd name="T26" fmla="*/ 68412 w 3361"/>
                <a:gd name="T27" fmla="*/ 0 h 16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1" h="1681">
                  <a:moveTo>
                    <a:pt x="190" y="0"/>
                  </a:moveTo>
                  <a:lnTo>
                    <a:pt x="190" y="0"/>
                  </a:lnTo>
                  <a:cubicBezTo>
                    <a:pt x="133" y="58"/>
                    <a:pt x="95" y="134"/>
                    <a:pt x="95" y="134"/>
                  </a:cubicBezTo>
                  <a:cubicBezTo>
                    <a:pt x="76" y="172"/>
                    <a:pt x="76" y="172"/>
                    <a:pt x="76" y="172"/>
                  </a:cubicBezTo>
                  <a:cubicBezTo>
                    <a:pt x="76" y="172"/>
                    <a:pt x="0" y="745"/>
                    <a:pt x="343" y="1356"/>
                  </a:cubicBezTo>
                  <a:cubicBezTo>
                    <a:pt x="400" y="1432"/>
                    <a:pt x="400" y="1432"/>
                    <a:pt x="400" y="1432"/>
                  </a:cubicBezTo>
                  <a:cubicBezTo>
                    <a:pt x="496" y="1585"/>
                    <a:pt x="496" y="1585"/>
                    <a:pt x="496" y="1585"/>
                  </a:cubicBezTo>
                  <a:cubicBezTo>
                    <a:pt x="2634" y="1680"/>
                    <a:pt x="2634" y="1680"/>
                    <a:pt x="2634" y="1680"/>
                  </a:cubicBezTo>
                  <a:cubicBezTo>
                    <a:pt x="3360" y="688"/>
                    <a:pt x="3360" y="688"/>
                    <a:pt x="3360" y="688"/>
                  </a:cubicBezTo>
                  <a:lnTo>
                    <a:pt x="190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2" name="Freeform 197"/>
            <p:cNvSpPr/>
            <p:nvPr/>
          </p:nvSpPr>
          <p:spPr bwMode="auto">
            <a:xfrm>
              <a:off x="4116917" y="1621937"/>
              <a:ext cx="851979" cy="364198"/>
            </a:xfrm>
            <a:custGeom>
              <a:avLst/>
              <a:gdLst>
                <a:gd name="T0" fmla="*/ 0 w 2369"/>
                <a:gd name="T1" fmla="*/ 0 h 1012"/>
                <a:gd name="T2" fmla="*/ 0 w 2369"/>
                <a:gd name="T3" fmla="*/ 0 h 1012"/>
                <a:gd name="T4" fmla="*/ 206431 w 2369"/>
                <a:gd name="T5" fmla="*/ 185338 h 1012"/>
                <a:gd name="T6" fmla="*/ 206431 w 2369"/>
                <a:gd name="T7" fmla="*/ 363838 h 1012"/>
                <a:gd name="T8" fmla="*/ 618215 w 2369"/>
                <a:gd name="T9" fmla="*/ 363838 h 1012"/>
                <a:gd name="T10" fmla="*/ 618215 w 2369"/>
                <a:gd name="T11" fmla="*/ 178500 h 1012"/>
                <a:gd name="T12" fmla="*/ 851619 w 2369"/>
                <a:gd name="T13" fmla="*/ 0 h 1012"/>
                <a:gd name="T14" fmla="*/ 0 w 2369"/>
                <a:gd name="T15" fmla="*/ 0 h 10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69" h="101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49" y="515"/>
                    <a:pt x="574" y="515"/>
                  </a:cubicBezTo>
                  <a:cubicBezTo>
                    <a:pt x="574" y="1011"/>
                    <a:pt x="574" y="1011"/>
                    <a:pt x="574" y="1011"/>
                  </a:cubicBezTo>
                  <a:cubicBezTo>
                    <a:pt x="1719" y="1011"/>
                    <a:pt x="1719" y="1011"/>
                    <a:pt x="1719" y="1011"/>
                  </a:cubicBezTo>
                  <a:cubicBezTo>
                    <a:pt x="1719" y="496"/>
                    <a:pt x="1719" y="496"/>
                    <a:pt x="1719" y="496"/>
                  </a:cubicBezTo>
                  <a:cubicBezTo>
                    <a:pt x="1719" y="496"/>
                    <a:pt x="2044" y="496"/>
                    <a:pt x="2368" y="0"/>
                  </a:cubicBezTo>
                  <a:lnTo>
                    <a:pt x="0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3" name="Freeform 198"/>
            <p:cNvSpPr/>
            <p:nvPr/>
          </p:nvSpPr>
          <p:spPr bwMode="auto">
            <a:xfrm>
              <a:off x="4186195" y="1250366"/>
              <a:ext cx="879986" cy="406959"/>
            </a:xfrm>
            <a:custGeom>
              <a:avLst/>
              <a:gdLst>
                <a:gd name="T0" fmla="*/ 879626 w 2445"/>
                <a:gd name="T1" fmla="*/ 199872 h 1128"/>
                <a:gd name="T2" fmla="*/ 879626 w 2445"/>
                <a:gd name="T3" fmla="*/ 199872 h 1128"/>
                <a:gd name="T4" fmla="*/ 439813 w 2445"/>
                <a:gd name="T5" fmla="*/ 406598 h 1128"/>
                <a:gd name="T6" fmla="*/ 0 w 2445"/>
                <a:gd name="T7" fmla="*/ 199872 h 1128"/>
                <a:gd name="T8" fmla="*/ 439813 w 2445"/>
                <a:gd name="T9" fmla="*/ 0 h 1128"/>
                <a:gd name="T10" fmla="*/ 879626 w 2445"/>
                <a:gd name="T11" fmla="*/ 199872 h 1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45" h="1128">
                  <a:moveTo>
                    <a:pt x="2444" y="554"/>
                  </a:moveTo>
                  <a:lnTo>
                    <a:pt x="2444" y="554"/>
                  </a:lnTo>
                  <a:cubicBezTo>
                    <a:pt x="2444" y="879"/>
                    <a:pt x="1890" y="1127"/>
                    <a:pt x="1222" y="1127"/>
                  </a:cubicBezTo>
                  <a:cubicBezTo>
                    <a:pt x="553" y="1127"/>
                    <a:pt x="0" y="879"/>
                    <a:pt x="0" y="554"/>
                  </a:cubicBezTo>
                  <a:cubicBezTo>
                    <a:pt x="0" y="249"/>
                    <a:pt x="553" y="0"/>
                    <a:pt x="1222" y="0"/>
                  </a:cubicBezTo>
                  <a:cubicBezTo>
                    <a:pt x="1890" y="0"/>
                    <a:pt x="2444" y="249"/>
                    <a:pt x="2444" y="554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4" name="Freeform 199"/>
            <p:cNvSpPr/>
            <p:nvPr/>
          </p:nvSpPr>
          <p:spPr bwMode="auto">
            <a:xfrm>
              <a:off x="4240734" y="1052785"/>
              <a:ext cx="742902" cy="356826"/>
            </a:xfrm>
            <a:custGeom>
              <a:avLst/>
              <a:gdLst>
                <a:gd name="T0" fmla="*/ 0 w 2063"/>
                <a:gd name="T1" fmla="*/ 157592 h 994"/>
                <a:gd name="T2" fmla="*/ 34570 w 2063"/>
                <a:gd name="T3" fmla="*/ 13641 h 994"/>
                <a:gd name="T4" fmla="*/ 309332 w 2063"/>
                <a:gd name="T5" fmla="*/ 0 h 994"/>
                <a:gd name="T6" fmla="*/ 501990 w 2063"/>
                <a:gd name="T7" fmla="*/ 61745 h 994"/>
                <a:gd name="T8" fmla="*/ 728858 w 2063"/>
                <a:gd name="T9" fmla="*/ 116309 h 994"/>
                <a:gd name="T10" fmla="*/ 742542 w 2063"/>
                <a:gd name="T11" fmla="*/ 246619 h 994"/>
                <a:gd name="T12" fmla="*/ 618665 w 2063"/>
                <a:gd name="T13" fmla="*/ 356467 h 994"/>
                <a:gd name="T14" fmla="*/ 0 w 2063"/>
                <a:gd name="T15" fmla="*/ 157592 h 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63" h="994">
                  <a:moveTo>
                    <a:pt x="0" y="439"/>
                  </a:moveTo>
                  <a:lnTo>
                    <a:pt x="96" y="38"/>
                  </a:lnTo>
                  <a:lnTo>
                    <a:pt x="859" y="0"/>
                  </a:lnTo>
                  <a:lnTo>
                    <a:pt x="1394" y="172"/>
                  </a:lnTo>
                  <a:lnTo>
                    <a:pt x="2024" y="324"/>
                  </a:lnTo>
                  <a:lnTo>
                    <a:pt x="2062" y="687"/>
                  </a:lnTo>
                  <a:lnTo>
                    <a:pt x="1718" y="993"/>
                  </a:lnTo>
                  <a:lnTo>
                    <a:pt x="0" y="439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5" name="Freeform 200"/>
            <p:cNvSpPr/>
            <p:nvPr/>
          </p:nvSpPr>
          <p:spPr bwMode="auto">
            <a:xfrm>
              <a:off x="3882548" y="0"/>
              <a:ext cx="1106984" cy="1713355"/>
            </a:xfrm>
            <a:custGeom>
              <a:avLst/>
              <a:gdLst>
                <a:gd name="T0" fmla="*/ 900640 w 3074"/>
                <a:gd name="T1" fmla="*/ 7205 h 4756"/>
                <a:gd name="T2" fmla="*/ 900640 w 3074"/>
                <a:gd name="T3" fmla="*/ 7205 h 4756"/>
                <a:gd name="T4" fmla="*/ 611830 w 3074"/>
                <a:gd name="T5" fmla="*/ 0 h 4756"/>
                <a:gd name="T6" fmla="*/ 398644 w 3074"/>
                <a:gd name="T7" fmla="*/ 213269 h 4756"/>
                <a:gd name="T8" fmla="*/ 391802 w 3074"/>
                <a:gd name="T9" fmla="*/ 564153 h 4756"/>
                <a:gd name="T10" fmla="*/ 0 w 3074"/>
                <a:gd name="T11" fmla="*/ 722664 h 4756"/>
                <a:gd name="T12" fmla="*/ 391802 w 3074"/>
                <a:gd name="T13" fmla="*/ 722664 h 4756"/>
                <a:gd name="T14" fmla="*/ 378118 w 3074"/>
                <a:gd name="T15" fmla="*/ 1492881 h 4756"/>
                <a:gd name="T16" fmla="*/ 590944 w 3074"/>
                <a:gd name="T17" fmla="*/ 1706150 h 4756"/>
                <a:gd name="T18" fmla="*/ 873271 w 3074"/>
                <a:gd name="T19" fmla="*/ 1712995 h 4756"/>
                <a:gd name="T20" fmla="*/ 1086098 w 3074"/>
                <a:gd name="T21" fmla="*/ 1499726 h 4756"/>
                <a:gd name="T22" fmla="*/ 1106624 w 3074"/>
                <a:gd name="T23" fmla="*/ 220474 h 4756"/>
                <a:gd name="T24" fmla="*/ 900640 w 3074"/>
                <a:gd name="T25" fmla="*/ 7205 h 47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74" h="4756">
                  <a:moveTo>
                    <a:pt x="2501" y="20"/>
                  </a:moveTo>
                  <a:lnTo>
                    <a:pt x="2501" y="20"/>
                  </a:lnTo>
                  <a:cubicBezTo>
                    <a:pt x="1699" y="0"/>
                    <a:pt x="1699" y="0"/>
                    <a:pt x="1699" y="0"/>
                  </a:cubicBezTo>
                  <a:cubicBezTo>
                    <a:pt x="1374" y="0"/>
                    <a:pt x="1107" y="268"/>
                    <a:pt x="1107" y="592"/>
                  </a:cubicBezTo>
                  <a:cubicBezTo>
                    <a:pt x="1088" y="1566"/>
                    <a:pt x="1088" y="1566"/>
                    <a:pt x="1088" y="1566"/>
                  </a:cubicBezTo>
                  <a:cubicBezTo>
                    <a:pt x="668" y="1814"/>
                    <a:pt x="0" y="2006"/>
                    <a:pt x="0" y="2006"/>
                  </a:cubicBezTo>
                  <a:cubicBezTo>
                    <a:pt x="515" y="2101"/>
                    <a:pt x="859" y="2063"/>
                    <a:pt x="1088" y="2006"/>
                  </a:cubicBezTo>
                  <a:cubicBezTo>
                    <a:pt x="1050" y="4144"/>
                    <a:pt x="1050" y="4144"/>
                    <a:pt x="1050" y="4144"/>
                  </a:cubicBezTo>
                  <a:cubicBezTo>
                    <a:pt x="1050" y="4468"/>
                    <a:pt x="1298" y="4736"/>
                    <a:pt x="1641" y="4736"/>
                  </a:cubicBezTo>
                  <a:cubicBezTo>
                    <a:pt x="2425" y="4755"/>
                    <a:pt x="2425" y="4755"/>
                    <a:pt x="2425" y="4755"/>
                  </a:cubicBezTo>
                  <a:cubicBezTo>
                    <a:pt x="2749" y="4755"/>
                    <a:pt x="3016" y="4487"/>
                    <a:pt x="3016" y="4163"/>
                  </a:cubicBezTo>
                  <a:cubicBezTo>
                    <a:pt x="3073" y="612"/>
                    <a:pt x="3073" y="612"/>
                    <a:pt x="3073" y="612"/>
                  </a:cubicBezTo>
                  <a:cubicBezTo>
                    <a:pt x="3073" y="287"/>
                    <a:pt x="2825" y="20"/>
                    <a:pt x="2501" y="20"/>
                  </a:cubicBezTo>
                </a:path>
              </a:pathLst>
            </a:custGeom>
            <a:solidFill>
              <a:srgbClr val="ECF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6" name="Freeform 201"/>
            <p:cNvSpPr/>
            <p:nvPr/>
          </p:nvSpPr>
          <p:spPr bwMode="auto">
            <a:xfrm>
              <a:off x="4027002" y="949571"/>
              <a:ext cx="318387" cy="260984"/>
            </a:xfrm>
            <a:custGeom>
              <a:avLst/>
              <a:gdLst>
                <a:gd name="T0" fmla="*/ 248921 w 880"/>
                <a:gd name="T1" fmla="*/ 0 h 727"/>
                <a:gd name="T2" fmla="*/ 248921 w 880"/>
                <a:gd name="T3" fmla="*/ 0 h 727"/>
                <a:gd name="T4" fmla="*/ 55356 w 880"/>
                <a:gd name="T5" fmla="*/ 103029 h 727"/>
                <a:gd name="T6" fmla="*/ 55356 w 880"/>
                <a:gd name="T7" fmla="*/ 103029 h 727"/>
                <a:gd name="T8" fmla="*/ 0 w 880"/>
                <a:gd name="T9" fmla="*/ 151134 h 727"/>
                <a:gd name="T10" fmla="*/ 62230 w 880"/>
                <a:gd name="T11" fmla="*/ 260625 h 727"/>
                <a:gd name="T12" fmla="*/ 318025 w 880"/>
                <a:gd name="T13" fmla="*/ 123492 h 727"/>
                <a:gd name="T14" fmla="*/ 248921 w 880"/>
                <a:gd name="T15" fmla="*/ 0 h 7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0" h="727">
                  <a:moveTo>
                    <a:pt x="688" y="0"/>
                  </a:moveTo>
                  <a:lnTo>
                    <a:pt x="688" y="0"/>
                  </a:lnTo>
                  <a:cubicBezTo>
                    <a:pt x="153" y="287"/>
                    <a:pt x="153" y="287"/>
                    <a:pt x="153" y="287"/>
                  </a:cubicBezTo>
                  <a:cubicBezTo>
                    <a:pt x="153" y="287"/>
                    <a:pt x="39" y="363"/>
                    <a:pt x="0" y="421"/>
                  </a:cubicBezTo>
                  <a:cubicBezTo>
                    <a:pt x="172" y="726"/>
                    <a:pt x="172" y="726"/>
                    <a:pt x="172" y="726"/>
                  </a:cubicBezTo>
                  <a:cubicBezTo>
                    <a:pt x="879" y="344"/>
                    <a:pt x="879" y="344"/>
                    <a:pt x="879" y="344"/>
                  </a:cubicBezTo>
                  <a:lnTo>
                    <a:pt x="688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7" name="Freeform 202"/>
            <p:cNvSpPr/>
            <p:nvPr/>
          </p:nvSpPr>
          <p:spPr bwMode="auto">
            <a:xfrm>
              <a:off x="4240734" y="936300"/>
              <a:ext cx="144453" cy="144500"/>
            </a:xfrm>
            <a:custGeom>
              <a:avLst/>
              <a:gdLst>
                <a:gd name="T0" fmla="*/ 144094 w 402"/>
                <a:gd name="T1" fmla="*/ 75313 h 401"/>
                <a:gd name="T2" fmla="*/ 144094 w 402"/>
                <a:gd name="T3" fmla="*/ 75313 h 401"/>
                <a:gd name="T4" fmla="*/ 75820 w 402"/>
                <a:gd name="T5" fmla="*/ 144140 h 401"/>
                <a:gd name="T6" fmla="*/ 0 w 402"/>
                <a:gd name="T7" fmla="*/ 75313 h 401"/>
                <a:gd name="T8" fmla="*/ 75820 w 402"/>
                <a:gd name="T9" fmla="*/ 0 h 401"/>
                <a:gd name="T10" fmla="*/ 144094 w 402"/>
                <a:gd name="T11" fmla="*/ 75313 h 4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2" h="401">
                  <a:moveTo>
                    <a:pt x="401" y="209"/>
                  </a:moveTo>
                  <a:lnTo>
                    <a:pt x="401" y="209"/>
                  </a:lnTo>
                  <a:cubicBezTo>
                    <a:pt x="401" y="324"/>
                    <a:pt x="306" y="400"/>
                    <a:pt x="211" y="400"/>
                  </a:cubicBezTo>
                  <a:cubicBezTo>
                    <a:pt x="96" y="400"/>
                    <a:pt x="0" y="324"/>
                    <a:pt x="0" y="209"/>
                  </a:cubicBezTo>
                  <a:cubicBezTo>
                    <a:pt x="0" y="95"/>
                    <a:pt x="96" y="0"/>
                    <a:pt x="211" y="0"/>
                  </a:cubicBezTo>
                  <a:cubicBezTo>
                    <a:pt x="306" y="0"/>
                    <a:pt x="401" y="95"/>
                    <a:pt x="401" y="209"/>
                  </a:cubicBez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8" name="Freeform 203"/>
            <p:cNvSpPr/>
            <p:nvPr/>
          </p:nvSpPr>
          <p:spPr bwMode="auto">
            <a:xfrm>
              <a:off x="4949733" y="872897"/>
              <a:ext cx="232894" cy="194632"/>
            </a:xfrm>
            <a:custGeom>
              <a:avLst/>
              <a:gdLst>
                <a:gd name="T0" fmla="*/ 177716 w 650"/>
                <a:gd name="T1" fmla="*/ 0 h 536"/>
                <a:gd name="T2" fmla="*/ 232536 w 650"/>
                <a:gd name="T3" fmla="*/ 97316 h 536"/>
                <a:gd name="T4" fmla="*/ 54820 w 650"/>
                <a:gd name="T5" fmla="*/ 194269 h 536"/>
                <a:gd name="T6" fmla="*/ 0 w 650"/>
                <a:gd name="T7" fmla="*/ 97316 h 536"/>
                <a:gd name="T8" fmla="*/ 177716 w 650"/>
                <a:gd name="T9" fmla="*/ 0 h 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0" h="536">
                  <a:moveTo>
                    <a:pt x="496" y="0"/>
                  </a:moveTo>
                  <a:lnTo>
                    <a:pt x="649" y="268"/>
                  </a:lnTo>
                  <a:lnTo>
                    <a:pt x="153" y="535"/>
                  </a:lnTo>
                  <a:lnTo>
                    <a:pt x="0" y="268"/>
                  </a:lnTo>
                  <a:lnTo>
                    <a:pt x="496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79" name="Freeform 204"/>
            <p:cNvSpPr/>
            <p:nvPr/>
          </p:nvSpPr>
          <p:spPr bwMode="auto">
            <a:xfrm>
              <a:off x="4914357" y="964315"/>
              <a:ext cx="117921" cy="116484"/>
            </a:xfrm>
            <a:custGeom>
              <a:avLst/>
              <a:gdLst>
                <a:gd name="T0" fmla="*/ 0 w 326"/>
                <a:gd name="T1" fmla="*/ 54837 h 325"/>
                <a:gd name="T2" fmla="*/ 0 w 326"/>
                <a:gd name="T3" fmla="*/ 54837 h 325"/>
                <a:gd name="T4" fmla="*/ 62578 w 326"/>
                <a:gd name="T5" fmla="*/ 0 h 325"/>
                <a:gd name="T6" fmla="*/ 117559 w 326"/>
                <a:gd name="T7" fmla="*/ 54837 h 325"/>
                <a:gd name="T8" fmla="*/ 62578 w 326"/>
                <a:gd name="T9" fmla="*/ 116126 h 325"/>
                <a:gd name="T10" fmla="*/ 0 w 326"/>
                <a:gd name="T11" fmla="*/ 54837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6" h="325">
                  <a:moveTo>
                    <a:pt x="0" y="153"/>
                  </a:moveTo>
                  <a:lnTo>
                    <a:pt x="0" y="153"/>
                  </a:lnTo>
                  <a:cubicBezTo>
                    <a:pt x="0" y="76"/>
                    <a:pt x="77" y="0"/>
                    <a:pt x="173" y="0"/>
                  </a:cubicBezTo>
                  <a:cubicBezTo>
                    <a:pt x="268" y="0"/>
                    <a:pt x="325" y="76"/>
                    <a:pt x="325" y="153"/>
                  </a:cubicBezTo>
                  <a:cubicBezTo>
                    <a:pt x="325" y="248"/>
                    <a:pt x="268" y="324"/>
                    <a:pt x="173" y="324"/>
                  </a:cubicBezTo>
                  <a:cubicBezTo>
                    <a:pt x="77" y="324"/>
                    <a:pt x="0" y="248"/>
                    <a:pt x="0" y="153"/>
                  </a:cubicBez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0" name="Freeform 205"/>
            <p:cNvSpPr/>
            <p:nvPr/>
          </p:nvSpPr>
          <p:spPr bwMode="auto">
            <a:xfrm>
              <a:off x="4914357" y="996754"/>
              <a:ext cx="275641" cy="227071"/>
            </a:xfrm>
            <a:custGeom>
              <a:avLst/>
              <a:gdLst>
                <a:gd name="T0" fmla="*/ 220152 w 765"/>
                <a:gd name="T1" fmla="*/ 0 h 631"/>
                <a:gd name="T2" fmla="*/ 275281 w 765"/>
                <a:gd name="T3" fmla="*/ 103280 h 631"/>
                <a:gd name="T4" fmla="*/ 55128 w 765"/>
                <a:gd name="T5" fmla="*/ 226711 h 631"/>
                <a:gd name="T6" fmla="*/ 0 w 765"/>
                <a:gd name="T7" fmla="*/ 123791 h 631"/>
                <a:gd name="T8" fmla="*/ 220152 w 765"/>
                <a:gd name="T9" fmla="*/ 0 h 6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5" h="631">
                  <a:moveTo>
                    <a:pt x="611" y="0"/>
                  </a:moveTo>
                  <a:lnTo>
                    <a:pt x="764" y="287"/>
                  </a:lnTo>
                  <a:lnTo>
                    <a:pt x="153" y="630"/>
                  </a:lnTo>
                  <a:lnTo>
                    <a:pt x="0" y="344"/>
                  </a:lnTo>
                  <a:lnTo>
                    <a:pt x="611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1" name="Freeform 206"/>
            <p:cNvSpPr/>
            <p:nvPr/>
          </p:nvSpPr>
          <p:spPr bwMode="auto">
            <a:xfrm>
              <a:off x="4880455" y="1114713"/>
              <a:ext cx="116447" cy="116484"/>
            </a:xfrm>
            <a:custGeom>
              <a:avLst/>
              <a:gdLst>
                <a:gd name="T0" fmla="*/ 0 w 325"/>
                <a:gd name="T1" fmla="*/ 54479 h 325"/>
                <a:gd name="T2" fmla="*/ 0 w 325"/>
                <a:gd name="T3" fmla="*/ 54479 h 325"/>
                <a:gd name="T4" fmla="*/ 61627 w 325"/>
                <a:gd name="T5" fmla="*/ 0 h 325"/>
                <a:gd name="T6" fmla="*/ 116089 w 325"/>
                <a:gd name="T7" fmla="*/ 54479 h 325"/>
                <a:gd name="T8" fmla="*/ 61627 w 325"/>
                <a:gd name="T9" fmla="*/ 116126 h 325"/>
                <a:gd name="T10" fmla="*/ 0 w 325"/>
                <a:gd name="T11" fmla="*/ 54479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5" h="325">
                  <a:moveTo>
                    <a:pt x="0" y="152"/>
                  </a:moveTo>
                  <a:lnTo>
                    <a:pt x="0" y="152"/>
                  </a:lnTo>
                  <a:cubicBezTo>
                    <a:pt x="0" y="76"/>
                    <a:pt x="76" y="0"/>
                    <a:pt x="172" y="0"/>
                  </a:cubicBezTo>
                  <a:cubicBezTo>
                    <a:pt x="248" y="0"/>
                    <a:pt x="324" y="76"/>
                    <a:pt x="324" y="152"/>
                  </a:cubicBezTo>
                  <a:cubicBezTo>
                    <a:pt x="324" y="248"/>
                    <a:pt x="248" y="324"/>
                    <a:pt x="172" y="324"/>
                  </a:cubicBezTo>
                  <a:cubicBezTo>
                    <a:pt x="76" y="324"/>
                    <a:pt x="0" y="248"/>
                    <a:pt x="0" y="152"/>
                  </a:cubicBez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2" name="Freeform 207"/>
            <p:cNvSpPr/>
            <p:nvPr/>
          </p:nvSpPr>
          <p:spPr bwMode="auto">
            <a:xfrm>
              <a:off x="4955629" y="1135356"/>
              <a:ext cx="234368" cy="199055"/>
            </a:xfrm>
            <a:custGeom>
              <a:avLst/>
              <a:gdLst>
                <a:gd name="T0" fmla="*/ 178841 w 650"/>
                <a:gd name="T1" fmla="*/ 0 h 555"/>
                <a:gd name="T2" fmla="*/ 234007 w 650"/>
                <a:gd name="T3" fmla="*/ 102935 h 555"/>
                <a:gd name="T4" fmla="*/ 55167 w 650"/>
                <a:gd name="T5" fmla="*/ 198696 h 555"/>
                <a:gd name="T6" fmla="*/ 0 w 650"/>
                <a:gd name="T7" fmla="*/ 95762 h 555"/>
                <a:gd name="T8" fmla="*/ 178841 w 650"/>
                <a:gd name="T9" fmla="*/ 0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0" h="555">
                  <a:moveTo>
                    <a:pt x="496" y="0"/>
                  </a:moveTo>
                  <a:lnTo>
                    <a:pt x="649" y="287"/>
                  </a:lnTo>
                  <a:lnTo>
                    <a:pt x="153" y="554"/>
                  </a:lnTo>
                  <a:lnTo>
                    <a:pt x="0" y="267"/>
                  </a:lnTo>
                  <a:lnTo>
                    <a:pt x="496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3" name="Freeform 208"/>
            <p:cNvSpPr/>
            <p:nvPr/>
          </p:nvSpPr>
          <p:spPr bwMode="auto">
            <a:xfrm>
              <a:off x="4921728" y="1223825"/>
              <a:ext cx="116447" cy="117959"/>
            </a:xfrm>
            <a:custGeom>
              <a:avLst/>
              <a:gdLst>
                <a:gd name="T0" fmla="*/ 0 w 325"/>
                <a:gd name="T1" fmla="*/ 55361 h 326"/>
                <a:gd name="T2" fmla="*/ 0 w 325"/>
                <a:gd name="T3" fmla="*/ 55361 h 326"/>
                <a:gd name="T4" fmla="*/ 54820 w 325"/>
                <a:gd name="T5" fmla="*/ 0 h 326"/>
                <a:gd name="T6" fmla="*/ 116089 w 325"/>
                <a:gd name="T7" fmla="*/ 55361 h 326"/>
                <a:gd name="T8" fmla="*/ 54820 w 325"/>
                <a:gd name="T9" fmla="*/ 117597 h 326"/>
                <a:gd name="T10" fmla="*/ 0 w 325"/>
                <a:gd name="T11" fmla="*/ 55361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5" h="326">
                  <a:moveTo>
                    <a:pt x="0" y="153"/>
                  </a:moveTo>
                  <a:lnTo>
                    <a:pt x="0" y="153"/>
                  </a:lnTo>
                  <a:cubicBezTo>
                    <a:pt x="0" y="76"/>
                    <a:pt x="57" y="0"/>
                    <a:pt x="153" y="0"/>
                  </a:cubicBezTo>
                  <a:cubicBezTo>
                    <a:pt x="248" y="0"/>
                    <a:pt x="324" y="76"/>
                    <a:pt x="324" y="153"/>
                  </a:cubicBezTo>
                  <a:cubicBezTo>
                    <a:pt x="324" y="248"/>
                    <a:pt x="248" y="325"/>
                    <a:pt x="153" y="325"/>
                  </a:cubicBezTo>
                  <a:cubicBezTo>
                    <a:pt x="57" y="325"/>
                    <a:pt x="0" y="248"/>
                    <a:pt x="0" y="153"/>
                  </a:cubicBez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4" name="Freeform 209"/>
            <p:cNvSpPr/>
            <p:nvPr/>
          </p:nvSpPr>
          <p:spPr bwMode="auto">
            <a:xfrm>
              <a:off x="5004272" y="1265111"/>
              <a:ext cx="170985" cy="144500"/>
            </a:xfrm>
            <a:custGeom>
              <a:avLst/>
              <a:gdLst>
                <a:gd name="T0" fmla="*/ 129491 w 478"/>
                <a:gd name="T1" fmla="*/ 0 h 402"/>
                <a:gd name="T2" fmla="*/ 170627 w 478"/>
                <a:gd name="T3" fmla="*/ 75485 h 402"/>
                <a:gd name="T4" fmla="*/ 40779 w 478"/>
                <a:gd name="T5" fmla="*/ 144141 h 402"/>
                <a:gd name="T6" fmla="*/ 0 w 478"/>
                <a:gd name="T7" fmla="*/ 68655 h 402"/>
                <a:gd name="T8" fmla="*/ 129491 w 478"/>
                <a:gd name="T9" fmla="*/ 0 h 4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8" h="402">
                  <a:moveTo>
                    <a:pt x="362" y="0"/>
                  </a:moveTo>
                  <a:lnTo>
                    <a:pt x="477" y="210"/>
                  </a:lnTo>
                  <a:lnTo>
                    <a:pt x="114" y="401"/>
                  </a:lnTo>
                  <a:lnTo>
                    <a:pt x="0" y="191"/>
                  </a:lnTo>
                  <a:lnTo>
                    <a:pt x="362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5" name="Freeform 210"/>
            <p:cNvSpPr/>
            <p:nvPr/>
          </p:nvSpPr>
          <p:spPr bwMode="auto">
            <a:xfrm>
              <a:off x="4976266" y="1327040"/>
              <a:ext cx="89915" cy="88469"/>
            </a:xfrm>
            <a:custGeom>
              <a:avLst/>
              <a:gdLst>
                <a:gd name="T0" fmla="*/ 0 w 249"/>
                <a:gd name="T1" fmla="*/ 47255 h 249"/>
                <a:gd name="T2" fmla="*/ 0 w 249"/>
                <a:gd name="T3" fmla="*/ 47255 h 249"/>
                <a:gd name="T4" fmla="*/ 48027 w 249"/>
                <a:gd name="T5" fmla="*/ 0 h 249"/>
                <a:gd name="T6" fmla="*/ 89554 w 249"/>
                <a:gd name="T7" fmla="*/ 47255 h 249"/>
                <a:gd name="T8" fmla="*/ 48027 w 249"/>
                <a:gd name="T9" fmla="*/ 88114 h 249"/>
                <a:gd name="T10" fmla="*/ 0 w 249"/>
                <a:gd name="T11" fmla="*/ 47255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9" h="249">
                  <a:moveTo>
                    <a:pt x="0" y="133"/>
                  </a:moveTo>
                  <a:lnTo>
                    <a:pt x="0" y="133"/>
                  </a:lnTo>
                  <a:cubicBezTo>
                    <a:pt x="0" y="57"/>
                    <a:pt x="56" y="0"/>
                    <a:pt x="133" y="0"/>
                  </a:cubicBezTo>
                  <a:cubicBezTo>
                    <a:pt x="190" y="0"/>
                    <a:pt x="248" y="57"/>
                    <a:pt x="248" y="133"/>
                  </a:cubicBezTo>
                  <a:cubicBezTo>
                    <a:pt x="248" y="210"/>
                    <a:pt x="190" y="248"/>
                    <a:pt x="133" y="248"/>
                  </a:cubicBezTo>
                  <a:cubicBezTo>
                    <a:pt x="56" y="248"/>
                    <a:pt x="0" y="210"/>
                    <a:pt x="0" y="133"/>
                  </a:cubicBez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6" name="Freeform 211"/>
            <p:cNvSpPr/>
            <p:nvPr/>
          </p:nvSpPr>
          <p:spPr bwMode="auto">
            <a:xfrm>
              <a:off x="5092713" y="872897"/>
              <a:ext cx="109077" cy="480683"/>
            </a:xfrm>
            <a:custGeom>
              <a:avLst/>
              <a:gdLst>
                <a:gd name="T0" fmla="*/ 33864 w 306"/>
                <a:gd name="T1" fmla="*/ 0 h 1338"/>
                <a:gd name="T2" fmla="*/ 33864 w 306"/>
                <a:gd name="T3" fmla="*/ 0 h 1338"/>
                <a:gd name="T4" fmla="*/ 88402 w 306"/>
                <a:gd name="T5" fmla="*/ 96280 h 1338"/>
                <a:gd name="T6" fmla="*/ 40637 w 306"/>
                <a:gd name="T7" fmla="*/ 123584 h 1338"/>
                <a:gd name="T8" fmla="*/ 95175 w 306"/>
                <a:gd name="T9" fmla="*/ 226690 h 1338"/>
                <a:gd name="T10" fmla="*/ 40637 w 306"/>
                <a:gd name="T11" fmla="*/ 260819 h 1338"/>
                <a:gd name="T12" fmla="*/ 95175 w 306"/>
                <a:gd name="T13" fmla="*/ 363925 h 1338"/>
                <a:gd name="T14" fmla="*/ 40637 w 306"/>
                <a:gd name="T15" fmla="*/ 391229 h 1338"/>
                <a:gd name="T16" fmla="*/ 81630 w 306"/>
                <a:gd name="T17" fmla="*/ 466672 h 1338"/>
                <a:gd name="T18" fmla="*/ 0 w 306"/>
                <a:gd name="T19" fmla="*/ 480324 h 1338"/>
                <a:gd name="T20" fmla="*/ 33864 w 306"/>
                <a:gd name="T21" fmla="*/ 0 h 1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6" h="1338">
                  <a:moveTo>
                    <a:pt x="95" y="0"/>
                  </a:moveTo>
                  <a:lnTo>
                    <a:pt x="95" y="0"/>
                  </a:lnTo>
                  <a:cubicBezTo>
                    <a:pt x="95" y="0"/>
                    <a:pt x="305" y="58"/>
                    <a:pt x="248" y="268"/>
                  </a:cubicBezTo>
                  <a:cubicBezTo>
                    <a:pt x="114" y="344"/>
                    <a:pt x="114" y="344"/>
                    <a:pt x="114" y="344"/>
                  </a:cubicBezTo>
                  <a:cubicBezTo>
                    <a:pt x="114" y="344"/>
                    <a:pt x="287" y="402"/>
                    <a:pt x="267" y="631"/>
                  </a:cubicBezTo>
                  <a:cubicBezTo>
                    <a:pt x="114" y="726"/>
                    <a:pt x="114" y="726"/>
                    <a:pt x="114" y="726"/>
                  </a:cubicBezTo>
                  <a:cubicBezTo>
                    <a:pt x="114" y="726"/>
                    <a:pt x="305" y="783"/>
                    <a:pt x="267" y="1013"/>
                  </a:cubicBezTo>
                  <a:cubicBezTo>
                    <a:pt x="114" y="1089"/>
                    <a:pt x="114" y="1089"/>
                    <a:pt x="114" y="1089"/>
                  </a:cubicBezTo>
                  <a:cubicBezTo>
                    <a:pt x="114" y="1089"/>
                    <a:pt x="267" y="1127"/>
                    <a:pt x="229" y="1299"/>
                  </a:cubicBezTo>
                  <a:cubicBezTo>
                    <a:pt x="0" y="1337"/>
                    <a:pt x="0" y="1337"/>
                    <a:pt x="0" y="1337"/>
                  </a:cubicBezTo>
                  <a:lnTo>
                    <a:pt x="95" y="0"/>
                  </a:lnTo>
                </a:path>
              </a:pathLst>
            </a:custGeom>
            <a:solidFill>
              <a:srgbClr val="F9D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7" name="Freeform 212"/>
            <p:cNvSpPr/>
            <p:nvPr/>
          </p:nvSpPr>
          <p:spPr bwMode="auto">
            <a:xfrm>
              <a:off x="4934993" y="964315"/>
              <a:ext cx="97285" cy="109112"/>
            </a:xfrm>
            <a:custGeom>
              <a:avLst/>
              <a:gdLst>
                <a:gd name="T0" fmla="*/ 83128 w 268"/>
                <a:gd name="T1" fmla="*/ 33875 h 306"/>
                <a:gd name="T2" fmla="*/ 83128 w 268"/>
                <a:gd name="T3" fmla="*/ 33875 h 306"/>
                <a:gd name="T4" fmla="*/ 69334 w 268"/>
                <a:gd name="T5" fmla="*/ 95206 h 306"/>
                <a:gd name="T6" fmla="*/ 13794 w 268"/>
                <a:gd name="T7" fmla="*/ 74524 h 306"/>
                <a:gd name="T8" fmla="*/ 20691 w 268"/>
                <a:gd name="T9" fmla="*/ 13550 h 306"/>
                <a:gd name="T10" fmla="*/ 83128 w 268"/>
                <a:gd name="T11" fmla="*/ 33875 h 3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8" h="306">
                  <a:moveTo>
                    <a:pt x="229" y="95"/>
                  </a:moveTo>
                  <a:lnTo>
                    <a:pt x="229" y="95"/>
                  </a:lnTo>
                  <a:cubicBezTo>
                    <a:pt x="267" y="172"/>
                    <a:pt x="248" y="248"/>
                    <a:pt x="191" y="267"/>
                  </a:cubicBezTo>
                  <a:cubicBezTo>
                    <a:pt x="133" y="305"/>
                    <a:pt x="57" y="267"/>
                    <a:pt x="38" y="209"/>
                  </a:cubicBezTo>
                  <a:cubicBezTo>
                    <a:pt x="0" y="133"/>
                    <a:pt x="0" y="57"/>
                    <a:pt x="57" y="38"/>
                  </a:cubicBezTo>
                  <a:cubicBezTo>
                    <a:pt x="115" y="0"/>
                    <a:pt x="191" y="38"/>
                    <a:pt x="229" y="95"/>
                  </a:cubicBezTo>
                </a:path>
              </a:pathLst>
            </a:custGeom>
            <a:solidFill>
              <a:srgbClr val="E6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8" name="Freeform 213"/>
            <p:cNvSpPr/>
            <p:nvPr/>
          </p:nvSpPr>
          <p:spPr bwMode="auto">
            <a:xfrm>
              <a:off x="4893721" y="1114713"/>
              <a:ext cx="97285" cy="109112"/>
            </a:xfrm>
            <a:custGeom>
              <a:avLst/>
              <a:gdLst>
                <a:gd name="T0" fmla="*/ 83491 w 268"/>
                <a:gd name="T1" fmla="*/ 33875 h 306"/>
                <a:gd name="T2" fmla="*/ 83491 w 268"/>
                <a:gd name="T3" fmla="*/ 33875 h 306"/>
                <a:gd name="T4" fmla="*/ 76231 w 268"/>
                <a:gd name="T5" fmla="*/ 95206 h 306"/>
                <a:gd name="T6" fmla="*/ 13794 w 268"/>
                <a:gd name="T7" fmla="*/ 74881 h 306"/>
                <a:gd name="T8" fmla="*/ 27951 w 268"/>
                <a:gd name="T9" fmla="*/ 6775 h 306"/>
                <a:gd name="T10" fmla="*/ 83491 w 268"/>
                <a:gd name="T11" fmla="*/ 33875 h 3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8" h="306">
                  <a:moveTo>
                    <a:pt x="230" y="95"/>
                  </a:moveTo>
                  <a:lnTo>
                    <a:pt x="230" y="95"/>
                  </a:lnTo>
                  <a:cubicBezTo>
                    <a:pt x="267" y="152"/>
                    <a:pt x="248" y="248"/>
                    <a:pt x="210" y="267"/>
                  </a:cubicBezTo>
                  <a:cubicBezTo>
                    <a:pt x="153" y="305"/>
                    <a:pt x="77" y="267"/>
                    <a:pt x="38" y="210"/>
                  </a:cubicBezTo>
                  <a:cubicBezTo>
                    <a:pt x="0" y="133"/>
                    <a:pt x="19" y="57"/>
                    <a:pt x="77" y="19"/>
                  </a:cubicBezTo>
                  <a:cubicBezTo>
                    <a:pt x="134" y="0"/>
                    <a:pt x="191" y="38"/>
                    <a:pt x="230" y="95"/>
                  </a:cubicBezTo>
                </a:path>
              </a:pathLst>
            </a:custGeom>
            <a:solidFill>
              <a:srgbClr val="E6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89" name="Freeform 214"/>
            <p:cNvSpPr/>
            <p:nvPr/>
          </p:nvSpPr>
          <p:spPr bwMode="auto">
            <a:xfrm>
              <a:off x="4934993" y="1223825"/>
              <a:ext cx="97285" cy="110586"/>
            </a:xfrm>
            <a:custGeom>
              <a:avLst/>
              <a:gdLst>
                <a:gd name="T0" fmla="*/ 83128 w 268"/>
                <a:gd name="T1" fmla="*/ 34220 h 307"/>
                <a:gd name="T2" fmla="*/ 83128 w 268"/>
                <a:gd name="T3" fmla="*/ 34220 h 307"/>
                <a:gd name="T4" fmla="*/ 69334 w 268"/>
                <a:gd name="T5" fmla="*/ 96538 h 307"/>
                <a:gd name="T6" fmla="*/ 13794 w 268"/>
                <a:gd name="T7" fmla="*/ 75645 h 307"/>
                <a:gd name="T8" fmla="*/ 20691 w 268"/>
                <a:gd name="T9" fmla="*/ 14048 h 307"/>
                <a:gd name="T10" fmla="*/ 83128 w 268"/>
                <a:gd name="T11" fmla="*/ 34220 h 3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8" h="307">
                  <a:moveTo>
                    <a:pt x="229" y="95"/>
                  </a:moveTo>
                  <a:lnTo>
                    <a:pt x="229" y="95"/>
                  </a:lnTo>
                  <a:cubicBezTo>
                    <a:pt x="267" y="172"/>
                    <a:pt x="248" y="248"/>
                    <a:pt x="191" y="268"/>
                  </a:cubicBezTo>
                  <a:cubicBezTo>
                    <a:pt x="133" y="306"/>
                    <a:pt x="76" y="268"/>
                    <a:pt x="38" y="210"/>
                  </a:cubicBezTo>
                  <a:cubicBezTo>
                    <a:pt x="0" y="134"/>
                    <a:pt x="19" y="58"/>
                    <a:pt x="57" y="39"/>
                  </a:cubicBezTo>
                  <a:cubicBezTo>
                    <a:pt x="115" y="0"/>
                    <a:pt x="191" y="39"/>
                    <a:pt x="229" y="95"/>
                  </a:cubicBezTo>
                </a:path>
              </a:pathLst>
            </a:custGeom>
            <a:solidFill>
              <a:srgbClr val="E6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0" name="Freeform 215"/>
            <p:cNvSpPr/>
            <p:nvPr/>
          </p:nvSpPr>
          <p:spPr bwMode="auto">
            <a:xfrm>
              <a:off x="4989532" y="1327040"/>
              <a:ext cx="76649" cy="88469"/>
            </a:xfrm>
            <a:custGeom>
              <a:avLst/>
              <a:gdLst>
                <a:gd name="T0" fmla="*/ 69418 w 212"/>
                <a:gd name="T1" fmla="*/ 33753 h 249"/>
                <a:gd name="T2" fmla="*/ 69418 w 212"/>
                <a:gd name="T3" fmla="*/ 33753 h 249"/>
                <a:gd name="T4" fmla="*/ 55317 w 212"/>
                <a:gd name="T5" fmla="*/ 81363 h 249"/>
                <a:gd name="T6" fmla="*/ 6869 w 212"/>
                <a:gd name="T7" fmla="*/ 60756 h 249"/>
                <a:gd name="T8" fmla="*/ 20970 w 212"/>
                <a:gd name="T9" fmla="*/ 13501 h 249"/>
                <a:gd name="T10" fmla="*/ 69418 w 212"/>
                <a:gd name="T11" fmla="*/ 33753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2" h="249">
                  <a:moveTo>
                    <a:pt x="192" y="95"/>
                  </a:moveTo>
                  <a:lnTo>
                    <a:pt x="192" y="95"/>
                  </a:lnTo>
                  <a:cubicBezTo>
                    <a:pt x="211" y="133"/>
                    <a:pt x="211" y="210"/>
                    <a:pt x="153" y="229"/>
                  </a:cubicBezTo>
                  <a:cubicBezTo>
                    <a:pt x="115" y="248"/>
                    <a:pt x="58" y="229"/>
                    <a:pt x="19" y="171"/>
                  </a:cubicBezTo>
                  <a:cubicBezTo>
                    <a:pt x="0" y="114"/>
                    <a:pt x="0" y="57"/>
                    <a:pt x="58" y="38"/>
                  </a:cubicBezTo>
                  <a:cubicBezTo>
                    <a:pt x="96" y="0"/>
                    <a:pt x="153" y="38"/>
                    <a:pt x="192" y="95"/>
                  </a:cubicBezTo>
                </a:path>
              </a:pathLst>
            </a:custGeom>
            <a:solidFill>
              <a:srgbClr val="E6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1" name="Freeform 216"/>
            <p:cNvSpPr/>
            <p:nvPr/>
          </p:nvSpPr>
          <p:spPr bwMode="auto">
            <a:xfrm>
              <a:off x="4248104" y="943673"/>
              <a:ext cx="123817" cy="131229"/>
            </a:xfrm>
            <a:custGeom>
              <a:avLst/>
              <a:gdLst>
                <a:gd name="T0" fmla="*/ 109820 w 345"/>
                <a:gd name="T1" fmla="*/ 41460 h 364"/>
                <a:gd name="T2" fmla="*/ 109820 w 345"/>
                <a:gd name="T3" fmla="*/ 41460 h 364"/>
                <a:gd name="T4" fmla="*/ 89005 w 345"/>
                <a:gd name="T5" fmla="*/ 117169 h 364"/>
                <a:gd name="T6" fmla="*/ 13997 w 345"/>
                <a:gd name="T7" fmla="*/ 89769 h 364"/>
                <a:gd name="T8" fmla="*/ 34453 w 345"/>
                <a:gd name="T9" fmla="*/ 13700 h 364"/>
                <a:gd name="T10" fmla="*/ 109820 w 345"/>
                <a:gd name="T11" fmla="*/ 41460 h 3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5" h="364">
                  <a:moveTo>
                    <a:pt x="306" y="115"/>
                  </a:moveTo>
                  <a:lnTo>
                    <a:pt x="306" y="115"/>
                  </a:lnTo>
                  <a:cubicBezTo>
                    <a:pt x="344" y="191"/>
                    <a:pt x="325" y="287"/>
                    <a:pt x="248" y="325"/>
                  </a:cubicBezTo>
                  <a:cubicBezTo>
                    <a:pt x="192" y="363"/>
                    <a:pt x="96" y="344"/>
                    <a:pt x="39" y="249"/>
                  </a:cubicBezTo>
                  <a:cubicBezTo>
                    <a:pt x="0" y="172"/>
                    <a:pt x="19" y="77"/>
                    <a:pt x="96" y="38"/>
                  </a:cubicBezTo>
                  <a:cubicBezTo>
                    <a:pt x="172" y="0"/>
                    <a:pt x="268" y="38"/>
                    <a:pt x="306" y="115"/>
                  </a:cubicBezTo>
                </a:path>
              </a:pathLst>
            </a:custGeom>
            <a:solidFill>
              <a:srgbClr val="E6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2" name="Freeform 217"/>
            <p:cNvSpPr/>
            <p:nvPr/>
          </p:nvSpPr>
          <p:spPr bwMode="auto">
            <a:xfrm>
              <a:off x="5030805" y="1265111"/>
              <a:ext cx="123817" cy="56031"/>
            </a:xfrm>
            <a:custGeom>
              <a:avLst/>
              <a:gdLst>
                <a:gd name="T0" fmla="*/ 0 w 345"/>
                <a:gd name="T1" fmla="*/ 55667 h 154"/>
                <a:gd name="T2" fmla="*/ 0 w 345"/>
                <a:gd name="T3" fmla="*/ 55667 h 154"/>
                <a:gd name="T4" fmla="*/ 102642 w 345"/>
                <a:gd name="T5" fmla="*/ 0 h 154"/>
                <a:gd name="T6" fmla="*/ 116639 w 345"/>
                <a:gd name="T7" fmla="*/ 6913 h 154"/>
                <a:gd name="T8" fmla="*/ 116639 w 345"/>
                <a:gd name="T9" fmla="*/ 6913 h 154"/>
                <a:gd name="T10" fmla="*/ 0 w 345"/>
                <a:gd name="T11" fmla="*/ 55667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5" h="154">
                  <a:moveTo>
                    <a:pt x="0" y="153"/>
                  </a:moveTo>
                  <a:lnTo>
                    <a:pt x="0" y="153"/>
                  </a:lnTo>
                  <a:cubicBezTo>
                    <a:pt x="286" y="0"/>
                    <a:pt x="286" y="0"/>
                    <a:pt x="286" y="0"/>
                  </a:cubicBezTo>
                  <a:lnTo>
                    <a:pt x="325" y="19"/>
                  </a:lnTo>
                  <a:cubicBezTo>
                    <a:pt x="344" y="38"/>
                    <a:pt x="325" y="19"/>
                    <a:pt x="325" y="19"/>
                  </a:cubicBezTo>
                  <a:cubicBezTo>
                    <a:pt x="0" y="153"/>
                    <a:pt x="0" y="153"/>
                    <a:pt x="0" y="153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3" name="Freeform 218"/>
            <p:cNvSpPr/>
            <p:nvPr/>
          </p:nvSpPr>
          <p:spPr bwMode="auto">
            <a:xfrm>
              <a:off x="4983636" y="1135356"/>
              <a:ext cx="178355" cy="82571"/>
            </a:xfrm>
            <a:custGeom>
              <a:avLst/>
              <a:gdLst>
                <a:gd name="T0" fmla="*/ 150420 w 498"/>
                <a:gd name="T1" fmla="*/ 0 h 230"/>
                <a:gd name="T2" fmla="*/ 150420 w 498"/>
                <a:gd name="T3" fmla="*/ 0 h 230"/>
                <a:gd name="T4" fmla="*/ 171192 w 498"/>
                <a:gd name="T5" fmla="*/ 13642 h 230"/>
                <a:gd name="T6" fmla="*/ 171192 w 498"/>
                <a:gd name="T7" fmla="*/ 13642 h 230"/>
                <a:gd name="T8" fmla="*/ 0 w 498"/>
                <a:gd name="T9" fmla="*/ 82212 h 230"/>
                <a:gd name="T10" fmla="*/ 150420 w 498"/>
                <a:gd name="T11" fmla="*/ 0 h 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8" h="230">
                  <a:moveTo>
                    <a:pt x="420" y="0"/>
                  </a:moveTo>
                  <a:lnTo>
                    <a:pt x="420" y="0"/>
                  </a:lnTo>
                  <a:cubicBezTo>
                    <a:pt x="420" y="0"/>
                    <a:pt x="459" y="19"/>
                    <a:pt x="478" y="38"/>
                  </a:cubicBezTo>
                  <a:cubicBezTo>
                    <a:pt x="497" y="57"/>
                    <a:pt x="478" y="38"/>
                    <a:pt x="478" y="38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420" y="0"/>
                    <a:pt x="420" y="0"/>
                    <a:pt x="420" y="0"/>
                  </a:cubicBez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4" name="Freeform 219"/>
            <p:cNvSpPr/>
            <p:nvPr/>
          </p:nvSpPr>
          <p:spPr bwMode="auto">
            <a:xfrm>
              <a:off x="4929097" y="996754"/>
              <a:ext cx="232894" cy="110586"/>
            </a:xfrm>
            <a:custGeom>
              <a:avLst/>
              <a:gdLst>
                <a:gd name="T0" fmla="*/ 0 w 650"/>
                <a:gd name="T1" fmla="*/ 110226 h 307"/>
                <a:gd name="T2" fmla="*/ 0 w 650"/>
                <a:gd name="T3" fmla="*/ 110226 h 307"/>
                <a:gd name="T4" fmla="*/ 204947 w 650"/>
                <a:gd name="T5" fmla="*/ 0 h 307"/>
                <a:gd name="T6" fmla="*/ 232536 w 650"/>
                <a:gd name="T7" fmla="*/ 20892 h 307"/>
                <a:gd name="T8" fmla="*/ 0 w 650"/>
                <a:gd name="T9" fmla="*/ 110226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0" h="307">
                  <a:moveTo>
                    <a:pt x="0" y="306"/>
                  </a:moveTo>
                  <a:lnTo>
                    <a:pt x="0" y="306"/>
                  </a:lnTo>
                  <a:cubicBezTo>
                    <a:pt x="572" y="0"/>
                    <a:pt x="572" y="0"/>
                    <a:pt x="572" y="0"/>
                  </a:cubicBezTo>
                  <a:cubicBezTo>
                    <a:pt x="572" y="0"/>
                    <a:pt x="630" y="38"/>
                    <a:pt x="649" y="58"/>
                  </a:cubicBezTo>
                  <a:lnTo>
                    <a:pt x="0" y="306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5" name="Freeform 220"/>
            <p:cNvSpPr/>
            <p:nvPr/>
          </p:nvSpPr>
          <p:spPr bwMode="auto">
            <a:xfrm>
              <a:off x="5073550" y="1341784"/>
              <a:ext cx="97285" cy="88469"/>
            </a:xfrm>
            <a:custGeom>
              <a:avLst/>
              <a:gdLst>
                <a:gd name="T0" fmla="*/ 0 w 268"/>
                <a:gd name="T1" fmla="*/ 54005 h 249"/>
                <a:gd name="T2" fmla="*/ 96922 w 268"/>
                <a:gd name="T3" fmla="*/ 0 h 249"/>
                <a:gd name="T4" fmla="*/ 0 w 268"/>
                <a:gd name="T5" fmla="*/ 88114 h 249"/>
                <a:gd name="T6" fmla="*/ 0 w 268"/>
                <a:gd name="T7" fmla="*/ 54005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8" h="249">
                  <a:moveTo>
                    <a:pt x="0" y="152"/>
                  </a:moveTo>
                  <a:lnTo>
                    <a:pt x="267" y="0"/>
                  </a:lnTo>
                  <a:lnTo>
                    <a:pt x="0" y="248"/>
                  </a:lnTo>
                  <a:lnTo>
                    <a:pt x="0" y="152"/>
                  </a:lnTo>
                </a:path>
              </a:pathLst>
            </a:custGeom>
            <a:solidFill>
              <a:srgbClr val="EAB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6" name="Freeform 221"/>
            <p:cNvSpPr/>
            <p:nvPr/>
          </p:nvSpPr>
          <p:spPr bwMode="auto">
            <a:xfrm>
              <a:off x="4268740" y="1869651"/>
              <a:ext cx="495268" cy="502800"/>
            </a:xfrm>
            <a:custGeom>
              <a:avLst/>
              <a:gdLst>
                <a:gd name="T0" fmla="*/ 494908 w 1375"/>
                <a:gd name="T1" fmla="*/ 0 h 1395"/>
                <a:gd name="T2" fmla="*/ 494908 w 1375"/>
                <a:gd name="T3" fmla="*/ 502440 h 1395"/>
                <a:gd name="T4" fmla="*/ 0 w 1375"/>
                <a:gd name="T5" fmla="*/ 502440 h 1395"/>
                <a:gd name="T6" fmla="*/ 0 w 1375"/>
                <a:gd name="T7" fmla="*/ 0 h 1395"/>
                <a:gd name="T8" fmla="*/ 494908 w 1375"/>
                <a:gd name="T9" fmla="*/ 0 h 1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5" h="1395">
                  <a:moveTo>
                    <a:pt x="1374" y="0"/>
                  </a:moveTo>
                  <a:lnTo>
                    <a:pt x="1374" y="1394"/>
                  </a:lnTo>
                  <a:lnTo>
                    <a:pt x="0" y="1394"/>
                  </a:lnTo>
                  <a:lnTo>
                    <a:pt x="0" y="0"/>
                  </a:lnTo>
                  <a:lnTo>
                    <a:pt x="137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97" name="Freeform 222"/>
            <p:cNvSpPr/>
            <p:nvPr/>
          </p:nvSpPr>
          <p:spPr bwMode="auto">
            <a:xfrm>
              <a:off x="4227467" y="1952223"/>
              <a:ext cx="571917" cy="1629309"/>
            </a:xfrm>
            <a:custGeom>
              <a:avLst/>
              <a:gdLst>
                <a:gd name="T0" fmla="*/ 571556 w 1586"/>
                <a:gd name="T1" fmla="*/ 0 h 4525"/>
                <a:gd name="T2" fmla="*/ 571556 w 1586"/>
                <a:gd name="T3" fmla="*/ 1628949 h 4525"/>
                <a:gd name="T4" fmla="*/ 0 w 1586"/>
                <a:gd name="T5" fmla="*/ 1628949 h 4525"/>
                <a:gd name="T6" fmla="*/ 0 w 1586"/>
                <a:gd name="T7" fmla="*/ 0 h 4525"/>
                <a:gd name="T8" fmla="*/ 571556 w 1586"/>
                <a:gd name="T9" fmla="*/ 0 h 45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6" h="4525">
                  <a:moveTo>
                    <a:pt x="1585" y="0"/>
                  </a:moveTo>
                  <a:lnTo>
                    <a:pt x="1585" y="4524"/>
                  </a:lnTo>
                  <a:lnTo>
                    <a:pt x="0" y="4524"/>
                  </a:lnTo>
                  <a:lnTo>
                    <a:pt x="0" y="0"/>
                  </a:lnTo>
                  <a:lnTo>
                    <a:pt x="1585" y="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437" name="文本框 172"/>
          <p:cNvSpPr txBox="1">
            <a:spLocks noChangeArrowheads="1"/>
          </p:cNvSpPr>
          <p:nvPr/>
        </p:nvSpPr>
        <p:spPr bwMode="auto">
          <a:xfrm>
            <a:off x="2219325" y="1627188"/>
            <a:ext cx="7948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单击此处编辑您要的内容，建议您在展示时采用微软雅黑字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矩形 173"/>
          <p:cNvSpPr>
            <a:spLocks noChangeArrowheads="1"/>
          </p:cNvSpPr>
          <p:nvPr/>
        </p:nvSpPr>
        <p:spPr bwMode="auto">
          <a:xfrm>
            <a:off x="1662113" y="1381125"/>
            <a:ext cx="9013825" cy="14224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9459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Freeform 5"/>
          <p:cNvSpPr/>
          <p:nvPr/>
        </p:nvSpPr>
        <p:spPr bwMode="auto">
          <a:xfrm rot="-2700000">
            <a:off x="2187575" y="3527425"/>
            <a:ext cx="3956050" cy="931863"/>
          </a:xfrm>
          <a:custGeom>
            <a:avLst/>
            <a:gdLst>
              <a:gd name="T0" fmla="*/ 2013473 w 279"/>
              <a:gd name="T1" fmla="*/ 931863 h 1183"/>
              <a:gd name="T2" fmla="*/ 567176 w 279"/>
              <a:gd name="T3" fmla="*/ 900355 h 1183"/>
              <a:gd name="T4" fmla="*/ 0 w 279"/>
              <a:gd name="T5" fmla="*/ 827885 h 1183"/>
              <a:gd name="T6" fmla="*/ 0 w 279"/>
              <a:gd name="T7" fmla="*/ 35447 h 1183"/>
              <a:gd name="T8" fmla="*/ 638073 w 279"/>
              <a:gd name="T9" fmla="*/ 0 h 1183"/>
              <a:gd name="T10" fmla="*/ 1276145 w 279"/>
              <a:gd name="T11" fmla="*/ 35447 h 1183"/>
              <a:gd name="T12" fmla="*/ 1276145 w 279"/>
              <a:gd name="T13" fmla="*/ 827885 h 1183"/>
              <a:gd name="T14" fmla="*/ 1460477 w 279"/>
              <a:gd name="T15" fmla="*/ 848366 h 1183"/>
              <a:gd name="T16" fmla="*/ 2056012 w 279"/>
              <a:gd name="T17" fmla="*/ 860969 h 1183"/>
              <a:gd name="T18" fmla="*/ 2679905 w 279"/>
              <a:gd name="T19" fmla="*/ 827885 h 1183"/>
              <a:gd name="T20" fmla="*/ 2679905 w 279"/>
              <a:gd name="T21" fmla="*/ 793226 h 1183"/>
              <a:gd name="T22" fmla="*/ 3317977 w 279"/>
              <a:gd name="T23" fmla="*/ 757779 h 1183"/>
              <a:gd name="T24" fmla="*/ 3956050 w 279"/>
              <a:gd name="T25" fmla="*/ 793226 h 1183"/>
              <a:gd name="T26" fmla="*/ 3956050 w 279"/>
              <a:gd name="T27" fmla="*/ 827885 h 1183"/>
              <a:gd name="T28" fmla="*/ 2112729 w 279"/>
              <a:gd name="T29" fmla="*/ 931863 h 1183"/>
              <a:gd name="T30" fmla="*/ 2013473 w 279"/>
              <a:gd name="T31" fmla="*/ 931863 h 118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79" h="1183">
                <a:moveTo>
                  <a:pt x="142" y="1183"/>
                </a:moveTo>
                <a:cubicBezTo>
                  <a:pt x="104" y="1183"/>
                  <a:pt x="67" y="1169"/>
                  <a:pt x="40" y="1143"/>
                </a:cubicBezTo>
                <a:cubicBezTo>
                  <a:pt x="14" y="1118"/>
                  <a:pt x="0" y="1085"/>
                  <a:pt x="0" y="105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20"/>
                  <a:pt x="20" y="0"/>
                  <a:pt x="45" y="0"/>
                </a:cubicBezTo>
                <a:cubicBezTo>
                  <a:pt x="70" y="0"/>
                  <a:pt x="90" y="20"/>
                  <a:pt x="90" y="45"/>
                </a:cubicBezTo>
                <a:cubicBezTo>
                  <a:pt x="90" y="1051"/>
                  <a:pt x="90" y="1051"/>
                  <a:pt x="90" y="1051"/>
                </a:cubicBezTo>
                <a:cubicBezTo>
                  <a:pt x="90" y="1060"/>
                  <a:pt x="95" y="1070"/>
                  <a:pt x="103" y="1077"/>
                </a:cubicBezTo>
                <a:cubicBezTo>
                  <a:pt x="114" y="1088"/>
                  <a:pt x="129" y="1093"/>
                  <a:pt x="145" y="1093"/>
                </a:cubicBezTo>
                <a:cubicBezTo>
                  <a:pt x="170" y="1092"/>
                  <a:pt x="189" y="1073"/>
                  <a:pt x="189" y="1051"/>
                </a:cubicBezTo>
                <a:cubicBezTo>
                  <a:pt x="189" y="1007"/>
                  <a:pt x="189" y="1007"/>
                  <a:pt x="189" y="1007"/>
                </a:cubicBezTo>
                <a:cubicBezTo>
                  <a:pt x="189" y="982"/>
                  <a:pt x="209" y="962"/>
                  <a:pt x="234" y="962"/>
                </a:cubicBezTo>
                <a:cubicBezTo>
                  <a:pt x="259" y="962"/>
                  <a:pt x="279" y="982"/>
                  <a:pt x="279" y="1007"/>
                </a:cubicBezTo>
                <a:cubicBezTo>
                  <a:pt x="279" y="1051"/>
                  <a:pt x="279" y="1051"/>
                  <a:pt x="279" y="1051"/>
                </a:cubicBezTo>
                <a:cubicBezTo>
                  <a:pt x="279" y="1122"/>
                  <a:pt x="222" y="1180"/>
                  <a:pt x="149" y="1183"/>
                </a:cubicBezTo>
                <a:cubicBezTo>
                  <a:pt x="147" y="1183"/>
                  <a:pt x="144" y="1183"/>
                  <a:pt x="142" y="11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Freeform 6"/>
          <p:cNvSpPr/>
          <p:nvPr/>
        </p:nvSpPr>
        <p:spPr bwMode="auto">
          <a:xfrm rot="-2700000">
            <a:off x="1171575" y="3328988"/>
            <a:ext cx="1722438" cy="1881187"/>
          </a:xfrm>
          <a:custGeom>
            <a:avLst/>
            <a:gdLst>
              <a:gd name="T0" fmla="*/ 1722438 w 563"/>
              <a:gd name="T1" fmla="*/ 0 h 515"/>
              <a:gd name="T2" fmla="*/ 0 w 563"/>
              <a:gd name="T3" fmla="*/ 1760645 h 515"/>
              <a:gd name="T4" fmla="*/ 345711 w 563"/>
              <a:gd name="T5" fmla="*/ 1731423 h 515"/>
              <a:gd name="T6" fmla="*/ 1122797 w 563"/>
              <a:gd name="T7" fmla="*/ 1881187 h 515"/>
              <a:gd name="T8" fmla="*/ 1722438 w 563"/>
              <a:gd name="T9" fmla="*/ 0 h 5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3" h="515">
                <a:moveTo>
                  <a:pt x="563" y="0"/>
                </a:moveTo>
                <a:cubicBezTo>
                  <a:pt x="283" y="47"/>
                  <a:pt x="61" y="238"/>
                  <a:pt x="0" y="482"/>
                </a:cubicBezTo>
                <a:cubicBezTo>
                  <a:pt x="37" y="477"/>
                  <a:pt x="74" y="474"/>
                  <a:pt x="113" y="474"/>
                </a:cubicBezTo>
                <a:cubicBezTo>
                  <a:pt x="202" y="474"/>
                  <a:pt x="288" y="489"/>
                  <a:pt x="367" y="515"/>
                </a:cubicBezTo>
                <a:cubicBezTo>
                  <a:pt x="372" y="384"/>
                  <a:pt x="406" y="170"/>
                  <a:pt x="5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Freeform 7"/>
          <p:cNvSpPr/>
          <p:nvPr/>
        </p:nvSpPr>
        <p:spPr bwMode="auto">
          <a:xfrm rot="-2700000">
            <a:off x="2130425" y="2387600"/>
            <a:ext cx="1774825" cy="1754188"/>
          </a:xfrm>
          <a:custGeom>
            <a:avLst/>
            <a:gdLst>
              <a:gd name="T0" fmla="*/ 848535 w 525"/>
              <a:gd name="T1" fmla="*/ 0 h 531"/>
              <a:gd name="T2" fmla="*/ 818110 w 525"/>
              <a:gd name="T3" fmla="*/ 0 h 531"/>
              <a:gd name="T4" fmla="*/ 0 w 525"/>
              <a:gd name="T5" fmla="*/ 1747581 h 531"/>
              <a:gd name="T6" fmla="*/ 875580 w 525"/>
              <a:gd name="T7" fmla="*/ 1605528 h 531"/>
              <a:gd name="T8" fmla="*/ 1774825 w 525"/>
              <a:gd name="T9" fmla="*/ 1754188 h 531"/>
              <a:gd name="T10" fmla="*/ 848535 w 525"/>
              <a:gd name="T11" fmla="*/ 0 h 5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5" h="531">
                <a:moveTo>
                  <a:pt x="251" y="0"/>
                </a:moveTo>
                <a:cubicBezTo>
                  <a:pt x="248" y="0"/>
                  <a:pt x="245" y="0"/>
                  <a:pt x="242" y="0"/>
                </a:cubicBezTo>
                <a:cubicBezTo>
                  <a:pt x="45" y="161"/>
                  <a:pt x="5" y="394"/>
                  <a:pt x="0" y="529"/>
                </a:cubicBezTo>
                <a:cubicBezTo>
                  <a:pt x="81" y="501"/>
                  <a:pt x="168" y="486"/>
                  <a:pt x="259" y="486"/>
                </a:cubicBezTo>
                <a:cubicBezTo>
                  <a:pt x="353" y="486"/>
                  <a:pt x="443" y="502"/>
                  <a:pt x="525" y="531"/>
                </a:cubicBezTo>
                <a:cubicBezTo>
                  <a:pt x="516" y="396"/>
                  <a:pt x="467" y="155"/>
                  <a:pt x="2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Freeform 8"/>
          <p:cNvSpPr/>
          <p:nvPr/>
        </p:nvSpPr>
        <p:spPr bwMode="auto">
          <a:xfrm rot="-2700000">
            <a:off x="3111500" y="1336675"/>
            <a:ext cx="1730375" cy="1952625"/>
          </a:xfrm>
          <a:custGeom>
            <a:avLst/>
            <a:gdLst>
              <a:gd name="T0" fmla="*/ 0 w 584"/>
              <a:gd name="T1" fmla="*/ 0 h 517"/>
              <a:gd name="T2" fmla="*/ 660743 w 584"/>
              <a:gd name="T3" fmla="*/ 1952625 h 517"/>
              <a:gd name="T4" fmla="*/ 1395559 w 584"/>
              <a:gd name="T5" fmla="*/ 1805328 h 517"/>
              <a:gd name="T6" fmla="*/ 1730375 w 584"/>
              <a:gd name="T7" fmla="*/ 1835543 h 517"/>
              <a:gd name="T8" fmla="*/ 0 w 584"/>
              <a:gd name="T9" fmla="*/ 0 h 5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" h="517">
                <a:moveTo>
                  <a:pt x="0" y="0"/>
                </a:moveTo>
                <a:cubicBezTo>
                  <a:pt x="170" y="167"/>
                  <a:pt x="213" y="386"/>
                  <a:pt x="223" y="517"/>
                </a:cubicBezTo>
                <a:cubicBezTo>
                  <a:pt x="300" y="492"/>
                  <a:pt x="384" y="478"/>
                  <a:pt x="471" y="478"/>
                </a:cubicBezTo>
                <a:cubicBezTo>
                  <a:pt x="509" y="478"/>
                  <a:pt x="547" y="481"/>
                  <a:pt x="584" y="486"/>
                </a:cubicBezTo>
                <a:cubicBezTo>
                  <a:pt x="521" y="236"/>
                  <a:pt x="290" y="4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6838950" y="2236788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5" name="Freeform 12"/>
          <p:cNvSpPr>
            <a:spLocks noEditPoints="1"/>
          </p:cNvSpPr>
          <p:nvPr/>
        </p:nvSpPr>
        <p:spPr bwMode="auto">
          <a:xfrm rot="-1494452">
            <a:off x="1770063" y="4186238"/>
            <a:ext cx="557212" cy="431800"/>
          </a:xfrm>
          <a:custGeom>
            <a:avLst/>
            <a:gdLst>
              <a:gd name="T0" fmla="*/ 250197 w 559"/>
              <a:gd name="T1" fmla="*/ 431800 h 433"/>
              <a:gd name="T2" fmla="*/ 111642 w 559"/>
              <a:gd name="T3" fmla="*/ 431800 h 433"/>
              <a:gd name="T4" fmla="*/ 111642 w 559"/>
              <a:gd name="T5" fmla="*/ 254293 h 433"/>
              <a:gd name="T6" fmla="*/ 0 w 559"/>
              <a:gd name="T7" fmla="*/ 254293 h 433"/>
              <a:gd name="T8" fmla="*/ 286082 w 559"/>
              <a:gd name="T9" fmla="*/ 0 h 433"/>
              <a:gd name="T10" fmla="*/ 342900 w 559"/>
              <a:gd name="T11" fmla="*/ 51856 h 433"/>
              <a:gd name="T12" fmla="*/ 342900 w 559"/>
              <a:gd name="T13" fmla="*/ 41884 h 433"/>
              <a:gd name="T14" fmla="*/ 429621 w 559"/>
              <a:gd name="T15" fmla="*/ 41884 h 433"/>
              <a:gd name="T16" fmla="*/ 429621 w 559"/>
              <a:gd name="T17" fmla="*/ 124654 h 433"/>
              <a:gd name="T18" fmla="*/ 557212 w 559"/>
              <a:gd name="T19" fmla="*/ 254293 h 433"/>
              <a:gd name="T20" fmla="*/ 458529 w 559"/>
              <a:gd name="T21" fmla="*/ 254293 h 433"/>
              <a:gd name="T22" fmla="*/ 458529 w 559"/>
              <a:gd name="T23" fmla="*/ 426814 h 433"/>
              <a:gd name="T24" fmla="*/ 318976 w 559"/>
              <a:gd name="T25" fmla="*/ 426814 h 433"/>
              <a:gd name="T26" fmla="*/ 318976 w 559"/>
              <a:gd name="T27" fmla="*/ 311135 h 433"/>
              <a:gd name="T28" fmla="*/ 250197 w 559"/>
              <a:gd name="T29" fmla="*/ 311135 h 433"/>
              <a:gd name="T30" fmla="*/ 250197 w 559"/>
              <a:gd name="T31" fmla="*/ 431800 h 433"/>
              <a:gd name="T32" fmla="*/ 141546 w 559"/>
              <a:gd name="T33" fmla="*/ 398891 h 433"/>
              <a:gd name="T34" fmla="*/ 220293 w 559"/>
              <a:gd name="T35" fmla="*/ 398891 h 433"/>
              <a:gd name="T36" fmla="*/ 220293 w 559"/>
              <a:gd name="T37" fmla="*/ 278227 h 433"/>
              <a:gd name="T38" fmla="*/ 349877 w 559"/>
              <a:gd name="T39" fmla="*/ 278227 h 433"/>
              <a:gd name="T40" fmla="*/ 349877 w 559"/>
              <a:gd name="T41" fmla="*/ 395900 h 433"/>
              <a:gd name="T42" fmla="*/ 427628 w 559"/>
              <a:gd name="T43" fmla="*/ 395900 h 433"/>
              <a:gd name="T44" fmla="*/ 427628 w 559"/>
              <a:gd name="T45" fmla="*/ 221385 h 433"/>
              <a:gd name="T46" fmla="*/ 479461 w 559"/>
              <a:gd name="T47" fmla="*/ 221385 h 433"/>
              <a:gd name="T48" fmla="*/ 396727 w 559"/>
              <a:gd name="T49" fmla="*/ 136620 h 433"/>
              <a:gd name="T50" fmla="*/ 396727 w 559"/>
              <a:gd name="T51" fmla="*/ 72798 h 433"/>
              <a:gd name="T52" fmla="*/ 375794 w 559"/>
              <a:gd name="T53" fmla="*/ 72798 h 433"/>
              <a:gd name="T54" fmla="*/ 375794 w 559"/>
              <a:gd name="T55" fmla="*/ 124654 h 433"/>
              <a:gd name="T56" fmla="*/ 286082 w 559"/>
              <a:gd name="T57" fmla="*/ 41884 h 433"/>
              <a:gd name="T58" fmla="*/ 85725 w 559"/>
              <a:gd name="T59" fmla="*/ 221385 h 433"/>
              <a:gd name="T60" fmla="*/ 141546 w 559"/>
              <a:gd name="T61" fmla="*/ 221385 h 433"/>
              <a:gd name="T62" fmla="*/ 141546 w 559"/>
              <a:gd name="T63" fmla="*/ 398891 h 43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59" h="433">
                <a:moveTo>
                  <a:pt x="251" y="433"/>
                </a:moveTo>
                <a:lnTo>
                  <a:pt x="112" y="433"/>
                </a:lnTo>
                <a:lnTo>
                  <a:pt x="112" y="255"/>
                </a:lnTo>
                <a:lnTo>
                  <a:pt x="0" y="255"/>
                </a:lnTo>
                <a:lnTo>
                  <a:pt x="287" y="0"/>
                </a:lnTo>
                <a:lnTo>
                  <a:pt x="344" y="52"/>
                </a:lnTo>
                <a:lnTo>
                  <a:pt x="344" y="42"/>
                </a:lnTo>
                <a:lnTo>
                  <a:pt x="431" y="42"/>
                </a:lnTo>
                <a:lnTo>
                  <a:pt x="431" y="125"/>
                </a:lnTo>
                <a:lnTo>
                  <a:pt x="559" y="255"/>
                </a:lnTo>
                <a:lnTo>
                  <a:pt x="460" y="255"/>
                </a:lnTo>
                <a:lnTo>
                  <a:pt x="460" y="428"/>
                </a:lnTo>
                <a:lnTo>
                  <a:pt x="320" y="428"/>
                </a:lnTo>
                <a:lnTo>
                  <a:pt x="320" y="312"/>
                </a:lnTo>
                <a:lnTo>
                  <a:pt x="251" y="312"/>
                </a:lnTo>
                <a:lnTo>
                  <a:pt x="251" y="433"/>
                </a:lnTo>
                <a:close/>
                <a:moveTo>
                  <a:pt x="142" y="400"/>
                </a:moveTo>
                <a:lnTo>
                  <a:pt x="221" y="400"/>
                </a:lnTo>
                <a:lnTo>
                  <a:pt x="221" y="279"/>
                </a:lnTo>
                <a:lnTo>
                  <a:pt x="351" y="279"/>
                </a:lnTo>
                <a:lnTo>
                  <a:pt x="351" y="397"/>
                </a:lnTo>
                <a:lnTo>
                  <a:pt x="429" y="397"/>
                </a:lnTo>
                <a:lnTo>
                  <a:pt x="429" y="222"/>
                </a:lnTo>
                <a:lnTo>
                  <a:pt x="481" y="222"/>
                </a:lnTo>
                <a:lnTo>
                  <a:pt x="398" y="137"/>
                </a:lnTo>
                <a:lnTo>
                  <a:pt x="398" y="73"/>
                </a:lnTo>
                <a:lnTo>
                  <a:pt x="377" y="73"/>
                </a:lnTo>
                <a:lnTo>
                  <a:pt x="377" y="125"/>
                </a:lnTo>
                <a:lnTo>
                  <a:pt x="287" y="42"/>
                </a:lnTo>
                <a:lnTo>
                  <a:pt x="86" y="222"/>
                </a:lnTo>
                <a:lnTo>
                  <a:pt x="142" y="222"/>
                </a:lnTo>
                <a:lnTo>
                  <a:pt x="142" y="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9466" name="组合 7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3048000"/>
            <a:ext cx="4508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组合 7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017713"/>
            <a:ext cx="511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7224713" y="2187575"/>
            <a:ext cx="1265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7227888" y="2473325"/>
            <a:ext cx="36814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0" name="Oval 12"/>
          <p:cNvSpPr>
            <a:spLocks noChangeArrowheads="1"/>
          </p:cNvSpPr>
          <p:nvPr/>
        </p:nvSpPr>
        <p:spPr bwMode="auto">
          <a:xfrm>
            <a:off x="6838950" y="3333750"/>
            <a:ext cx="179388" cy="17938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1" name="TextBox 13"/>
          <p:cNvSpPr txBox="1">
            <a:spLocks noChangeArrowheads="1"/>
          </p:cNvSpPr>
          <p:nvPr/>
        </p:nvSpPr>
        <p:spPr bwMode="auto">
          <a:xfrm>
            <a:off x="7224713" y="3284538"/>
            <a:ext cx="1265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2" name="TextBox 13"/>
          <p:cNvSpPr txBox="1">
            <a:spLocks noChangeArrowheads="1"/>
          </p:cNvSpPr>
          <p:nvPr/>
        </p:nvSpPr>
        <p:spPr bwMode="auto">
          <a:xfrm>
            <a:off x="7227888" y="3570288"/>
            <a:ext cx="36814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3" name="Oval 12"/>
          <p:cNvSpPr>
            <a:spLocks noChangeArrowheads="1"/>
          </p:cNvSpPr>
          <p:nvPr/>
        </p:nvSpPr>
        <p:spPr bwMode="auto">
          <a:xfrm>
            <a:off x="6838950" y="4478338"/>
            <a:ext cx="179388" cy="17938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7224713" y="4429125"/>
            <a:ext cx="1265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5" name="TextBox 13"/>
          <p:cNvSpPr txBox="1">
            <a:spLocks noChangeArrowheads="1"/>
          </p:cNvSpPr>
          <p:nvPr/>
        </p:nvSpPr>
        <p:spPr bwMode="auto">
          <a:xfrm>
            <a:off x="7227888" y="4714875"/>
            <a:ext cx="36814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0483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未知"/>
          <p:cNvSpPr/>
          <p:nvPr/>
        </p:nvSpPr>
        <p:spPr bwMode="auto">
          <a:xfrm>
            <a:off x="3590925" y="3030538"/>
            <a:ext cx="1787525" cy="673100"/>
          </a:xfrm>
          <a:custGeom>
            <a:avLst/>
            <a:gdLst>
              <a:gd name="T0" fmla="*/ 0 w 1400"/>
              <a:gd name="T1" fmla="*/ 137941 h 527"/>
              <a:gd name="T2" fmla="*/ 1068685 w 1400"/>
              <a:gd name="T3" fmla="*/ 673100 h 527"/>
              <a:gd name="T4" fmla="*/ 1787525 w 1400"/>
              <a:gd name="T5" fmla="*/ 424040 h 527"/>
              <a:gd name="T6" fmla="*/ 358782 w 1400"/>
              <a:gd name="T7" fmla="*/ 0 h 527"/>
              <a:gd name="T8" fmla="*/ 0 w 1400"/>
              <a:gd name="T9" fmla="*/ 137941 h 5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00" h="527">
                <a:moveTo>
                  <a:pt x="0" y="108"/>
                </a:moveTo>
                <a:lnTo>
                  <a:pt x="837" y="527"/>
                </a:lnTo>
                <a:lnTo>
                  <a:pt x="1400" y="332"/>
                </a:lnTo>
                <a:lnTo>
                  <a:pt x="281" y="0"/>
                </a:lnTo>
                <a:lnTo>
                  <a:pt x="0" y="1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未知"/>
          <p:cNvSpPr/>
          <p:nvPr/>
        </p:nvSpPr>
        <p:spPr bwMode="auto">
          <a:xfrm>
            <a:off x="4806950" y="3097213"/>
            <a:ext cx="2092325" cy="876300"/>
          </a:xfrm>
          <a:custGeom>
            <a:avLst/>
            <a:gdLst>
              <a:gd name="T0" fmla="*/ 1234694 w 1698"/>
              <a:gd name="T1" fmla="*/ 876300 h 710"/>
              <a:gd name="T2" fmla="*/ 2092325 w 1698"/>
              <a:gd name="T3" fmla="*/ 451726 h 710"/>
              <a:gd name="T4" fmla="*/ 728247 w 1698"/>
              <a:gd name="T5" fmla="*/ 0 h 710"/>
              <a:gd name="T6" fmla="*/ 0 w 1698"/>
              <a:gd name="T7" fmla="*/ 249314 h 710"/>
              <a:gd name="T8" fmla="*/ 1234694 w 1698"/>
              <a:gd name="T9" fmla="*/ 876300 h 7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710">
                <a:moveTo>
                  <a:pt x="1002" y="710"/>
                </a:moveTo>
                <a:lnTo>
                  <a:pt x="1698" y="366"/>
                </a:lnTo>
                <a:lnTo>
                  <a:pt x="591" y="0"/>
                </a:lnTo>
                <a:lnTo>
                  <a:pt x="0" y="202"/>
                </a:lnTo>
                <a:lnTo>
                  <a:pt x="1002" y="71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未知"/>
          <p:cNvSpPr/>
          <p:nvPr/>
        </p:nvSpPr>
        <p:spPr bwMode="auto">
          <a:xfrm>
            <a:off x="5965825" y="3976688"/>
            <a:ext cx="4191000" cy="1771650"/>
          </a:xfrm>
          <a:custGeom>
            <a:avLst/>
            <a:gdLst>
              <a:gd name="T0" fmla="*/ 0 w 3283"/>
              <a:gd name="T1" fmla="*/ 423766 h 1388"/>
              <a:gd name="T2" fmla="*/ 1359554 w 3283"/>
              <a:gd name="T3" fmla="*/ 1109196 h 1388"/>
              <a:gd name="T4" fmla="*/ 225954 w 3283"/>
              <a:gd name="T5" fmla="*/ 1771650 h 1388"/>
              <a:gd name="T6" fmla="*/ 4191000 w 3283"/>
              <a:gd name="T7" fmla="*/ 1771650 h 1388"/>
              <a:gd name="T8" fmla="*/ 3228461 w 3283"/>
              <a:gd name="T9" fmla="*/ 122535 h 1388"/>
              <a:gd name="T10" fmla="*/ 2528898 w 3283"/>
              <a:gd name="T11" fmla="*/ 528432 h 1388"/>
              <a:gd name="T12" fmla="*/ 874455 w 3283"/>
              <a:gd name="T13" fmla="*/ 0 h 1388"/>
              <a:gd name="T14" fmla="*/ 0 w 3283"/>
              <a:gd name="T15" fmla="*/ 423766 h 13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283" h="1388">
                <a:moveTo>
                  <a:pt x="0" y="332"/>
                </a:moveTo>
                <a:lnTo>
                  <a:pt x="1065" y="869"/>
                </a:lnTo>
                <a:lnTo>
                  <a:pt x="177" y="1388"/>
                </a:lnTo>
                <a:lnTo>
                  <a:pt x="3283" y="1388"/>
                </a:lnTo>
                <a:lnTo>
                  <a:pt x="2529" y="96"/>
                </a:lnTo>
                <a:lnTo>
                  <a:pt x="1981" y="414"/>
                </a:lnTo>
                <a:lnTo>
                  <a:pt x="685" y="0"/>
                </a:lnTo>
                <a:lnTo>
                  <a:pt x="0" y="3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20487" name="直接箭头连接符 9"/>
          <p:cNvCxnSpPr>
            <a:cxnSpLocks noChangeShapeType="1"/>
          </p:cNvCxnSpPr>
          <p:nvPr/>
        </p:nvCxnSpPr>
        <p:spPr bwMode="auto">
          <a:xfrm flipH="1" flipV="1">
            <a:off x="2994025" y="2644775"/>
            <a:ext cx="827088" cy="452438"/>
          </a:xfrm>
          <a:prstGeom prst="straightConnector1">
            <a:avLst/>
          </a:prstGeom>
          <a:noFill/>
          <a:ln w="6350">
            <a:solidFill>
              <a:schemeClr val="bg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直接箭头连接符 10"/>
          <p:cNvCxnSpPr>
            <a:cxnSpLocks noChangeShapeType="1"/>
          </p:cNvCxnSpPr>
          <p:nvPr/>
        </p:nvCxnSpPr>
        <p:spPr bwMode="auto">
          <a:xfrm flipH="1">
            <a:off x="3821113" y="3703638"/>
            <a:ext cx="1666875" cy="1042987"/>
          </a:xfrm>
          <a:prstGeom prst="straightConnector1">
            <a:avLst/>
          </a:prstGeom>
          <a:noFill/>
          <a:ln w="6350">
            <a:solidFill>
              <a:schemeClr val="bg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直接箭头连接符 11"/>
          <p:cNvCxnSpPr>
            <a:cxnSpLocks noChangeShapeType="1"/>
          </p:cNvCxnSpPr>
          <p:nvPr/>
        </p:nvCxnSpPr>
        <p:spPr bwMode="auto">
          <a:xfrm flipV="1">
            <a:off x="7705725" y="3367088"/>
            <a:ext cx="1133475" cy="858837"/>
          </a:xfrm>
          <a:prstGeom prst="straightConnector1">
            <a:avLst/>
          </a:prstGeom>
          <a:noFill/>
          <a:ln w="6350">
            <a:solidFill>
              <a:schemeClr val="bg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2366963" y="4746625"/>
            <a:ext cx="1952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2371725" y="5053013"/>
            <a:ext cx="18145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92" name="TextBox 13"/>
          <p:cNvSpPr txBox="1">
            <a:spLocks noChangeArrowheads="1"/>
          </p:cNvSpPr>
          <p:nvPr/>
        </p:nvSpPr>
        <p:spPr bwMode="auto">
          <a:xfrm>
            <a:off x="8988425" y="2851150"/>
            <a:ext cx="1952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8991600" y="3155950"/>
            <a:ext cx="18161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94" name="TextBox 13"/>
          <p:cNvSpPr txBox="1">
            <a:spLocks noChangeArrowheads="1"/>
          </p:cNvSpPr>
          <p:nvPr/>
        </p:nvSpPr>
        <p:spPr bwMode="auto">
          <a:xfrm>
            <a:off x="1635125" y="1892300"/>
            <a:ext cx="1952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495" name="TextBox 13"/>
          <p:cNvSpPr txBox="1">
            <a:spLocks noChangeArrowheads="1"/>
          </p:cNvSpPr>
          <p:nvPr/>
        </p:nvSpPr>
        <p:spPr bwMode="auto">
          <a:xfrm>
            <a:off x="1638300" y="2198688"/>
            <a:ext cx="18161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2"/>
          <p:cNvGrpSpPr/>
          <p:nvPr/>
        </p:nvGrpSpPr>
        <p:grpSpPr bwMode="auto">
          <a:xfrm>
            <a:off x="2076450" y="2336800"/>
            <a:ext cx="2460625" cy="2459038"/>
            <a:chOff x="0" y="0"/>
            <a:chExt cx="1276768" cy="1276765"/>
          </a:xfrm>
        </p:grpSpPr>
        <p:sp>
          <p:nvSpPr>
            <p:cNvPr id="21509" name="Freeform 48"/>
            <p:cNvSpPr/>
            <p:nvPr/>
          </p:nvSpPr>
          <p:spPr bwMode="auto">
            <a:xfrm>
              <a:off x="0" y="0"/>
              <a:ext cx="1276768" cy="1276765"/>
            </a:xfrm>
            <a:custGeom>
              <a:avLst/>
              <a:gdLst>
                <a:gd name="T0" fmla="*/ 906257 w 1583637"/>
                <a:gd name="T1" fmla="*/ 203566 h 1583637"/>
                <a:gd name="T2" fmla="*/ 1005569 w 1583637"/>
                <a:gd name="T3" fmla="*/ 120229 h 1583637"/>
                <a:gd name="T4" fmla="*/ 1084907 w 1583637"/>
                <a:gd name="T5" fmla="*/ 186803 h 1583637"/>
                <a:gd name="T6" fmla="*/ 1020081 w 1583637"/>
                <a:gd name="T7" fmla="*/ 299077 h 1583637"/>
                <a:gd name="T8" fmla="*/ 1123081 w 1583637"/>
                <a:gd name="T9" fmla="*/ 477478 h 1583637"/>
                <a:gd name="T10" fmla="*/ 1252727 w 1583637"/>
                <a:gd name="T11" fmla="*/ 477475 h 1583637"/>
                <a:gd name="T12" fmla="*/ 1270712 w 1583637"/>
                <a:gd name="T13" fmla="*/ 579471 h 1583637"/>
                <a:gd name="T14" fmla="*/ 1148883 w 1583637"/>
                <a:gd name="T15" fmla="*/ 623810 h 1583637"/>
                <a:gd name="T16" fmla="*/ 1113112 w 1583637"/>
                <a:gd name="T17" fmla="*/ 826679 h 1583637"/>
                <a:gd name="T18" fmla="*/ 1212428 w 1583637"/>
                <a:gd name="T19" fmla="*/ 910011 h 1583637"/>
                <a:gd name="T20" fmla="*/ 1160643 w 1583637"/>
                <a:gd name="T21" fmla="*/ 999704 h 1583637"/>
                <a:gd name="T22" fmla="*/ 1038817 w 1583637"/>
                <a:gd name="T23" fmla="*/ 955360 h 1583637"/>
                <a:gd name="T24" fmla="*/ 881011 w 1583637"/>
                <a:gd name="T25" fmla="*/ 1087774 h 1583637"/>
                <a:gd name="T26" fmla="*/ 903528 w 1583637"/>
                <a:gd name="T27" fmla="*/ 1215449 h 1583637"/>
                <a:gd name="T28" fmla="*/ 806204 w 1583637"/>
                <a:gd name="T29" fmla="*/ 1250872 h 1583637"/>
                <a:gd name="T30" fmla="*/ 741384 w 1583637"/>
                <a:gd name="T31" fmla="*/ 1138594 h 1583637"/>
                <a:gd name="T32" fmla="*/ 535383 w 1583637"/>
                <a:gd name="T33" fmla="*/ 1138594 h 1583637"/>
                <a:gd name="T34" fmla="*/ 470564 w 1583637"/>
                <a:gd name="T35" fmla="*/ 1250872 h 1583637"/>
                <a:gd name="T36" fmla="*/ 373240 w 1583637"/>
                <a:gd name="T37" fmla="*/ 1215449 h 1583637"/>
                <a:gd name="T38" fmla="*/ 395757 w 1583637"/>
                <a:gd name="T39" fmla="*/ 1087774 h 1583637"/>
                <a:gd name="T40" fmla="*/ 237951 w 1583637"/>
                <a:gd name="T41" fmla="*/ 955359 h 1583637"/>
                <a:gd name="T42" fmla="*/ 116125 w 1583637"/>
                <a:gd name="T43" fmla="*/ 999704 h 1583637"/>
                <a:gd name="T44" fmla="*/ 64340 w 1583637"/>
                <a:gd name="T45" fmla="*/ 910011 h 1583637"/>
                <a:gd name="T46" fmla="*/ 163656 w 1583637"/>
                <a:gd name="T47" fmla="*/ 826679 h 1583637"/>
                <a:gd name="T48" fmla="*/ 127885 w 1583637"/>
                <a:gd name="T49" fmla="*/ 623810 h 1583637"/>
                <a:gd name="T50" fmla="*/ 6056 w 1583637"/>
                <a:gd name="T51" fmla="*/ 579471 h 1583637"/>
                <a:gd name="T52" fmla="*/ 24041 w 1583637"/>
                <a:gd name="T53" fmla="*/ 477475 h 1583637"/>
                <a:gd name="T54" fmla="*/ 153687 w 1583637"/>
                <a:gd name="T55" fmla="*/ 477478 h 1583637"/>
                <a:gd name="T56" fmla="*/ 256687 w 1583637"/>
                <a:gd name="T57" fmla="*/ 299077 h 1583637"/>
                <a:gd name="T58" fmla="*/ 191861 w 1583637"/>
                <a:gd name="T59" fmla="*/ 186803 h 1583637"/>
                <a:gd name="T60" fmla="*/ 271199 w 1583637"/>
                <a:gd name="T61" fmla="*/ 120229 h 1583637"/>
                <a:gd name="T62" fmla="*/ 370511 w 1583637"/>
                <a:gd name="T63" fmla="*/ 203566 h 1583637"/>
                <a:gd name="T64" fmla="*/ 564088 w 1583637"/>
                <a:gd name="T65" fmla="*/ 133110 h 1583637"/>
                <a:gd name="T66" fmla="*/ 586598 w 1583637"/>
                <a:gd name="T67" fmla="*/ 5433 h 1583637"/>
                <a:gd name="T68" fmla="*/ 690170 w 1583637"/>
                <a:gd name="T69" fmla="*/ 5433 h 1583637"/>
                <a:gd name="T70" fmla="*/ 712679 w 1583637"/>
                <a:gd name="T71" fmla="*/ 133109 h 1583637"/>
                <a:gd name="T72" fmla="*/ 906256 w 1583637"/>
                <a:gd name="T73" fmla="*/ 203566 h 1583637"/>
                <a:gd name="T74" fmla="*/ 906257 w 1583637"/>
                <a:gd name="T75" fmla="*/ 203566 h 15836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474380" tIns="730091" rIns="474380" bIns="581203" anchor="ctr"/>
            <a:lstStyle/>
            <a:p>
              <a:endParaRPr lang="zh-CN" altLang="en-US"/>
            </a:p>
          </p:txBody>
        </p:sp>
        <p:sp>
          <p:nvSpPr>
            <p:cNvPr id="21510" name="Oval 49"/>
            <p:cNvSpPr>
              <a:spLocks noChangeArrowheads="1"/>
            </p:cNvSpPr>
            <p:nvPr/>
          </p:nvSpPr>
          <p:spPr bwMode="auto">
            <a:xfrm>
              <a:off x="242174" y="242330"/>
              <a:ext cx="792420" cy="792105"/>
            </a:xfrm>
            <a:prstGeom prst="ellipse">
              <a:avLst/>
            </a:prstGeom>
            <a:solidFill>
              <a:srgbClr val="ED7D31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 defTabSz="1372870" eaLnBrk="1" hangingPunct="1"/>
              <a:endParaRPr lang="en-US" altLang="zh-CN" sz="42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11" name="Freeform 9"/>
            <p:cNvSpPr>
              <a:spLocks noEditPoints="1"/>
            </p:cNvSpPr>
            <p:nvPr/>
          </p:nvSpPr>
          <p:spPr bwMode="auto">
            <a:xfrm rot="2024094">
              <a:off x="523063" y="371737"/>
              <a:ext cx="230642" cy="533290"/>
            </a:xfrm>
            <a:custGeom>
              <a:avLst/>
              <a:gdLst>
                <a:gd name="T0" fmla="*/ 0 w 168"/>
                <a:gd name="T1" fmla="*/ 114276 h 392"/>
                <a:gd name="T2" fmla="*/ 68643 w 168"/>
                <a:gd name="T3" fmla="*/ 182298 h 392"/>
                <a:gd name="T4" fmla="*/ 83745 w 168"/>
                <a:gd name="T5" fmla="*/ 180938 h 392"/>
                <a:gd name="T6" fmla="*/ 83745 w 168"/>
                <a:gd name="T7" fmla="*/ 201344 h 392"/>
                <a:gd name="T8" fmla="*/ 100219 w 168"/>
                <a:gd name="T9" fmla="*/ 209507 h 392"/>
                <a:gd name="T10" fmla="*/ 100219 w 168"/>
                <a:gd name="T11" fmla="*/ 378201 h 392"/>
                <a:gd name="T12" fmla="*/ 83745 w 168"/>
                <a:gd name="T13" fmla="*/ 386363 h 392"/>
                <a:gd name="T14" fmla="*/ 83745 w 168"/>
                <a:gd name="T15" fmla="*/ 512883 h 392"/>
                <a:gd name="T16" fmla="*/ 102965 w 168"/>
                <a:gd name="T17" fmla="*/ 533290 h 392"/>
                <a:gd name="T18" fmla="*/ 127677 w 168"/>
                <a:gd name="T19" fmla="*/ 533290 h 392"/>
                <a:gd name="T20" fmla="*/ 146897 w 168"/>
                <a:gd name="T21" fmla="*/ 512883 h 392"/>
                <a:gd name="T22" fmla="*/ 146897 w 168"/>
                <a:gd name="T23" fmla="*/ 485675 h 392"/>
                <a:gd name="T24" fmla="*/ 196320 w 168"/>
                <a:gd name="T25" fmla="*/ 485675 h 392"/>
                <a:gd name="T26" fmla="*/ 215540 w 168"/>
                <a:gd name="T27" fmla="*/ 466629 h 392"/>
                <a:gd name="T28" fmla="*/ 196320 w 168"/>
                <a:gd name="T29" fmla="*/ 447583 h 392"/>
                <a:gd name="T30" fmla="*/ 146897 w 168"/>
                <a:gd name="T31" fmla="*/ 447583 h 392"/>
                <a:gd name="T32" fmla="*/ 146897 w 168"/>
                <a:gd name="T33" fmla="*/ 436699 h 392"/>
                <a:gd name="T34" fmla="*/ 196320 w 168"/>
                <a:gd name="T35" fmla="*/ 436699 h 392"/>
                <a:gd name="T36" fmla="*/ 215540 w 168"/>
                <a:gd name="T37" fmla="*/ 417653 h 392"/>
                <a:gd name="T38" fmla="*/ 196320 w 168"/>
                <a:gd name="T39" fmla="*/ 398607 h 392"/>
                <a:gd name="T40" fmla="*/ 146897 w 168"/>
                <a:gd name="T41" fmla="*/ 398607 h 392"/>
                <a:gd name="T42" fmla="*/ 146897 w 168"/>
                <a:gd name="T43" fmla="*/ 385003 h 392"/>
                <a:gd name="T44" fmla="*/ 130423 w 168"/>
                <a:gd name="T45" fmla="*/ 376840 h 392"/>
                <a:gd name="T46" fmla="*/ 130423 w 168"/>
                <a:gd name="T47" fmla="*/ 212228 h 392"/>
                <a:gd name="T48" fmla="*/ 146897 w 168"/>
                <a:gd name="T49" fmla="*/ 204065 h 392"/>
                <a:gd name="T50" fmla="*/ 146897 w 168"/>
                <a:gd name="T51" fmla="*/ 180938 h 392"/>
                <a:gd name="T52" fmla="*/ 160626 w 168"/>
                <a:gd name="T53" fmla="*/ 182298 h 392"/>
                <a:gd name="T54" fmla="*/ 230642 w 168"/>
                <a:gd name="T55" fmla="*/ 114276 h 392"/>
                <a:gd name="T56" fmla="*/ 181219 w 168"/>
                <a:gd name="T57" fmla="*/ 48976 h 392"/>
                <a:gd name="T58" fmla="*/ 115321 w 168"/>
                <a:gd name="T59" fmla="*/ 0 h 392"/>
                <a:gd name="T60" fmla="*/ 49423 w 168"/>
                <a:gd name="T61" fmla="*/ 48976 h 392"/>
                <a:gd name="T62" fmla="*/ 0 w 168"/>
                <a:gd name="T63" fmla="*/ 114276 h 392"/>
                <a:gd name="T64" fmla="*/ 115321 w 168"/>
                <a:gd name="T65" fmla="*/ 42173 h 392"/>
                <a:gd name="T66" fmla="*/ 146897 w 168"/>
                <a:gd name="T67" fmla="*/ 73463 h 392"/>
                <a:gd name="T68" fmla="*/ 145524 w 168"/>
                <a:gd name="T69" fmla="*/ 84347 h 392"/>
                <a:gd name="T70" fmla="*/ 177100 w 168"/>
                <a:gd name="T71" fmla="*/ 118358 h 392"/>
                <a:gd name="T72" fmla="*/ 144151 w 168"/>
                <a:gd name="T73" fmla="*/ 151008 h 392"/>
                <a:gd name="T74" fmla="*/ 115321 w 168"/>
                <a:gd name="T75" fmla="*/ 136043 h 392"/>
                <a:gd name="T76" fmla="*/ 86491 w 168"/>
                <a:gd name="T77" fmla="*/ 151008 h 392"/>
                <a:gd name="T78" fmla="*/ 52169 w 168"/>
                <a:gd name="T79" fmla="*/ 118358 h 392"/>
                <a:gd name="T80" fmla="*/ 85118 w 168"/>
                <a:gd name="T81" fmla="*/ 84347 h 392"/>
                <a:gd name="T82" fmla="*/ 83745 w 168"/>
                <a:gd name="T83" fmla="*/ 73463 h 392"/>
                <a:gd name="T84" fmla="*/ 115321 w 168"/>
                <a:gd name="T85" fmla="*/ 42173 h 392"/>
                <a:gd name="T86" fmla="*/ 115321 w 168"/>
                <a:gd name="T87" fmla="*/ 42173 h 392"/>
                <a:gd name="T88" fmla="*/ 115321 w 168"/>
                <a:gd name="T89" fmla="*/ 42173 h 3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8" h="392">
                  <a:moveTo>
                    <a:pt x="0" y="84"/>
                  </a:moveTo>
                  <a:cubicBezTo>
                    <a:pt x="0" y="112"/>
                    <a:pt x="23" y="134"/>
                    <a:pt x="50" y="134"/>
                  </a:cubicBezTo>
                  <a:cubicBezTo>
                    <a:pt x="54" y="134"/>
                    <a:pt x="57" y="134"/>
                    <a:pt x="61" y="133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73" y="154"/>
                    <a:pt x="73" y="154"/>
                    <a:pt x="73" y="154"/>
                  </a:cubicBezTo>
                  <a:cubicBezTo>
                    <a:pt x="73" y="278"/>
                    <a:pt x="73" y="278"/>
                    <a:pt x="73" y="278"/>
                  </a:cubicBezTo>
                  <a:cubicBezTo>
                    <a:pt x="61" y="284"/>
                    <a:pt x="61" y="284"/>
                    <a:pt x="61" y="284"/>
                  </a:cubicBezTo>
                  <a:cubicBezTo>
                    <a:pt x="61" y="377"/>
                    <a:pt x="61" y="377"/>
                    <a:pt x="61" y="377"/>
                  </a:cubicBezTo>
                  <a:cubicBezTo>
                    <a:pt x="61" y="385"/>
                    <a:pt x="67" y="392"/>
                    <a:pt x="75" y="392"/>
                  </a:cubicBezTo>
                  <a:cubicBezTo>
                    <a:pt x="93" y="392"/>
                    <a:pt x="93" y="392"/>
                    <a:pt x="93" y="392"/>
                  </a:cubicBezTo>
                  <a:cubicBezTo>
                    <a:pt x="101" y="392"/>
                    <a:pt x="107" y="385"/>
                    <a:pt x="107" y="377"/>
                  </a:cubicBezTo>
                  <a:cubicBezTo>
                    <a:pt x="107" y="357"/>
                    <a:pt x="107" y="357"/>
                    <a:pt x="107" y="357"/>
                  </a:cubicBezTo>
                  <a:cubicBezTo>
                    <a:pt x="143" y="357"/>
                    <a:pt x="143" y="357"/>
                    <a:pt x="143" y="357"/>
                  </a:cubicBezTo>
                  <a:cubicBezTo>
                    <a:pt x="150" y="357"/>
                    <a:pt x="157" y="350"/>
                    <a:pt x="157" y="343"/>
                  </a:cubicBezTo>
                  <a:cubicBezTo>
                    <a:pt x="157" y="335"/>
                    <a:pt x="150" y="329"/>
                    <a:pt x="143" y="329"/>
                  </a:cubicBezTo>
                  <a:cubicBezTo>
                    <a:pt x="107" y="329"/>
                    <a:pt x="107" y="329"/>
                    <a:pt x="107" y="329"/>
                  </a:cubicBezTo>
                  <a:cubicBezTo>
                    <a:pt x="107" y="321"/>
                    <a:pt x="107" y="321"/>
                    <a:pt x="107" y="321"/>
                  </a:cubicBezTo>
                  <a:cubicBezTo>
                    <a:pt x="143" y="321"/>
                    <a:pt x="143" y="321"/>
                    <a:pt x="143" y="321"/>
                  </a:cubicBezTo>
                  <a:cubicBezTo>
                    <a:pt x="150" y="321"/>
                    <a:pt x="157" y="314"/>
                    <a:pt x="157" y="307"/>
                  </a:cubicBezTo>
                  <a:cubicBezTo>
                    <a:pt x="157" y="299"/>
                    <a:pt x="150" y="293"/>
                    <a:pt x="143" y="293"/>
                  </a:cubicBezTo>
                  <a:cubicBezTo>
                    <a:pt x="107" y="293"/>
                    <a:pt x="107" y="293"/>
                    <a:pt x="107" y="293"/>
                  </a:cubicBezTo>
                  <a:cubicBezTo>
                    <a:pt x="107" y="283"/>
                    <a:pt x="107" y="283"/>
                    <a:pt x="107" y="283"/>
                  </a:cubicBezTo>
                  <a:cubicBezTo>
                    <a:pt x="95" y="277"/>
                    <a:pt x="95" y="277"/>
                    <a:pt x="95" y="277"/>
                  </a:cubicBezTo>
                  <a:cubicBezTo>
                    <a:pt x="95" y="156"/>
                    <a:pt x="95" y="156"/>
                    <a:pt x="95" y="156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10" y="134"/>
                    <a:pt x="114" y="134"/>
                    <a:pt x="117" y="134"/>
                  </a:cubicBezTo>
                  <a:cubicBezTo>
                    <a:pt x="145" y="134"/>
                    <a:pt x="168" y="112"/>
                    <a:pt x="168" y="84"/>
                  </a:cubicBezTo>
                  <a:cubicBezTo>
                    <a:pt x="168" y="61"/>
                    <a:pt x="153" y="42"/>
                    <a:pt x="132" y="36"/>
                  </a:cubicBezTo>
                  <a:cubicBezTo>
                    <a:pt x="126" y="15"/>
                    <a:pt x="107" y="0"/>
                    <a:pt x="84" y="0"/>
                  </a:cubicBezTo>
                  <a:cubicBezTo>
                    <a:pt x="61" y="0"/>
                    <a:pt x="42" y="15"/>
                    <a:pt x="36" y="36"/>
                  </a:cubicBezTo>
                  <a:cubicBezTo>
                    <a:pt x="15" y="42"/>
                    <a:pt x="0" y="61"/>
                    <a:pt x="0" y="84"/>
                  </a:cubicBezTo>
                  <a:close/>
                  <a:moveTo>
                    <a:pt x="84" y="31"/>
                  </a:moveTo>
                  <a:cubicBezTo>
                    <a:pt x="97" y="31"/>
                    <a:pt x="107" y="41"/>
                    <a:pt x="107" y="54"/>
                  </a:cubicBezTo>
                  <a:cubicBezTo>
                    <a:pt x="107" y="57"/>
                    <a:pt x="106" y="59"/>
                    <a:pt x="106" y="62"/>
                  </a:cubicBezTo>
                  <a:cubicBezTo>
                    <a:pt x="119" y="62"/>
                    <a:pt x="129" y="73"/>
                    <a:pt x="129" y="87"/>
                  </a:cubicBezTo>
                  <a:cubicBezTo>
                    <a:pt x="129" y="100"/>
                    <a:pt x="118" y="111"/>
                    <a:pt x="105" y="111"/>
                  </a:cubicBezTo>
                  <a:cubicBezTo>
                    <a:pt x="96" y="111"/>
                    <a:pt x="88" y="107"/>
                    <a:pt x="84" y="100"/>
                  </a:cubicBezTo>
                  <a:cubicBezTo>
                    <a:pt x="79" y="107"/>
                    <a:pt x="72" y="111"/>
                    <a:pt x="63" y="111"/>
                  </a:cubicBezTo>
                  <a:cubicBezTo>
                    <a:pt x="49" y="111"/>
                    <a:pt x="38" y="100"/>
                    <a:pt x="38" y="87"/>
                  </a:cubicBezTo>
                  <a:cubicBezTo>
                    <a:pt x="38" y="73"/>
                    <a:pt x="49" y="62"/>
                    <a:pt x="62" y="62"/>
                  </a:cubicBezTo>
                  <a:cubicBezTo>
                    <a:pt x="61" y="59"/>
                    <a:pt x="61" y="57"/>
                    <a:pt x="61" y="54"/>
                  </a:cubicBezTo>
                  <a:cubicBezTo>
                    <a:pt x="61" y="41"/>
                    <a:pt x="71" y="31"/>
                    <a:pt x="84" y="31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sp>
        <p:nvSpPr>
          <p:cNvPr id="21507" name="TextBox 13"/>
          <p:cNvSpPr txBox="1">
            <a:spLocks noChangeArrowheads="1"/>
          </p:cNvSpPr>
          <p:nvPr/>
        </p:nvSpPr>
        <p:spPr bwMode="auto">
          <a:xfrm>
            <a:off x="4772025" y="2963863"/>
            <a:ext cx="56642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4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单击添加第四部分文字</a:t>
            </a:r>
            <a:endParaRPr lang="en-US" altLang="zh-CN" sz="4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08" name="文本框 13"/>
          <p:cNvSpPr txBox="1">
            <a:spLocks noChangeArrowheads="1"/>
          </p:cNvSpPr>
          <p:nvPr/>
        </p:nvSpPr>
        <p:spPr bwMode="auto">
          <a:xfrm>
            <a:off x="4772025" y="3641725"/>
            <a:ext cx="58086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2531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24"/>
          <p:cNvSpPr>
            <a:spLocks noChangeArrowheads="1"/>
          </p:cNvSpPr>
          <p:nvPr/>
        </p:nvSpPr>
        <p:spPr bwMode="auto">
          <a:xfrm>
            <a:off x="9209088" y="3335338"/>
            <a:ext cx="379412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3" name="Oval 21"/>
          <p:cNvSpPr>
            <a:spLocks noChangeArrowheads="1"/>
          </p:cNvSpPr>
          <p:nvPr/>
        </p:nvSpPr>
        <p:spPr bwMode="auto">
          <a:xfrm>
            <a:off x="7545388" y="3335338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4" name="Oval 18"/>
          <p:cNvSpPr>
            <a:spLocks noChangeArrowheads="1"/>
          </p:cNvSpPr>
          <p:nvPr/>
        </p:nvSpPr>
        <p:spPr bwMode="auto">
          <a:xfrm>
            <a:off x="5872163" y="3335338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5" name="Oval 14"/>
          <p:cNvSpPr>
            <a:spLocks noChangeArrowheads="1"/>
          </p:cNvSpPr>
          <p:nvPr/>
        </p:nvSpPr>
        <p:spPr bwMode="auto">
          <a:xfrm>
            <a:off x="4210050" y="3335338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6" name="Oval 6"/>
          <p:cNvSpPr>
            <a:spLocks noChangeArrowheads="1"/>
          </p:cNvSpPr>
          <p:nvPr/>
        </p:nvSpPr>
        <p:spPr bwMode="auto">
          <a:xfrm>
            <a:off x="2541588" y="3335338"/>
            <a:ext cx="3810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7" name="Down Arrow Callout 27"/>
          <p:cNvSpPr>
            <a:spLocks noChangeArrowheads="1"/>
          </p:cNvSpPr>
          <p:nvPr/>
        </p:nvSpPr>
        <p:spPr bwMode="auto">
          <a:xfrm>
            <a:off x="2325688" y="2352675"/>
            <a:ext cx="811212" cy="960438"/>
          </a:xfrm>
          <a:prstGeom prst="downArrowCallout">
            <a:avLst>
              <a:gd name="adj1" fmla="val 35935"/>
              <a:gd name="adj2" fmla="val 12500"/>
              <a:gd name="adj3" fmla="val 21251"/>
              <a:gd name="adj4" fmla="val 8203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8" name="Down Arrow Callout 29"/>
          <p:cNvSpPr>
            <a:spLocks noChangeArrowheads="1"/>
          </p:cNvSpPr>
          <p:nvPr/>
        </p:nvSpPr>
        <p:spPr bwMode="auto">
          <a:xfrm flipV="1">
            <a:off x="3986213" y="3740150"/>
            <a:ext cx="811212" cy="962025"/>
          </a:xfrm>
          <a:prstGeom prst="downArrowCallout">
            <a:avLst>
              <a:gd name="adj1" fmla="val 35935"/>
              <a:gd name="adj2" fmla="val 12500"/>
              <a:gd name="adj3" fmla="val 21248"/>
              <a:gd name="adj4" fmla="val 8206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39" name="Down Arrow Callout 31"/>
          <p:cNvSpPr>
            <a:spLocks noChangeArrowheads="1"/>
          </p:cNvSpPr>
          <p:nvPr/>
        </p:nvSpPr>
        <p:spPr bwMode="auto">
          <a:xfrm>
            <a:off x="5656263" y="2352675"/>
            <a:ext cx="811212" cy="960438"/>
          </a:xfrm>
          <a:prstGeom prst="downArrowCallout">
            <a:avLst>
              <a:gd name="adj1" fmla="val 35935"/>
              <a:gd name="adj2" fmla="val 12500"/>
              <a:gd name="adj3" fmla="val 21251"/>
              <a:gd name="adj4" fmla="val 8203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0" name="Down Arrow Callout 32"/>
          <p:cNvSpPr>
            <a:spLocks noChangeArrowheads="1"/>
          </p:cNvSpPr>
          <p:nvPr/>
        </p:nvSpPr>
        <p:spPr bwMode="auto">
          <a:xfrm flipV="1">
            <a:off x="7321550" y="3740150"/>
            <a:ext cx="811213" cy="962025"/>
          </a:xfrm>
          <a:prstGeom prst="downArrowCallout">
            <a:avLst>
              <a:gd name="adj1" fmla="val 35935"/>
              <a:gd name="adj2" fmla="val 12500"/>
              <a:gd name="adj3" fmla="val 21248"/>
              <a:gd name="adj4" fmla="val 8206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1" name="Down Arrow Callout 34"/>
          <p:cNvSpPr>
            <a:spLocks noChangeArrowheads="1"/>
          </p:cNvSpPr>
          <p:nvPr/>
        </p:nvSpPr>
        <p:spPr bwMode="auto">
          <a:xfrm>
            <a:off x="8993188" y="2352675"/>
            <a:ext cx="811212" cy="960438"/>
          </a:xfrm>
          <a:prstGeom prst="downArrowCallout">
            <a:avLst>
              <a:gd name="adj1" fmla="val 35935"/>
              <a:gd name="adj2" fmla="val 12500"/>
              <a:gd name="adj3" fmla="val 21251"/>
              <a:gd name="adj4" fmla="val 8203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3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2" name="Freeform 90"/>
          <p:cNvSpPr>
            <a:spLocks noEditPoints="1"/>
          </p:cNvSpPr>
          <p:nvPr/>
        </p:nvSpPr>
        <p:spPr bwMode="auto">
          <a:xfrm>
            <a:off x="7504113" y="4081463"/>
            <a:ext cx="447675" cy="446087"/>
          </a:xfrm>
          <a:custGeom>
            <a:avLst/>
            <a:gdLst>
              <a:gd name="T0" fmla="*/ 280252 w 123"/>
              <a:gd name="T1" fmla="*/ 50774 h 123"/>
              <a:gd name="T2" fmla="*/ 185621 w 123"/>
              <a:gd name="T3" fmla="*/ 123309 h 123"/>
              <a:gd name="T4" fmla="*/ 0 w 123"/>
              <a:gd name="T5" fmla="*/ 195843 h 123"/>
              <a:gd name="T6" fmla="*/ 83712 w 123"/>
              <a:gd name="T7" fmla="*/ 290138 h 123"/>
              <a:gd name="T8" fmla="*/ 112829 w 123"/>
              <a:gd name="T9" fmla="*/ 446087 h 123"/>
              <a:gd name="T10" fmla="*/ 196540 w 123"/>
              <a:gd name="T11" fmla="*/ 417073 h 123"/>
              <a:gd name="T12" fmla="*/ 181982 w 123"/>
              <a:gd name="T13" fmla="*/ 373553 h 123"/>
              <a:gd name="T14" fmla="*/ 181982 w 123"/>
              <a:gd name="T15" fmla="*/ 275631 h 123"/>
              <a:gd name="T16" fmla="*/ 185621 w 123"/>
              <a:gd name="T17" fmla="*/ 268378 h 123"/>
              <a:gd name="T18" fmla="*/ 189261 w 123"/>
              <a:gd name="T19" fmla="*/ 264751 h 123"/>
              <a:gd name="T20" fmla="*/ 192901 w 123"/>
              <a:gd name="T21" fmla="*/ 264751 h 123"/>
              <a:gd name="T22" fmla="*/ 280252 w 123"/>
              <a:gd name="T23" fmla="*/ 340912 h 123"/>
              <a:gd name="T24" fmla="*/ 447675 w 123"/>
              <a:gd name="T25" fmla="*/ 195843 h 123"/>
              <a:gd name="T26" fmla="*/ 280252 w 123"/>
              <a:gd name="T27" fmla="*/ 195843 h 123"/>
              <a:gd name="T28" fmla="*/ 320288 w 123"/>
              <a:gd name="T29" fmla="*/ 152322 h 123"/>
              <a:gd name="T30" fmla="*/ 320288 w 123"/>
              <a:gd name="T31" fmla="*/ 235737 h 123"/>
              <a:gd name="T32" fmla="*/ 280252 w 123"/>
              <a:gd name="T33" fmla="*/ 195843 h 123"/>
              <a:gd name="T34" fmla="*/ 54595 w 123"/>
              <a:gd name="T35" fmla="*/ 152322 h 123"/>
              <a:gd name="T36" fmla="*/ 138306 w 123"/>
              <a:gd name="T37" fmla="*/ 195843 h 123"/>
              <a:gd name="T38" fmla="*/ 54595 w 123"/>
              <a:gd name="T39" fmla="*/ 235737 h 123"/>
              <a:gd name="T40" fmla="*/ 167423 w 123"/>
              <a:gd name="T41" fmla="*/ 417073 h 123"/>
              <a:gd name="T42" fmla="*/ 112829 w 123"/>
              <a:gd name="T43" fmla="*/ 290138 h 123"/>
              <a:gd name="T44" fmla="*/ 112829 w 123"/>
              <a:gd name="T45" fmla="*/ 264751 h 123"/>
              <a:gd name="T46" fmla="*/ 156504 w 123"/>
              <a:gd name="T47" fmla="*/ 264751 h 123"/>
              <a:gd name="T48" fmla="*/ 152865 w 123"/>
              <a:gd name="T49" fmla="*/ 373553 h 123"/>
              <a:gd name="T50" fmla="*/ 167423 w 123"/>
              <a:gd name="T51" fmla="*/ 406193 h 123"/>
              <a:gd name="T52" fmla="*/ 185621 w 123"/>
              <a:gd name="T53" fmla="*/ 235737 h 123"/>
              <a:gd name="T54" fmla="*/ 181982 w 123"/>
              <a:gd name="T55" fmla="*/ 235737 h 123"/>
              <a:gd name="T56" fmla="*/ 181982 w 123"/>
              <a:gd name="T57" fmla="*/ 152322 h 123"/>
              <a:gd name="T58" fmla="*/ 258414 w 123"/>
              <a:gd name="T59" fmla="*/ 123309 h 123"/>
              <a:gd name="T60" fmla="*/ 258414 w 123"/>
              <a:gd name="T61" fmla="*/ 264751 h 123"/>
              <a:gd name="T62" fmla="*/ 349405 w 123"/>
              <a:gd name="T63" fmla="*/ 362672 h 123"/>
              <a:gd name="T64" fmla="*/ 320288 w 123"/>
              <a:gd name="T65" fmla="*/ 264751 h 123"/>
              <a:gd name="T66" fmla="*/ 320288 w 123"/>
              <a:gd name="T67" fmla="*/ 123309 h 123"/>
              <a:gd name="T68" fmla="*/ 349405 w 123"/>
              <a:gd name="T69" fmla="*/ 29014 h 123"/>
              <a:gd name="T70" fmla="*/ 349405 w 123"/>
              <a:gd name="T71" fmla="*/ 362672 h 123"/>
              <a:gd name="T72" fmla="*/ 349405 w 123"/>
              <a:gd name="T73" fmla="*/ 362672 h 1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3" h="123">
                <a:moveTo>
                  <a:pt x="96" y="0"/>
                </a:moveTo>
                <a:cubicBezTo>
                  <a:pt x="88" y="0"/>
                  <a:pt x="82" y="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1" y="26"/>
                  <a:pt x="61" y="34"/>
                  <a:pt x="51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7" y="34"/>
                  <a:pt x="0" y="43"/>
                  <a:pt x="0" y="54"/>
                </a:cubicBezTo>
                <a:cubicBezTo>
                  <a:pt x="0" y="64"/>
                  <a:pt x="7" y="73"/>
                  <a:pt x="15" y="73"/>
                </a:cubicBezTo>
                <a:cubicBezTo>
                  <a:pt x="20" y="73"/>
                  <a:pt x="23" y="76"/>
                  <a:pt x="23" y="80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23" y="119"/>
                  <a:pt x="26" y="123"/>
                  <a:pt x="31" y="123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50" y="123"/>
                  <a:pt x="54" y="119"/>
                  <a:pt x="54" y="115"/>
                </a:cubicBezTo>
                <a:cubicBezTo>
                  <a:pt x="54" y="111"/>
                  <a:pt x="54" y="111"/>
                  <a:pt x="54" y="111"/>
                </a:cubicBezTo>
                <a:cubicBezTo>
                  <a:pt x="54" y="107"/>
                  <a:pt x="50" y="106"/>
                  <a:pt x="50" y="103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6"/>
                  <a:pt x="50" y="75"/>
                  <a:pt x="50" y="75"/>
                </a:cubicBezTo>
                <a:cubicBezTo>
                  <a:pt x="50" y="75"/>
                  <a:pt x="51" y="75"/>
                  <a:pt x="51" y="74"/>
                </a:cubicBezTo>
                <a:cubicBezTo>
                  <a:pt x="51" y="74"/>
                  <a:pt x="51" y="74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3" y="73"/>
                  <a:pt x="53" y="73"/>
                </a:cubicBezTo>
                <a:cubicBezTo>
                  <a:pt x="63" y="74"/>
                  <a:pt x="71" y="82"/>
                  <a:pt x="77" y="94"/>
                </a:cubicBezTo>
                <a:cubicBezTo>
                  <a:pt x="77" y="94"/>
                  <a:pt x="77" y="94"/>
                  <a:pt x="77" y="94"/>
                </a:cubicBezTo>
                <a:cubicBezTo>
                  <a:pt x="82" y="102"/>
                  <a:pt x="88" y="107"/>
                  <a:pt x="96" y="107"/>
                </a:cubicBezTo>
                <a:cubicBezTo>
                  <a:pt x="114" y="107"/>
                  <a:pt x="123" y="80"/>
                  <a:pt x="123" y="54"/>
                </a:cubicBezTo>
                <a:cubicBezTo>
                  <a:pt x="123" y="27"/>
                  <a:pt x="114" y="0"/>
                  <a:pt x="96" y="0"/>
                </a:cubicBezTo>
                <a:close/>
                <a:moveTo>
                  <a:pt x="77" y="54"/>
                </a:moveTo>
                <a:cubicBezTo>
                  <a:pt x="77" y="50"/>
                  <a:pt x="77" y="46"/>
                  <a:pt x="77" y="42"/>
                </a:cubicBezTo>
                <a:cubicBezTo>
                  <a:pt x="88" y="42"/>
                  <a:pt x="88" y="42"/>
                  <a:pt x="88" y="42"/>
                </a:cubicBezTo>
                <a:cubicBezTo>
                  <a:pt x="92" y="42"/>
                  <a:pt x="96" y="47"/>
                  <a:pt x="96" y="54"/>
                </a:cubicBezTo>
                <a:cubicBezTo>
                  <a:pt x="96" y="60"/>
                  <a:pt x="92" y="65"/>
                  <a:pt x="88" y="65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1"/>
                  <a:pt x="77" y="58"/>
                  <a:pt x="77" y="54"/>
                </a:cubicBezTo>
                <a:close/>
                <a:moveTo>
                  <a:pt x="8" y="54"/>
                </a:moveTo>
                <a:cubicBezTo>
                  <a:pt x="8" y="47"/>
                  <a:pt x="11" y="42"/>
                  <a:pt x="15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45"/>
                  <a:pt x="38" y="49"/>
                  <a:pt x="38" y="54"/>
                </a:cubicBezTo>
                <a:cubicBezTo>
                  <a:pt x="38" y="58"/>
                  <a:pt x="40" y="62"/>
                  <a:pt x="42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1" y="65"/>
                  <a:pt x="8" y="60"/>
                  <a:pt x="8" y="54"/>
                </a:cubicBezTo>
                <a:close/>
                <a:moveTo>
                  <a:pt x="46" y="115"/>
                </a:moveTo>
                <a:cubicBezTo>
                  <a:pt x="31" y="115"/>
                  <a:pt x="31" y="115"/>
                  <a:pt x="31" y="115"/>
                </a:cubicBezTo>
                <a:cubicBezTo>
                  <a:pt x="31" y="80"/>
                  <a:pt x="31" y="80"/>
                  <a:pt x="31" y="80"/>
                </a:cubicBezTo>
                <a:cubicBezTo>
                  <a:pt x="31" y="78"/>
                  <a:pt x="30" y="75"/>
                  <a:pt x="2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43" y="73"/>
                  <a:pt x="43" y="73"/>
                  <a:pt x="43" y="73"/>
                </a:cubicBezTo>
                <a:cubicBezTo>
                  <a:pt x="42" y="74"/>
                  <a:pt x="42" y="75"/>
                  <a:pt x="42" y="77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7"/>
                  <a:pt x="44" y="110"/>
                  <a:pt x="46" y="111"/>
                </a:cubicBezTo>
                <a:cubicBezTo>
                  <a:pt x="46" y="111"/>
                  <a:pt x="46" y="111"/>
                  <a:pt x="46" y="112"/>
                </a:cubicBezTo>
                <a:lnTo>
                  <a:pt x="46" y="115"/>
                </a:lnTo>
                <a:close/>
                <a:moveTo>
                  <a:pt x="51" y="65"/>
                </a:moveTo>
                <a:cubicBezTo>
                  <a:pt x="50" y="65"/>
                  <a:pt x="50" y="65"/>
                  <a:pt x="50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6" y="65"/>
                  <a:pt x="42" y="60"/>
                  <a:pt x="42" y="54"/>
                </a:cubicBezTo>
                <a:cubicBezTo>
                  <a:pt x="42" y="47"/>
                  <a:pt x="46" y="42"/>
                  <a:pt x="50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8" y="42"/>
                  <a:pt x="65" y="39"/>
                  <a:pt x="71" y="34"/>
                </a:cubicBezTo>
                <a:cubicBezTo>
                  <a:pt x="70" y="40"/>
                  <a:pt x="69" y="47"/>
                  <a:pt x="69" y="54"/>
                </a:cubicBezTo>
                <a:cubicBezTo>
                  <a:pt x="69" y="60"/>
                  <a:pt x="70" y="67"/>
                  <a:pt x="71" y="73"/>
                </a:cubicBezTo>
                <a:cubicBezTo>
                  <a:pt x="65" y="68"/>
                  <a:pt x="58" y="65"/>
                  <a:pt x="51" y="65"/>
                </a:cubicBezTo>
                <a:close/>
                <a:moveTo>
                  <a:pt x="96" y="100"/>
                </a:moveTo>
                <a:cubicBezTo>
                  <a:pt x="88" y="100"/>
                  <a:pt x="82" y="89"/>
                  <a:pt x="79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97" y="73"/>
                  <a:pt x="104" y="64"/>
                  <a:pt x="104" y="54"/>
                </a:cubicBezTo>
                <a:cubicBezTo>
                  <a:pt x="104" y="43"/>
                  <a:pt x="97" y="34"/>
                  <a:pt x="88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82" y="19"/>
                  <a:pt x="88" y="8"/>
                  <a:pt x="96" y="8"/>
                </a:cubicBezTo>
                <a:cubicBezTo>
                  <a:pt x="107" y="8"/>
                  <a:pt x="115" y="28"/>
                  <a:pt x="115" y="54"/>
                </a:cubicBezTo>
                <a:cubicBezTo>
                  <a:pt x="115" y="79"/>
                  <a:pt x="107" y="100"/>
                  <a:pt x="96" y="100"/>
                </a:cubicBezTo>
                <a:close/>
                <a:moveTo>
                  <a:pt x="96" y="100"/>
                </a:moveTo>
                <a:cubicBezTo>
                  <a:pt x="96" y="100"/>
                  <a:pt x="96" y="100"/>
                  <a:pt x="96" y="10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pic>
        <p:nvPicPr>
          <p:cNvPr id="22543" name="Group 4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4084638"/>
            <a:ext cx="4445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Group 46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3" y="2541588"/>
            <a:ext cx="488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5" name="Freeform 131"/>
          <p:cNvSpPr>
            <a:spLocks noEditPoints="1"/>
          </p:cNvSpPr>
          <p:nvPr/>
        </p:nvSpPr>
        <p:spPr bwMode="auto">
          <a:xfrm>
            <a:off x="2505075" y="2533650"/>
            <a:ext cx="454025" cy="427038"/>
          </a:xfrm>
          <a:custGeom>
            <a:avLst/>
            <a:gdLst>
              <a:gd name="T0" fmla="*/ 409730 w 123"/>
              <a:gd name="T1" fmla="*/ 0 h 115"/>
              <a:gd name="T2" fmla="*/ 44295 w 123"/>
              <a:gd name="T3" fmla="*/ 0 h 115"/>
              <a:gd name="T4" fmla="*/ 0 w 123"/>
              <a:gd name="T5" fmla="*/ 44560 h 115"/>
              <a:gd name="T6" fmla="*/ 0 w 123"/>
              <a:gd name="T7" fmla="*/ 326777 h 115"/>
              <a:gd name="T8" fmla="*/ 44295 w 123"/>
              <a:gd name="T9" fmla="*/ 371337 h 115"/>
              <a:gd name="T10" fmla="*/ 184563 w 123"/>
              <a:gd name="T11" fmla="*/ 371337 h 115"/>
              <a:gd name="T12" fmla="*/ 184563 w 123"/>
              <a:gd name="T13" fmla="*/ 386191 h 115"/>
              <a:gd name="T14" fmla="*/ 95973 w 123"/>
              <a:gd name="T15" fmla="*/ 401044 h 115"/>
              <a:gd name="T16" fmla="*/ 84899 w 123"/>
              <a:gd name="T17" fmla="*/ 412185 h 115"/>
              <a:gd name="T18" fmla="*/ 99664 w 123"/>
              <a:gd name="T19" fmla="*/ 427038 h 115"/>
              <a:gd name="T20" fmla="*/ 354361 w 123"/>
              <a:gd name="T21" fmla="*/ 427038 h 115"/>
              <a:gd name="T22" fmla="*/ 369126 w 123"/>
              <a:gd name="T23" fmla="*/ 412185 h 115"/>
              <a:gd name="T24" fmla="*/ 358052 w 123"/>
              <a:gd name="T25" fmla="*/ 401044 h 115"/>
              <a:gd name="T26" fmla="*/ 269462 w 123"/>
              <a:gd name="T27" fmla="*/ 386191 h 115"/>
              <a:gd name="T28" fmla="*/ 269462 w 123"/>
              <a:gd name="T29" fmla="*/ 371337 h 115"/>
              <a:gd name="T30" fmla="*/ 409730 w 123"/>
              <a:gd name="T31" fmla="*/ 371337 h 115"/>
              <a:gd name="T32" fmla="*/ 454025 w 123"/>
              <a:gd name="T33" fmla="*/ 326777 h 115"/>
              <a:gd name="T34" fmla="*/ 454025 w 123"/>
              <a:gd name="T35" fmla="*/ 44560 h 115"/>
              <a:gd name="T36" fmla="*/ 409730 w 123"/>
              <a:gd name="T37" fmla="*/ 0 h 115"/>
              <a:gd name="T38" fmla="*/ 424495 w 123"/>
              <a:gd name="T39" fmla="*/ 326777 h 115"/>
              <a:gd name="T40" fmla="*/ 409730 w 123"/>
              <a:gd name="T41" fmla="*/ 341630 h 115"/>
              <a:gd name="T42" fmla="*/ 44295 w 123"/>
              <a:gd name="T43" fmla="*/ 341630 h 115"/>
              <a:gd name="T44" fmla="*/ 29530 w 123"/>
              <a:gd name="T45" fmla="*/ 326777 h 115"/>
              <a:gd name="T46" fmla="*/ 29530 w 123"/>
              <a:gd name="T47" fmla="*/ 44560 h 115"/>
              <a:gd name="T48" fmla="*/ 44295 w 123"/>
              <a:gd name="T49" fmla="*/ 29707 h 115"/>
              <a:gd name="T50" fmla="*/ 409730 w 123"/>
              <a:gd name="T51" fmla="*/ 29707 h 115"/>
              <a:gd name="T52" fmla="*/ 424495 w 123"/>
              <a:gd name="T53" fmla="*/ 44560 h 115"/>
              <a:gd name="T54" fmla="*/ 424495 w 123"/>
              <a:gd name="T55" fmla="*/ 326777 h 115"/>
              <a:gd name="T56" fmla="*/ 383891 w 123"/>
              <a:gd name="T57" fmla="*/ 55701 h 115"/>
              <a:gd name="T58" fmla="*/ 70134 w 123"/>
              <a:gd name="T59" fmla="*/ 55701 h 115"/>
              <a:gd name="T60" fmla="*/ 59060 w 123"/>
              <a:gd name="T61" fmla="*/ 70554 h 115"/>
              <a:gd name="T62" fmla="*/ 59060 w 123"/>
              <a:gd name="T63" fmla="*/ 271076 h 115"/>
              <a:gd name="T64" fmla="*/ 70134 w 123"/>
              <a:gd name="T65" fmla="*/ 285930 h 115"/>
              <a:gd name="T66" fmla="*/ 383891 w 123"/>
              <a:gd name="T67" fmla="*/ 285930 h 115"/>
              <a:gd name="T68" fmla="*/ 398656 w 123"/>
              <a:gd name="T69" fmla="*/ 271076 h 115"/>
              <a:gd name="T70" fmla="*/ 398656 w 123"/>
              <a:gd name="T71" fmla="*/ 70554 h 115"/>
              <a:gd name="T72" fmla="*/ 383891 w 123"/>
              <a:gd name="T73" fmla="*/ 55701 h 115"/>
              <a:gd name="T74" fmla="*/ 383891 w 123"/>
              <a:gd name="T75" fmla="*/ 271076 h 115"/>
              <a:gd name="T76" fmla="*/ 70134 w 123"/>
              <a:gd name="T77" fmla="*/ 271076 h 115"/>
              <a:gd name="T78" fmla="*/ 70134 w 123"/>
              <a:gd name="T79" fmla="*/ 70554 h 115"/>
              <a:gd name="T80" fmla="*/ 383891 w 123"/>
              <a:gd name="T81" fmla="*/ 70554 h 115"/>
              <a:gd name="T82" fmla="*/ 383891 w 123"/>
              <a:gd name="T83" fmla="*/ 271076 h 115"/>
              <a:gd name="T84" fmla="*/ 383891 w 123"/>
              <a:gd name="T85" fmla="*/ 271076 h 115"/>
              <a:gd name="T86" fmla="*/ 383891 w 123"/>
              <a:gd name="T87" fmla="*/ 271076 h 1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2546" name="Freeform 153"/>
          <p:cNvSpPr>
            <a:spLocks noEditPoints="1"/>
          </p:cNvSpPr>
          <p:nvPr/>
        </p:nvSpPr>
        <p:spPr bwMode="auto">
          <a:xfrm>
            <a:off x="9186863" y="2532063"/>
            <a:ext cx="423862" cy="430212"/>
          </a:xfrm>
          <a:custGeom>
            <a:avLst/>
            <a:gdLst>
              <a:gd name="T0" fmla="*/ 0 w 118"/>
              <a:gd name="T1" fmla="*/ 213298 h 119"/>
              <a:gd name="T2" fmla="*/ 423862 w 118"/>
              <a:gd name="T3" fmla="*/ 213298 h 119"/>
              <a:gd name="T4" fmla="*/ 398718 w 118"/>
              <a:gd name="T5" fmla="*/ 206068 h 119"/>
              <a:gd name="T6" fmla="*/ 298140 w 118"/>
              <a:gd name="T7" fmla="*/ 119302 h 119"/>
              <a:gd name="T8" fmla="*/ 398718 w 118"/>
              <a:gd name="T9" fmla="*/ 206068 h 119"/>
              <a:gd name="T10" fmla="*/ 147274 w 118"/>
              <a:gd name="T11" fmla="*/ 328986 h 119"/>
              <a:gd name="T12" fmla="*/ 204747 w 118"/>
              <a:gd name="T13" fmla="*/ 401290 h 119"/>
              <a:gd name="T14" fmla="*/ 219115 w 118"/>
              <a:gd name="T15" fmla="*/ 28922 h 119"/>
              <a:gd name="T16" fmla="*/ 219115 w 118"/>
              <a:gd name="T17" fmla="*/ 122918 h 119"/>
              <a:gd name="T18" fmla="*/ 219115 w 118"/>
              <a:gd name="T19" fmla="*/ 28922 h 119"/>
              <a:gd name="T20" fmla="*/ 341245 w 118"/>
              <a:gd name="T21" fmla="*/ 79535 h 119"/>
              <a:gd name="T22" fmla="*/ 240667 w 118"/>
              <a:gd name="T23" fmla="*/ 28922 h 119"/>
              <a:gd name="T24" fmla="*/ 204747 w 118"/>
              <a:gd name="T25" fmla="*/ 122918 h 119"/>
              <a:gd name="T26" fmla="*/ 204747 w 118"/>
              <a:gd name="T27" fmla="*/ 28922 h 119"/>
              <a:gd name="T28" fmla="*/ 129314 w 118"/>
              <a:gd name="T29" fmla="*/ 108457 h 119"/>
              <a:gd name="T30" fmla="*/ 179603 w 118"/>
              <a:gd name="T31" fmla="*/ 28922 h 119"/>
              <a:gd name="T32" fmla="*/ 136498 w 118"/>
              <a:gd name="T33" fmla="*/ 126533 h 119"/>
              <a:gd name="T34" fmla="*/ 204747 w 118"/>
              <a:gd name="T35" fmla="*/ 206068 h 119"/>
              <a:gd name="T36" fmla="*/ 136498 w 118"/>
              <a:gd name="T37" fmla="*/ 126533 h 119"/>
              <a:gd name="T38" fmla="*/ 204747 w 118"/>
              <a:gd name="T39" fmla="*/ 303679 h 119"/>
              <a:gd name="T40" fmla="*/ 122130 w 118"/>
              <a:gd name="T41" fmla="*/ 220529 h 119"/>
              <a:gd name="T42" fmla="*/ 179603 w 118"/>
              <a:gd name="T43" fmla="*/ 397675 h 119"/>
              <a:gd name="T44" fmla="*/ 136498 w 118"/>
              <a:gd name="T45" fmla="*/ 332601 h 119"/>
              <a:gd name="T46" fmla="*/ 219115 w 118"/>
              <a:gd name="T47" fmla="*/ 401290 h 119"/>
              <a:gd name="T48" fmla="*/ 276588 w 118"/>
              <a:gd name="T49" fmla="*/ 328986 h 119"/>
              <a:gd name="T50" fmla="*/ 219115 w 118"/>
              <a:gd name="T51" fmla="*/ 401290 h 119"/>
              <a:gd name="T52" fmla="*/ 334061 w 118"/>
              <a:gd name="T53" fmla="*/ 357907 h 119"/>
              <a:gd name="T54" fmla="*/ 287364 w 118"/>
              <a:gd name="T55" fmla="*/ 332601 h 119"/>
              <a:gd name="T56" fmla="*/ 219115 w 118"/>
              <a:gd name="T57" fmla="*/ 303679 h 119"/>
              <a:gd name="T58" fmla="*/ 301732 w 118"/>
              <a:gd name="T59" fmla="*/ 220529 h 119"/>
              <a:gd name="T60" fmla="*/ 219115 w 118"/>
              <a:gd name="T61" fmla="*/ 206068 h 119"/>
              <a:gd name="T62" fmla="*/ 287364 w 118"/>
              <a:gd name="T63" fmla="*/ 126533 h 119"/>
              <a:gd name="T64" fmla="*/ 219115 w 118"/>
              <a:gd name="T65" fmla="*/ 206068 h 119"/>
              <a:gd name="T66" fmla="*/ 125722 w 118"/>
              <a:gd name="T67" fmla="*/ 119302 h 119"/>
              <a:gd name="T68" fmla="*/ 25144 w 118"/>
              <a:gd name="T69" fmla="*/ 206068 h 119"/>
              <a:gd name="T70" fmla="*/ 25144 w 118"/>
              <a:gd name="T71" fmla="*/ 220529 h 119"/>
              <a:gd name="T72" fmla="*/ 129314 w 118"/>
              <a:gd name="T73" fmla="*/ 321755 h 119"/>
              <a:gd name="T74" fmla="*/ 25144 w 118"/>
              <a:gd name="T75" fmla="*/ 220529 h 119"/>
              <a:gd name="T76" fmla="*/ 294548 w 118"/>
              <a:gd name="T77" fmla="*/ 321755 h 119"/>
              <a:gd name="T78" fmla="*/ 398718 w 118"/>
              <a:gd name="T79" fmla="*/ 220529 h 119"/>
              <a:gd name="T80" fmla="*/ 341245 w 118"/>
              <a:gd name="T81" fmla="*/ 347062 h 1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2547" name="TextBox 13"/>
          <p:cNvSpPr txBox="1">
            <a:spLocks noChangeArrowheads="1"/>
          </p:cNvSpPr>
          <p:nvPr/>
        </p:nvSpPr>
        <p:spPr bwMode="auto">
          <a:xfrm>
            <a:off x="2325688" y="3835400"/>
            <a:ext cx="8556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8" name="TextBox 13"/>
          <p:cNvSpPr txBox="1">
            <a:spLocks noChangeArrowheads="1"/>
          </p:cNvSpPr>
          <p:nvPr/>
        </p:nvSpPr>
        <p:spPr bwMode="auto">
          <a:xfrm>
            <a:off x="2006600" y="4132263"/>
            <a:ext cx="14716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49" name="TextBox 13"/>
          <p:cNvSpPr txBox="1">
            <a:spLocks noChangeArrowheads="1"/>
          </p:cNvSpPr>
          <p:nvPr/>
        </p:nvSpPr>
        <p:spPr bwMode="auto">
          <a:xfrm>
            <a:off x="3984625" y="2708275"/>
            <a:ext cx="855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0" name="TextBox 13"/>
          <p:cNvSpPr txBox="1">
            <a:spLocks noChangeArrowheads="1"/>
          </p:cNvSpPr>
          <p:nvPr/>
        </p:nvSpPr>
        <p:spPr bwMode="auto">
          <a:xfrm>
            <a:off x="3665538" y="3005138"/>
            <a:ext cx="147161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1" name="TextBox 13"/>
          <p:cNvSpPr txBox="1">
            <a:spLocks noChangeArrowheads="1"/>
          </p:cNvSpPr>
          <p:nvPr/>
        </p:nvSpPr>
        <p:spPr bwMode="auto">
          <a:xfrm>
            <a:off x="7318375" y="2708275"/>
            <a:ext cx="855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2" name="TextBox 13"/>
          <p:cNvSpPr txBox="1">
            <a:spLocks noChangeArrowheads="1"/>
          </p:cNvSpPr>
          <p:nvPr/>
        </p:nvSpPr>
        <p:spPr bwMode="auto">
          <a:xfrm>
            <a:off x="6999288" y="3005138"/>
            <a:ext cx="147161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3" name="TextBox 13"/>
          <p:cNvSpPr txBox="1">
            <a:spLocks noChangeArrowheads="1"/>
          </p:cNvSpPr>
          <p:nvPr/>
        </p:nvSpPr>
        <p:spPr bwMode="auto">
          <a:xfrm>
            <a:off x="5656263" y="3835400"/>
            <a:ext cx="854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4" name="TextBox 13"/>
          <p:cNvSpPr txBox="1">
            <a:spLocks noChangeArrowheads="1"/>
          </p:cNvSpPr>
          <p:nvPr/>
        </p:nvSpPr>
        <p:spPr bwMode="auto">
          <a:xfrm>
            <a:off x="5335588" y="4132263"/>
            <a:ext cx="14716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5" name="TextBox 13"/>
          <p:cNvSpPr txBox="1">
            <a:spLocks noChangeArrowheads="1"/>
          </p:cNvSpPr>
          <p:nvPr/>
        </p:nvSpPr>
        <p:spPr bwMode="auto">
          <a:xfrm>
            <a:off x="8993188" y="3835400"/>
            <a:ext cx="854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556" name="TextBox 13"/>
          <p:cNvSpPr txBox="1">
            <a:spLocks noChangeArrowheads="1"/>
          </p:cNvSpPr>
          <p:nvPr/>
        </p:nvSpPr>
        <p:spPr bwMode="auto">
          <a:xfrm>
            <a:off x="8674100" y="4132263"/>
            <a:ext cx="14716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35"/>
          <p:cNvSpPr txBox="1">
            <a:spLocks noChangeArrowheads="1"/>
          </p:cNvSpPr>
          <p:nvPr/>
        </p:nvSpPr>
        <p:spPr bwMode="auto">
          <a:xfrm>
            <a:off x="342900" y="147638"/>
            <a:ext cx="1958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Freeform 5"/>
          <p:cNvSpPr/>
          <p:nvPr/>
        </p:nvSpPr>
        <p:spPr bwMode="auto">
          <a:xfrm>
            <a:off x="3697288" y="4967288"/>
            <a:ext cx="561975" cy="361950"/>
          </a:xfrm>
          <a:custGeom>
            <a:avLst/>
            <a:gdLst>
              <a:gd name="T0" fmla="*/ 561975 w 366"/>
              <a:gd name="T1" fmla="*/ 58280 h 236"/>
              <a:gd name="T2" fmla="*/ 483667 w 366"/>
              <a:gd name="T3" fmla="*/ 130363 h 236"/>
              <a:gd name="T4" fmla="*/ 386934 w 366"/>
              <a:gd name="T5" fmla="*/ 213182 h 236"/>
              <a:gd name="T6" fmla="*/ 204215 w 366"/>
              <a:gd name="T7" fmla="*/ 361950 h 236"/>
              <a:gd name="T8" fmla="*/ 139726 w 366"/>
              <a:gd name="T9" fmla="*/ 288333 h 236"/>
              <a:gd name="T10" fmla="*/ 0 w 366"/>
              <a:gd name="T11" fmla="*/ 239255 h 236"/>
              <a:gd name="T12" fmla="*/ 125907 w 366"/>
              <a:gd name="T13" fmla="*/ 164104 h 236"/>
              <a:gd name="T14" fmla="*/ 264098 w 366"/>
              <a:gd name="T15" fmla="*/ 72083 h 236"/>
              <a:gd name="T16" fmla="*/ 409965 w 366"/>
              <a:gd name="T17" fmla="*/ 3067 h 236"/>
              <a:gd name="T18" fmla="*/ 561975 w 366"/>
              <a:gd name="T19" fmla="*/ 58280 h 2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6" h="236">
                <a:moveTo>
                  <a:pt x="366" y="38"/>
                </a:moveTo>
                <a:cubicBezTo>
                  <a:pt x="351" y="55"/>
                  <a:pt x="332" y="69"/>
                  <a:pt x="315" y="85"/>
                </a:cubicBezTo>
                <a:cubicBezTo>
                  <a:pt x="295" y="103"/>
                  <a:pt x="274" y="121"/>
                  <a:pt x="252" y="139"/>
                </a:cubicBezTo>
                <a:cubicBezTo>
                  <a:pt x="213" y="172"/>
                  <a:pt x="173" y="204"/>
                  <a:pt x="133" y="236"/>
                </a:cubicBezTo>
                <a:cubicBezTo>
                  <a:pt x="125" y="216"/>
                  <a:pt x="109" y="199"/>
                  <a:pt x="91" y="188"/>
                </a:cubicBezTo>
                <a:cubicBezTo>
                  <a:pt x="65" y="170"/>
                  <a:pt x="33" y="161"/>
                  <a:pt x="0" y="156"/>
                </a:cubicBezTo>
                <a:cubicBezTo>
                  <a:pt x="20" y="131"/>
                  <a:pt x="54" y="120"/>
                  <a:pt x="82" y="107"/>
                </a:cubicBezTo>
                <a:cubicBezTo>
                  <a:pt x="116" y="92"/>
                  <a:pt x="143" y="69"/>
                  <a:pt x="172" y="47"/>
                </a:cubicBezTo>
                <a:cubicBezTo>
                  <a:pt x="200" y="25"/>
                  <a:pt x="231" y="5"/>
                  <a:pt x="267" y="2"/>
                </a:cubicBezTo>
                <a:cubicBezTo>
                  <a:pt x="302" y="0"/>
                  <a:pt x="344" y="10"/>
                  <a:pt x="366" y="38"/>
                </a:cubicBezTo>
              </a:path>
            </a:pathLst>
          </a:custGeom>
          <a:solidFill>
            <a:srgbClr val="EFC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0" name="Freeform 6"/>
          <p:cNvSpPr/>
          <p:nvPr/>
        </p:nvSpPr>
        <p:spPr bwMode="auto">
          <a:xfrm>
            <a:off x="3608388" y="4876800"/>
            <a:ext cx="585787" cy="327025"/>
          </a:xfrm>
          <a:custGeom>
            <a:avLst/>
            <a:gdLst>
              <a:gd name="T0" fmla="*/ 585787 w 381"/>
              <a:gd name="T1" fmla="*/ 40107 h 212"/>
              <a:gd name="T2" fmla="*/ 565800 w 381"/>
              <a:gd name="T3" fmla="*/ 75586 h 212"/>
              <a:gd name="T4" fmla="*/ 521212 w 381"/>
              <a:gd name="T5" fmla="*/ 70958 h 212"/>
              <a:gd name="T6" fmla="*/ 353625 w 381"/>
              <a:gd name="T7" fmla="*/ 132661 h 212"/>
              <a:gd name="T8" fmla="*/ 206025 w 381"/>
              <a:gd name="T9" fmla="*/ 234471 h 212"/>
              <a:gd name="T10" fmla="*/ 64575 w 381"/>
              <a:gd name="T11" fmla="*/ 327025 h 212"/>
              <a:gd name="T12" fmla="*/ 64575 w 381"/>
              <a:gd name="T13" fmla="*/ 327025 h 212"/>
              <a:gd name="T14" fmla="*/ 16912 w 381"/>
              <a:gd name="T15" fmla="*/ 323940 h 212"/>
              <a:gd name="T16" fmla="*/ 0 w 381"/>
              <a:gd name="T17" fmla="*/ 323940 h 212"/>
              <a:gd name="T18" fmla="*/ 129150 w 381"/>
              <a:gd name="T19" fmla="*/ 225215 h 212"/>
              <a:gd name="T20" fmla="*/ 275212 w 381"/>
              <a:gd name="T21" fmla="*/ 123406 h 212"/>
              <a:gd name="T22" fmla="*/ 427425 w 381"/>
              <a:gd name="T23" fmla="*/ 24681 h 212"/>
              <a:gd name="T24" fmla="*/ 585787 w 381"/>
              <a:gd name="T25" fmla="*/ 40107 h 2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1" h="212">
                <a:moveTo>
                  <a:pt x="381" y="26"/>
                </a:moveTo>
                <a:cubicBezTo>
                  <a:pt x="379" y="34"/>
                  <a:pt x="373" y="42"/>
                  <a:pt x="368" y="49"/>
                </a:cubicBezTo>
                <a:cubicBezTo>
                  <a:pt x="358" y="47"/>
                  <a:pt x="348" y="46"/>
                  <a:pt x="339" y="46"/>
                </a:cubicBezTo>
                <a:cubicBezTo>
                  <a:pt x="298" y="43"/>
                  <a:pt x="262" y="63"/>
                  <a:pt x="230" y="86"/>
                </a:cubicBezTo>
                <a:cubicBezTo>
                  <a:pt x="199" y="110"/>
                  <a:pt x="170" y="136"/>
                  <a:pt x="134" y="152"/>
                </a:cubicBezTo>
                <a:cubicBezTo>
                  <a:pt x="100" y="167"/>
                  <a:pt x="64" y="180"/>
                  <a:pt x="42" y="212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32" y="211"/>
                  <a:pt x="21" y="211"/>
                  <a:pt x="11" y="210"/>
                </a:cubicBezTo>
                <a:cubicBezTo>
                  <a:pt x="7" y="210"/>
                  <a:pt x="4" y="210"/>
                  <a:pt x="0" y="210"/>
                </a:cubicBezTo>
                <a:cubicBezTo>
                  <a:pt x="24" y="184"/>
                  <a:pt x="54" y="164"/>
                  <a:pt x="84" y="146"/>
                </a:cubicBezTo>
                <a:cubicBezTo>
                  <a:pt x="117" y="125"/>
                  <a:pt x="149" y="104"/>
                  <a:pt x="179" y="80"/>
                </a:cubicBezTo>
                <a:cubicBezTo>
                  <a:pt x="210" y="55"/>
                  <a:pt x="241" y="29"/>
                  <a:pt x="278" y="16"/>
                </a:cubicBezTo>
                <a:cubicBezTo>
                  <a:pt x="311" y="4"/>
                  <a:pt x="355" y="0"/>
                  <a:pt x="381" y="26"/>
                </a:cubicBezTo>
              </a:path>
            </a:pathLst>
          </a:custGeom>
          <a:solidFill>
            <a:srgbClr val="EDC3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1" name="Freeform 7"/>
          <p:cNvSpPr/>
          <p:nvPr/>
        </p:nvSpPr>
        <p:spPr bwMode="auto">
          <a:xfrm>
            <a:off x="3455988" y="4876800"/>
            <a:ext cx="550862" cy="330200"/>
          </a:xfrm>
          <a:custGeom>
            <a:avLst/>
            <a:gdLst>
              <a:gd name="T0" fmla="*/ 550862 w 358"/>
              <a:gd name="T1" fmla="*/ 10801 h 214"/>
              <a:gd name="T2" fmla="*/ 432381 w 358"/>
              <a:gd name="T3" fmla="*/ 89493 h 214"/>
              <a:gd name="T4" fmla="*/ 358522 w 358"/>
              <a:gd name="T5" fmla="*/ 148127 h 214"/>
              <a:gd name="T6" fmla="*/ 275431 w 358"/>
              <a:gd name="T7" fmla="*/ 202132 h 214"/>
              <a:gd name="T8" fmla="*/ 121559 w 358"/>
              <a:gd name="T9" fmla="*/ 324028 h 214"/>
              <a:gd name="T10" fmla="*/ 0 w 358"/>
              <a:gd name="T11" fmla="*/ 330200 h 214"/>
              <a:gd name="T12" fmla="*/ 120020 w 358"/>
              <a:gd name="T13" fmla="*/ 232992 h 214"/>
              <a:gd name="T14" fmla="*/ 252350 w 358"/>
              <a:gd name="T15" fmla="*/ 120353 h 214"/>
              <a:gd name="T16" fmla="*/ 392374 w 358"/>
              <a:gd name="T17" fmla="*/ 23145 h 214"/>
              <a:gd name="T18" fmla="*/ 550862 w 358"/>
              <a:gd name="T19" fmla="*/ 10801 h 2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214">
                <a:moveTo>
                  <a:pt x="358" y="7"/>
                </a:moveTo>
                <a:cubicBezTo>
                  <a:pt x="330" y="20"/>
                  <a:pt x="304" y="39"/>
                  <a:pt x="281" y="58"/>
                </a:cubicBezTo>
                <a:cubicBezTo>
                  <a:pt x="265" y="71"/>
                  <a:pt x="249" y="84"/>
                  <a:pt x="233" y="96"/>
                </a:cubicBezTo>
                <a:cubicBezTo>
                  <a:pt x="216" y="108"/>
                  <a:pt x="197" y="119"/>
                  <a:pt x="179" y="131"/>
                </a:cubicBezTo>
                <a:cubicBezTo>
                  <a:pt x="143" y="153"/>
                  <a:pt x="106" y="176"/>
                  <a:pt x="79" y="210"/>
                </a:cubicBezTo>
                <a:cubicBezTo>
                  <a:pt x="53" y="210"/>
                  <a:pt x="26" y="212"/>
                  <a:pt x="0" y="214"/>
                </a:cubicBezTo>
                <a:cubicBezTo>
                  <a:pt x="23" y="190"/>
                  <a:pt x="51" y="171"/>
                  <a:pt x="78" y="151"/>
                </a:cubicBezTo>
                <a:cubicBezTo>
                  <a:pt x="109" y="129"/>
                  <a:pt x="136" y="104"/>
                  <a:pt x="164" y="78"/>
                </a:cubicBezTo>
                <a:cubicBezTo>
                  <a:pt x="191" y="53"/>
                  <a:pt x="220" y="28"/>
                  <a:pt x="255" y="15"/>
                </a:cubicBezTo>
                <a:cubicBezTo>
                  <a:pt x="287" y="2"/>
                  <a:pt x="324" y="0"/>
                  <a:pt x="358" y="7"/>
                </a:cubicBezTo>
              </a:path>
            </a:pathLst>
          </a:custGeom>
          <a:solidFill>
            <a:srgbClr val="EDC3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2" name="Freeform 8"/>
          <p:cNvSpPr/>
          <p:nvPr/>
        </p:nvSpPr>
        <p:spPr bwMode="auto">
          <a:xfrm>
            <a:off x="1620838" y="4957763"/>
            <a:ext cx="2281237" cy="898525"/>
          </a:xfrm>
          <a:custGeom>
            <a:avLst/>
            <a:gdLst>
              <a:gd name="T0" fmla="*/ 1704779 w 1484"/>
              <a:gd name="T1" fmla="*/ 496958 h 584"/>
              <a:gd name="T2" fmla="*/ 1698630 w 1484"/>
              <a:gd name="T3" fmla="*/ 495420 h 584"/>
              <a:gd name="T4" fmla="*/ 1654051 w 1484"/>
              <a:gd name="T5" fmla="*/ 492342 h 584"/>
              <a:gd name="T6" fmla="*/ 1617157 w 1484"/>
              <a:gd name="T7" fmla="*/ 490804 h 584"/>
              <a:gd name="T8" fmla="*/ 1612546 w 1484"/>
              <a:gd name="T9" fmla="*/ 490804 h 584"/>
              <a:gd name="T10" fmla="*/ 1552594 w 1484"/>
              <a:gd name="T11" fmla="*/ 490804 h 584"/>
              <a:gd name="T12" fmla="*/ 1531073 w 1484"/>
              <a:gd name="T13" fmla="*/ 492342 h 584"/>
              <a:gd name="T14" fmla="*/ 1477270 w 1484"/>
              <a:gd name="T15" fmla="*/ 496958 h 584"/>
              <a:gd name="T16" fmla="*/ 1242075 w 1484"/>
              <a:gd name="T17" fmla="*/ 570810 h 584"/>
              <a:gd name="T18" fmla="*/ 1231315 w 1484"/>
              <a:gd name="T19" fmla="*/ 550808 h 584"/>
              <a:gd name="T20" fmla="*/ 1492642 w 1484"/>
              <a:gd name="T21" fmla="*/ 472341 h 584"/>
              <a:gd name="T22" fmla="*/ 1703242 w 1484"/>
              <a:gd name="T23" fmla="*/ 473880 h 584"/>
              <a:gd name="T24" fmla="*/ 1706316 w 1484"/>
              <a:gd name="T25" fmla="*/ 473880 h 584"/>
              <a:gd name="T26" fmla="*/ 1738598 w 1484"/>
              <a:gd name="T27" fmla="*/ 476957 h 584"/>
              <a:gd name="T28" fmla="*/ 1943048 w 1484"/>
              <a:gd name="T29" fmla="*/ 504651 h 584"/>
              <a:gd name="T30" fmla="*/ 2152110 w 1484"/>
              <a:gd name="T31" fmla="*/ 489265 h 584"/>
              <a:gd name="T32" fmla="*/ 2264328 w 1484"/>
              <a:gd name="T33" fmla="*/ 380027 h 584"/>
              <a:gd name="T34" fmla="*/ 2118292 w 1484"/>
              <a:gd name="T35" fmla="*/ 284635 h 584"/>
              <a:gd name="T36" fmla="*/ 1880022 w 1484"/>
              <a:gd name="T37" fmla="*/ 264634 h 584"/>
              <a:gd name="T38" fmla="*/ 1641753 w 1484"/>
              <a:gd name="T39" fmla="*/ 249248 h 584"/>
              <a:gd name="T40" fmla="*/ 1426542 w 1484"/>
              <a:gd name="T41" fmla="*/ 180013 h 584"/>
              <a:gd name="T42" fmla="*/ 1423467 w 1484"/>
              <a:gd name="T43" fmla="*/ 178474 h 584"/>
              <a:gd name="T44" fmla="*/ 1421930 w 1484"/>
              <a:gd name="T45" fmla="*/ 178474 h 584"/>
              <a:gd name="T46" fmla="*/ 1421930 w 1484"/>
              <a:gd name="T47" fmla="*/ 178474 h 584"/>
              <a:gd name="T48" fmla="*/ 1421930 w 1484"/>
              <a:gd name="T49" fmla="*/ 178474 h 584"/>
              <a:gd name="T50" fmla="*/ 1059146 w 1484"/>
              <a:gd name="T51" fmla="*/ 3077 h 584"/>
              <a:gd name="T52" fmla="*/ 847009 w 1484"/>
              <a:gd name="T53" fmla="*/ 33849 h 584"/>
              <a:gd name="T54" fmla="*/ 742478 w 1484"/>
              <a:gd name="T55" fmla="*/ 49234 h 584"/>
              <a:gd name="T56" fmla="*/ 636410 w 1484"/>
              <a:gd name="T57" fmla="*/ 49234 h 584"/>
              <a:gd name="T58" fmla="*/ 396603 w 1484"/>
              <a:gd name="T59" fmla="*/ 83083 h 584"/>
              <a:gd name="T60" fmla="*/ 187541 w 1484"/>
              <a:gd name="T61" fmla="*/ 192321 h 584"/>
              <a:gd name="T62" fmla="*/ 10761 w 1484"/>
              <a:gd name="T63" fmla="*/ 304637 h 584"/>
              <a:gd name="T64" fmla="*/ 0 w 1484"/>
              <a:gd name="T65" fmla="*/ 315407 h 584"/>
              <a:gd name="T66" fmla="*/ 90696 w 1484"/>
              <a:gd name="T67" fmla="*/ 804672 h 584"/>
              <a:gd name="T68" fmla="*/ 146036 w 1484"/>
              <a:gd name="T69" fmla="*/ 769285 h 584"/>
              <a:gd name="T70" fmla="*/ 579533 w 1484"/>
              <a:gd name="T71" fmla="*/ 713897 h 584"/>
              <a:gd name="T72" fmla="*/ 820876 w 1484"/>
              <a:gd name="T73" fmla="*/ 747745 h 584"/>
              <a:gd name="T74" fmla="*/ 1083741 w 1484"/>
              <a:gd name="T75" fmla="*/ 815442 h 584"/>
              <a:gd name="T76" fmla="*/ 1346606 w 1484"/>
              <a:gd name="T77" fmla="*/ 875446 h 584"/>
              <a:gd name="T78" fmla="*/ 1609471 w 1484"/>
              <a:gd name="T79" fmla="*/ 878524 h 584"/>
              <a:gd name="T80" fmla="*/ 1612546 w 1484"/>
              <a:gd name="T81" fmla="*/ 878524 h 584"/>
              <a:gd name="T82" fmla="*/ 1827757 w 1484"/>
              <a:gd name="T83" fmla="*/ 696972 h 584"/>
              <a:gd name="T84" fmla="*/ 1929213 w 1484"/>
              <a:gd name="T85" fmla="*/ 598504 h 584"/>
              <a:gd name="T86" fmla="*/ 2015298 w 1484"/>
              <a:gd name="T87" fmla="*/ 530807 h 584"/>
              <a:gd name="T88" fmla="*/ 1758582 w 1484"/>
              <a:gd name="T89" fmla="*/ 501574 h 584"/>
              <a:gd name="T90" fmla="*/ 1704779 w 1484"/>
              <a:gd name="T91" fmla="*/ 496958 h 58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84" h="584">
                <a:moveTo>
                  <a:pt x="1109" y="323"/>
                </a:moveTo>
                <a:cubicBezTo>
                  <a:pt x="1107" y="322"/>
                  <a:pt x="1105" y="322"/>
                  <a:pt x="1105" y="322"/>
                </a:cubicBezTo>
                <a:cubicBezTo>
                  <a:pt x="1095" y="321"/>
                  <a:pt x="1086" y="320"/>
                  <a:pt x="1076" y="320"/>
                </a:cubicBezTo>
                <a:cubicBezTo>
                  <a:pt x="1052" y="319"/>
                  <a:pt x="1052" y="319"/>
                  <a:pt x="1052" y="319"/>
                </a:cubicBezTo>
                <a:cubicBezTo>
                  <a:pt x="1052" y="318"/>
                  <a:pt x="1049" y="319"/>
                  <a:pt x="1049" y="319"/>
                </a:cubicBezTo>
                <a:cubicBezTo>
                  <a:pt x="1036" y="318"/>
                  <a:pt x="1023" y="318"/>
                  <a:pt x="1010" y="319"/>
                </a:cubicBezTo>
                <a:cubicBezTo>
                  <a:pt x="996" y="320"/>
                  <a:pt x="996" y="320"/>
                  <a:pt x="996" y="320"/>
                </a:cubicBezTo>
                <a:cubicBezTo>
                  <a:pt x="984" y="320"/>
                  <a:pt x="973" y="322"/>
                  <a:pt x="961" y="323"/>
                </a:cubicBezTo>
                <a:cubicBezTo>
                  <a:pt x="907" y="331"/>
                  <a:pt x="857" y="347"/>
                  <a:pt x="808" y="371"/>
                </a:cubicBezTo>
                <a:cubicBezTo>
                  <a:pt x="800" y="375"/>
                  <a:pt x="793" y="363"/>
                  <a:pt x="801" y="358"/>
                </a:cubicBezTo>
                <a:cubicBezTo>
                  <a:pt x="855" y="332"/>
                  <a:pt x="912" y="314"/>
                  <a:pt x="971" y="307"/>
                </a:cubicBezTo>
                <a:cubicBezTo>
                  <a:pt x="1017" y="302"/>
                  <a:pt x="1062" y="303"/>
                  <a:pt x="1108" y="308"/>
                </a:cubicBezTo>
                <a:cubicBezTo>
                  <a:pt x="1109" y="308"/>
                  <a:pt x="1110" y="308"/>
                  <a:pt x="1110" y="308"/>
                </a:cubicBezTo>
                <a:cubicBezTo>
                  <a:pt x="1117" y="309"/>
                  <a:pt x="1124" y="309"/>
                  <a:pt x="1131" y="310"/>
                </a:cubicBezTo>
                <a:cubicBezTo>
                  <a:pt x="1175" y="315"/>
                  <a:pt x="1219" y="324"/>
                  <a:pt x="1264" y="328"/>
                </a:cubicBezTo>
                <a:cubicBezTo>
                  <a:pt x="1309" y="332"/>
                  <a:pt x="1357" y="333"/>
                  <a:pt x="1400" y="318"/>
                </a:cubicBezTo>
                <a:cubicBezTo>
                  <a:pt x="1434" y="306"/>
                  <a:pt x="1484" y="290"/>
                  <a:pt x="1473" y="247"/>
                </a:cubicBezTo>
                <a:cubicBezTo>
                  <a:pt x="1462" y="205"/>
                  <a:pt x="1416" y="196"/>
                  <a:pt x="1378" y="185"/>
                </a:cubicBezTo>
                <a:cubicBezTo>
                  <a:pt x="1328" y="171"/>
                  <a:pt x="1275" y="170"/>
                  <a:pt x="1223" y="172"/>
                </a:cubicBezTo>
                <a:cubicBezTo>
                  <a:pt x="1172" y="173"/>
                  <a:pt x="1120" y="164"/>
                  <a:pt x="1068" y="162"/>
                </a:cubicBezTo>
                <a:cubicBezTo>
                  <a:pt x="1020" y="161"/>
                  <a:pt x="970" y="142"/>
                  <a:pt x="928" y="117"/>
                </a:cubicBezTo>
                <a:cubicBezTo>
                  <a:pt x="927" y="117"/>
                  <a:pt x="927" y="117"/>
                  <a:pt x="926" y="116"/>
                </a:cubicBezTo>
                <a:cubicBezTo>
                  <a:pt x="926" y="116"/>
                  <a:pt x="926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854" y="67"/>
                  <a:pt x="779" y="4"/>
                  <a:pt x="689" y="2"/>
                </a:cubicBezTo>
                <a:cubicBezTo>
                  <a:pt x="642" y="0"/>
                  <a:pt x="597" y="13"/>
                  <a:pt x="551" y="22"/>
                </a:cubicBezTo>
                <a:cubicBezTo>
                  <a:pt x="529" y="27"/>
                  <a:pt x="506" y="31"/>
                  <a:pt x="483" y="32"/>
                </a:cubicBezTo>
                <a:cubicBezTo>
                  <a:pt x="460" y="32"/>
                  <a:pt x="437" y="32"/>
                  <a:pt x="414" y="32"/>
                </a:cubicBezTo>
                <a:cubicBezTo>
                  <a:pt x="361" y="32"/>
                  <a:pt x="308" y="34"/>
                  <a:pt x="258" y="54"/>
                </a:cubicBezTo>
                <a:cubicBezTo>
                  <a:pt x="210" y="72"/>
                  <a:pt x="164" y="96"/>
                  <a:pt x="122" y="125"/>
                </a:cubicBezTo>
                <a:cubicBezTo>
                  <a:pt x="80" y="155"/>
                  <a:pt x="44" y="163"/>
                  <a:pt x="7" y="198"/>
                </a:cubicBezTo>
                <a:cubicBezTo>
                  <a:pt x="5" y="200"/>
                  <a:pt x="3" y="203"/>
                  <a:pt x="0" y="205"/>
                </a:cubicBezTo>
                <a:cubicBezTo>
                  <a:pt x="59" y="523"/>
                  <a:pt x="59" y="523"/>
                  <a:pt x="59" y="523"/>
                </a:cubicBezTo>
                <a:cubicBezTo>
                  <a:pt x="70" y="515"/>
                  <a:pt x="82" y="507"/>
                  <a:pt x="95" y="500"/>
                </a:cubicBezTo>
                <a:cubicBezTo>
                  <a:pt x="140" y="475"/>
                  <a:pt x="325" y="463"/>
                  <a:pt x="377" y="464"/>
                </a:cubicBezTo>
                <a:cubicBezTo>
                  <a:pt x="430" y="465"/>
                  <a:pt x="483" y="474"/>
                  <a:pt x="534" y="486"/>
                </a:cubicBezTo>
                <a:cubicBezTo>
                  <a:pt x="591" y="499"/>
                  <a:pt x="648" y="515"/>
                  <a:pt x="705" y="530"/>
                </a:cubicBezTo>
                <a:cubicBezTo>
                  <a:pt x="761" y="545"/>
                  <a:pt x="818" y="559"/>
                  <a:pt x="876" y="569"/>
                </a:cubicBezTo>
                <a:cubicBezTo>
                  <a:pt x="931" y="578"/>
                  <a:pt x="991" y="584"/>
                  <a:pt x="1047" y="571"/>
                </a:cubicBezTo>
                <a:cubicBezTo>
                  <a:pt x="1048" y="571"/>
                  <a:pt x="1048" y="571"/>
                  <a:pt x="1049" y="571"/>
                </a:cubicBezTo>
                <a:cubicBezTo>
                  <a:pt x="1101" y="539"/>
                  <a:pt x="1145" y="496"/>
                  <a:pt x="1189" y="453"/>
                </a:cubicBezTo>
                <a:cubicBezTo>
                  <a:pt x="1211" y="431"/>
                  <a:pt x="1232" y="409"/>
                  <a:pt x="1255" y="389"/>
                </a:cubicBezTo>
                <a:cubicBezTo>
                  <a:pt x="1273" y="374"/>
                  <a:pt x="1291" y="358"/>
                  <a:pt x="1311" y="345"/>
                </a:cubicBezTo>
                <a:cubicBezTo>
                  <a:pt x="1256" y="345"/>
                  <a:pt x="1200" y="334"/>
                  <a:pt x="1144" y="326"/>
                </a:cubicBezTo>
                <a:lnTo>
                  <a:pt x="1109" y="323"/>
                </a:lnTo>
                <a:close/>
              </a:path>
            </a:pathLst>
          </a:custGeom>
          <a:solidFill>
            <a:srgbClr val="EFC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3" name="Freeform 5"/>
          <p:cNvSpPr/>
          <p:nvPr/>
        </p:nvSpPr>
        <p:spPr bwMode="auto">
          <a:xfrm>
            <a:off x="0" y="4886325"/>
            <a:ext cx="1733550" cy="973138"/>
          </a:xfrm>
          <a:custGeom>
            <a:avLst/>
            <a:gdLst>
              <a:gd name="T0" fmla="*/ 1733550 w 1181"/>
              <a:gd name="T1" fmla="*/ 905305 h 373"/>
              <a:gd name="T2" fmla="*/ 1726211 w 1181"/>
              <a:gd name="T3" fmla="*/ 0 h 373"/>
              <a:gd name="T4" fmla="*/ 0 w 1181"/>
              <a:gd name="T5" fmla="*/ 67833 h 373"/>
              <a:gd name="T6" fmla="*/ 7339 w 1181"/>
              <a:gd name="T7" fmla="*/ 973138 h 373"/>
              <a:gd name="T8" fmla="*/ 1733550 w 1181"/>
              <a:gd name="T9" fmla="*/ 905305 h 3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81" h="373">
                <a:moveTo>
                  <a:pt x="1181" y="347"/>
                </a:moveTo>
                <a:lnTo>
                  <a:pt x="1176" y="0"/>
                </a:lnTo>
                <a:lnTo>
                  <a:pt x="0" y="26"/>
                </a:lnTo>
                <a:lnTo>
                  <a:pt x="5" y="373"/>
                </a:lnTo>
                <a:lnTo>
                  <a:pt x="1181" y="3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4" name="Freeform 16"/>
          <p:cNvSpPr/>
          <p:nvPr/>
        </p:nvSpPr>
        <p:spPr bwMode="auto">
          <a:xfrm>
            <a:off x="1735138" y="4926013"/>
            <a:ext cx="271462" cy="828675"/>
          </a:xfrm>
          <a:custGeom>
            <a:avLst/>
            <a:gdLst>
              <a:gd name="T0" fmla="*/ 0 w 104"/>
              <a:gd name="T1" fmla="*/ 7818 h 318"/>
              <a:gd name="T2" fmla="*/ 15661 w 104"/>
              <a:gd name="T3" fmla="*/ 828675 h 318"/>
              <a:gd name="T4" fmla="*/ 271462 w 104"/>
              <a:gd name="T5" fmla="*/ 820857 h 318"/>
              <a:gd name="T6" fmla="*/ 250580 w 104"/>
              <a:gd name="T7" fmla="*/ 0 h 318"/>
              <a:gd name="T8" fmla="*/ 0 w 104"/>
              <a:gd name="T9" fmla="*/ 7818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" h="318">
                <a:moveTo>
                  <a:pt x="0" y="3"/>
                </a:moveTo>
                <a:lnTo>
                  <a:pt x="6" y="318"/>
                </a:lnTo>
                <a:lnTo>
                  <a:pt x="104" y="315"/>
                </a:lnTo>
                <a:lnTo>
                  <a:pt x="96" y="0"/>
                </a:lnTo>
                <a:lnTo>
                  <a:pt x="0" y="3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5" name="Text Placeholder 3"/>
          <p:cNvSpPr txBox="1">
            <a:spLocks noChangeArrowheads="1"/>
          </p:cNvSpPr>
          <p:nvPr/>
        </p:nvSpPr>
        <p:spPr bwMode="auto">
          <a:xfrm>
            <a:off x="6858000" y="1831975"/>
            <a:ext cx="9112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106" name="Text Placeholder 3"/>
          <p:cNvSpPr txBox="1">
            <a:spLocks noChangeArrowheads="1"/>
          </p:cNvSpPr>
          <p:nvPr/>
        </p:nvSpPr>
        <p:spPr bwMode="auto">
          <a:xfrm>
            <a:off x="6858000" y="2795588"/>
            <a:ext cx="9112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107" name="Text Placeholder 3"/>
          <p:cNvSpPr txBox="1">
            <a:spLocks noChangeArrowheads="1"/>
          </p:cNvSpPr>
          <p:nvPr/>
        </p:nvSpPr>
        <p:spPr bwMode="auto">
          <a:xfrm>
            <a:off x="6858000" y="3775075"/>
            <a:ext cx="9112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108" name="Text Placeholder 3"/>
          <p:cNvSpPr txBox="1">
            <a:spLocks noChangeArrowheads="1"/>
          </p:cNvSpPr>
          <p:nvPr/>
        </p:nvSpPr>
        <p:spPr bwMode="auto">
          <a:xfrm>
            <a:off x="6808788" y="4775200"/>
            <a:ext cx="909637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4109" name="Freeform 45"/>
          <p:cNvSpPr/>
          <p:nvPr/>
        </p:nvSpPr>
        <p:spPr bwMode="auto">
          <a:xfrm>
            <a:off x="3455988" y="1571625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0" name="Oval 46"/>
          <p:cNvSpPr>
            <a:spLocks noChangeArrowheads="1"/>
          </p:cNvSpPr>
          <p:nvPr/>
        </p:nvSpPr>
        <p:spPr bwMode="auto">
          <a:xfrm>
            <a:off x="3805238" y="1920875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1" name="Freeform 6"/>
          <p:cNvSpPr>
            <a:spLocks noEditPoints="1"/>
          </p:cNvSpPr>
          <p:nvPr/>
        </p:nvSpPr>
        <p:spPr bwMode="auto">
          <a:xfrm>
            <a:off x="4133850" y="2300288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2" name="Freeform 42"/>
          <p:cNvSpPr/>
          <p:nvPr/>
        </p:nvSpPr>
        <p:spPr bwMode="auto">
          <a:xfrm>
            <a:off x="2200275" y="2889250"/>
            <a:ext cx="2058988" cy="2057400"/>
          </a:xfrm>
          <a:custGeom>
            <a:avLst/>
            <a:gdLst>
              <a:gd name="T0" fmla="*/ 1461481 w 1583637"/>
              <a:gd name="T1" fmla="*/ 328029 h 1583637"/>
              <a:gd name="T2" fmla="*/ 1621637 w 1583637"/>
              <a:gd name="T3" fmla="*/ 193739 h 1583637"/>
              <a:gd name="T4" fmla="*/ 1749583 w 1583637"/>
              <a:gd name="T5" fmla="*/ 301017 h 1583637"/>
              <a:gd name="T6" fmla="*/ 1645040 w 1583637"/>
              <a:gd name="T7" fmla="*/ 481938 h 1583637"/>
              <a:gd name="T8" fmla="*/ 1811144 w 1583637"/>
              <a:gd name="T9" fmla="*/ 769417 h 1583637"/>
              <a:gd name="T10" fmla="*/ 2020218 w 1583637"/>
              <a:gd name="T11" fmla="*/ 769411 h 1583637"/>
              <a:gd name="T12" fmla="*/ 2049221 w 1583637"/>
              <a:gd name="T13" fmla="*/ 933770 h 1583637"/>
              <a:gd name="T14" fmla="*/ 1852753 w 1583637"/>
              <a:gd name="T15" fmla="*/ 1005217 h 1583637"/>
              <a:gd name="T16" fmla="*/ 1795066 w 1583637"/>
              <a:gd name="T17" fmla="*/ 1332124 h 1583637"/>
              <a:gd name="T18" fmla="*/ 1955230 w 1583637"/>
              <a:gd name="T19" fmla="*/ 1466406 h 1583637"/>
              <a:gd name="T20" fmla="*/ 1871719 w 1583637"/>
              <a:gd name="T21" fmla="*/ 1610939 h 1583637"/>
              <a:gd name="T22" fmla="*/ 1675255 w 1583637"/>
              <a:gd name="T23" fmla="*/ 1539483 h 1583637"/>
              <a:gd name="T24" fmla="*/ 1420769 w 1583637"/>
              <a:gd name="T25" fmla="*/ 1752857 h 1583637"/>
              <a:gd name="T26" fmla="*/ 1457080 w 1583637"/>
              <a:gd name="T27" fmla="*/ 1958595 h 1583637"/>
              <a:gd name="T28" fmla="*/ 1300130 w 1583637"/>
              <a:gd name="T29" fmla="*/ 2015676 h 1583637"/>
              <a:gd name="T30" fmla="*/ 1195597 w 1583637"/>
              <a:gd name="T31" fmla="*/ 1834750 h 1583637"/>
              <a:gd name="T32" fmla="*/ 863390 w 1583637"/>
              <a:gd name="T33" fmla="*/ 1834750 h 1583637"/>
              <a:gd name="T34" fmla="*/ 758858 w 1583637"/>
              <a:gd name="T35" fmla="*/ 2015676 h 1583637"/>
              <a:gd name="T36" fmla="*/ 601908 w 1583637"/>
              <a:gd name="T37" fmla="*/ 1958595 h 1583637"/>
              <a:gd name="T38" fmla="*/ 638219 w 1583637"/>
              <a:gd name="T39" fmla="*/ 1752857 h 1583637"/>
              <a:gd name="T40" fmla="*/ 383733 w 1583637"/>
              <a:gd name="T41" fmla="*/ 1539482 h 1583637"/>
              <a:gd name="T42" fmla="*/ 187269 w 1583637"/>
              <a:gd name="T43" fmla="*/ 1610939 h 1583637"/>
              <a:gd name="T44" fmla="*/ 103758 w 1583637"/>
              <a:gd name="T45" fmla="*/ 1466406 h 1583637"/>
              <a:gd name="T46" fmla="*/ 263922 w 1583637"/>
              <a:gd name="T47" fmla="*/ 1332124 h 1583637"/>
              <a:gd name="T48" fmla="*/ 206235 w 1583637"/>
              <a:gd name="T49" fmla="*/ 1005217 h 1583637"/>
              <a:gd name="T50" fmla="*/ 9767 w 1583637"/>
              <a:gd name="T51" fmla="*/ 933770 h 1583637"/>
              <a:gd name="T52" fmla="*/ 38770 w 1583637"/>
              <a:gd name="T53" fmla="*/ 769411 h 1583637"/>
              <a:gd name="T54" fmla="*/ 247844 w 1583637"/>
              <a:gd name="T55" fmla="*/ 769417 h 1583637"/>
              <a:gd name="T56" fmla="*/ 413948 w 1583637"/>
              <a:gd name="T57" fmla="*/ 481938 h 1583637"/>
              <a:gd name="T58" fmla="*/ 309405 w 1583637"/>
              <a:gd name="T59" fmla="*/ 301017 h 1583637"/>
              <a:gd name="T60" fmla="*/ 437351 w 1583637"/>
              <a:gd name="T61" fmla="*/ 193739 h 1583637"/>
              <a:gd name="T62" fmla="*/ 597507 w 1583637"/>
              <a:gd name="T63" fmla="*/ 328029 h 1583637"/>
              <a:gd name="T64" fmla="*/ 909681 w 1583637"/>
              <a:gd name="T65" fmla="*/ 214495 h 1583637"/>
              <a:gd name="T66" fmla="*/ 945981 w 1583637"/>
              <a:gd name="T67" fmla="*/ 8755 h 1583637"/>
              <a:gd name="T68" fmla="*/ 1113007 w 1583637"/>
              <a:gd name="T69" fmla="*/ 8755 h 1583637"/>
              <a:gd name="T70" fmla="*/ 1149306 w 1583637"/>
              <a:gd name="T71" fmla="*/ 214494 h 1583637"/>
              <a:gd name="T72" fmla="*/ 1461479 w 1583637"/>
              <a:gd name="T73" fmla="*/ 328029 h 1583637"/>
              <a:gd name="T74" fmla="*/ 1461481 w 1583637"/>
              <a:gd name="T75" fmla="*/ 328029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3" name="Oval 43"/>
          <p:cNvSpPr>
            <a:spLocks noChangeArrowheads="1"/>
          </p:cNvSpPr>
          <p:nvPr/>
        </p:nvSpPr>
        <p:spPr bwMode="auto">
          <a:xfrm>
            <a:off x="2590800" y="3279775"/>
            <a:ext cx="1277938" cy="1276350"/>
          </a:xfrm>
          <a:prstGeom prst="ellipse">
            <a:avLst/>
          </a:prstGeom>
          <a:solidFill>
            <a:srgbClr val="ED7D31"/>
          </a:solidFill>
          <a:ln w="5715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4" name="Freeform 9"/>
          <p:cNvSpPr>
            <a:spLocks noEditPoints="1"/>
          </p:cNvSpPr>
          <p:nvPr/>
        </p:nvSpPr>
        <p:spPr bwMode="auto">
          <a:xfrm>
            <a:off x="2901950" y="3552825"/>
            <a:ext cx="655638" cy="730250"/>
          </a:xfrm>
          <a:custGeom>
            <a:avLst/>
            <a:gdLst>
              <a:gd name="T0" fmla="*/ 572917 w 428"/>
              <a:gd name="T1" fmla="*/ 241380 h 478"/>
              <a:gd name="T2" fmla="*/ 539216 w 428"/>
              <a:gd name="T3" fmla="*/ 241380 h 478"/>
              <a:gd name="T4" fmla="*/ 320160 w 428"/>
              <a:gd name="T5" fmla="*/ 0 h 478"/>
              <a:gd name="T6" fmla="*/ 102635 w 428"/>
              <a:gd name="T7" fmla="*/ 241380 h 478"/>
              <a:gd name="T8" fmla="*/ 67402 w 428"/>
              <a:gd name="T9" fmla="*/ 241380 h 478"/>
              <a:gd name="T10" fmla="*/ 0 w 428"/>
              <a:gd name="T11" fmla="*/ 310127 h 478"/>
              <a:gd name="T12" fmla="*/ 0 w 428"/>
              <a:gd name="T13" fmla="*/ 632476 h 478"/>
              <a:gd name="T14" fmla="*/ 67402 w 428"/>
              <a:gd name="T15" fmla="*/ 730250 h 478"/>
              <a:gd name="T16" fmla="*/ 572917 w 428"/>
              <a:gd name="T17" fmla="*/ 730250 h 478"/>
              <a:gd name="T18" fmla="*/ 655638 w 428"/>
              <a:gd name="T19" fmla="*/ 632476 h 478"/>
              <a:gd name="T20" fmla="*/ 655638 w 428"/>
              <a:gd name="T21" fmla="*/ 310127 h 478"/>
              <a:gd name="T22" fmla="*/ 572917 w 428"/>
              <a:gd name="T23" fmla="*/ 241380 h 478"/>
              <a:gd name="T24" fmla="*/ 378371 w 428"/>
              <a:gd name="T25" fmla="*/ 632476 h 478"/>
              <a:gd name="T26" fmla="*/ 263481 w 428"/>
              <a:gd name="T27" fmla="*/ 632476 h 478"/>
              <a:gd name="T28" fmla="*/ 284927 w 428"/>
              <a:gd name="T29" fmla="*/ 472065 h 478"/>
              <a:gd name="T30" fmla="*/ 246630 w 428"/>
              <a:gd name="T31" fmla="*/ 404846 h 478"/>
              <a:gd name="T32" fmla="*/ 321692 w 428"/>
              <a:gd name="T33" fmla="*/ 329987 h 478"/>
              <a:gd name="T34" fmla="*/ 395221 w 428"/>
              <a:gd name="T35" fmla="*/ 403318 h 478"/>
              <a:gd name="T36" fmla="*/ 355393 w 428"/>
              <a:gd name="T37" fmla="*/ 473593 h 478"/>
              <a:gd name="T38" fmla="*/ 378371 w 428"/>
              <a:gd name="T39" fmla="*/ 632476 h 478"/>
              <a:gd name="T40" fmla="*/ 171569 w 428"/>
              <a:gd name="T41" fmla="*/ 241380 h 478"/>
              <a:gd name="T42" fmla="*/ 320160 w 428"/>
              <a:gd name="T43" fmla="*/ 68747 h 478"/>
              <a:gd name="T44" fmla="*/ 470282 w 428"/>
              <a:gd name="T45" fmla="*/ 241380 h 478"/>
              <a:gd name="T46" fmla="*/ 171569 w 428"/>
              <a:gd name="T47" fmla="*/ 241380 h 4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28" h="478">
                <a:moveTo>
                  <a:pt x="374" y="158"/>
                </a:moveTo>
                <a:cubicBezTo>
                  <a:pt x="352" y="158"/>
                  <a:pt x="352" y="158"/>
                  <a:pt x="352" y="158"/>
                </a:cubicBezTo>
                <a:cubicBezTo>
                  <a:pt x="352" y="58"/>
                  <a:pt x="292" y="0"/>
                  <a:pt x="209" y="0"/>
                </a:cubicBezTo>
                <a:cubicBezTo>
                  <a:pt x="127" y="0"/>
                  <a:pt x="67" y="58"/>
                  <a:pt x="67" y="158"/>
                </a:cubicBezTo>
                <a:cubicBezTo>
                  <a:pt x="44" y="158"/>
                  <a:pt x="44" y="158"/>
                  <a:pt x="44" y="158"/>
                </a:cubicBezTo>
                <a:cubicBezTo>
                  <a:pt x="11" y="158"/>
                  <a:pt x="0" y="170"/>
                  <a:pt x="0" y="203"/>
                </a:cubicBezTo>
                <a:cubicBezTo>
                  <a:pt x="0" y="414"/>
                  <a:pt x="0" y="414"/>
                  <a:pt x="0" y="414"/>
                </a:cubicBezTo>
                <a:cubicBezTo>
                  <a:pt x="0" y="447"/>
                  <a:pt x="11" y="478"/>
                  <a:pt x="44" y="478"/>
                </a:cubicBezTo>
                <a:cubicBezTo>
                  <a:pt x="374" y="478"/>
                  <a:pt x="374" y="478"/>
                  <a:pt x="374" y="478"/>
                </a:cubicBezTo>
                <a:cubicBezTo>
                  <a:pt x="407" y="478"/>
                  <a:pt x="428" y="447"/>
                  <a:pt x="428" y="414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428" y="170"/>
                  <a:pt x="407" y="158"/>
                  <a:pt x="374" y="158"/>
                </a:cubicBezTo>
                <a:moveTo>
                  <a:pt x="247" y="414"/>
                </a:moveTo>
                <a:cubicBezTo>
                  <a:pt x="172" y="414"/>
                  <a:pt x="172" y="414"/>
                  <a:pt x="172" y="414"/>
                </a:cubicBezTo>
                <a:cubicBezTo>
                  <a:pt x="186" y="309"/>
                  <a:pt x="186" y="309"/>
                  <a:pt x="186" y="309"/>
                </a:cubicBezTo>
                <a:cubicBezTo>
                  <a:pt x="171" y="301"/>
                  <a:pt x="161" y="283"/>
                  <a:pt x="161" y="265"/>
                </a:cubicBezTo>
                <a:cubicBezTo>
                  <a:pt x="161" y="238"/>
                  <a:pt x="183" y="216"/>
                  <a:pt x="210" y="216"/>
                </a:cubicBezTo>
                <a:cubicBezTo>
                  <a:pt x="236" y="216"/>
                  <a:pt x="258" y="237"/>
                  <a:pt x="258" y="264"/>
                </a:cubicBezTo>
                <a:cubicBezTo>
                  <a:pt x="258" y="282"/>
                  <a:pt x="248" y="302"/>
                  <a:pt x="232" y="310"/>
                </a:cubicBezTo>
                <a:lnTo>
                  <a:pt x="247" y="414"/>
                </a:lnTo>
                <a:close/>
                <a:moveTo>
                  <a:pt x="112" y="158"/>
                </a:moveTo>
                <a:cubicBezTo>
                  <a:pt x="112" y="66"/>
                  <a:pt x="161" y="45"/>
                  <a:pt x="209" y="45"/>
                </a:cubicBezTo>
                <a:cubicBezTo>
                  <a:pt x="258" y="45"/>
                  <a:pt x="307" y="66"/>
                  <a:pt x="307" y="158"/>
                </a:cubicBezTo>
                <a:lnTo>
                  <a:pt x="112" y="15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5" name="Freeform 48"/>
          <p:cNvSpPr/>
          <p:nvPr/>
        </p:nvSpPr>
        <p:spPr bwMode="auto">
          <a:xfrm>
            <a:off x="4837113" y="3263900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6" name="Oval 49"/>
          <p:cNvSpPr>
            <a:spLocks noChangeArrowheads="1"/>
          </p:cNvSpPr>
          <p:nvPr/>
        </p:nvSpPr>
        <p:spPr bwMode="auto">
          <a:xfrm>
            <a:off x="5080000" y="3506788"/>
            <a:ext cx="792163" cy="792162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7" name="Freeform 9"/>
          <p:cNvSpPr>
            <a:spLocks noEditPoints="1"/>
          </p:cNvSpPr>
          <p:nvPr/>
        </p:nvSpPr>
        <p:spPr bwMode="auto">
          <a:xfrm rot="2024094">
            <a:off x="5359400" y="3635375"/>
            <a:ext cx="231775" cy="533400"/>
          </a:xfrm>
          <a:custGeom>
            <a:avLst/>
            <a:gdLst>
              <a:gd name="T0" fmla="*/ 0 w 168"/>
              <a:gd name="T1" fmla="*/ 114300 h 392"/>
              <a:gd name="T2" fmla="*/ 68981 w 168"/>
              <a:gd name="T3" fmla="*/ 182336 h 392"/>
              <a:gd name="T4" fmla="*/ 84156 w 168"/>
              <a:gd name="T5" fmla="*/ 180975 h 392"/>
              <a:gd name="T6" fmla="*/ 84156 w 168"/>
              <a:gd name="T7" fmla="*/ 201386 h 392"/>
              <a:gd name="T8" fmla="*/ 100712 w 168"/>
              <a:gd name="T9" fmla="*/ 209550 h 392"/>
              <a:gd name="T10" fmla="*/ 100712 w 168"/>
              <a:gd name="T11" fmla="*/ 378279 h 392"/>
              <a:gd name="T12" fmla="*/ 84156 w 168"/>
              <a:gd name="T13" fmla="*/ 386443 h 392"/>
              <a:gd name="T14" fmla="*/ 84156 w 168"/>
              <a:gd name="T15" fmla="*/ 512989 h 392"/>
              <a:gd name="T16" fmla="*/ 103471 w 168"/>
              <a:gd name="T17" fmla="*/ 533400 h 392"/>
              <a:gd name="T18" fmla="*/ 128304 w 168"/>
              <a:gd name="T19" fmla="*/ 533400 h 392"/>
              <a:gd name="T20" fmla="*/ 147619 w 168"/>
              <a:gd name="T21" fmla="*/ 512989 h 392"/>
              <a:gd name="T22" fmla="*/ 147619 w 168"/>
              <a:gd name="T23" fmla="*/ 485775 h 392"/>
              <a:gd name="T24" fmla="*/ 197285 w 168"/>
              <a:gd name="T25" fmla="*/ 485775 h 392"/>
              <a:gd name="T26" fmla="*/ 216599 w 168"/>
              <a:gd name="T27" fmla="*/ 466725 h 392"/>
              <a:gd name="T28" fmla="*/ 197285 w 168"/>
              <a:gd name="T29" fmla="*/ 447675 h 392"/>
              <a:gd name="T30" fmla="*/ 147619 w 168"/>
              <a:gd name="T31" fmla="*/ 447675 h 392"/>
              <a:gd name="T32" fmla="*/ 147619 w 168"/>
              <a:gd name="T33" fmla="*/ 436789 h 392"/>
              <a:gd name="T34" fmla="*/ 197285 w 168"/>
              <a:gd name="T35" fmla="*/ 436789 h 392"/>
              <a:gd name="T36" fmla="*/ 216599 w 168"/>
              <a:gd name="T37" fmla="*/ 417739 h 392"/>
              <a:gd name="T38" fmla="*/ 197285 w 168"/>
              <a:gd name="T39" fmla="*/ 398689 h 392"/>
              <a:gd name="T40" fmla="*/ 147619 w 168"/>
              <a:gd name="T41" fmla="*/ 398689 h 392"/>
              <a:gd name="T42" fmla="*/ 147619 w 168"/>
              <a:gd name="T43" fmla="*/ 385082 h 392"/>
              <a:gd name="T44" fmla="*/ 131063 w 168"/>
              <a:gd name="T45" fmla="*/ 376918 h 392"/>
              <a:gd name="T46" fmla="*/ 131063 w 168"/>
              <a:gd name="T47" fmla="*/ 212271 h 392"/>
              <a:gd name="T48" fmla="*/ 147619 w 168"/>
              <a:gd name="T49" fmla="*/ 204107 h 392"/>
              <a:gd name="T50" fmla="*/ 147619 w 168"/>
              <a:gd name="T51" fmla="*/ 180975 h 392"/>
              <a:gd name="T52" fmla="*/ 161415 w 168"/>
              <a:gd name="T53" fmla="*/ 182336 h 392"/>
              <a:gd name="T54" fmla="*/ 231775 w 168"/>
              <a:gd name="T55" fmla="*/ 114300 h 392"/>
              <a:gd name="T56" fmla="*/ 182109 w 168"/>
              <a:gd name="T57" fmla="*/ 48986 h 392"/>
              <a:gd name="T58" fmla="*/ 115888 w 168"/>
              <a:gd name="T59" fmla="*/ 0 h 392"/>
              <a:gd name="T60" fmla="*/ 49666 w 168"/>
              <a:gd name="T61" fmla="*/ 48986 h 392"/>
              <a:gd name="T62" fmla="*/ 0 w 168"/>
              <a:gd name="T63" fmla="*/ 114300 h 392"/>
              <a:gd name="T64" fmla="*/ 115888 w 168"/>
              <a:gd name="T65" fmla="*/ 42182 h 392"/>
              <a:gd name="T66" fmla="*/ 147619 w 168"/>
              <a:gd name="T67" fmla="*/ 73479 h 392"/>
              <a:gd name="T68" fmla="*/ 146239 w 168"/>
              <a:gd name="T69" fmla="*/ 84364 h 392"/>
              <a:gd name="T70" fmla="*/ 177970 w 168"/>
              <a:gd name="T71" fmla="*/ 118382 h 392"/>
              <a:gd name="T72" fmla="*/ 144859 w 168"/>
              <a:gd name="T73" fmla="*/ 151039 h 392"/>
              <a:gd name="T74" fmla="*/ 115888 w 168"/>
              <a:gd name="T75" fmla="*/ 136071 h 392"/>
              <a:gd name="T76" fmla="*/ 86916 w 168"/>
              <a:gd name="T77" fmla="*/ 151039 h 392"/>
              <a:gd name="T78" fmla="*/ 52425 w 168"/>
              <a:gd name="T79" fmla="*/ 118382 h 392"/>
              <a:gd name="T80" fmla="*/ 85536 w 168"/>
              <a:gd name="T81" fmla="*/ 84364 h 392"/>
              <a:gd name="T82" fmla="*/ 84156 w 168"/>
              <a:gd name="T83" fmla="*/ 73479 h 392"/>
              <a:gd name="T84" fmla="*/ 115888 w 168"/>
              <a:gd name="T85" fmla="*/ 42182 h 392"/>
              <a:gd name="T86" fmla="*/ 115888 w 168"/>
              <a:gd name="T87" fmla="*/ 42182 h 392"/>
              <a:gd name="T88" fmla="*/ 115888 w 168"/>
              <a:gd name="T89" fmla="*/ 42182 h 39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68" h="392">
                <a:moveTo>
                  <a:pt x="0" y="84"/>
                </a:moveTo>
                <a:cubicBezTo>
                  <a:pt x="0" y="112"/>
                  <a:pt x="23" y="134"/>
                  <a:pt x="50" y="134"/>
                </a:cubicBezTo>
                <a:cubicBezTo>
                  <a:pt x="54" y="134"/>
                  <a:pt x="57" y="134"/>
                  <a:pt x="61" y="133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278"/>
                  <a:pt x="73" y="278"/>
                  <a:pt x="73" y="278"/>
                </a:cubicBezTo>
                <a:cubicBezTo>
                  <a:pt x="61" y="284"/>
                  <a:pt x="61" y="284"/>
                  <a:pt x="61" y="284"/>
                </a:cubicBezTo>
                <a:cubicBezTo>
                  <a:pt x="61" y="377"/>
                  <a:pt x="61" y="377"/>
                  <a:pt x="61" y="377"/>
                </a:cubicBezTo>
                <a:cubicBezTo>
                  <a:pt x="61" y="385"/>
                  <a:pt x="67" y="392"/>
                  <a:pt x="75" y="392"/>
                </a:cubicBezTo>
                <a:cubicBezTo>
                  <a:pt x="93" y="392"/>
                  <a:pt x="93" y="392"/>
                  <a:pt x="93" y="392"/>
                </a:cubicBezTo>
                <a:cubicBezTo>
                  <a:pt x="101" y="392"/>
                  <a:pt x="107" y="385"/>
                  <a:pt x="107" y="377"/>
                </a:cubicBezTo>
                <a:cubicBezTo>
                  <a:pt x="107" y="357"/>
                  <a:pt x="107" y="357"/>
                  <a:pt x="107" y="357"/>
                </a:cubicBezTo>
                <a:cubicBezTo>
                  <a:pt x="143" y="357"/>
                  <a:pt x="143" y="357"/>
                  <a:pt x="143" y="357"/>
                </a:cubicBezTo>
                <a:cubicBezTo>
                  <a:pt x="150" y="357"/>
                  <a:pt x="157" y="350"/>
                  <a:pt x="157" y="343"/>
                </a:cubicBezTo>
                <a:cubicBezTo>
                  <a:pt x="157" y="335"/>
                  <a:pt x="150" y="329"/>
                  <a:pt x="143" y="329"/>
                </a:cubicBezTo>
                <a:cubicBezTo>
                  <a:pt x="107" y="329"/>
                  <a:pt x="107" y="329"/>
                  <a:pt x="107" y="329"/>
                </a:cubicBezTo>
                <a:cubicBezTo>
                  <a:pt x="107" y="321"/>
                  <a:pt x="107" y="321"/>
                  <a:pt x="107" y="321"/>
                </a:cubicBezTo>
                <a:cubicBezTo>
                  <a:pt x="143" y="321"/>
                  <a:pt x="143" y="321"/>
                  <a:pt x="143" y="321"/>
                </a:cubicBezTo>
                <a:cubicBezTo>
                  <a:pt x="150" y="321"/>
                  <a:pt x="157" y="314"/>
                  <a:pt x="157" y="307"/>
                </a:cubicBezTo>
                <a:cubicBezTo>
                  <a:pt x="157" y="299"/>
                  <a:pt x="150" y="293"/>
                  <a:pt x="143" y="293"/>
                </a:cubicBezTo>
                <a:cubicBezTo>
                  <a:pt x="107" y="293"/>
                  <a:pt x="107" y="293"/>
                  <a:pt x="107" y="293"/>
                </a:cubicBezTo>
                <a:cubicBezTo>
                  <a:pt x="107" y="283"/>
                  <a:pt x="107" y="283"/>
                  <a:pt x="107" y="283"/>
                </a:cubicBezTo>
                <a:cubicBezTo>
                  <a:pt x="95" y="277"/>
                  <a:pt x="95" y="277"/>
                  <a:pt x="95" y="277"/>
                </a:cubicBezTo>
                <a:cubicBezTo>
                  <a:pt x="95" y="156"/>
                  <a:pt x="95" y="156"/>
                  <a:pt x="95" y="156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10" y="134"/>
                  <a:pt x="114" y="134"/>
                  <a:pt x="117" y="134"/>
                </a:cubicBezTo>
                <a:cubicBezTo>
                  <a:pt x="145" y="134"/>
                  <a:pt x="168" y="112"/>
                  <a:pt x="168" y="84"/>
                </a:cubicBezTo>
                <a:cubicBezTo>
                  <a:pt x="168" y="61"/>
                  <a:pt x="153" y="42"/>
                  <a:pt x="132" y="36"/>
                </a:cubicBezTo>
                <a:cubicBezTo>
                  <a:pt x="126" y="15"/>
                  <a:pt x="107" y="0"/>
                  <a:pt x="84" y="0"/>
                </a:cubicBezTo>
                <a:cubicBezTo>
                  <a:pt x="61" y="0"/>
                  <a:pt x="42" y="15"/>
                  <a:pt x="36" y="36"/>
                </a:cubicBezTo>
                <a:cubicBezTo>
                  <a:pt x="15" y="42"/>
                  <a:pt x="0" y="61"/>
                  <a:pt x="0" y="84"/>
                </a:cubicBezTo>
                <a:close/>
                <a:moveTo>
                  <a:pt x="84" y="31"/>
                </a:moveTo>
                <a:cubicBezTo>
                  <a:pt x="97" y="31"/>
                  <a:pt x="107" y="41"/>
                  <a:pt x="107" y="54"/>
                </a:cubicBezTo>
                <a:cubicBezTo>
                  <a:pt x="107" y="57"/>
                  <a:pt x="106" y="59"/>
                  <a:pt x="106" y="62"/>
                </a:cubicBezTo>
                <a:cubicBezTo>
                  <a:pt x="119" y="62"/>
                  <a:pt x="129" y="73"/>
                  <a:pt x="129" y="87"/>
                </a:cubicBezTo>
                <a:cubicBezTo>
                  <a:pt x="129" y="100"/>
                  <a:pt x="118" y="111"/>
                  <a:pt x="105" y="111"/>
                </a:cubicBezTo>
                <a:cubicBezTo>
                  <a:pt x="96" y="111"/>
                  <a:pt x="88" y="107"/>
                  <a:pt x="84" y="100"/>
                </a:cubicBezTo>
                <a:cubicBezTo>
                  <a:pt x="79" y="107"/>
                  <a:pt x="72" y="111"/>
                  <a:pt x="63" y="111"/>
                </a:cubicBezTo>
                <a:cubicBezTo>
                  <a:pt x="49" y="111"/>
                  <a:pt x="38" y="100"/>
                  <a:pt x="38" y="87"/>
                </a:cubicBezTo>
                <a:cubicBezTo>
                  <a:pt x="38" y="73"/>
                  <a:pt x="49" y="62"/>
                  <a:pt x="62" y="62"/>
                </a:cubicBezTo>
                <a:cubicBezTo>
                  <a:pt x="61" y="59"/>
                  <a:pt x="61" y="57"/>
                  <a:pt x="61" y="54"/>
                </a:cubicBezTo>
                <a:cubicBezTo>
                  <a:pt x="61" y="41"/>
                  <a:pt x="71" y="31"/>
                  <a:pt x="84" y="31"/>
                </a:cubicBezTo>
                <a:close/>
                <a:moveTo>
                  <a:pt x="84" y="31"/>
                </a:moveTo>
                <a:cubicBezTo>
                  <a:pt x="84" y="31"/>
                  <a:pt x="84" y="31"/>
                  <a:pt x="84" y="3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8" name="Freeform 39"/>
          <p:cNvSpPr/>
          <p:nvPr/>
        </p:nvSpPr>
        <p:spPr bwMode="auto">
          <a:xfrm>
            <a:off x="5210175" y="2027238"/>
            <a:ext cx="1398588" cy="1398587"/>
          </a:xfrm>
          <a:custGeom>
            <a:avLst/>
            <a:gdLst>
              <a:gd name="T0" fmla="*/ 992725 w 1583637"/>
              <a:gd name="T1" fmla="*/ 222989 h 1583637"/>
              <a:gd name="T2" fmla="*/ 1101513 w 1583637"/>
              <a:gd name="T3" fmla="*/ 131700 h 1583637"/>
              <a:gd name="T4" fmla="*/ 1188421 w 1583637"/>
              <a:gd name="T5" fmla="*/ 204626 h 1583637"/>
              <a:gd name="T6" fmla="*/ 1117410 w 1583637"/>
              <a:gd name="T7" fmla="*/ 327614 h 1583637"/>
              <a:gd name="T8" fmla="*/ 1230238 w 1583637"/>
              <a:gd name="T9" fmla="*/ 523037 h 1583637"/>
              <a:gd name="T10" fmla="*/ 1372253 w 1583637"/>
              <a:gd name="T11" fmla="*/ 523033 h 1583637"/>
              <a:gd name="T12" fmla="*/ 1391954 w 1583637"/>
              <a:gd name="T13" fmla="*/ 634761 h 1583637"/>
              <a:gd name="T14" fmla="*/ 1258501 w 1583637"/>
              <a:gd name="T15" fmla="*/ 683330 h 1583637"/>
              <a:gd name="T16" fmla="*/ 1219317 w 1583637"/>
              <a:gd name="T17" fmla="*/ 905556 h 1583637"/>
              <a:gd name="T18" fmla="*/ 1328109 w 1583637"/>
              <a:gd name="T19" fmla="*/ 996839 h 1583637"/>
              <a:gd name="T20" fmla="*/ 1271384 w 1583637"/>
              <a:gd name="T21" fmla="*/ 1095090 h 1583637"/>
              <a:gd name="T22" fmla="*/ 1137934 w 1583637"/>
              <a:gd name="T23" fmla="*/ 1046515 h 1583637"/>
              <a:gd name="T24" fmla="*/ 965071 w 1583637"/>
              <a:gd name="T25" fmla="*/ 1191564 h 1583637"/>
              <a:gd name="T26" fmla="*/ 989736 w 1583637"/>
              <a:gd name="T27" fmla="*/ 1331421 h 1583637"/>
              <a:gd name="T28" fmla="*/ 883126 w 1583637"/>
              <a:gd name="T29" fmla="*/ 1370224 h 1583637"/>
              <a:gd name="T30" fmla="*/ 812121 w 1583637"/>
              <a:gd name="T31" fmla="*/ 1247233 h 1583637"/>
              <a:gd name="T32" fmla="*/ 586466 w 1583637"/>
              <a:gd name="T33" fmla="*/ 1247233 h 1583637"/>
              <a:gd name="T34" fmla="*/ 515462 w 1583637"/>
              <a:gd name="T35" fmla="*/ 1370224 h 1583637"/>
              <a:gd name="T36" fmla="*/ 408852 w 1583637"/>
              <a:gd name="T37" fmla="*/ 1331421 h 1583637"/>
              <a:gd name="T38" fmla="*/ 433517 w 1583637"/>
              <a:gd name="T39" fmla="*/ 1191564 h 1583637"/>
              <a:gd name="T40" fmla="*/ 260654 w 1583637"/>
              <a:gd name="T41" fmla="*/ 1046514 h 1583637"/>
              <a:gd name="T42" fmla="*/ 127204 w 1583637"/>
              <a:gd name="T43" fmla="*/ 1095090 h 1583637"/>
              <a:gd name="T44" fmla="*/ 70479 w 1583637"/>
              <a:gd name="T45" fmla="*/ 996839 h 1583637"/>
              <a:gd name="T46" fmla="*/ 179271 w 1583637"/>
              <a:gd name="T47" fmla="*/ 905556 h 1583637"/>
              <a:gd name="T48" fmla="*/ 140087 w 1583637"/>
              <a:gd name="T49" fmla="*/ 683330 h 1583637"/>
              <a:gd name="T50" fmla="*/ 6634 w 1583637"/>
              <a:gd name="T51" fmla="*/ 634761 h 1583637"/>
              <a:gd name="T52" fmla="*/ 26335 w 1583637"/>
              <a:gd name="T53" fmla="*/ 523033 h 1583637"/>
              <a:gd name="T54" fmla="*/ 168350 w 1583637"/>
              <a:gd name="T55" fmla="*/ 523037 h 1583637"/>
              <a:gd name="T56" fmla="*/ 281178 w 1583637"/>
              <a:gd name="T57" fmla="*/ 327614 h 1583637"/>
              <a:gd name="T58" fmla="*/ 210167 w 1583637"/>
              <a:gd name="T59" fmla="*/ 204626 h 1583637"/>
              <a:gd name="T60" fmla="*/ 297075 w 1583637"/>
              <a:gd name="T61" fmla="*/ 131700 h 1583637"/>
              <a:gd name="T62" fmla="*/ 405863 w 1583637"/>
              <a:gd name="T63" fmla="*/ 222989 h 1583637"/>
              <a:gd name="T64" fmla="*/ 617910 w 1583637"/>
              <a:gd name="T65" fmla="*/ 145811 h 1583637"/>
              <a:gd name="T66" fmla="*/ 642567 w 1583637"/>
              <a:gd name="T67" fmla="*/ 5952 h 1583637"/>
              <a:gd name="T68" fmla="*/ 756021 w 1583637"/>
              <a:gd name="T69" fmla="*/ 5952 h 1583637"/>
              <a:gd name="T70" fmla="*/ 780678 w 1583637"/>
              <a:gd name="T71" fmla="*/ 145810 h 1583637"/>
              <a:gd name="T72" fmla="*/ 992724 w 1583637"/>
              <a:gd name="T73" fmla="*/ 222989 h 1583637"/>
              <a:gd name="T74" fmla="*/ 992725 w 1583637"/>
              <a:gd name="T75" fmla="*/ 222989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9" name="Oval 40"/>
          <p:cNvSpPr>
            <a:spLocks noChangeArrowheads="1"/>
          </p:cNvSpPr>
          <p:nvPr/>
        </p:nvSpPr>
        <p:spPr bwMode="auto">
          <a:xfrm>
            <a:off x="5475288" y="2292350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0" name="Freeform 131"/>
          <p:cNvSpPr/>
          <p:nvPr/>
        </p:nvSpPr>
        <p:spPr bwMode="auto">
          <a:xfrm>
            <a:off x="5695950" y="2509838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21" name="TextBox 13"/>
          <p:cNvSpPr txBox="1">
            <a:spLocks noChangeArrowheads="1"/>
          </p:cNvSpPr>
          <p:nvPr/>
        </p:nvSpPr>
        <p:spPr bwMode="auto">
          <a:xfrm>
            <a:off x="8020050" y="2108200"/>
            <a:ext cx="3041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单击添加目录文字</a:t>
            </a:r>
            <a:endParaRPr lang="en-US" altLang="zh-CN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2" name="TextBox 13"/>
          <p:cNvSpPr txBox="1">
            <a:spLocks noChangeArrowheads="1"/>
          </p:cNvSpPr>
          <p:nvPr/>
        </p:nvSpPr>
        <p:spPr bwMode="auto">
          <a:xfrm>
            <a:off x="8020050" y="3074988"/>
            <a:ext cx="3041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单击添加目录文字</a:t>
            </a:r>
            <a:endParaRPr lang="en-US" altLang="zh-CN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3" name="TextBox 13"/>
          <p:cNvSpPr txBox="1">
            <a:spLocks noChangeArrowheads="1"/>
          </p:cNvSpPr>
          <p:nvPr/>
        </p:nvSpPr>
        <p:spPr bwMode="auto">
          <a:xfrm>
            <a:off x="8020050" y="4083050"/>
            <a:ext cx="3041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单击添加目录文字</a:t>
            </a:r>
            <a:endParaRPr lang="en-US" altLang="zh-CN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4" name="TextBox 13"/>
          <p:cNvSpPr txBox="1">
            <a:spLocks noChangeArrowheads="1"/>
          </p:cNvSpPr>
          <p:nvPr/>
        </p:nvSpPr>
        <p:spPr bwMode="auto">
          <a:xfrm>
            <a:off x="8020050" y="5051425"/>
            <a:ext cx="3041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单击添加目录文字</a:t>
            </a:r>
            <a:endParaRPr lang="en-US" altLang="zh-CN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355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556" name="Straight Connector 66"/>
          <p:cNvCxnSpPr>
            <a:cxnSpLocks noChangeShapeType="1"/>
          </p:cNvCxnSpPr>
          <p:nvPr/>
        </p:nvCxnSpPr>
        <p:spPr bwMode="auto">
          <a:xfrm flipV="1">
            <a:off x="1765300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7" name="Straight Connector 68"/>
          <p:cNvCxnSpPr>
            <a:cxnSpLocks noChangeShapeType="1"/>
          </p:cNvCxnSpPr>
          <p:nvPr/>
        </p:nvCxnSpPr>
        <p:spPr bwMode="auto">
          <a:xfrm flipV="1">
            <a:off x="3937000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Straight Connector 69"/>
          <p:cNvCxnSpPr>
            <a:cxnSpLocks noChangeShapeType="1"/>
          </p:cNvCxnSpPr>
          <p:nvPr/>
        </p:nvCxnSpPr>
        <p:spPr bwMode="auto">
          <a:xfrm flipV="1">
            <a:off x="6078538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Straight Connector 70"/>
          <p:cNvCxnSpPr>
            <a:cxnSpLocks noChangeShapeType="1"/>
          </p:cNvCxnSpPr>
          <p:nvPr/>
        </p:nvCxnSpPr>
        <p:spPr bwMode="auto">
          <a:xfrm flipV="1">
            <a:off x="7405688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Straight Connector 71"/>
          <p:cNvCxnSpPr>
            <a:cxnSpLocks noChangeShapeType="1"/>
          </p:cNvCxnSpPr>
          <p:nvPr/>
        </p:nvCxnSpPr>
        <p:spPr bwMode="auto">
          <a:xfrm flipV="1">
            <a:off x="8689975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Straight Connector 72"/>
          <p:cNvCxnSpPr>
            <a:cxnSpLocks noChangeShapeType="1"/>
          </p:cNvCxnSpPr>
          <p:nvPr/>
        </p:nvCxnSpPr>
        <p:spPr bwMode="auto">
          <a:xfrm flipV="1">
            <a:off x="10414000" y="3155950"/>
            <a:ext cx="0" cy="477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952500" y="3860800"/>
            <a:ext cx="7858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3" name="Rectangle 47"/>
          <p:cNvSpPr>
            <a:spLocks noChangeArrowheads="1"/>
          </p:cNvSpPr>
          <p:nvPr/>
        </p:nvSpPr>
        <p:spPr bwMode="auto">
          <a:xfrm>
            <a:off x="1816100" y="3860800"/>
            <a:ext cx="7858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4" name="Rectangle 48"/>
          <p:cNvSpPr>
            <a:spLocks noChangeArrowheads="1"/>
          </p:cNvSpPr>
          <p:nvPr/>
        </p:nvSpPr>
        <p:spPr bwMode="auto">
          <a:xfrm>
            <a:off x="2679700" y="3860800"/>
            <a:ext cx="7858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5" name="Rectangle 49"/>
          <p:cNvSpPr>
            <a:spLocks noChangeArrowheads="1"/>
          </p:cNvSpPr>
          <p:nvPr/>
        </p:nvSpPr>
        <p:spPr bwMode="auto">
          <a:xfrm>
            <a:off x="3543300" y="3860800"/>
            <a:ext cx="785813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6" name="Rectangle 50"/>
          <p:cNvSpPr>
            <a:spLocks noChangeArrowheads="1"/>
          </p:cNvSpPr>
          <p:nvPr/>
        </p:nvSpPr>
        <p:spPr bwMode="auto">
          <a:xfrm>
            <a:off x="44084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7" name="Rectangle 51"/>
          <p:cNvSpPr>
            <a:spLocks noChangeArrowheads="1"/>
          </p:cNvSpPr>
          <p:nvPr/>
        </p:nvSpPr>
        <p:spPr bwMode="auto">
          <a:xfrm>
            <a:off x="52720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8" name="Rectangle 52"/>
          <p:cNvSpPr>
            <a:spLocks noChangeArrowheads="1"/>
          </p:cNvSpPr>
          <p:nvPr/>
        </p:nvSpPr>
        <p:spPr bwMode="auto">
          <a:xfrm>
            <a:off x="61356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69" name="Rectangle 53"/>
          <p:cNvSpPr>
            <a:spLocks noChangeArrowheads="1"/>
          </p:cNvSpPr>
          <p:nvPr/>
        </p:nvSpPr>
        <p:spPr bwMode="auto">
          <a:xfrm>
            <a:off x="69992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70" name="Rectangle 54"/>
          <p:cNvSpPr>
            <a:spLocks noChangeArrowheads="1"/>
          </p:cNvSpPr>
          <p:nvPr/>
        </p:nvSpPr>
        <p:spPr bwMode="auto">
          <a:xfrm>
            <a:off x="78628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71" name="Rectangle 55"/>
          <p:cNvSpPr>
            <a:spLocks noChangeArrowheads="1"/>
          </p:cNvSpPr>
          <p:nvPr/>
        </p:nvSpPr>
        <p:spPr bwMode="auto">
          <a:xfrm>
            <a:off x="87264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72" name="Rectangle 56"/>
          <p:cNvSpPr>
            <a:spLocks noChangeArrowheads="1"/>
          </p:cNvSpPr>
          <p:nvPr/>
        </p:nvSpPr>
        <p:spPr bwMode="auto">
          <a:xfrm>
            <a:off x="95900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73" name="Rectangle 57"/>
          <p:cNvSpPr>
            <a:spLocks noChangeArrowheads="1"/>
          </p:cNvSpPr>
          <p:nvPr/>
        </p:nvSpPr>
        <p:spPr bwMode="auto">
          <a:xfrm>
            <a:off x="10453688" y="3860800"/>
            <a:ext cx="784225" cy="100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3574" name="图片占位符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273300"/>
            <a:ext cx="95726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图片占位符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2273300"/>
            <a:ext cx="9572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6" name="图片占位符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2273300"/>
            <a:ext cx="9572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7" name="图片占位符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2273300"/>
            <a:ext cx="95726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8" name="图片占位符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2273300"/>
            <a:ext cx="95726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9" name="图片占位符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163" y="2273300"/>
            <a:ext cx="9572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0" name="TextBox 13"/>
          <p:cNvSpPr txBox="1">
            <a:spLocks noChangeArrowheads="1"/>
          </p:cNvSpPr>
          <p:nvPr/>
        </p:nvSpPr>
        <p:spPr bwMode="auto">
          <a:xfrm>
            <a:off x="1049338" y="4171950"/>
            <a:ext cx="1377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1" name="TextBox 13"/>
          <p:cNvSpPr txBox="1">
            <a:spLocks noChangeArrowheads="1"/>
          </p:cNvSpPr>
          <p:nvPr/>
        </p:nvSpPr>
        <p:spPr bwMode="auto">
          <a:xfrm>
            <a:off x="1054100" y="4457700"/>
            <a:ext cx="1470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2" name="TextBox 13"/>
          <p:cNvSpPr txBox="1">
            <a:spLocks noChangeArrowheads="1"/>
          </p:cNvSpPr>
          <p:nvPr/>
        </p:nvSpPr>
        <p:spPr bwMode="auto">
          <a:xfrm>
            <a:off x="3248025" y="4171950"/>
            <a:ext cx="1376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3" name="TextBox 13"/>
          <p:cNvSpPr txBox="1">
            <a:spLocks noChangeArrowheads="1"/>
          </p:cNvSpPr>
          <p:nvPr/>
        </p:nvSpPr>
        <p:spPr bwMode="auto">
          <a:xfrm>
            <a:off x="3252788" y="4457700"/>
            <a:ext cx="1470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4" name="TextBox 13"/>
          <p:cNvSpPr txBox="1">
            <a:spLocks noChangeArrowheads="1"/>
          </p:cNvSpPr>
          <p:nvPr/>
        </p:nvSpPr>
        <p:spPr bwMode="auto">
          <a:xfrm>
            <a:off x="5353050" y="4171950"/>
            <a:ext cx="1376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5" name="TextBox 13"/>
          <p:cNvSpPr txBox="1">
            <a:spLocks noChangeArrowheads="1"/>
          </p:cNvSpPr>
          <p:nvPr/>
        </p:nvSpPr>
        <p:spPr bwMode="auto">
          <a:xfrm>
            <a:off x="5357813" y="4457700"/>
            <a:ext cx="1470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6" name="TextBox 13"/>
          <p:cNvSpPr txBox="1">
            <a:spLocks noChangeArrowheads="1"/>
          </p:cNvSpPr>
          <p:nvPr/>
        </p:nvSpPr>
        <p:spPr bwMode="auto">
          <a:xfrm>
            <a:off x="7523163" y="4171950"/>
            <a:ext cx="13779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7" name="TextBox 13"/>
          <p:cNvSpPr txBox="1">
            <a:spLocks noChangeArrowheads="1"/>
          </p:cNvSpPr>
          <p:nvPr/>
        </p:nvSpPr>
        <p:spPr bwMode="auto">
          <a:xfrm>
            <a:off x="7527925" y="4457700"/>
            <a:ext cx="1470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8" name="TextBox 13"/>
          <p:cNvSpPr txBox="1">
            <a:spLocks noChangeArrowheads="1"/>
          </p:cNvSpPr>
          <p:nvPr/>
        </p:nvSpPr>
        <p:spPr bwMode="auto">
          <a:xfrm>
            <a:off x="9686925" y="4171950"/>
            <a:ext cx="1376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89" name="TextBox 13"/>
          <p:cNvSpPr txBox="1">
            <a:spLocks noChangeArrowheads="1"/>
          </p:cNvSpPr>
          <p:nvPr/>
        </p:nvSpPr>
        <p:spPr bwMode="auto">
          <a:xfrm>
            <a:off x="9690100" y="4457700"/>
            <a:ext cx="1470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590" name="矩形 45"/>
          <p:cNvSpPr>
            <a:spLocks noChangeArrowheads="1"/>
          </p:cNvSpPr>
          <p:nvPr/>
        </p:nvSpPr>
        <p:spPr bwMode="auto">
          <a:xfrm>
            <a:off x="1176338" y="5367338"/>
            <a:ext cx="9529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4579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rapezoid 10"/>
          <p:cNvSpPr/>
          <p:nvPr/>
        </p:nvSpPr>
        <p:spPr bwMode="auto">
          <a:xfrm>
            <a:off x="5280025" y="2605088"/>
            <a:ext cx="1620838" cy="441325"/>
          </a:xfrm>
          <a:custGeom>
            <a:avLst/>
            <a:gdLst>
              <a:gd name="T0" fmla="*/ 0 w 1620838"/>
              <a:gd name="T1" fmla="*/ 441325 h 441325"/>
              <a:gd name="T2" fmla="*/ 423178 w 1620838"/>
              <a:gd name="T3" fmla="*/ 0 h 441325"/>
              <a:gd name="T4" fmla="*/ 1197660 w 1620838"/>
              <a:gd name="T5" fmla="*/ 0 h 441325"/>
              <a:gd name="T6" fmla="*/ 1620838 w 1620838"/>
              <a:gd name="T7" fmla="*/ 441325 h 441325"/>
              <a:gd name="T8" fmla="*/ 0 w 1620838"/>
              <a:gd name="T9" fmla="*/ 441325 h 44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20838" h="441325">
                <a:moveTo>
                  <a:pt x="0" y="441325"/>
                </a:moveTo>
                <a:lnTo>
                  <a:pt x="423178" y="0"/>
                </a:lnTo>
                <a:lnTo>
                  <a:pt x="1197660" y="0"/>
                </a:lnTo>
                <a:lnTo>
                  <a:pt x="1620838" y="441325"/>
                </a:lnTo>
                <a:lnTo>
                  <a:pt x="0" y="4413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1" name="Trapezoid 6"/>
          <p:cNvSpPr/>
          <p:nvPr/>
        </p:nvSpPr>
        <p:spPr bwMode="auto">
          <a:xfrm rot="3600000">
            <a:off x="6691313" y="3424237"/>
            <a:ext cx="1619250" cy="441325"/>
          </a:xfrm>
          <a:custGeom>
            <a:avLst/>
            <a:gdLst>
              <a:gd name="T0" fmla="*/ 0 w 1619250"/>
              <a:gd name="T1" fmla="*/ 441325 h 441325"/>
              <a:gd name="T2" fmla="*/ 423178 w 1619250"/>
              <a:gd name="T3" fmla="*/ 0 h 441325"/>
              <a:gd name="T4" fmla="*/ 1196072 w 1619250"/>
              <a:gd name="T5" fmla="*/ 0 h 441325"/>
              <a:gd name="T6" fmla="*/ 1619250 w 1619250"/>
              <a:gd name="T7" fmla="*/ 441325 h 441325"/>
              <a:gd name="T8" fmla="*/ 0 w 1619250"/>
              <a:gd name="T9" fmla="*/ 441325 h 44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9250" h="441325">
                <a:moveTo>
                  <a:pt x="0" y="441325"/>
                </a:moveTo>
                <a:lnTo>
                  <a:pt x="423178" y="0"/>
                </a:lnTo>
                <a:lnTo>
                  <a:pt x="1196072" y="0"/>
                </a:lnTo>
                <a:lnTo>
                  <a:pt x="1619250" y="441325"/>
                </a:lnTo>
                <a:lnTo>
                  <a:pt x="0" y="4413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2" name="Trapezoid 12"/>
          <p:cNvSpPr/>
          <p:nvPr/>
        </p:nvSpPr>
        <p:spPr bwMode="auto">
          <a:xfrm rot="18000000" flipV="1">
            <a:off x="6672263" y="5148262"/>
            <a:ext cx="1619250" cy="441325"/>
          </a:xfrm>
          <a:custGeom>
            <a:avLst/>
            <a:gdLst>
              <a:gd name="T0" fmla="*/ 0 w 1619250"/>
              <a:gd name="T1" fmla="*/ 441325 h 441325"/>
              <a:gd name="T2" fmla="*/ 423178 w 1619250"/>
              <a:gd name="T3" fmla="*/ 0 h 441325"/>
              <a:gd name="T4" fmla="*/ 1196072 w 1619250"/>
              <a:gd name="T5" fmla="*/ 0 h 441325"/>
              <a:gd name="T6" fmla="*/ 1619250 w 1619250"/>
              <a:gd name="T7" fmla="*/ 441325 h 441325"/>
              <a:gd name="T8" fmla="*/ 0 w 1619250"/>
              <a:gd name="T9" fmla="*/ 441325 h 44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9250" h="441325">
                <a:moveTo>
                  <a:pt x="0" y="441325"/>
                </a:moveTo>
                <a:lnTo>
                  <a:pt x="423178" y="0"/>
                </a:lnTo>
                <a:lnTo>
                  <a:pt x="1196072" y="0"/>
                </a:lnTo>
                <a:lnTo>
                  <a:pt x="1619250" y="441325"/>
                </a:lnTo>
                <a:lnTo>
                  <a:pt x="0" y="4413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3" name="Trapezoid 11"/>
          <p:cNvSpPr/>
          <p:nvPr/>
        </p:nvSpPr>
        <p:spPr bwMode="auto">
          <a:xfrm rot="18000000" flipH="1">
            <a:off x="3870326" y="3424237"/>
            <a:ext cx="1619250" cy="441325"/>
          </a:xfrm>
          <a:custGeom>
            <a:avLst/>
            <a:gdLst>
              <a:gd name="T0" fmla="*/ 0 w 1619250"/>
              <a:gd name="T1" fmla="*/ 441325 h 441325"/>
              <a:gd name="T2" fmla="*/ 423178 w 1619250"/>
              <a:gd name="T3" fmla="*/ 0 h 441325"/>
              <a:gd name="T4" fmla="*/ 1196072 w 1619250"/>
              <a:gd name="T5" fmla="*/ 0 h 441325"/>
              <a:gd name="T6" fmla="*/ 1619250 w 1619250"/>
              <a:gd name="T7" fmla="*/ 441325 h 441325"/>
              <a:gd name="T8" fmla="*/ 0 w 1619250"/>
              <a:gd name="T9" fmla="*/ 441325 h 44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9250" h="441325">
                <a:moveTo>
                  <a:pt x="0" y="441325"/>
                </a:moveTo>
                <a:lnTo>
                  <a:pt x="423178" y="0"/>
                </a:lnTo>
                <a:lnTo>
                  <a:pt x="1196072" y="0"/>
                </a:lnTo>
                <a:lnTo>
                  <a:pt x="1619250" y="441325"/>
                </a:lnTo>
                <a:lnTo>
                  <a:pt x="0" y="4413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4" name="Trapezoid 13"/>
          <p:cNvSpPr/>
          <p:nvPr/>
        </p:nvSpPr>
        <p:spPr bwMode="auto">
          <a:xfrm rot="3600000" flipH="1" flipV="1">
            <a:off x="3870326" y="5051425"/>
            <a:ext cx="1619250" cy="441325"/>
          </a:xfrm>
          <a:custGeom>
            <a:avLst/>
            <a:gdLst>
              <a:gd name="T0" fmla="*/ 0 w 1619250"/>
              <a:gd name="T1" fmla="*/ 441325 h 441325"/>
              <a:gd name="T2" fmla="*/ 423178 w 1619250"/>
              <a:gd name="T3" fmla="*/ 0 h 441325"/>
              <a:gd name="T4" fmla="*/ 1196072 w 1619250"/>
              <a:gd name="T5" fmla="*/ 0 h 441325"/>
              <a:gd name="T6" fmla="*/ 1619250 w 1619250"/>
              <a:gd name="T7" fmla="*/ 441325 h 441325"/>
              <a:gd name="T8" fmla="*/ 0 w 1619250"/>
              <a:gd name="T9" fmla="*/ 441325 h 44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9250" h="441325">
                <a:moveTo>
                  <a:pt x="0" y="441325"/>
                </a:moveTo>
                <a:lnTo>
                  <a:pt x="423178" y="0"/>
                </a:lnTo>
                <a:lnTo>
                  <a:pt x="1196072" y="0"/>
                </a:lnTo>
                <a:lnTo>
                  <a:pt x="1619250" y="441325"/>
                </a:lnTo>
                <a:lnTo>
                  <a:pt x="0" y="4413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5" name="Hexagon 4@|1FFC:10921638|FBC:16777215|LFC:16777215|LBC:16777215"/>
          <p:cNvSpPr>
            <a:spLocks noChangeArrowheads="1"/>
          </p:cNvSpPr>
          <p:nvPr/>
        </p:nvSpPr>
        <p:spPr bwMode="auto">
          <a:xfrm>
            <a:off x="4660900" y="3225800"/>
            <a:ext cx="2859088" cy="2465388"/>
          </a:xfrm>
          <a:prstGeom prst="hexagon">
            <a:avLst>
              <a:gd name="adj" fmla="val 29116"/>
              <a:gd name="vf" fmla="val 11547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6" name="Oval 17@|1FFC:16777215|FBC:16777215|LFC:16777215|LBC:16777215"/>
          <p:cNvSpPr>
            <a:spLocks noChangeArrowheads="1"/>
          </p:cNvSpPr>
          <p:nvPr/>
        </p:nvSpPr>
        <p:spPr bwMode="auto">
          <a:xfrm>
            <a:off x="5202238" y="3570288"/>
            <a:ext cx="1776412" cy="1776412"/>
          </a:xfrm>
          <a:prstGeom prst="ellipse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7" name="Oval 22@|1FFC:16777215|FBC:16777215|LFC:4308095|LBC:16777215"/>
          <p:cNvSpPr>
            <a:spLocks noChangeArrowheads="1"/>
          </p:cNvSpPr>
          <p:nvPr/>
        </p:nvSpPr>
        <p:spPr bwMode="auto">
          <a:xfrm>
            <a:off x="4130675" y="5002213"/>
            <a:ext cx="731838" cy="7334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ED7D31"/>
            </a:solidFill>
            <a:round/>
          </a:ln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88" name="Freeform 139@|5FFC:4308095|FBC:16777215|LFC:16777215|LBC:16777215"/>
          <p:cNvSpPr>
            <a:spLocks noChangeAspect="1" noEditPoints="1"/>
          </p:cNvSpPr>
          <p:nvPr/>
        </p:nvSpPr>
        <p:spPr bwMode="auto">
          <a:xfrm>
            <a:off x="4292600" y="5164138"/>
            <a:ext cx="409575" cy="409575"/>
          </a:xfrm>
          <a:custGeom>
            <a:avLst/>
            <a:gdLst>
              <a:gd name="T0" fmla="*/ 409575 w 68"/>
              <a:gd name="T1" fmla="*/ 204788 h 68"/>
              <a:gd name="T2" fmla="*/ 204788 w 68"/>
              <a:gd name="T3" fmla="*/ 409575 h 68"/>
              <a:gd name="T4" fmla="*/ 0 w 68"/>
              <a:gd name="T5" fmla="*/ 204788 h 68"/>
              <a:gd name="T6" fmla="*/ 204788 w 68"/>
              <a:gd name="T7" fmla="*/ 0 h 68"/>
              <a:gd name="T8" fmla="*/ 409575 w 68"/>
              <a:gd name="T9" fmla="*/ 204788 h 68"/>
              <a:gd name="T10" fmla="*/ 397529 w 68"/>
              <a:gd name="T11" fmla="*/ 204788 h 68"/>
              <a:gd name="T12" fmla="*/ 204788 w 68"/>
              <a:gd name="T13" fmla="*/ 6023 h 68"/>
              <a:gd name="T14" fmla="*/ 6023 w 68"/>
              <a:gd name="T15" fmla="*/ 204788 h 68"/>
              <a:gd name="T16" fmla="*/ 204788 w 68"/>
              <a:gd name="T17" fmla="*/ 397529 h 68"/>
              <a:gd name="T18" fmla="*/ 397529 w 68"/>
              <a:gd name="T19" fmla="*/ 204788 h 68"/>
              <a:gd name="T20" fmla="*/ 42162 w 68"/>
              <a:gd name="T21" fmla="*/ 132510 h 68"/>
              <a:gd name="T22" fmla="*/ 126486 w 68"/>
              <a:gd name="T23" fmla="*/ 361390 h 68"/>
              <a:gd name="T24" fmla="*/ 30116 w 68"/>
              <a:gd name="T25" fmla="*/ 204788 h 68"/>
              <a:gd name="T26" fmla="*/ 42162 w 68"/>
              <a:gd name="T27" fmla="*/ 132510 h 68"/>
              <a:gd name="T28" fmla="*/ 307181 w 68"/>
              <a:gd name="T29" fmla="*/ 252973 h 68"/>
              <a:gd name="T30" fmla="*/ 289112 w 68"/>
              <a:gd name="T31" fmla="*/ 307181 h 68"/>
              <a:gd name="T32" fmla="*/ 228880 w 68"/>
              <a:gd name="T33" fmla="*/ 120463 h 68"/>
              <a:gd name="T34" fmla="*/ 246950 w 68"/>
              <a:gd name="T35" fmla="*/ 120463 h 68"/>
              <a:gd name="T36" fmla="*/ 246950 w 68"/>
              <a:gd name="T37" fmla="*/ 102394 h 68"/>
              <a:gd name="T38" fmla="*/ 198764 w 68"/>
              <a:gd name="T39" fmla="*/ 108417 h 68"/>
              <a:gd name="T40" fmla="*/ 150579 w 68"/>
              <a:gd name="T41" fmla="*/ 102394 h 68"/>
              <a:gd name="T42" fmla="*/ 150579 w 68"/>
              <a:gd name="T43" fmla="*/ 120463 h 68"/>
              <a:gd name="T44" fmla="*/ 168649 w 68"/>
              <a:gd name="T45" fmla="*/ 120463 h 68"/>
              <a:gd name="T46" fmla="*/ 198764 w 68"/>
              <a:gd name="T47" fmla="*/ 192741 h 68"/>
              <a:gd name="T48" fmla="*/ 162625 w 68"/>
              <a:gd name="T49" fmla="*/ 313204 h 68"/>
              <a:gd name="T50" fmla="*/ 96371 w 68"/>
              <a:gd name="T51" fmla="*/ 120463 h 68"/>
              <a:gd name="T52" fmla="*/ 114440 w 68"/>
              <a:gd name="T53" fmla="*/ 120463 h 68"/>
              <a:gd name="T54" fmla="*/ 114440 w 68"/>
              <a:gd name="T55" fmla="*/ 102394 h 68"/>
              <a:gd name="T56" fmla="*/ 66255 w 68"/>
              <a:gd name="T57" fmla="*/ 108417 h 68"/>
              <a:gd name="T58" fmla="*/ 54208 w 68"/>
              <a:gd name="T59" fmla="*/ 108417 h 68"/>
              <a:gd name="T60" fmla="*/ 204788 w 68"/>
              <a:gd name="T61" fmla="*/ 30116 h 68"/>
              <a:gd name="T62" fmla="*/ 319228 w 68"/>
              <a:gd name="T63" fmla="*/ 72278 h 68"/>
              <a:gd name="T64" fmla="*/ 319228 w 68"/>
              <a:gd name="T65" fmla="*/ 72278 h 68"/>
              <a:gd name="T66" fmla="*/ 289112 w 68"/>
              <a:gd name="T67" fmla="*/ 102394 h 68"/>
              <a:gd name="T68" fmla="*/ 307181 w 68"/>
              <a:gd name="T69" fmla="*/ 144556 h 68"/>
              <a:gd name="T70" fmla="*/ 319228 w 68"/>
              <a:gd name="T71" fmla="*/ 192741 h 68"/>
              <a:gd name="T72" fmla="*/ 307181 w 68"/>
              <a:gd name="T73" fmla="*/ 252973 h 68"/>
              <a:gd name="T74" fmla="*/ 258996 w 68"/>
              <a:gd name="T75" fmla="*/ 367413 h 68"/>
              <a:gd name="T76" fmla="*/ 258996 w 68"/>
              <a:gd name="T77" fmla="*/ 367413 h 68"/>
              <a:gd name="T78" fmla="*/ 204788 w 68"/>
              <a:gd name="T79" fmla="*/ 379459 h 68"/>
              <a:gd name="T80" fmla="*/ 156602 w 68"/>
              <a:gd name="T81" fmla="*/ 373436 h 68"/>
              <a:gd name="T82" fmla="*/ 204788 w 68"/>
              <a:gd name="T83" fmla="*/ 216834 h 68"/>
              <a:gd name="T84" fmla="*/ 258996 w 68"/>
              <a:gd name="T85" fmla="*/ 367413 h 68"/>
              <a:gd name="T86" fmla="*/ 379459 w 68"/>
              <a:gd name="T87" fmla="*/ 204788 h 68"/>
              <a:gd name="T88" fmla="*/ 289112 w 68"/>
              <a:gd name="T89" fmla="*/ 355367 h 68"/>
              <a:gd name="T90" fmla="*/ 343320 w 68"/>
              <a:gd name="T91" fmla="*/ 198764 h 68"/>
              <a:gd name="T92" fmla="*/ 361390 w 68"/>
              <a:gd name="T93" fmla="*/ 138533 h 68"/>
              <a:gd name="T94" fmla="*/ 355367 w 68"/>
              <a:gd name="T95" fmla="*/ 120463 h 68"/>
              <a:gd name="T96" fmla="*/ 379459 w 68"/>
              <a:gd name="T97" fmla="*/ 204788 h 6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66" y="34"/>
                </a:moveTo>
                <a:cubicBezTo>
                  <a:pt x="66" y="16"/>
                  <a:pt x="52" y="1"/>
                  <a:pt x="34" y="1"/>
                </a:cubicBezTo>
                <a:cubicBezTo>
                  <a:pt x="16" y="1"/>
                  <a:pt x="1" y="16"/>
                  <a:pt x="1" y="34"/>
                </a:cubicBezTo>
                <a:cubicBezTo>
                  <a:pt x="1" y="52"/>
                  <a:pt x="16" y="66"/>
                  <a:pt x="34" y="66"/>
                </a:cubicBezTo>
                <a:cubicBezTo>
                  <a:pt x="52" y="66"/>
                  <a:pt x="66" y="52"/>
                  <a:pt x="66" y="34"/>
                </a:cubicBezTo>
                <a:close/>
                <a:moveTo>
                  <a:pt x="7" y="22"/>
                </a:moveTo>
                <a:cubicBezTo>
                  <a:pt x="21" y="60"/>
                  <a:pt x="21" y="60"/>
                  <a:pt x="21" y="60"/>
                </a:cubicBezTo>
                <a:cubicBezTo>
                  <a:pt x="11" y="55"/>
                  <a:pt x="5" y="45"/>
                  <a:pt x="5" y="34"/>
                </a:cubicBezTo>
                <a:cubicBezTo>
                  <a:pt x="5" y="29"/>
                  <a:pt x="5" y="25"/>
                  <a:pt x="7" y="22"/>
                </a:cubicBezTo>
                <a:close/>
                <a:moveTo>
                  <a:pt x="51" y="42"/>
                </a:moveTo>
                <a:cubicBezTo>
                  <a:pt x="48" y="51"/>
                  <a:pt x="48" y="51"/>
                  <a:pt x="48" y="51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40" y="20"/>
                  <a:pt x="41" y="20"/>
                </a:cubicBezTo>
                <a:cubicBezTo>
                  <a:pt x="43" y="20"/>
                  <a:pt x="43" y="17"/>
                  <a:pt x="41" y="17"/>
                </a:cubicBezTo>
                <a:cubicBezTo>
                  <a:pt x="36" y="18"/>
                  <a:pt x="33" y="18"/>
                  <a:pt x="33" y="18"/>
                </a:cubicBezTo>
                <a:cubicBezTo>
                  <a:pt x="33" y="18"/>
                  <a:pt x="30" y="18"/>
                  <a:pt x="25" y="17"/>
                </a:cubicBezTo>
                <a:cubicBezTo>
                  <a:pt x="24" y="17"/>
                  <a:pt x="24" y="20"/>
                  <a:pt x="25" y="20"/>
                </a:cubicBezTo>
                <a:cubicBezTo>
                  <a:pt x="27" y="20"/>
                  <a:pt x="28" y="20"/>
                  <a:pt x="28" y="20"/>
                </a:cubicBezTo>
                <a:cubicBezTo>
                  <a:pt x="33" y="32"/>
                  <a:pt x="33" y="32"/>
                  <a:pt x="33" y="32"/>
                </a:cubicBezTo>
                <a:cubicBezTo>
                  <a:pt x="27" y="52"/>
                  <a:pt x="27" y="52"/>
                  <a:pt x="27" y="52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0"/>
                  <a:pt x="18" y="20"/>
                  <a:pt x="19" y="20"/>
                </a:cubicBezTo>
                <a:cubicBezTo>
                  <a:pt x="21" y="20"/>
                  <a:pt x="21" y="17"/>
                  <a:pt x="19" y="17"/>
                </a:cubicBezTo>
                <a:cubicBezTo>
                  <a:pt x="14" y="18"/>
                  <a:pt x="11" y="18"/>
                  <a:pt x="11" y="18"/>
                </a:cubicBezTo>
                <a:cubicBezTo>
                  <a:pt x="11" y="18"/>
                  <a:pt x="10" y="18"/>
                  <a:pt x="9" y="18"/>
                </a:cubicBezTo>
                <a:cubicBezTo>
                  <a:pt x="15" y="10"/>
                  <a:pt x="24" y="5"/>
                  <a:pt x="34" y="5"/>
                </a:cubicBezTo>
                <a:cubicBezTo>
                  <a:pt x="41" y="5"/>
                  <a:pt x="48" y="7"/>
                  <a:pt x="53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0" y="12"/>
                  <a:pt x="48" y="15"/>
                  <a:pt x="48" y="17"/>
                </a:cubicBezTo>
                <a:cubicBezTo>
                  <a:pt x="48" y="20"/>
                  <a:pt x="50" y="22"/>
                  <a:pt x="51" y="24"/>
                </a:cubicBezTo>
                <a:cubicBezTo>
                  <a:pt x="52" y="26"/>
                  <a:pt x="53" y="29"/>
                  <a:pt x="53" y="32"/>
                </a:cubicBezTo>
                <a:cubicBezTo>
                  <a:pt x="53" y="35"/>
                  <a:pt x="52" y="38"/>
                  <a:pt x="51" y="42"/>
                </a:cubicBezTo>
                <a:close/>
                <a:moveTo>
                  <a:pt x="43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40" y="62"/>
                  <a:pt x="37" y="63"/>
                  <a:pt x="34" y="63"/>
                </a:cubicBezTo>
                <a:cubicBezTo>
                  <a:pt x="31" y="63"/>
                  <a:pt x="28" y="62"/>
                  <a:pt x="26" y="62"/>
                </a:cubicBezTo>
                <a:cubicBezTo>
                  <a:pt x="34" y="36"/>
                  <a:pt x="34" y="36"/>
                  <a:pt x="34" y="36"/>
                </a:cubicBezTo>
                <a:lnTo>
                  <a:pt x="43" y="61"/>
                </a:lnTo>
                <a:close/>
                <a:moveTo>
                  <a:pt x="63" y="34"/>
                </a:moveTo>
                <a:cubicBezTo>
                  <a:pt x="63" y="44"/>
                  <a:pt x="57" y="54"/>
                  <a:pt x="48" y="59"/>
                </a:cubicBezTo>
                <a:cubicBezTo>
                  <a:pt x="57" y="33"/>
                  <a:pt x="57" y="33"/>
                  <a:pt x="57" y="33"/>
                </a:cubicBezTo>
                <a:cubicBezTo>
                  <a:pt x="59" y="29"/>
                  <a:pt x="60" y="26"/>
                  <a:pt x="60" y="23"/>
                </a:cubicBezTo>
                <a:cubicBezTo>
                  <a:pt x="60" y="22"/>
                  <a:pt x="60" y="21"/>
                  <a:pt x="59" y="20"/>
                </a:cubicBezTo>
                <a:cubicBezTo>
                  <a:pt x="62" y="24"/>
                  <a:pt x="63" y="29"/>
                  <a:pt x="63" y="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89" name="Oval 20@|1FFC:16777215|FBC:16777215|LFC:1554685|LBC:16777215"/>
          <p:cNvSpPr>
            <a:spLocks noChangeArrowheads="1"/>
          </p:cNvSpPr>
          <p:nvPr/>
        </p:nvSpPr>
        <p:spPr bwMode="auto">
          <a:xfrm>
            <a:off x="4130675" y="3175000"/>
            <a:ext cx="731838" cy="73183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ED7D31"/>
            </a:solidFill>
            <a:round/>
          </a:ln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90" name="Freeform 157@|5FFC:1554685|FBC:16777215|LFC:16777215|LBC:16777215"/>
          <p:cNvSpPr>
            <a:spLocks noEditPoints="1"/>
          </p:cNvSpPr>
          <p:nvPr/>
        </p:nvSpPr>
        <p:spPr bwMode="auto">
          <a:xfrm>
            <a:off x="4338638" y="3348038"/>
            <a:ext cx="315912" cy="385762"/>
          </a:xfrm>
          <a:custGeom>
            <a:avLst/>
            <a:gdLst>
              <a:gd name="T0" fmla="*/ 315912 w 41"/>
              <a:gd name="T1" fmla="*/ 339471 h 50"/>
              <a:gd name="T2" fmla="*/ 269681 w 41"/>
              <a:gd name="T3" fmla="*/ 385762 h 50"/>
              <a:gd name="T4" fmla="*/ 38526 w 41"/>
              <a:gd name="T5" fmla="*/ 385762 h 50"/>
              <a:gd name="T6" fmla="*/ 0 w 41"/>
              <a:gd name="T7" fmla="*/ 339471 h 50"/>
              <a:gd name="T8" fmla="*/ 0 w 41"/>
              <a:gd name="T9" fmla="*/ 38576 h 50"/>
              <a:gd name="T10" fmla="*/ 38526 w 41"/>
              <a:gd name="T11" fmla="*/ 0 h 50"/>
              <a:gd name="T12" fmla="*/ 269681 w 41"/>
              <a:gd name="T13" fmla="*/ 0 h 50"/>
              <a:gd name="T14" fmla="*/ 315912 w 41"/>
              <a:gd name="T15" fmla="*/ 38576 h 50"/>
              <a:gd name="T16" fmla="*/ 315912 w 41"/>
              <a:gd name="T17" fmla="*/ 339471 h 50"/>
              <a:gd name="T18" fmla="*/ 277386 w 41"/>
              <a:gd name="T19" fmla="*/ 38576 h 50"/>
              <a:gd name="T20" fmla="*/ 269681 w 41"/>
              <a:gd name="T21" fmla="*/ 30861 h 50"/>
              <a:gd name="T22" fmla="*/ 38526 w 41"/>
              <a:gd name="T23" fmla="*/ 30861 h 50"/>
              <a:gd name="T24" fmla="*/ 30821 w 41"/>
              <a:gd name="T25" fmla="*/ 38576 h 50"/>
              <a:gd name="T26" fmla="*/ 30821 w 41"/>
              <a:gd name="T27" fmla="*/ 308610 h 50"/>
              <a:gd name="T28" fmla="*/ 38526 w 41"/>
              <a:gd name="T29" fmla="*/ 316325 h 50"/>
              <a:gd name="T30" fmla="*/ 269681 w 41"/>
              <a:gd name="T31" fmla="*/ 316325 h 50"/>
              <a:gd name="T32" fmla="*/ 277386 w 41"/>
              <a:gd name="T33" fmla="*/ 308610 h 50"/>
              <a:gd name="T34" fmla="*/ 277386 w 41"/>
              <a:gd name="T35" fmla="*/ 38576 h 50"/>
              <a:gd name="T36" fmla="*/ 154103 w 41"/>
              <a:gd name="T37" fmla="*/ 331755 h 50"/>
              <a:gd name="T38" fmla="*/ 138693 w 41"/>
              <a:gd name="T39" fmla="*/ 347186 h 50"/>
              <a:gd name="T40" fmla="*/ 154103 w 41"/>
              <a:gd name="T41" fmla="*/ 370332 h 50"/>
              <a:gd name="T42" fmla="*/ 177219 w 41"/>
              <a:gd name="T43" fmla="*/ 347186 h 50"/>
              <a:gd name="T44" fmla="*/ 154103 w 41"/>
              <a:gd name="T45" fmla="*/ 331755 h 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91" name="Oval 19@|1FFC:16777215|FBC:16777215|LFC:2381804|LBC:16777215"/>
          <p:cNvSpPr>
            <a:spLocks noChangeArrowheads="1"/>
          </p:cNvSpPr>
          <p:nvPr/>
        </p:nvSpPr>
        <p:spPr bwMode="auto">
          <a:xfrm>
            <a:off x="7305675" y="3175000"/>
            <a:ext cx="731838" cy="73183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ED7D31"/>
            </a:solidFill>
            <a:round/>
          </a:ln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92" name="Freeform 91@|5FFC:3036887|FBC:16777215|LFC:16777215|LBC:16777215"/>
          <p:cNvSpPr>
            <a:spLocks noEditPoints="1"/>
          </p:cNvSpPr>
          <p:nvPr/>
        </p:nvSpPr>
        <p:spPr bwMode="auto">
          <a:xfrm>
            <a:off x="7481888" y="3351213"/>
            <a:ext cx="379412" cy="379412"/>
          </a:xfrm>
          <a:custGeom>
            <a:avLst/>
            <a:gdLst>
              <a:gd name="T0" fmla="*/ 0 w 62"/>
              <a:gd name="T1" fmla="*/ 189706 h 62"/>
              <a:gd name="T2" fmla="*/ 250901 w 62"/>
              <a:gd name="T3" fmla="*/ 134630 h 62"/>
              <a:gd name="T4" fmla="*/ 275380 w 62"/>
              <a:gd name="T5" fmla="*/ 122391 h 62"/>
              <a:gd name="T6" fmla="*/ 299858 w 62"/>
              <a:gd name="T7" fmla="*/ 116271 h 62"/>
              <a:gd name="T8" fmla="*/ 293738 w 62"/>
              <a:gd name="T9" fmla="*/ 104032 h 62"/>
              <a:gd name="T10" fmla="*/ 275380 w 62"/>
              <a:gd name="T11" fmla="*/ 91793 h 62"/>
              <a:gd name="T12" fmla="*/ 263141 w 62"/>
              <a:gd name="T13" fmla="*/ 91793 h 62"/>
              <a:gd name="T14" fmla="*/ 257021 w 62"/>
              <a:gd name="T15" fmla="*/ 85674 h 62"/>
              <a:gd name="T16" fmla="*/ 232543 w 62"/>
              <a:gd name="T17" fmla="*/ 73435 h 62"/>
              <a:gd name="T18" fmla="*/ 232543 w 62"/>
              <a:gd name="T19" fmla="*/ 97913 h 62"/>
              <a:gd name="T20" fmla="*/ 226423 w 62"/>
              <a:gd name="T21" fmla="*/ 116271 h 62"/>
              <a:gd name="T22" fmla="*/ 201945 w 62"/>
              <a:gd name="T23" fmla="*/ 104032 h 62"/>
              <a:gd name="T24" fmla="*/ 177467 w 62"/>
              <a:gd name="T25" fmla="*/ 91793 h 62"/>
              <a:gd name="T26" fmla="*/ 183586 w 62"/>
              <a:gd name="T27" fmla="*/ 67315 h 62"/>
              <a:gd name="T28" fmla="*/ 214184 w 62"/>
              <a:gd name="T29" fmla="*/ 61195 h 62"/>
              <a:gd name="T30" fmla="*/ 208065 w 62"/>
              <a:gd name="T31" fmla="*/ 48956 h 62"/>
              <a:gd name="T32" fmla="*/ 189706 w 62"/>
              <a:gd name="T33" fmla="*/ 55076 h 62"/>
              <a:gd name="T34" fmla="*/ 165228 w 62"/>
              <a:gd name="T35" fmla="*/ 36717 h 62"/>
              <a:gd name="T36" fmla="*/ 171347 w 62"/>
              <a:gd name="T37" fmla="*/ 55076 h 62"/>
              <a:gd name="T38" fmla="*/ 159108 w 62"/>
              <a:gd name="T39" fmla="*/ 55076 h 62"/>
              <a:gd name="T40" fmla="*/ 140750 w 62"/>
              <a:gd name="T41" fmla="*/ 42837 h 62"/>
              <a:gd name="T42" fmla="*/ 128511 w 62"/>
              <a:gd name="T43" fmla="*/ 48956 h 62"/>
              <a:gd name="T44" fmla="*/ 140750 w 62"/>
              <a:gd name="T45" fmla="*/ 55076 h 62"/>
              <a:gd name="T46" fmla="*/ 134630 w 62"/>
              <a:gd name="T47" fmla="*/ 61195 h 62"/>
              <a:gd name="T48" fmla="*/ 61195 w 62"/>
              <a:gd name="T49" fmla="*/ 110152 h 62"/>
              <a:gd name="T50" fmla="*/ 67315 w 62"/>
              <a:gd name="T51" fmla="*/ 116271 h 62"/>
              <a:gd name="T52" fmla="*/ 79554 w 62"/>
              <a:gd name="T53" fmla="*/ 134630 h 62"/>
              <a:gd name="T54" fmla="*/ 73435 w 62"/>
              <a:gd name="T55" fmla="*/ 159108 h 62"/>
              <a:gd name="T56" fmla="*/ 91793 w 62"/>
              <a:gd name="T57" fmla="*/ 183586 h 62"/>
              <a:gd name="T58" fmla="*/ 110152 w 62"/>
              <a:gd name="T59" fmla="*/ 214184 h 62"/>
              <a:gd name="T60" fmla="*/ 116271 w 62"/>
              <a:gd name="T61" fmla="*/ 226423 h 62"/>
              <a:gd name="T62" fmla="*/ 104032 w 62"/>
              <a:gd name="T63" fmla="*/ 195826 h 62"/>
              <a:gd name="T64" fmla="*/ 128511 w 62"/>
              <a:gd name="T65" fmla="*/ 226423 h 62"/>
              <a:gd name="T66" fmla="*/ 152989 w 62"/>
              <a:gd name="T67" fmla="*/ 250901 h 62"/>
              <a:gd name="T68" fmla="*/ 183586 w 62"/>
              <a:gd name="T69" fmla="*/ 269260 h 62"/>
              <a:gd name="T70" fmla="*/ 214184 w 62"/>
              <a:gd name="T71" fmla="*/ 287619 h 62"/>
              <a:gd name="T72" fmla="*/ 220304 w 62"/>
              <a:gd name="T73" fmla="*/ 287619 h 62"/>
              <a:gd name="T74" fmla="*/ 208065 w 62"/>
              <a:gd name="T75" fmla="*/ 263141 h 62"/>
              <a:gd name="T76" fmla="*/ 195826 w 62"/>
              <a:gd name="T77" fmla="*/ 257021 h 62"/>
              <a:gd name="T78" fmla="*/ 195826 w 62"/>
              <a:gd name="T79" fmla="*/ 238662 h 62"/>
              <a:gd name="T80" fmla="*/ 171347 w 62"/>
              <a:gd name="T81" fmla="*/ 250901 h 62"/>
              <a:gd name="T82" fmla="*/ 165228 w 62"/>
              <a:gd name="T83" fmla="*/ 208065 h 62"/>
              <a:gd name="T84" fmla="*/ 183586 w 62"/>
              <a:gd name="T85" fmla="*/ 208065 h 62"/>
              <a:gd name="T86" fmla="*/ 195826 w 62"/>
              <a:gd name="T87" fmla="*/ 201945 h 62"/>
              <a:gd name="T88" fmla="*/ 214184 w 62"/>
              <a:gd name="T89" fmla="*/ 208065 h 62"/>
              <a:gd name="T90" fmla="*/ 220304 w 62"/>
              <a:gd name="T91" fmla="*/ 201945 h 62"/>
              <a:gd name="T92" fmla="*/ 232543 w 62"/>
              <a:gd name="T93" fmla="*/ 177467 h 62"/>
              <a:gd name="T94" fmla="*/ 232543 w 62"/>
              <a:gd name="T95" fmla="*/ 171347 h 62"/>
              <a:gd name="T96" fmla="*/ 250901 w 62"/>
              <a:gd name="T97" fmla="*/ 159108 h 62"/>
              <a:gd name="T98" fmla="*/ 263141 w 62"/>
              <a:gd name="T99" fmla="*/ 140750 h 62"/>
              <a:gd name="T100" fmla="*/ 269260 w 62"/>
              <a:gd name="T101" fmla="*/ 134630 h 62"/>
              <a:gd name="T102" fmla="*/ 250901 w 62"/>
              <a:gd name="T103" fmla="*/ 134630 h 62"/>
              <a:gd name="T104" fmla="*/ 293738 w 62"/>
              <a:gd name="T105" fmla="*/ 293738 h 62"/>
              <a:gd name="T106" fmla="*/ 269260 w 62"/>
              <a:gd name="T107" fmla="*/ 287619 h 62"/>
              <a:gd name="T108" fmla="*/ 250901 w 62"/>
              <a:gd name="T109" fmla="*/ 287619 h 62"/>
              <a:gd name="T110" fmla="*/ 232543 w 62"/>
              <a:gd name="T111" fmla="*/ 281499 h 62"/>
              <a:gd name="T112" fmla="*/ 226423 w 62"/>
              <a:gd name="T113" fmla="*/ 305977 h 62"/>
              <a:gd name="T114" fmla="*/ 220304 w 62"/>
              <a:gd name="T115" fmla="*/ 330456 h 62"/>
              <a:gd name="T116" fmla="*/ 305977 w 62"/>
              <a:gd name="T117" fmla="*/ 299858 h 6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93" name="Oval 21@|1FFC:16777215|FBC:16777215|LFC:5855577|LBC:16777215"/>
          <p:cNvSpPr>
            <a:spLocks noChangeArrowheads="1"/>
          </p:cNvSpPr>
          <p:nvPr/>
        </p:nvSpPr>
        <p:spPr bwMode="auto">
          <a:xfrm>
            <a:off x="7305675" y="5002213"/>
            <a:ext cx="731838" cy="7334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ED7D31"/>
            </a:solidFill>
            <a:round/>
          </a:ln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94" name="Freeform 13@|5FFC:5855577|FBC:16777215|LFC:16777215|LBC:16777215"/>
          <p:cNvSpPr>
            <a:spLocks noChangeAspect="1" noEditPoints="1"/>
          </p:cNvSpPr>
          <p:nvPr/>
        </p:nvSpPr>
        <p:spPr bwMode="auto">
          <a:xfrm>
            <a:off x="7483475" y="5226050"/>
            <a:ext cx="376238" cy="284163"/>
          </a:xfrm>
          <a:custGeom>
            <a:avLst/>
            <a:gdLst>
              <a:gd name="T0" fmla="*/ 376238 w 158"/>
              <a:gd name="T1" fmla="*/ 284163 h 119"/>
              <a:gd name="T2" fmla="*/ 0 w 158"/>
              <a:gd name="T3" fmla="*/ 284163 h 119"/>
              <a:gd name="T4" fmla="*/ 0 w 158"/>
              <a:gd name="T5" fmla="*/ 0 h 119"/>
              <a:gd name="T6" fmla="*/ 19050 w 158"/>
              <a:gd name="T7" fmla="*/ 0 h 119"/>
              <a:gd name="T8" fmla="*/ 19050 w 158"/>
              <a:gd name="T9" fmla="*/ 257896 h 119"/>
              <a:gd name="T10" fmla="*/ 376238 w 158"/>
              <a:gd name="T11" fmla="*/ 257896 h 119"/>
              <a:gd name="T12" fmla="*/ 376238 w 158"/>
              <a:gd name="T13" fmla="*/ 284163 h 119"/>
              <a:gd name="T14" fmla="*/ 350044 w 158"/>
              <a:gd name="T15" fmla="*/ 234017 h 119"/>
              <a:gd name="T16" fmla="*/ 45244 w 158"/>
              <a:gd name="T17" fmla="*/ 234017 h 119"/>
              <a:gd name="T18" fmla="*/ 45244 w 158"/>
              <a:gd name="T19" fmla="*/ 128948 h 119"/>
              <a:gd name="T20" fmla="*/ 128588 w 158"/>
              <a:gd name="T21" fmla="*/ 21491 h 119"/>
              <a:gd name="T22" fmla="*/ 230982 w 158"/>
              <a:gd name="T23" fmla="*/ 128948 h 119"/>
              <a:gd name="T24" fmla="*/ 302419 w 158"/>
              <a:gd name="T25" fmla="*/ 66862 h 119"/>
              <a:gd name="T26" fmla="*/ 350044 w 158"/>
              <a:gd name="T27" fmla="*/ 234017 h 1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95" name="Oval 18@|1FFC:16777215|FBC:16777215|LFC:14657585|LBC:16777215"/>
          <p:cNvSpPr>
            <a:spLocks noChangeArrowheads="1"/>
          </p:cNvSpPr>
          <p:nvPr/>
        </p:nvSpPr>
        <p:spPr bwMode="auto">
          <a:xfrm>
            <a:off x="5722938" y="2266950"/>
            <a:ext cx="731837" cy="7334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ED7D31"/>
            </a:solidFill>
            <a:round/>
          </a:ln>
        </p:spPr>
        <p:txBody>
          <a:bodyPr anchor="ctr"/>
          <a:lstStyle/>
          <a:p>
            <a:pPr algn="ctr" defTabSz="1216025" eaLnBrk="1" hangingPunct="1"/>
            <a:endParaRPr lang="en-US" altLang="zh-CN" sz="3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96" name="Freeform 158@|5FFC:14657585|FBC:16777215|LFC:16777215|LBC:16777215"/>
          <p:cNvSpPr>
            <a:spLocks noEditPoints="1"/>
          </p:cNvSpPr>
          <p:nvPr/>
        </p:nvSpPr>
        <p:spPr bwMode="auto">
          <a:xfrm>
            <a:off x="5899150" y="2471738"/>
            <a:ext cx="379413" cy="323850"/>
          </a:xfrm>
          <a:custGeom>
            <a:avLst/>
            <a:gdLst>
              <a:gd name="T0" fmla="*/ 379413 w 68"/>
              <a:gd name="T1" fmla="*/ 167509 h 58"/>
              <a:gd name="T2" fmla="*/ 0 w 68"/>
              <a:gd name="T3" fmla="*/ 167509 h 58"/>
              <a:gd name="T4" fmla="*/ 0 w 68"/>
              <a:gd name="T5" fmla="*/ 83754 h 58"/>
              <a:gd name="T6" fmla="*/ 39057 w 68"/>
              <a:gd name="T7" fmla="*/ 50253 h 58"/>
              <a:gd name="T8" fmla="*/ 111592 w 68"/>
              <a:gd name="T9" fmla="*/ 50253 h 58"/>
              <a:gd name="T10" fmla="*/ 111592 w 68"/>
              <a:gd name="T11" fmla="*/ 16751 h 58"/>
              <a:gd name="T12" fmla="*/ 133910 w 68"/>
              <a:gd name="T13" fmla="*/ 0 h 58"/>
              <a:gd name="T14" fmla="*/ 251082 w 68"/>
              <a:gd name="T15" fmla="*/ 0 h 58"/>
              <a:gd name="T16" fmla="*/ 273401 w 68"/>
              <a:gd name="T17" fmla="*/ 16751 h 58"/>
              <a:gd name="T18" fmla="*/ 273401 w 68"/>
              <a:gd name="T19" fmla="*/ 50253 h 58"/>
              <a:gd name="T20" fmla="*/ 345935 w 68"/>
              <a:gd name="T21" fmla="*/ 50253 h 58"/>
              <a:gd name="T22" fmla="*/ 379413 w 68"/>
              <a:gd name="T23" fmla="*/ 83754 h 58"/>
              <a:gd name="T24" fmla="*/ 379413 w 68"/>
              <a:gd name="T25" fmla="*/ 167509 h 58"/>
              <a:gd name="T26" fmla="*/ 379413 w 68"/>
              <a:gd name="T27" fmla="*/ 290348 h 58"/>
              <a:gd name="T28" fmla="*/ 345935 w 68"/>
              <a:gd name="T29" fmla="*/ 323850 h 58"/>
              <a:gd name="T30" fmla="*/ 39057 w 68"/>
              <a:gd name="T31" fmla="*/ 323850 h 58"/>
              <a:gd name="T32" fmla="*/ 0 w 68"/>
              <a:gd name="T33" fmla="*/ 290348 h 58"/>
              <a:gd name="T34" fmla="*/ 0 w 68"/>
              <a:gd name="T35" fmla="*/ 189843 h 58"/>
              <a:gd name="T36" fmla="*/ 145070 w 68"/>
              <a:gd name="T37" fmla="*/ 189843 h 58"/>
              <a:gd name="T38" fmla="*/ 145070 w 68"/>
              <a:gd name="T39" fmla="*/ 223345 h 58"/>
              <a:gd name="T40" fmla="*/ 156229 w 68"/>
              <a:gd name="T41" fmla="*/ 234512 h 58"/>
              <a:gd name="T42" fmla="*/ 228764 w 68"/>
              <a:gd name="T43" fmla="*/ 234512 h 58"/>
              <a:gd name="T44" fmla="*/ 239923 w 68"/>
              <a:gd name="T45" fmla="*/ 223345 h 58"/>
              <a:gd name="T46" fmla="*/ 239923 w 68"/>
              <a:gd name="T47" fmla="*/ 189843 h 58"/>
              <a:gd name="T48" fmla="*/ 379413 w 68"/>
              <a:gd name="T49" fmla="*/ 189843 h 58"/>
              <a:gd name="T50" fmla="*/ 379413 w 68"/>
              <a:gd name="T51" fmla="*/ 290348 h 58"/>
              <a:gd name="T52" fmla="*/ 245503 w 68"/>
              <a:gd name="T53" fmla="*/ 50253 h 58"/>
              <a:gd name="T54" fmla="*/ 245503 w 68"/>
              <a:gd name="T55" fmla="*/ 27918 h 58"/>
              <a:gd name="T56" fmla="*/ 139490 w 68"/>
              <a:gd name="T57" fmla="*/ 27918 h 58"/>
              <a:gd name="T58" fmla="*/ 139490 w 68"/>
              <a:gd name="T59" fmla="*/ 50253 h 58"/>
              <a:gd name="T60" fmla="*/ 245503 w 68"/>
              <a:gd name="T61" fmla="*/ 50253 h 58"/>
              <a:gd name="T62" fmla="*/ 217605 w 68"/>
              <a:gd name="T63" fmla="*/ 217761 h 58"/>
              <a:gd name="T64" fmla="*/ 167388 w 68"/>
              <a:gd name="T65" fmla="*/ 217761 h 58"/>
              <a:gd name="T66" fmla="*/ 167388 w 68"/>
              <a:gd name="T67" fmla="*/ 189843 h 58"/>
              <a:gd name="T68" fmla="*/ 217605 w 68"/>
              <a:gd name="T69" fmla="*/ 189843 h 58"/>
              <a:gd name="T70" fmla="*/ 217605 w 68"/>
              <a:gd name="T71" fmla="*/ 217761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" h="58">
                <a:moveTo>
                  <a:pt x="68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3" y="9"/>
                  <a:pt x="7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62" y="9"/>
                  <a:pt x="62" y="9"/>
                  <a:pt x="62" y="9"/>
                </a:cubicBezTo>
                <a:cubicBezTo>
                  <a:pt x="66" y="9"/>
                  <a:pt x="68" y="12"/>
                  <a:pt x="68" y="15"/>
                </a:cubicBezTo>
                <a:lnTo>
                  <a:pt x="68" y="30"/>
                </a:lnTo>
                <a:close/>
                <a:moveTo>
                  <a:pt x="68" y="52"/>
                </a:moveTo>
                <a:cubicBezTo>
                  <a:pt x="68" y="55"/>
                  <a:pt x="66" y="58"/>
                  <a:pt x="62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5"/>
                  <a:pt x="0" y="52"/>
                </a:cubicBezTo>
                <a:cubicBezTo>
                  <a:pt x="0" y="34"/>
                  <a:pt x="0" y="34"/>
                  <a:pt x="0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1"/>
                  <a:pt x="27" y="42"/>
                  <a:pt x="28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3" y="41"/>
                  <a:pt x="43" y="40"/>
                </a:cubicBezTo>
                <a:cubicBezTo>
                  <a:pt x="43" y="34"/>
                  <a:pt x="43" y="34"/>
                  <a:pt x="43" y="34"/>
                </a:cubicBezTo>
                <a:cubicBezTo>
                  <a:pt x="68" y="34"/>
                  <a:pt x="68" y="34"/>
                  <a:pt x="68" y="34"/>
                </a:cubicBezTo>
                <a:lnTo>
                  <a:pt x="68" y="52"/>
                </a:lnTo>
                <a:close/>
                <a:moveTo>
                  <a:pt x="44" y="9"/>
                </a:moveTo>
                <a:cubicBezTo>
                  <a:pt x="44" y="5"/>
                  <a:pt x="44" y="5"/>
                  <a:pt x="44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39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4"/>
                  <a:pt x="30" y="34"/>
                  <a:pt x="30" y="34"/>
                </a:cubicBezTo>
                <a:cubicBezTo>
                  <a:pt x="39" y="34"/>
                  <a:pt x="39" y="34"/>
                  <a:pt x="39" y="34"/>
                </a:cubicBezTo>
                <a:lnTo>
                  <a:pt x="39" y="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97" name="Freeform 65"/>
          <p:cNvSpPr>
            <a:spLocks noEditPoints="1"/>
          </p:cNvSpPr>
          <p:nvPr/>
        </p:nvSpPr>
        <p:spPr bwMode="auto">
          <a:xfrm>
            <a:off x="5634038" y="4041775"/>
            <a:ext cx="912812" cy="831850"/>
          </a:xfrm>
          <a:custGeom>
            <a:avLst/>
            <a:gdLst>
              <a:gd name="T0" fmla="*/ 526622 w 78"/>
              <a:gd name="T1" fmla="*/ 480364 h 71"/>
              <a:gd name="T2" fmla="*/ 550028 w 78"/>
              <a:gd name="T3" fmla="*/ 585810 h 71"/>
              <a:gd name="T4" fmla="*/ 468109 w 78"/>
              <a:gd name="T5" fmla="*/ 656107 h 71"/>
              <a:gd name="T6" fmla="*/ 362784 w 78"/>
              <a:gd name="T7" fmla="*/ 702972 h 71"/>
              <a:gd name="T8" fmla="*/ 245757 w 78"/>
              <a:gd name="T9" fmla="*/ 702972 h 71"/>
              <a:gd name="T10" fmla="*/ 152135 w 78"/>
              <a:gd name="T11" fmla="*/ 656107 h 71"/>
              <a:gd name="T12" fmla="*/ 58514 w 78"/>
              <a:gd name="T13" fmla="*/ 585810 h 71"/>
              <a:gd name="T14" fmla="*/ 93622 w 78"/>
              <a:gd name="T15" fmla="*/ 480364 h 71"/>
              <a:gd name="T16" fmla="*/ 0 w 78"/>
              <a:gd name="T17" fmla="*/ 374918 h 71"/>
              <a:gd name="T18" fmla="*/ 105324 w 78"/>
              <a:gd name="T19" fmla="*/ 304621 h 71"/>
              <a:gd name="T20" fmla="*/ 58514 w 78"/>
              <a:gd name="T21" fmla="*/ 234324 h 71"/>
              <a:gd name="T22" fmla="*/ 198946 w 78"/>
              <a:gd name="T23" fmla="*/ 210892 h 71"/>
              <a:gd name="T24" fmla="*/ 257460 w 78"/>
              <a:gd name="T25" fmla="*/ 117162 h 71"/>
              <a:gd name="T26" fmla="*/ 374487 w 78"/>
              <a:gd name="T27" fmla="*/ 199175 h 71"/>
              <a:gd name="T28" fmla="*/ 479811 w 78"/>
              <a:gd name="T29" fmla="*/ 164027 h 71"/>
              <a:gd name="T30" fmla="*/ 550028 w 78"/>
              <a:gd name="T31" fmla="*/ 257756 h 71"/>
              <a:gd name="T32" fmla="*/ 596839 w 78"/>
              <a:gd name="T33" fmla="*/ 351486 h 71"/>
              <a:gd name="T34" fmla="*/ 304271 w 78"/>
              <a:gd name="T35" fmla="*/ 292905 h 71"/>
              <a:gd name="T36" fmla="*/ 421298 w 78"/>
              <a:gd name="T37" fmla="*/ 410067 h 71"/>
              <a:gd name="T38" fmla="*/ 842596 w 78"/>
              <a:gd name="T39" fmla="*/ 222608 h 71"/>
              <a:gd name="T40" fmla="*/ 842596 w 78"/>
              <a:gd name="T41" fmla="*/ 316337 h 71"/>
              <a:gd name="T42" fmla="*/ 725569 w 78"/>
              <a:gd name="T43" fmla="*/ 292905 h 71"/>
              <a:gd name="T44" fmla="*/ 608541 w 78"/>
              <a:gd name="T45" fmla="*/ 316337 h 71"/>
              <a:gd name="T46" fmla="*/ 620244 w 78"/>
              <a:gd name="T47" fmla="*/ 222608 h 71"/>
              <a:gd name="T48" fmla="*/ 620244 w 78"/>
              <a:gd name="T49" fmla="*/ 128878 h 71"/>
              <a:gd name="T50" fmla="*/ 608541 w 78"/>
              <a:gd name="T51" fmla="*/ 35149 h 71"/>
              <a:gd name="T52" fmla="*/ 725569 w 78"/>
              <a:gd name="T53" fmla="*/ 46865 h 71"/>
              <a:gd name="T54" fmla="*/ 784082 w 78"/>
              <a:gd name="T55" fmla="*/ 0 h 71"/>
              <a:gd name="T56" fmla="*/ 819190 w 78"/>
              <a:gd name="T57" fmla="*/ 105446 h 71"/>
              <a:gd name="T58" fmla="*/ 912812 w 78"/>
              <a:gd name="T59" fmla="*/ 210892 h 71"/>
              <a:gd name="T60" fmla="*/ 819190 w 78"/>
              <a:gd name="T61" fmla="*/ 726404 h 71"/>
              <a:gd name="T62" fmla="*/ 784082 w 78"/>
              <a:gd name="T63" fmla="*/ 831850 h 71"/>
              <a:gd name="T64" fmla="*/ 713866 w 78"/>
              <a:gd name="T65" fmla="*/ 773269 h 71"/>
              <a:gd name="T66" fmla="*/ 608541 w 78"/>
              <a:gd name="T67" fmla="*/ 796701 h 71"/>
              <a:gd name="T68" fmla="*/ 550028 w 78"/>
              <a:gd name="T69" fmla="*/ 691256 h 71"/>
              <a:gd name="T70" fmla="*/ 631947 w 78"/>
              <a:gd name="T71" fmla="*/ 585810 h 71"/>
              <a:gd name="T72" fmla="*/ 667055 w 78"/>
              <a:gd name="T73" fmla="*/ 480364 h 71"/>
              <a:gd name="T74" fmla="*/ 737271 w 78"/>
              <a:gd name="T75" fmla="*/ 538945 h 71"/>
              <a:gd name="T76" fmla="*/ 842596 w 78"/>
              <a:gd name="T77" fmla="*/ 515513 h 71"/>
              <a:gd name="T78" fmla="*/ 842596 w 78"/>
              <a:gd name="T79" fmla="*/ 609242 h 71"/>
              <a:gd name="T80" fmla="*/ 725569 w 78"/>
              <a:gd name="T81" fmla="*/ 117162 h 71"/>
              <a:gd name="T82" fmla="*/ 784082 w 78"/>
              <a:gd name="T83" fmla="*/ 175743 h 71"/>
              <a:gd name="T84" fmla="*/ 667055 w 78"/>
              <a:gd name="T85" fmla="*/ 656107 h 71"/>
              <a:gd name="T86" fmla="*/ 725569 w 78"/>
              <a:gd name="T87" fmla="*/ 597526 h 7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24598" name="TextBox 13"/>
          <p:cNvSpPr txBox="1">
            <a:spLocks noChangeArrowheads="1"/>
          </p:cNvSpPr>
          <p:nvPr/>
        </p:nvSpPr>
        <p:spPr bwMode="auto">
          <a:xfrm>
            <a:off x="4914900" y="145732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599" name="TextBox 13"/>
          <p:cNvSpPr txBox="1">
            <a:spLocks noChangeArrowheads="1"/>
          </p:cNvSpPr>
          <p:nvPr/>
        </p:nvSpPr>
        <p:spPr bwMode="auto">
          <a:xfrm>
            <a:off x="4919663" y="1743075"/>
            <a:ext cx="2333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0" name="TextBox 13"/>
          <p:cNvSpPr txBox="1">
            <a:spLocks noChangeArrowheads="1"/>
          </p:cNvSpPr>
          <p:nvPr/>
        </p:nvSpPr>
        <p:spPr bwMode="auto">
          <a:xfrm>
            <a:off x="8213725" y="323056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1" name="TextBox 13"/>
          <p:cNvSpPr txBox="1">
            <a:spLocks noChangeArrowheads="1"/>
          </p:cNvSpPr>
          <p:nvPr/>
        </p:nvSpPr>
        <p:spPr bwMode="auto">
          <a:xfrm>
            <a:off x="8218488" y="3516313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2" name="TextBox 13"/>
          <p:cNvSpPr txBox="1">
            <a:spLocks noChangeArrowheads="1"/>
          </p:cNvSpPr>
          <p:nvPr/>
        </p:nvSpPr>
        <p:spPr bwMode="auto">
          <a:xfrm>
            <a:off x="8234363" y="510063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3" name="TextBox 13"/>
          <p:cNvSpPr txBox="1">
            <a:spLocks noChangeArrowheads="1"/>
          </p:cNvSpPr>
          <p:nvPr/>
        </p:nvSpPr>
        <p:spPr bwMode="auto">
          <a:xfrm>
            <a:off x="8239125" y="53863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4" name="TextBox 13"/>
          <p:cNvSpPr txBox="1">
            <a:spLocks noChangeArrowheads="1"/>
          </p:cNvSpPr>
          <p:nvPr/>
        </p:nvSpPr>
        <p:spPr bwMode="auto">
          <a:xfrm>
            <a:off x="1519238" y="3230563"/>
            <a:ext cx="233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5" name="TextBox 13"/>
          <p:cNvSpPr txBox="1">
            <a:spLocks noChangeArrowheads="1"/>
          </p:cNvSpPr>
          <p:nvPr/>
        </p:nvSpPr>
        <p:spPr bwMode="auto">
          <a:xfrm>
            <a:off x="1522413" y="3516313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6" name="TextBox 13"/>
          <p:cNvSpPr txBox="1">
            <a:spLocks noChangeArrowheads="1"/>
          </p:cNvSpPr>
          <p:nvPr/>
        </p:nvSpPr>
        <p:spPr bwMode="auto">
          <a:xfrm>
            <a:off x="1539875" y="5100638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607" name="TextBox 13"/>
          <p:cNvSpPr txBox="1">
            <a:spLocks noChangeArrowheads="1"/>
          </p:cNvSpPr>
          <p:nvPr/>
        </p:nvSpPr>
        <p:spPr bwMode="auto">
          <a:xfrm>
            <a:off x="1544638" y="53863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5603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Freeform 7"/>
          <p:cNvSpPr/>
          <p:nvPr/>
        </p:nvSpPr>
        <p:spPr bwMode="auto">
          <a:xfrm>
            <a:off x="3052763" y="1803400"/>
            <a:ext cx="2720975" cy="2940050"/>
          </a:xfrm>
          <a:custGeom>
            <a:avLst/>
            <a:gdLst>
              <a:gd name="T0" fmla="*/ 831890 w 471"/>
              <a:gd name="T1" fmla="*/ 2668572 h 509"/>
              <a:gd name="T2" fmla="*/ 831890 w 471"/>
              <a:gd name="T3" fmla="*/ 2350885 h 509"/>
              <a:gd name="T4" fmla="*/ 831890 w 471"/>
              <a:gd name="T5" fmla="*/ 2327780 h 509"/>
              <a:gd name="T6" fmla="*/ 1311383 w 471"/>
              <a:gd name="T7" fmla="*/ 1865690 h 509"/>
              <a:gd name="T8" fmla="*/ 2443678 w 471"/>
              <a:gd name="T9" fmla="*/ 1865690 h 509"/>
              <a:gd name="T10" fmla="*/ 2720975 w 471"/>
              <a:gd name="T11" fmla="*/ 1588436 h 509"/>
              <a:gd name="T12" fmla="*/ 2720975 w 471"/>
              <a:gd name="T13" fmla="*/ 283030 h 509"/>
              <a:gd name="T14" fmla="*/ 2443678 w 471"/>
              <a:gd name="T15" fmla="*/ 5776 h 509"/>
              <a:gd name="T16" fmla="*/ 1109187 w 471"/>
              <a:gd name="T17" fmla="*/ 0 h 509"/>
              <a:gd name="T18" fmla="*/ 831890 w 471"/>
              <a:gd name="T19" fmla="*/ 277254 h 509"/>
              <a:gd name="T20" fmla="*/ 831890 w 471"/>
              <a:gd name="T21" fmla="*/ 1588436 h 509"/>
              <a:gd name="T22" fmla="*/ 831890 w 471"/>
              <a:gd name="T23" fmla="*/ 1623092 h 509"/>
              <a:gd name="T24" fmla="*/ 514155 w 471"/>
              <a:gd name="T25" fmla="*/ 2073631 h 509"/>
              <a:gd name="T26" fmla="*/ 277297 w 471"/>
              <a:gd name="T27" fmla="*/ 2073631 h 509"/>
              <a:gd name="T28" fmla="*/ 0 w 471"/>
              <a:gd name="T29" fmla="*/ 2350885 h 509"/>
              <a:gd name="T30" fmla="*/ 0 w 471"/>
              <a:gd name="T31" fmla="*/ 2662796 h 509"/>
              <a:gd name="T32" fmla="*/ 277297 w 471"/>
              <a:gd name="T33" fmla="*/ 2940050 h 509"/>
              <a:gd name="T34" fmla="*/ 554594 w 471"/>
              <a:gd name="T35" fmla="*/ 2940050 h 509"/>
              <a:gd name="T36" fmla="*/ 831890 w 471"/>
              <a:gd name="T37" fmla="*/ 2668572 h 5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71" h="509">
                <a:moveTo>
                  <a:pt x="144" y="462"/>
                </a:moveTo>
                <a:cubicBezTo>
                  <a:pt x="144" y="407"/>
                  <a:pt x="144" y="407"/>
                  <a:pt x="144" y="407"/>
                </a:cubicBezTo>
                <a:cubicBezTo>
                  <a:pt x="144" y="406"/>
                  <a:pt x="144" y="405"/>
                  <a:pt x="144" y="403"/>
                </a:cubicBezTo>
                <a:cubicBezTo>
                  <a:pt x="143" y="390"/>
                  <a:pt x="148" y="338"/>
                  <a:pt x="227" y="323"/>
                </a:cubicBezTo>
                <a:cubicBezTo>
                  <a:pt x="423" y="323"/>
                  <a:pt x="423" y="323"/>
                  <a:pt x="423" y="323"/>
                </a:cubicBezTo>
                <a:cubicBezTo>
                  <a:pt x="449" y="323"/>
                  <a:pt x="471" y="302"/>
                  <a:pt x="471" y="275"/>
                </a:cubicBezTo>
                <a:cubicBezTo>
                  <a:pt x="471" y="49"/>
                  <a:pt x="471" y="49"/>
                  <a:pt x="471" y="49"/>
                </a:cubicBezTo>
                <a:cubicBezTo>
                  <a:pt x="471" y="22"/>
                  <a:pt x="450" y="1"/>
                  <a:pt x="423" y="1"/>
                </a:cubicBezTo>
                <a:cubicBezTo>
                  <a:pt x="192" y="0"/>
                  <a:pt x="192" y="0"/>
                  <a:pt x="192" y="0"/>
                </a:cubicBezTo>
                <a:cubicBezTo>
                  <a:pt x="166" y="0"/>
                  <a:pt x="144" y="22"/>
                  <a:pt x="144" y="48"/>
                </a:cubicBezTo>
                <a:cubicBezTo>
                  <a:pt x="144" y="275"/>
                  <a:pt x="144" y="275"/>
                  <a:pt x="144" y="275"/>
                </a:cubicBezTo>
                <a:cubicBezTo>
                  <a:pt x="144" y="277"/>
                  <a:pt x="144" y="279"/>
                  <a:pt x="144" y="281"/>
                </a:cubicBezTo>
                <a:cubicBezTo>
                  <a:pt x="142" y="308"/>
                  <a:pt x="131" y="346"/>
                  <a:pt x="89" y="359"/>
                </a:cubicBezTo>
                <a:cubicBezTo>
                  <a:pt x="48" y="359"/>
                  <a:pt x="48" y="359"/>
                  <a:pt x="48" y="359"/>
                </a:cubicBezTo>
                <a:cubicBezTo>
                  <a:pt x="21" y="359"/>
                  <a:pt x="0" y="380"/>
                  <a:pt x="0" y="407"/>
                </a:cubicBezTo>
                <a:cubicBezTo>
                  <a:pt x="0" y="461"/>
                  <a:pt x="0" y="461"/>
                  <a:pt x="0" y="461"/>
                </a:cubicBezTo>
                <a:cubicBezTo>
                  <a:pt x="0" y="488"/>
                  <a:pt x="21" y="509"/>
                  <a:pt x="48" y="509"/>
                </a:cubicBezTo>
                <a:cubicBezTo>
                  <a:pt x="96" y="509"/>
                  <a:pt x="96" y="509"/>
                  <a:pt x="96" y="509"/>
                </a:cubicBezTo>
                <a:cubicBezTo>
                  <a:pt x="122" y="509"/>
                  <a:pt x="144" y="488"/>
                  <a:pt x="144" y="4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5" name="Freeform 115"/>
          <p:cNvSpPr/>
          <p:nvPr/>
        </p:nvSpPr>
        <p:spPr bwMode="auto">
          <a:xfrm>
            <a:off x="3251200" y="4049713"/>
            <a:ext cx="387350" cy="482600"/>
          </a:xfrm>
          <a:custGeom>
            <a:avLst/>
            <a:gdLst>
              <a:gd name="T0" fmla="*/ 368951 w 400"/>
              <a:gd name="T1" fmla="*/ 120165 h 498"/>
              <a:gd name="T2" fmla="*/ 368951 w 400"/>
              <a:gd name="T3" fmla="*/ 120165 h 498"/>
              <a:gd name="T4" fmla="*/ 223695 w 400"/>
              <a:gd name="T5" fmla="*/ 8722 h 498"/>
              <a:gd name="T6" fmla="*/ 111363 w 400"/>
              <a:gd name="T7" fmla="*/ 146331 h 498"/>
              <a:gd name="T8" fmla="*/ 128794 w 400"/>
              <a:gd name="T9" fmla="*/ 206413 h 498"/>
              <a:gd name="T10" fmla="*/ 8715 w 400"/>
              <a:gd name="T11" fmla="*/ 394414 h 498"/>
              <a:gd name="T12" fmla="*/ 0 w 400"/>
              <a:gd name="T13" fmla="*/ 420579 h 498"/>
              <a:gd name="T14" fmla="*/ 8715 w 400"/>
              <a:gd name="T15" fmla="*/ 463218 h 498"/>
              <a:gd name="T16" fmla="*/ 26146 w 400"/>
              <a:gd name="T17" fmla="*/ 481631 h 498"/>
              <a:gd name="T18" fmla="*/ 60039 w 400"/>
              <a:gd name="T19" fmla="*/ 471940 h 498"/>
              <a:gd name="T20" fmla="*/ 86185 w 400"/>
              <a:gd name="T21" fmla="*/ 455466 h 498"/>
              <a:gd name="T22" fmla="*/ 137509 w 400"/>
              <a:gd name="T23" fmla="*/ 377940 h 498"/>
              <a:gd name="T24" fmla="*/ 137509 w 400"/>
              <a:gd name="T25" fmla="*/ 377940 h 498"/>
              <a:gd name="T26" fmla="*/ 171402 w 400"/>
              <a:gd name="T27" fmla="*/ 369218 h 498"/>
              <a:gd name="T28" fmla="*/ 223695 w 400"/>
              <a:gd name="T29" fmla="*/ 275218 h 498"/>
              <a:gd name="T30" fmla="*/ 283734 w 400"/>
              <a:gd name="T31" fmla="*/ 275218 h 498"/>
              <a:gd name="T32" fmla="*/ 368951 w 400"/>
              <a:gd name="T33" fmla="*/ 120165 h 498"/>
              <a:gd name="T34" fmla="*/ 308912 w 400"/>
              <a:gd name="T35" fmla="*/ 154083 h 498"/>
              <a:gd name="T36" fmla="*/ 308912 w 400"/>
              <a:gd name="T37" fmla="*/ 154083 h 498"/>
              <a:gd name="T38" fmla="*/ 247904 w 400"/>
              <a:gd name="T39" fmla="*/ 137609 h 498"/>
              <a:gd name="T40" fmla="*/ 214011 w 400"/>
              <a:gd name="T41" fmla="*/ 77526 h 498"/>
              <a:gd name="T42" fmla="*/ 300196 w 400"/>
              <a:gd name="T43" fmla="*/ 68804 h 498"/>
              <a:gd name="T44" fmla="*/ 308912 w 400"/>
              <a:gd name="T45" fmla="*/ 154083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Freeform 5"/>
          <p:cNvSpPr/>
          <p:nvPr/>
        </p:nvSpPr>
        <p:spPr bwMode="auto">
          <a:xfrm>
            <a:off x="4225925" y="3975100"/>
            <a:ext cx="2944813" cy="2714625"/>
          </a:xfrm>
          <a:custGeom>
            <a:avLst/>
            <a:gdLst>
              <a:gd name="T0" fmla="*/ 2667654 w 510"/>
              <a:gd name="T1" fmla="*/ 1882910 h 470"/>
              <a:gd name="T2" fmla="*/ 2350076 w 510"/>
              <a:gd name="T3" fmla="*/ 1882910 h 470"/>
              <a:gd name="T4" fmla="*/ 2332754 w 510"/>
              <a:gd name="T5" fmla="*/ 1888686 h 470"/>
              <a:gd name="T6" fmla="*/ 1865048 w 510"/>
              <a:gd name="T7" fmla="*/ 1409295 h 470"/>
              <a:gd name="T8" fmla="*/ 1865048 w 510"/>
              <a:gd name="T9" fmla="*/ 277238 h 470"/>
              <a:gd name="T10" fmla="*/ 1587889 w 510"/>
              <a:gd name="T11" fmla="*/ 0 h 470"/>
              <a:gd name="T12" fmla="*/ 277159 w 510"/>
              <a:gd name="T13" fmla="*/ 0 h 470"/>
              <a:gd name="T14" fmla="*/ 0 w 510"/>
              <a:gd name="T15" fmla="*/ 277238 h 470"/>
              <a:gd name="T16" fmla="*/ 0 w 510"/>
              <a:gd name="T17" fmla="*/ 1605672 h 470"/>
              <a:gd name="T18" fmla="*/ 277159 w 510"/>
              <a:gd name="T19" fmla="*/ 1882910 h 470"/>
              <a:gd name="T20" fmla="*/ 1587889 w 510"/>
              <a:gd name="T21" fmla="*/ 1882910 h 470"/>
              <a:gd name="T22" fmla="*/ 1622534 w 510"/>
              <a:gd name="T23" fmla="*/ 1882910 h 470"/>
              <a:gd name="T24" fmla="*/ 2072917 w 510"/>
              <a:gd name="T25" fmla="*/ 2200579 h 470"/>
              <a:gd name="T26" fmla="*/ 2072917 w 510"/>
              <a:gd name="T27" fmla="*/ 2437387 h 470"/>
              <a:gd name="T28" fmla="*/ 2350076 w 510"/>
              <a:gd name="T29" fmla="*/ 2714625 h 470"/>
              <a:gd name="T30" fmla="*/ 2667654 w 510"/>
              <a:gd name="T31" fmla="*/ 2714625 h 470"/>
              <a:gd name="T32" fmla="*/ 2944813 w 510"/>
              <a:gd name="T33" fmla="*/ 2437387 h 470"/>
              <a:gd name="T34" fmla="*/ 2944813 w 510"/>
              <a:gd name="T35" fmla="*/ 2160148 h 470"/>
              <a:gd name="T36" fmla="*/ 2667654 w 510"/>
              <a:gd name="T37" fmla="*/ 1882910 h 4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10" h="470">
                <a:moveTo>
                  <a:pt x="462" y="326"/>
                </a:moveTo>
                <a:cubicBezTo>
                  <a:pt x="407" y="326"/>
                  <a:pt x="407" y="326"/>
                  <a:pt x="407" y="326"/>
                </a:cubicBezTo>
                <a:cubicBezTo>
                  <a:pt x="406" y="326"/>
                  <a:pt x="405" y="326"/>
                  <a:pt x="404" y="327"/>
                </a:cubicBezTo>
                <a:cubicBezTo>
                  <a:pt x="390" y="327"/>
                  <a:pt x="338" y="322"/>
                  <a:pt x="323" y="244"/>
                </a:cubicBezTo>
                <a:cubicBezTo>
                  <a:pt x="323" y="48"/>
                  <a:pt x="323" y="48"/>
                  <a:pt x="323" y="48"/>
                </a:cubicBezTo>
                <a:cubicBezTo>
                  <a:pt x="323" y="21"/>
                  <a:pt x="302" y="0"/>
                  <a:pt x="275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2" y="0"/>
                  <a:pt x="0" y="21"/>
                  <a:pt x="0" y="48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5"/>
                  <a:pt x="22" y="326"/>
                  <a:pt x="48" y="326"/>
                </a:cubicBezTo>
                <a:cubicBezTo>
                  <a:pt x="275" y="326"/>
                  <a:pt x="275" y="326"/>
                  <a:pt x="275" y="326"/>
                </a:cubicBezTo>
                <a:cubicBezTo>
                  <a:pt x="277" y="326"/>
                  <a:pt x="279" y="326"/>
                  <a:pt x="281" y="326"/>
                </a:cubicBezTo>
                <a:cubicBezTo>
                  <a:pt x="309" y="328"/>
                  <a:pt x="346" y="339"/>
                  <a:pt x="359" y="381"/>
                </a:cubicBezTo>
                <a:cubicBezTo>
                  <a:pt x="359" y="422"/>
                  <a:pt x="359" y="422"/>
                  <a:pt x="359" y="422"/>
                </a:cubicBezTo>
                <a:cubicBezTo>
                  <a:pt x="359" y="449"/>
                  <a:pt x="380" y="470"/>
                  <a:pt x="407" y="470"/>
                </a:cubicBezTo>
                <a:cubicBezTo>
                  <a:pt x="462" y="470"/>
                  <a:pt x="462" y="470"/>
                  <a:pt x="462" y="470"/>
                </a:cubicBezTo>
                <a:cubicBezTo>
                  <a:pt x="488" y="470"/>
                  <a:pt x="510" y="449"/>
                  <a:pt x="510" y="422"/>
                </a:cubicBezTo>
                <a:cubicBezTo>
                  <a:pt x="510" y="374"/>
                  <a:pt x="510" y="374"/>
                  <a:pt x="510" y="374"/>
                </a:cubicBezTo>
                <a:cubicBezTo>
                  <a:pt x="510" y="348"/>
                  <a:pt x="488" y="326"/>
                  <a:pt x="462" y="3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7" name="Freeform 100"/>
          <p:cNvSpPr/>
          <p:nvPr/>
        </p:nvSpPr>
        <p:spPr bwMode="auto">
          <a:xfrm>
            <a:off x="6467475" y="6107113"/>
            <a:ext cx="560388" cy="361950"/>
          </a:xfrm>
          <a:custGeom>
            <a:avLst/>
            <a:gdLst>
              <a:gd name="T0" fmla="*/ 428731 w 498"/>
              <a:gd name="T1" fmla="*/ 100667 h 320"/>
              <a:gd name="T2" fmla="*/ 428731 w 498"/>
              <a:gd name="T3" fmla="*/ 100667 h 320"/>
              <a:gd name="T4" fmla="*/ 399473 w 498"/>
              <a:gd name="T5" fmla="*/ 100667 h 320"/>
              <a:gd name="T6" fmla="*/ 259939 w 498"/>
              <a:gd name="T7" fmla="*/ 0 h 320"/>
              <a:gd name="T8" fmla="*/ 110277 w 498"/>
              <a:gd name="T9" fmla="*/ 151567 h 320"/>
              <a:gd name="T10" fmla="*/ 110277 w 498"/>
              <a:gd name="T11" fmla="*/ 169664 h 320"/>
              <a:gd name="T12" fmla="*/ 100150 w 498"/>
              <a:gd name="T13" fmla="*/ 169664 h 320"/>
              <a:gd name="T14" fmla="*/ 0 w 498"/>
              <a:gd name="T15" fmla="*/ 271463 h 320"/>
              <a:gd name="T16" fmla="*/ 100150 w 498"/>
              <a:gd name="T17" fmla="*/ 360819 h 320"/>
              <a:gd name="T18" fmla="*/ 428731 w 498"/>
              <a:gd name="T19" fmla="*/ 360819 h 320"/>
              <a:gd name="T20" fmla="*/ 559263 w 498"/>
              <a:gd name="T21" fmla="*/ 230743 h 320"/>
              <a:gd name="T22" fmla="*/ 428731 w 498"/>
              <a:gd name="T23" fmla="*/ 100667 h 320"/>
              <a:gd name="T24" fmla="*/ 319579 w 498"/>
              <a:gd name="T25" fmla="*/ 220563 h 320"/>
              <a:gd name="T26" fmla="*/ 319579 w 498"/>
              <a:gd name="T27" fmla="*/ 220563 h 320"/>
              <a:gd name="T28" fmla="*/ 239684 w 498"/>
              <a:gd name="T29" fmla="*/ 311051 h 320"/>
              <a:gd name="T30" fmla="*/ 219429 w 498"/>
              <a:gd name="T31" fmla="*/ 311051 h 320"/>
              <a:gd name="T32" fmla="*/ 219429 w 498"/>
              <a:gd name="T33" fmla="*/ 300871 h 320"/>
              <a:gd name="T34" fmla="*/ 219429 w 498"/>
              <a:gd name="T35" fmla="*/ 290691 h 320"/>
              <a:gd name="T36" fmla="*/ 249812 w 498"/>
              <a:gd name="T37" fmla="*/ 230743 h 320"/>
              <a:gd name="T38" fmla="*/ 229557 w 498"/>
              <a:gd name="T39" fmla="*/ 220563 h 320"/>
              <a:gd name="T40" fmla="*/ 229557 w 498"/>
              <a:gd name="T41" fmla="*/ 220563 h 320"/>
              <a:gd name="T42" fmla="*/ 209302 w 498"/>
              <a:gd name="T43" fmla="*/ 201335 h 320"/>
              <a:gd name="T44" fmla="*/ 219429 w 498"/>
              <a:gd name="T45" fmla="*/ 180975 h 320"/>
              <a:gd name="T46" fmla="*/ 290321 w 498"/>
              <a:gd name="T47" fmla="*/ 100667 h 320"/>
              <a:gd name="T48" fmla="*/ 309451 w 498"/>
              <a:gd name="T49" fmla="*/ 90488 h 320"/>
              <a:gd name="T50" fmla="*/ 319579 w 498"/>
              <a:gd name="T51" fmla="*/ 100667 h 320"/>
              <a:gd name="T52" fmla="*/ 309451 w 498"/>
              <a:gd name="T53" fmla="*/ 119896 h 320"/>
              <a:gd name="T54" fmla="*/ 280194 w 498"/>
              <a:gd name="T55" fmla="*/ 180975 h 320"/>
              <a:gd name="T56" fmla="*/ 309451 w 498"/>
              <a:gd name="T57" fmla="*/ 191155 h 320"/>
              <a:gd name="T58" fmla="*/ 309451 w 498"/>
              <a:gd name="T59" fmla="*/ 191155 h 320"/>
              <a:gd name="T60" fmla="*/ 329706 w 498"/>
              <a:gd name="T61" fmla="*/ 211515 h 320"/>
              <a:gd name="T62" fmla="*/ 319579 w 498"/>
              <a:gd name="T63" fmla="*/ 220563 h 32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8" name="Freeform 8"/>
          <p:cNvSpPr/>
          <p:nvPr/>
        </p:nvSpPr>
        <p:spPr bwMode="auto">
          <a:xfrm>
            <a:off x="5022850" y="654050"/>
            <a:ext cx="2940050" cy="2720975"/>
          </a:xfrm>
          <a:custGeom>
            <a:avLst/>
            <a:gdLst>
              <a:gd name="T0" fmla="*/ 277254 w 509"/>
              <a:gd name="T1" fmla="*/ 831890 h 471"/>
              <a:gd name="T2" fmla="*/ 589165 w 509"/>
              <a:gd name="T3" fmla="*/ 831890 h 471"/>
              <a:gd name="T4" fmla="*/ 612270 w 509"/>
              <a:gd name="T5" fmla="*/ 831890 h 471"/>
              <a:gd name="T6" fmla="*/ 1074360 w 509"/>
              <a:gd name="T7" fmla="*/ 1311383 h 471"/>
              <a:gd name="T8" fmla="*/ 1074360 w 509"/>
              <a:gd name="T9" fmla="*/ 2443678 h 471"/>
              <a:gd name="T10" fmla="*/ 1351614 w 509"/>
              <a:gd name="T11" fmla="*/ 2720975 h 471"/>
              <a:gd name="T12" fmla="*/ 2662796 w 509"/>
              <a:gd name="T13" fmla="*/ 2720975 h 471"/>
              <a:gd name="T14" fmla="*/ 2940050 w 509"/>
              <a:gd name="T15" fmla="*/ 2443678 h 471"/>
              <a:gd name="T16" fmla="*/ 2940050 w 509"/>
              <a:gd name="T17" fmla="*/ 1109187 h 471"/>
              <a:gd name="T18" fmla="*/ 2662796 w 509"/>
              <a:gd name="T19" fmla="*/ 831890 h 471"/>
              <a:gd name="T20" fmla="*/ 1351614 w 509"/>
              <a:gd name="T21" fmla="*/ 831890 h 471"/>
              <a:gd name="T22" fmla="*/ 1316958 w 509"/>
              <a:gd name="T23" fmla="*/ 831890 h 471"/>
              <a:gd name="T24" fmla="*/ 872196 w 509"/>
              <a:gd name="T25" fmla="*/ 514155 h 471"/>
              <a:gd name="T26" fmla="*/ 872196 w 509"/>
              <a:gd name="T27" fmla="*/ 277297 h 471"/>
              <a:gd name="T28" fmla="*/ 594941 w 509"/>
              <a:gd name="T29" fmla="*/ 0 h 471"/>
              <a:gd name="T30" fmla="*/ 277254 w 509"/>
              <a:gd name="T31" fmla="*/ 0 h 471"/>
              <a:gd name="T32" fmla="*/ 0 w 509"/>
              <a:gd name="T33" fmla="*/ 277297 h 471"/>
              <a:gd name="T34" fmla="*/ 0 w 509"/>
              <a:gd name="T35" fmla="*/ 554594 h 471"/>
              <a:gd name="T36" fmla="*/ 277254 w 509"/>
              <a:gd name="T37" fmla="*/ 831890 h 4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09" h="471">
                <a:moveTo>
                  <a:pt x="48" y="144"/>
                </a:moveTo>
                <a:cubicBezTo>
                  <a:pt x="102" y="144"/>
                  <a:pt x="102" y="144"/>
                  <a:pt x="102" y="144"/>
                </a:cubicBezTo>
                <a:cubicBezTo>
                  <a:pt x="104" y="144"/>
                  <a:pt x="105" y="144"/>
                  <a:pt x="106" y="144"/>
                </a:cubicBezTo>
                <a:cubicBezTo>
                  <a:pt x="120" y="143"/>
                  <a:pt x="171" y="148"/>
                  <a:pt x="186" y="227"/>
                </a:cubicBezTo>
                <a:cubicBezTo>
                  <a:pt x="186" y="423"/>
                  <a:pt x="186" y="423"/>
                  <a:pt x="186" y="423"/>
                </a:cubicBezTo>
                <a:cubicBezTo>
                  <a:pt x="186" y="449"/>
                  <a:pt x="207" y="471"/>
                  <a:pt x="234" y="471"/>
                </a:cubicBezTo>
                <a:cubicBezTo>
                  <a:pt x="461" y="471"/>
                  <a:pt x="461" y="471"/>
                  <a:pt x="461" y="471"/>
                </a:cubicBezTo>
                <a:cubicBezTo>
                  <a:pt x="487" y="471"/>
                  <a:pt x="509" y="450"/>
                  <a:pt x="509" y="423"/>
                </a:cubicBezTo>
                <a:cubicBezTo>
                  <a:pt x="509" y="192"/>
                  <a:pt x="509" y="192"/>
                  <a:pt x="509" y="192"/>
                </a:cubicBezTo>
                <a:cubicBezTo>
                  <a:pt x="509" y="166"/>
                  <a:pt x="488" y="144"/>
                  <a:pt x="461" y="144"/>
                </a:cubicBezTo>
                <a:cubicBezTo>
                  <a:pt x="234" y="144"/>
                  <a:pt x="234" y="144"/>
                  <a:pt x="234" y="144"/>
                </a:cubicBezTo>
                <a:cubicBezTo>
                  <a:pt x="232" y="144"/>
                  <a:pt x="230" y="144"/>
                  <a:pt x="228" y="144"/>
                </a:cubicBezTo>
                <a:cubicBezTo>
                  <a:pt x="201" y="142"/>
                  <a:pt x="164" y="131"/>
                  <a:pt x="151" y="89"/>
                </a:cubicBezTo>
                <a:cubicBezTo>
                  <a:pt x="151" y="48"/>
                  <a:pt x="151" y="48"/>
                  <a:pt x="151" y="48"/>
                </a:cubicBezTo>
                <a:cubicBezTo>
                  <a:pt x="151" y="21"/>
                  <a:pt x="129" y="0"/>
                  <a:pt x="103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22" y="0"/>
                  <a:pt x="0" y="21"/>
                  <a:pt x="0" y="4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22"/>
                  <a:pt x="21" y="144"/>
                  <a:pt x="48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Freeform 154"/>
          <p:cNvSpPr/>
          <p:nvPr/>
        </p:nvSpPr>
        <p:spPr bwMode="auto">
          <a:xfrm>
            <a:off x="5253038" y="822325"/>
            <a:ext cx="358775" cy="487363"/>
          </a:xfrm>
          <a:custGeom>
            <a:avLst/>
            <a:gdLst>
              <a:gd name="T0" fmla="*/ 349679 w 355"/>
              <a:gd name="T1" fmla="*/ 132098 h 487"/>
              <a:gd name="T2" fmla="*/ 349679 w 355"/>
              <a:gd name="T3" fmla="*/ 132098 h 487"/>
              <a:gd name="T4" fmla="*/ 117234 w 355"/>
              <a:gd name="T5" fmla="*/ 17013 h 487"/>
              <a:gd name="T6" fmla="*/ 9096 w 355"/>
              <a:gd name="T7" fmla="*/ 53040 h 487"/>
              <a:gd name="T8" fmla="*/ 0 w 355"/>
              <a:gd name="T9" fmla="*/ 79059 h 487"/>
              <a:gd name="T10" fmla="*/ 9096 w 355"/>
              <a:gd name="T11" fmla="*/ 345257 h 487"/>
              <a:gd name="T12" fmla="*/ 18191 w 355"/>
              <a:gd name="T13" fmla="*/ 363271 h 487"/>
              <a:gd name="T14" fmla="*/ 224361 w 355"/>
              <a:gd name="T15" fmla="*/ 486362 h 487"/>
              <a:gd name="T16" fmla="*/ 233456 w 355"/>
              <a:gd name="T17" fmla="*/ 486362 h 487"/>
              <a:gd name="T18" fmla="*/ 242552 w 355"/>
              <a:gd name="T19" fmla="*/ 486362 h 487"/>
              <a:gd name="T20" fmla="*/ 250637 w 355"/>
              <a:gd name="T21" fmla="*/ 478356 h 487"/>
              <a:gd name="T22" fmla="*/ 250637 w 355"/>
              <a:gd name="T23" fmla="*/ 203151 h 487"/>
              <a:gd name="T24" fmla="*/ 242552 w 355"/>
              <a:gd name="T25" fmla="*/ 185138 h 487"/>
              <a:gd name="T26" fmla="*/ 44468 w 355"/>
              <a:gd name="T27" fmla="*/ 70052 h 487"/>
              <a:gd name="T28" fmla="*/ 71755 w 355"/>
              <a:gd name="T29" fmla="*/ 53040 h 487"/>
              <a:gd name="T30" fmla="*/ 108138 w 355"/>
              <a:gd name="T31" fmla="*/ 44033 h 487"/>
              <a:gd name="T32" fmla="*/ 304201 w 355"/>
              <a:gd name="T33" fmla="*/ 150112 h 487"/>
              <a:gd name="T34" fmla="*/ 313296 w 355"/>
              <a:gd name="T35" fmla="*/ 159119 h 487"/>
              <a:gd name="T36" fmla="*/ 313296 w 355"/>
              <a:gd name="T37" fmla="*/ 425317 h 487"/>
              <a:gd name="T38" fmla="*/ 331488 w 355"/>
              <a:gd name="T39" fmla="*/ 442329 h 487"/>
              <a:gd name="T40" fmla="*/ 357764 w 355"/>
              <a:gd name="T41" fmla="*/ 425317 h 487"/>
              <a:gd name="T42" fmla="*/ 357764 w 355"/>
              <a:gd name="T43" fmla="*/ 141105 h 487"/>
              <a:gd name="T44" fmla="*/ 349679 w 355"/>
              <a:gd name="T45" fmla="*/ 132098 h 4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Freeform 6"/>
          <p:cNvSpPr/>
          <p:nvPr/>
        </p:nvSpPr>
        <p:spPr bwMode="auto">
          <a:xfrm>
            <a:off x="6397625" y="2543175"/>
            <a:ext cx="2708275" cy="2990850"/>
          </a:xfrm>
          <a:custGeom>
            <a:avLst/>
            <a:gdLst>
              <a:gd name="T0" fmla="*/ 1865187 w 469"/>
              <a:gd name="T1" fmla="*/ 294466 h 518"/>
              <a:gd name="T2" fmla="*/ 1876736 w 469"/>
              <a:gd name="T3" fmla="*/ 606253 h 518"/>
              <a:gd name="T4" fmla="*/ 1876736 w 469"/>
              <a:gd name="T5" fmla="*/ 629349 h 518"/>
              <a:gd name="T6" fmla="*/ 1408996 w 469"/>
              <a:gd name="T7" fmla="*/ 1102804 h 518"/>
              <a:gd name="T8" fmla="*/ 277180 w 469"/>
              <a:gd name="T9" fmla="*/ 1125899 h 518"/>
              <a:gd name="T10" fmla="*/ 5775 w 469"/>
              <a:gd name="T11" fmla="*/ 1408817 h 518"/>
              <a:gd name="T12" fmla="*/ 28873 w 469"/>
              <a:gd name="T13" fmla="*/ 2713706 h 518"/>
              <a:gd name="T14" fmla="*/ 311827 w 469"/>
              <a:gd name="T15" fmla="*/ 2985076 h 518"/>
              <a:gd name="T16" fmla="*/ 1645753 w 469"/>
              <a:gd name="T17" fmla="*/ 2961981 h 518"/>
              <a:gd name="T18" fmla="*/ 1917158 w 469"/>
              <a:gd name="T19" fmla="*/ 2679063 h 518"/>
              <a:gd name="T20" fmla="*/ 1888286 w 469"/>
              <a:gd name="T21" fmla="*/ 1368400 h 518"/>
              <a:gd name="T22" fmla="*/ 1888286 w 469"/>
              <a:gd name="T23" fmla="*/ 1333757 h 518"/>
              <a:gd name="T24" fmla="*/ 2194338 w 469"/>
              <a:gd name="T25" fmla="*/ 877624 h 518"/>
              <a:gd name="T26" fmla="*/ 2436870 w 469"/>
              <a:gd name="T27" fmla="*/ 871850 h 518"/>
              <a:gd name="T28" fmla="*/ 2708275 w 469"/>
              <a:gd name="T29" fmla="*/ 588932 h 518"/>
              <a:gd name="T30" fmla="*/ 2696726 w 469"/>
              <a:gd name="T31" fmla="*/ 277144 h 518"/>
              <a:gd name="T32" fmla="*/ 2413772 w 469"/>
              <a:gd name="T33" fmla="*/ 5774 h 518"/>
              <a:gd name="T34" fmla="*/ 2136592 w 469"/>
              <a:gd name="T35" fmla="*/ 11548 h 518"/>
              <a:gd name="T36" fmla="*/ 1865187 w 469"/>
              <a:gd name="T37" fmla="*/ 294466 h 5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69" h="518">
                <a:moveTo>
                  <a:pt x="323" y="51"/>
                </a:moveTo>
                <a:cubicBezTo>
                  <a:pt x="325" y="105"/>
                  <a:pt x="325" y="105"/>
                  <a:pt x="325" y="105"/>
                </a:cubicBezTo>
                <a:cubicBezTo>
                  <a:pt x="325" y="106"/>
                  <a:pt x="325" y="107"/>
                  <a:pt x="325" y="109"/>
                </a:cubicBezTo>
                <a:cubicBezTo>
                  <a:pt x="325" y="122"/>
                  <a:pt x="322" y="174"/>
                  <a:pt x="244" y="191"/>
                </a:cubicBezTo>
                <a:cubicBezTo>
                  <a:pt x="48" y="195"/>
                  <a:pt x="48" y="195"/>
                  <a:pt x="48" y="195"/>
                </a:cubicBezTo>
                <a:cubicBezTo>
                  <a:pt x="21" y="195"/>
                  <a:pt x="0" y="217"/>
                  <a:pt x="1" y="244"/>
                </a:cubicBezTo>
                <a:cubicBezTo>
                  <a:pt x="5" y="470"/>
                  <a:pt x="5" y="470"/>
                  <a:pt x="5" y="470"/>
                </a:cubicBezTo>
                <a:cubicBezTo>
                  <a:pt x="6" y="497"/>
                  <a:pt x="28" y="518"/>
                  <a:pt x="54" y="517"/>
                </a:cubicBezTo>
                <a:cubicBezTo>
                  <a:pt x="285" y="513"/>
                  <a:pt x="285" y="513"/>
                  <a:pt x="285" y="513"/>
                </a:cubicBezTo>
                <a:cubicBezTo>
                  <a:pt x="311" y="512"/>
                  <a:pt x="332" y="490"/>
                  <a:pt x="332" y="464"/>
                </a:cubicBezTo>
                <a:cubicBezTo>
                  <a:pt x="327" y="237"/>
                  <a:pt x="327" y="237"/>
                  <a:pt x="327" y="237"/>
                </a:cubicBezTo>
                <a:cubicBezTo>
                  <a:pt x="327" y="235"/>
                  <a:pt x="327" y="233"/>
                  <a:pt x="327" y="231"/>
                </a:cubicBezTo>
                <a:cubicBezTo>
                  <a:pt x="329" y="204"/>
                  <a:pt x="339" y="166"/>
                  <a:pt x="380" y="152"/>
                </a:cubicBezTo>
                <a:cubicBezTo>
                  <a:pt x="422" y="151"/>
                  <a:pt x="422" y="151"/>
                  <a:pt x="422" y="151"/>
                </a:cubicBezTo>
                <a:cubicBezTo>
                  <a:pt x="448" y="151"/>
                  <a:pt x="469" y="129"/>
                  <a:pt x="469" y="102"/>
                </a:cubicBezTo>
                <a:cubicBezTo>
                  <a:pt x="467" y="48"/>
                  <a:pt x="467" y="48"/>
                  <a:pt x="467" y="48"/>
                </a:cubicBezTo>
                <a:cubicBezTo>
                  <a:pt x="467" y="21"/>
                  <a:pt x="445" y="0"/>
                  <a:pt x="418" y="1"/>
                </a:cubicBezTo>
                <a:cubicBezTo>
                  <a:pt x="370" y="2"/>
                  <a:pt x="370" y="2"/>
                  <a:pt x="370" y="2"/>
                </a:cubicBezTo>
                <a:cubicBezTo>
                  <a:pt x="344" y="2"/>
                  <a:pt x="323" y="24"/>
                  <a:pt x="323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Freeform 28"/>
          <p:cNvSpPr/>
          <p:nvPr/>
        </p:nvSpPr>
        <p:spPr bwMode="auto">
          <a:xfrm>
            <a:off x="8464550" y="2794000"/>
            <a:ext cx="569913" cy="479425"/>
          </a:xfrm>
          <a:custGeom>
            <a:avLst/>
            <a:gdLst>
              <a:gd name="T0" fmla="*/ 141906 w 498"/>
              <a:gd name="T1" fmla="*/ 92903 h 418"/>
              <a:gd name="T2" fmla="*/ 141906 w 498"/>
              <a:gd name="T3" fmla="*/ 92903 h 418"/>
              <a:gd name="T4" fmla="*/ 41199 w 498"/>
              <a:gd name="T5" fmla="*/ 295913 h 418"/>
              <a:gd name="T6" fmla="*/ 395964 w 498"/>
              <a:gd name="T7" fmla="*/ 133046 h 418"/>
              <a:gd name="T8" fmla="*/ 10300 w 498"/>
              <a:gd name="T9" fmla="*/ 438135 h 418"/>
              <a:gd name="T10" fmla="*/ 50354 w 498"/>
              <a:gd name="T11" fmla="*/ 458780 h 418"/>
              <a:gd name="T12" fmla="*/ 111007 w 498"/>
              <a:gd name="T13" fmla="*/ 356701 h 418"/>
              <a:gd name="T14" fmla="*/ 335310 w 498"/>
              <a:gd name="T15" fmla="*/ 356701 h 418"/>
              <a:gd name="T16" fmla="*/ 536725 w 498"/>
              <a:gd name="T17" fmla="*/ 82580 h 418"/>
              <a:gd name="T18" fmla="*/ 141906 w 498"/>
              <a:gd name="T19" fmla="*/ 92903 h 4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>
            <a:off x="8131175" y="15557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3" name="TextBox 13"/>
          <p:cNvSpPr txBox="1">
            <a:spLocks noChangeArrowheads="1"/>
          </p:cNvSpPr>
          <p:nvPr/>
        </p:nvSpPr>
        <p:spPr bwMode="auto">
          <a:xfrm>
            <a:off x="8135938" y="18430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4" name="TextBox 13"/>
          <p:cNvSpPr txBox="1">
            <a:spLocks noChangeArrowheads="1"/>
          </p:cNvSpPr>
          <p:nvPr/>
        </p:nvSpPr>
        <p:spPr bwMode="auto">
          <a:xfrm>
            <a:off x="8559800" y="413702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5" name="TextBox 13"/>
          <p:cNvSpPr txBox="1">
            <a:spLocks noChangeArrowheads="1"/>
          </p:cNvSpPr>
          <p:nvPr/>
        </p:nvSpPr>
        <p:spPr bwMode="auto">
          <a:xfrm>
            <a:off x="8564563" y="4422775"/>
            <a:ext cx="2333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6" name="TextBox 13"/>
          <p:cNvSpPr txBox="1">
            <a:spLocks noChangeArrowheads="1"/>
          </p:cNvSpPr>
          <p:nvPr/>
        </p:nvSpPr>
        <p:spPr bwMode="auto">
          <a:xfrm>
            <a:off x="1176338" y="2295525"/>
            <a:ext cx="233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7" name="TextBox 13"/>
          <p:cNvSpPr txBox="1">
            <a:spLocks noChangeArrowheads="1"/>
          </p:cNvSpPr>
          <p:nvPr/>
        </p:nvSpPr>
        <p:spPr bwMode="auto">
          <a:xfrm>
            <a:off x="1179513" y="2582863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8" name="TextBox 13"/>
          <p:cNvSpPr txBox="1">
            <a:spLocks noChangeArrowheads="1"/>
          </p:cNvSpPr>
          <p:nvPr/>
        </p:nvSpPr>
        <p:spPr bwMode="auto">
          <a:xfrm>
            <a:off x="1481138" y="5113338"/>
            <a:ext cx="2338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9" name="TextBox 13"/>
          <p:cNvSpPr txBox="1">
            <a:spLocks noChangeArrowheads="1"/>
          </p:cNvSpPr>
          <p:nvPr/>
        </p:nvSpPr>
        <p:spPr bwMode="auto">
          <a:xfrm>
            <a:off x="1485900" y="539908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4137025" y="2295525"/>
            <a:ext cx="14049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ED7D3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1" name="TextBox 13"/>
          <p:cNvSpPr txBox="1">
            <a:spLocks noChangeArrowheads="1"/>
          </p:cNvSpPr>
          <p:nvPr/>
        </p:nvSpPr>
        <p:spPr bwMode="auto">
          <a:xfrm>
            <a:off x="6308725" y="1974850"/>
            <a:ext cx="14049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ED7D3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2" name="TextBox 13"/>
          <p:cNvSpPr txBox="1">
            <a:spLocks noChangeArrowheads="1"/>
          </p:cNvSpPr>
          <p:nvPr/>
        </p:nvSpPr>
        <p:spPr bwMode="auto">
          <a:xfrm>
            <a:off x="4462463" y="4502150"/>
            <a:ext cx="14033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ED7D3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3" name="TextBox 13"/>
          <p:cNvSpPr txBox="1">
            <a:spLocks noChangeArrowheads="1"/>
          </p:cNvSpPr>
          <p:nvPr/>
        </p:nvSpPr>
        <p:spPr bwMode="auto">
          <a:xfrm>
            <a:off x="6705600" y="4191000"/>
            <a:ext cx="14033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rgbClr val="ED7D3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2662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3"/>
          <p:cNvSpPr>
            <a:spLocks noChangeAspect="1" noChangeArrowheads="1" noTextEdit="1"/>
          </p:cNvSpPr>
          <p:nvPr/>
        </p:nvSpPr>
        <p:spPr bwMode="auto">
          <a:xfrm>
            <a:off x="584200" y="715963"/>
            <a:ext cx="5518150" cy="602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Freeform 5"/>
          <p:cNvSpPr/>
          <p:nvPr/>
        </p:nvSpPr>
        <p:spPr bwMode="auto">
          <a:xfrm>
            <a:off x="1223963" y="4776788"/>
            <a:ext cx="2097087" cy="1598612"/>
          </a:xfrm>
          <a:custGeom>
            <a:avLst/>
            <a:gdLst>
              <a:gd name="T0" fmla="*/ 0 w 660"/>
              <a:gd name="T1" fmla="*/ 266965 h 503"/>
              <a:gd name="T2" fmla="*/ 435304 w 660"/>
              <a:gd name="T3" fmla="*/ 0 h 503"/>
              <a:gd name="T4" fmla="*/ 2097087 w 660"/>
              <a:gd name="T5" fmla="*/ 1598612 h 503"/>
              <a:gd name="T6" fmla="*/ 1525154 w 660"/>
              <a:gd name="T7" fmla="*/ 959803 h 503"/>
              <a:gd name="T8" fmla="*/ 816593 w 660"/>
              <a:gd name="T9" fmla="*/ 352775 h 503"/>
              <a:gd name="T10" fmla="*/ 0 w 660"/>
              <a:gd name="T11" fmla="*/ 266965 h 5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60" h="503">
                <a:moveTo>
                  <a:pt x="0" y="84"/>
                </a:moveTo>
                <a:cubicBezTo>
                  <a:pt x="137" y="0"/>
                  <a:pt x="137" y="0"/>
                  <a:pt x="137" y="0"/>
                </a:cubicBezTo>
                <a:cubicBezTo>
                  <a:pt x="137" y="0"/>
                  <a:pt x="491" y="111"/>
                  <a:pt x="660" y="503"/>
                </a:cubicBezTo>
                <a:cubicBezTo>
                  <a:pt x="605" y="432"/>
                  <a:pt x="543" y="366"/>
                  <a:pt x="480" y="302"/>
                </a:cubicBezTo>
                <a:cubicBezTo>
                  <a:pt x="413" y="232"/>
                  <a:pt x="342" y="159"/>
                  <a:pt x="257" y="111"/>
                </a:cubicBezTo>
                <a:cubicBezTo>
                  <a:pt x="172" y="64"/>
                  <a:pt x="93" y="75"/>
                  <a:pt x="0" y="84"/>
                </a:cubicBezTo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Freeform 6"/>
          <p:cNvSpPr/>
          <p:nvPr/>
        </p:nvSpPr>
        <p:spPr bwMode="auto">
          <a:xfrm>
            <a:off x="528638" y="4541838"/>
            <a:ext cx="869950" cy="655637"/>
          </a:xfrm>
          <a:custGeom>
            <a:avLst/>
            <a:gdLst>
              <a:gd name="T0" fmla="*/ 85725 w 274"/>
              <a:gd name="T1" fmla="*/ 31827 h 206"/>
              <a:gd name="T2" fmla="*/ 193675 w 274"/>
              <a:gd name="T3" fmla="*/ 404203 h 206"/>
              <a:gd name="T4" fmla="*/ 695325 w 274"/>
              <a:gd name="T5" fmla="*/ 502867 h 206"/>
              <a:gd name="T6" fmla="*/ 869950 w 274"/>
              <a:gd name="T7" fmla="*/ 117760 h 206"/>
              <a:gd name="T8" fmla="*/ 85725 w 274"/>
              <a:gd name="T9" fmla="*/ 31827 h 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4" h="206">
                <a:moveTo>
                  <a:pt x="27" y="10"/>
                </a:moveTo>
                <a:cubicBezTo>
                  <a:pt x="27" y="10"/>
                  <a:pt x="0" y="60"/>
                  <a:pt x="61" y="127"/>
                </a:cubicBezTo>
                <a:cubicBezTo>
                  <a:pt x="132" y="206"/>
                  <a:pt x="219" y="158"/>
                  <a:pt x="219" y="158"/>
                </a:cubicBezTo>
                <a:cubicBezTo>
                  <a:pt x="220" y="158"/>
                  <a:pt x="274" y="37"/>
                  <a:pt x="274" y="37"/>
                </a:cubicBezTo>
                <a:cubicBezTo>
                  <a:pt x="274" y="37"/>
                  <a:pt x="53" y="0"/>
                  <a:pt x="27" y="10"/>
                </a:cubicBez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Freeform 7"/>
          <p:cNvSpPr/>
          <p:nvPr/>
        </p:nvSpPr>
        <p:spPr bwMode="auto">
          <a:xfrm>
            <a:off x="614363" y="3557588"/>
            <a:ext cx="4432300" cy="2817812"/>
          </a:xfrm>
          <a:custGeom>
            <a:avLst/>
            <a:gdLst>
              <a:gd name="T0" fmla="*/ 4432300 w 1395"/>
              <a:gd name="T1" fmla="*/ 1486737 h 887"/>
              <a:gd name="T2" fmla="*/ 1909543 w 1395"/>
              <a:gd name="T3" fmla="*/ 19061 h 887"/>
              <a:gd name="T4" fmla="*/ 0 w 1395"/>
              <a:gd name="T5" fmla="*/ 1016573 h 887"/>
              <a:gd name="T6" fmla="*/ 2707039 w 1395"/>
              <a:gd name="T7" fmla="*/ 2817812 h 887"/>
              <a:gd name="T8" fmla="*/ 4432300 w 1395"/>
              <a:gd name="T9" fmla="*/ 1486737 h 8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5" h="887">
                <a:moveTo>
                  <a:pt x="1395" y="468"/>
                </a:moveTo>
                <a:cubicBezTo>
                  <a:pt x="1085" y="0"/>
                  <a:pt x="601" y="6"/>
                  <a:pt x="601" y="6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589" y="299"/>
                  <a:pt x="852" y="887"/>
                </a:cubicBezTo>
                <a:cubicBezTo>
                  <a:pt x="1395" y="468"/>
                  <a:pt x="1395" y="468"/>
                  <a:pt x="1395" y="46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2" name="Freeform 8"/>
          <p:cNvSpPr/>
          <p:nvPr/>
        </p:nvSpPr>
        <p:spPr bwMode="auto">
          <a:xfrm>
            <a:off x="849313" y="4598988"/>
            <a:ext cx="812800" cy="446087"/>
          </a:xfrm>
          <a:custGeom>
            <a:avLst/>
            <a:gdLst>
              <a:gd name="T0" fmla="*/ 104775 w 256"/>
              <a:gd name="T1" fmla="*/ 0 h 140"/>
              <a:gd name="T2" fmla="*/ 0 w 256"/>
              <a:gd name="T3" fmla="*/ 57354 h 140"/>
              <a:gd name="T4" fmla="*/ 377825 w 256"/>
              <a:gd name="T5" fmla="*/ 446087 h 140"/>
              <a:gd name="T6" fmla="*/ 812800 w 256"/>
              <a:gd name="T7" fmla="*/ 178435 h 140"/>
              <a:gd name="T8" fmla="*/ 104775 w 256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6" h="140">
                <a:moveTo>
                  <a:pt x="33" y="0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36" y="22"/>
                  <a:pt x="119" y="14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6"/>
                  <a:pt x="140" y="7"/>
                  <a:pt x="33" y="0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3" name="Freeform 9"/>
          <p:cNvSpPr/>
          <p:nvPr/>
        </p:nvSpPr>
        <p:spPr bwMode="auto">
          <a:xfrm>
            <a:off x="804863" y="4646613"/>
            <a:ext cx="292100" cy="252412"/>
          </a:xfrm>
          <a:custGeom>
            <a:avLst/>
            <a:gdLst>
              <a:gd name="T0" fmla="*/ 292100 w 92"/>
              <a:gd name="T1" fmla="*/ 76682 h 79"/>
              <a:gd name="T2" fmla="*/ 41275 w 92"/>
              <a:gd name="T3" fmla="*/ 12780 h 79"/>
              <a:gd name="T4" fmla="*/ 184150 w 92"/>
              <a:gd name="T5" fmla="*/ 252412 h 79"/>
              <a:gd name="T6" fmla="*/ 292100 w 92"/>
              <a:gd name="T7" fmla="*/ 76682 h 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" h="79">
                <a:moveTo>
                  <a:pt x="92" y="24"/>
                </a:moveTo>
                <a:cubicBezTo>
                  <a:pt x="92" y="24"/>
                  <a:pt x="37" y="0"/>
                  <a:pt x="13" y="4"/>
                </a:cubicBezTo>
                <a:cubicBezTo>
                  <a:pt x="13" y="4"/>
                  <a:pt x="0" y="59"/>
                  <a:pt x="58" y="79"/>
                </a:cubicBezTo>
                <a:cubicBezTo>
                  <a:pt x="58" y="79"/>
                  <a:pt x="51" y="38"/>
                  <a:pt x="92" y="24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2409825" y="4106863"/>
            <a:ext cx="1250950" cy="747712"/>
          </a:xfrm>
          <a:custGeom>
            <a:avLst/>
            <a:gdLst>
              <a:gd name="T0" fmla="*/ 990600 w 394"/>
              <a:gd name="T1" fmla="*/ 57272 h 235"/>
              <a:gd name="T2" fmla="*/ 854075 w 394"/>
              <a:gd name="T3" fmla="*/ 54090 h 235"/>
              <a:gd name="T4" fmla="*/ 854075 w 394"/>
              <a:gd name="T5" fmla="*/ 98634 h 235"/>
              <a:gd name="T6" fmla="*/ 850900 w 394"/>
              <a:gd name="T7" fmla="*/ 155906 h 235"/>
              <a:gd name="T8" fmla="*/ 850900 w 394"/>
              <a:gd name="T9" fmla="*/ 197269 h 235"/>
              <a:gd name="T10" fmla="*/ 641350 w 394"/>
              <a:gd name="T11" fmla="*/ 63635 h 235"/>
              <a:gd name="T12" fmla="*/ 581025 w 394"/>
              <a:gd name="T13" fmla="*/ 3182 h 235"/>
              <a:gd name="T14" fmla="*/ 577850 w 394"/>
              <a:gd name="T15" fmla="*/ 89089 h 235"/>
              <a:gd name="T16" fmla="*/ 371475 w 394"/>
              <a:gd name="T17" fmla="*/ 407264 h 235"/>
              <a:gd name="T18" fmla="*/ 339725 w 394"/>
              <a:gd name="T19" fmla="*/ 222723 h 235"/>
              <a:gd name="T20" fmla="*/ 225425 w 394"/>
              <a:gd name="T21" fmla="*/ 111361 h 235"/>
              <a:gd name="T22" fmla="*/ 73025 w 394"/>
              <a:gd name="T23" fmla="*/ 248177 h 235"/>
              <a:gd name="T24" fmla="*/ 57150 w 394"/>
              <a:gd name="T25" fmla="*/ 499535 h 235"/>
              <a:gd name="T26" fmla="*/ 285750 w 394"/>
              <a:gd name="T27" fmla="*/ 528171 h 235"/>
              <a:gd name="T28" fmla="*/ 206375 w 394"/>
              <a:gd name="T29" fmla="*/ 693622 h 235"/>
              <a:gd name="T30" fmla="*/ 257175 w 394"/>
              <a:gd name="T31" fmla="*/ 747712 h 235"/>
              <a:gd name="T32" fmla="*/ 368300 w 394"/>
              <a:gd name="T33" fmla="*/ 489990 h 235"/>
              <a:gd name="T34" fmla="*/ 635000 w 394"/>
              <a:gd name="T35" fmla="*/ 162269 h 235"/>
              <a:gd name="T36" fmla="*/ 885825 w 394"/>
              <a:gd name="T37" fmla="*/ 273631 h 235"/>
              <a:gd name="T38" fmla="*/ 917575 w 394"/>
              <a:gd name="T39" fmla="*/ 270449 h 235"/>
              <a:gd name="T40" fmla="*/ 920750 w 394"/>
              <a:gd name="T41" fmla="*/ 229086 h 235"/>
              <a:gd name="T42" fmla="*/ 923925 w 394"/>
              <a:gd name="T43" fmla="*/ 165451 h 235"/>
              <a:gd name="T44" fmla="*/ 927100 w 394"/>
              <a:gd name="T45" fmla="*/ 130452 h 235"/>
              <a:gd name="T46" fmla="*/ 987425 w 394"/>
              <a:gd name="T47" fmla="*/ 130452 h 235"/>
              <a:gd name="T48" fmla="*/ 1250950 w 394"/>
              <a:gd name="T49" fmla="*/ 25454 h 235"/>
              <a:gd name="T50" fmla="*/ 1181100 w 394"/>
              <a:gd name="T51" fmla="*/ 0 h 235"/>
              <a:gd name="T52" fmla="*/ 990600 w 394"/>
              <a:gd name="T53" fmla="*/ 57272 h 235"/>
              <a:gd name="T54" fmla="*/ 111125 w 394"/>
              <a:gd name="T55" fmla="*/ 451809 h 235"/>
              <a:gd name="T56" fmla="*/ 136525 w 394"/>
              <a:gd name="T57" fmla="*/ 279994 h 235"/>
              <a:gd name="T58" fmla="*/ 222250 w 394"/>
              <a:gd name="T59" fmla="*/ 184542 h 235"/>
              <a:gd name="T60" fmla="*/ 269875 w 394"/>
              <a:gd name="T61" fmla="*/ 248177 h 235"/>
              <a:gd name="T62" fmla="*/ 298450 w 394"/>
              <a:gd name="T63" fmla="*/ 413628 h 235"/>
              <a:gd name="T64" fmla="*/ 295275 w 394"/>
              <a:gd name="T65" fmla="*/ 445445 h 235"/>
              <a:gd name="T66" fmla="*/ 276225 w 394"/>
              <a:gd name="T67" fmla="*/ 454991 h 235"/>
              <a:gd name="T68" fmla="*/ 111125 w 394"/>
              <a:gd name="T69" fmla="*/ 451809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4" h="235">
                <a:moveTo>
                  <a:pt x="312" y="18"/>
                </a:moveTo>
                <a:cubicBezTo>
                  <a:pt x="269" y="17"/>
                  <a:pt x="269" y="17"/>
                  <a:pt x="269" y="17"/>
                </a:cubicBezTo>
                <a:cubicBezTo>
                  <a:pt x="269" y="31"/>
                  <a:pt x="269" y="31"/>
                  <a:pt x="269" y="31"/>
                </a:cubicBezTo>
                <a:cubicBezTo>
                  <a:pt x="268" y="49"/>
                  <a:pt x="268" y="49"/>
                  <a:pt x="268" y="49"/>
                </a:cubicBezTo>
                <a:cubicBezTo>
                  <a:pt x="268" y="49"/>
                  <a:pt x="268" y="55"/>
                  <a:pt x="268" y="62"/>
                </a:cubicBezTo>
                <a:cubicBezTo>
                  <a:pt x="241" y="59"/>
                  <a:pt x="219" y="38"/>
                  <a:pt x="202" y="20"/>
                </a:cubicBezTo>
                <a:cubicBezTo>
                  <a:pt x="183" y="1"/>
                  <a:pt x="183" y="1"/>
                  <a:pt x="183" y="1"/>
                </a:cubicBezTo>
                <a:cubicBezTo>
                  <a:pt x="182" y="28"/>
                  <a:pt x="182" y="28"/>
                  <a:pt x="182" y="28"/>
                </a:cubicBezTo>
                <a:cubicBezTo>
                  <a:pt x="180" y="70"/>
                  <a:pt x="151" y="106"/>
                  <a:pt x="117" y="128"/>
                </a:cubicBezTo>
                <a:cubicBezTo>
                  <a:pt x="117" y="106"/>
                  <a:pt x="113" y="85"/>
                  <a:pt x="107" y="70"/>
                </a:cubicBezTo>
                <a:cubicBezTo>
                  <a:pt x="99" y="48"/>
                  <a:pt x="86" y="36"/>
                  <a:pt x="71" y="35"/>
                </a:cubicBezTo>
                <a:cubicBezTo>
                  <a:pt x="54" y="34"/>
                  <a:pt x="37" y="49"/>
                  <a:pt x="23" y="78"/>
                </a:cubicBezTo>
                <a:cubicBezTo>
                  <a:pt x="0" y="122"/>
                  <a:pt x="8" y="146"/>
                  <a:pt x="18" y="157"/>
                </a:cubicBezTo>
                <a:cubicBezTo>
                  <a:pt x="32" y="173"/>
                  <a:pt x="59" y="176"/>
                  <a:pt x="90" y="166"/>
                </a:cubicBezTo>
                <a:cubicBezTo>
                  <a:pt x="86" y="186"/>
                  <a:pt x="78" y="205"/>
                  <a:pt x="65" y="218"/>
                </a:cubicBezTo>
                <a:cubicBezTo>
                  <a:pt x="81" y="235"/>
                  <a:pt x="81" y="235"/>
                  <a:pt x="81" y="235"/>
                </a:cubicBezTo>
                <a:cubicBezTo>
                  <a:pt x="102" y="214"/>
                  <a:pt x="112" y="184"/>
                  <a:pt x="116" y="154"/>
                </a:cubicBezTo>
                <a:cubicBezTo>
                  <a:pt x="154" y="134"/>
                  <a:pt x="189" y="98"/>
                  <a:pt x="200" y="51"/>
                </a:cubicBezTo>
                <a:cubicBezTo>
                  <a:pt x="220" y="70"/>
                  <a:pt x="246" y="89"/>
                  <a:pt x="279" y="86"/>
                </a:cubicBezTo>
                <a:cubicBezTo>
                  <a:pt x="289" y="85"/>
                  <a:pt x="289" y="85"/>
                  <a:pt x="289" y="85"/>
                </a:cubicBezTo>
                <a:cubicBezTo>
                  <a:pt x="290" y="72"/>
                  <a:pt x="290" y="72"/>
                  <a:pt x="290" y="72"/>
                </a:cubicBezTo>
                <a:cubicBezTo>
                  <a:pt x="291" y="52"/>
                  <a:pt x="291" y="52"/>
                  <a:pt x="291" y="52"/>
                </a:cubicBezTo>
                <a:cubicBezTo>
                  <a:pt x="291" y="52"/>
                  <a:pt x="291" y="47"/>
                  <a:pt x="292" y="41"/>
                </a:cubicBezTo>
                <a:cubicBezTo>
                  <a:pt x="300" y="41"/>
                  <a:pt x="311" y="41"/>
                  <a:pt x="311" y="41"/>
                </a:cubicBezTo>
                <a:cubicBezTo>
                  <a:pt x="342" y="43"/>
                  <a:pt x="380" y="45"/>
                  <a:pt x="394" y="8"/>
                </a:cubicBezTo>
                <a:cubicBezTo>
                  <a:pt x="372" y="0"/>
                  <a:pt x="372" y="0"/>
                  <a:pt x="372" y="0"/>
                </a:cubicBezTo>
                <a:cubicBezTo>
                  <a:pt x="365" y="20"/>
                  <a:pt x="344" y="19"/>
                  <a:pt x="312" y="18"/>
                </a:cubicBezTo>
                <a:close/>
                <a:moveTo>
                  <a:pt x="35" y="142"/>
                </a:moveTo>
                <a:cubicBezTo>
                  <a:pt x="28" y="133"/>
                  <a:pt x="31" y="113"/>
                  <a:pt x="43" y="88"/>
                </a:cubicBezTo>
                <a:cubicBezTo>
                  <a:pt x="55" y="66"/>
                  <a:pt x="65" y="58"/>
                  <a:pt x="70" y="58"/>
                </a:cubicBezTo>
                <a:cubicBezTo>
                  <a:pt x="74" y="58"/>
                  <a:pt x="80" y="64"/>
                  <a:pt x="85" y="78"/>
                </a:cubicBezTo>
                <a:cubicBezTo>
                  <a:pt x="91" y="92"/>
                  <a:pt x="94" y="110"/>
                  <a:pt x="94" y="130"/>
                </a:cubicBezTo>
                <a:cubicBezTo>
                  <a:pt x="94" y="133"/>
                  <a:pt x="93" y="136"/>
                  <a:pt x="93" y="140"/>
                </a:cubicBezTo>
                <a:cubicBezTo>
                  <a:pt x="91" y="141"/>
                  <a:pt x="89" y="142"/>
                  <a:pt x="87" y="143"/>
                </a:cubicBezTo>
                <a:cubicBezTo>
                  <a:pt x="64" y="151"/>
                  <a:pt x="43" y="151"/>
                  <a:pt x="35" y="142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5" name="Freeform 11"/>
          <p:cNvSpPr/>
          <p:nvPr/>
        </p:nvSpPr>
        <p:spPr bwMode="auto">
          <a:xfrm>
            <a:off x="3409950" y="4348163"/>
            <a:ext cx="1509713" cy="519112"/>
          </a:xfrm>
          <a:custGeom>
            <a:avLst/>
            <a:gdLst>
              <a:gd name="T0" fmla="*/ 209771 w 475"/>
              <a:gd name="T1" fmla="*/ 0 h 163"/>
              <a:gd name="T2" fmla="*/ 0 w 475"/>
              <a:gd name="T3" fmla="*/ 200638 h 163"/>
              <a:gd name="T4" fmla="*/ 441790 w 475"/>
              <a:gd name="T5" fmla="*/ 165606 h 163"/>
              <a:gd name="T6" fmla="*/ 508535 w 475"/>
              <a:gd name="T7" fmla="*/ 165606 h 163"/>
              <a:gd name="T8" fmla="*/ 1188700 w 475"/>
              <a:gd name="T9" fmla="*/ 334397 h 163"/>
              <a:gd name="T10" fmla="*/ 1509713 w 475"/>
              <a:gd name="T11" fmla="*/ 519112 h 163"/>
              <a:gd name="T12" fmla="*/ 1106063 w 475"/>
              <a:gd name="T13" fmla="*/ 105096 h 163"/>
              <a:gd name="T14" fmla="*/ 209771 w 475"/>
              <a:gd name="T15" fmla="*/ 0 h 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75" h="163">
                <a:moveTo>
                  <a:pt x="66" y="0"/>
                </a:moveTo>
                <a:cubicBezTo>
                  <a:pt x="0" y="63"/>
                  <a:pt x="0" y="63"/>
                  <a:pt x="0" y="63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2"/>
                  <a:pt x="146" y="52"/>
                  <a:pt x="160" y="52"/>
                </a:cubicBezTo>
                <a:cubicBezTo>
                  <a:pt x="201" y="52"/>
                  <a:pt x="294" y="58"/>
                  <a:pt x="374" y="105"/>
                </a:cubicBezTo>
                <a:cubicBezTo>
                  <a:pt x="475" y="163"/>
                  <a:pt x="475" y="163"/>
                  <a:pt x="475" y="163"/>
                </a:cubicBezTo>
                <a:cubicBezTo>
                  <a:pt x="475" y="163"/>
                  <a:pt x="417" y="102"/>
                  <a:pt x="348" y="33"/>
                </a:cubicBezTo>
                <a:cubicBezTo>
                  <a:pt x="348" y="33"/>
                  <a:pt x="341" y="6"/>
                  <a:pt x="66" y="0"/>
                </a:cubicBezTo>
              </a:path>
            </a:pathLst>
          </a:custGeom>
          <a:gradFill rotWithShape="0">
            <a:gsLst>
              <a:gs pos="0">
                <a:srgbClr val="7F7F7F"/>
              </a:gs>
              <a:gs pos="64999">
                <a:srgbClr val="F7FAFD"/>
              </a:gs>
              <a:gs pos="100000">
                <a:srgbClr val="F7FAFD"/>
              </a:gs>
            </a:gsLst>
            <a:lin ang="2154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6636" name="组合 1"/>
          <p:cNvGrpSpPr/>
          <p:nvPr/>
        </p:nvGrpSpPr>
        <p:grpSpPr bwMode="auto">
          <a:xfrm>
            <a:off x="3460750" y="1336675"/>
            <a:ext cx="2073275" cy="3224213"/>
            <a:chOff x="0" y="0"/>
            <a:chExt cx="2713038" cy="4217988"/>
          </a:xfrm>
        </p:grpSpPr>
        <p:sp>
          <p:nvSpPr>
            <p:cNvPr id="26660" name="Freeform 12"/>
            <p:cNvSpPr/>
            <p:nvPr/>
          </p:nvSpPr>
          <p:spPr bwMode="auto">
            <a:xfrm>
              <a:off x="0" y="3617791"/>
              <a:ext cx="413396" cy="600197"/>
            </a:xfrm>
            <a:custGeom>
              <a:avLst/>
              <a:gdLst>
                <a:gd name="T0" fmla="*/ 270297 w 130"/>
                <a:gd name="T1" fmla="*/ 0 h 189"/>
                <a:gd name="T2" fmla="*/ 60419 w 130"/>
                <a:gd name="T3" fmla="*/ 295335 h 189"/>
                <a:gd name="T4" fmla="*/ 0 w 130"/>
                <a:gd name="T5" fmla="*/ 600197 h 189"/>
                <a:gd name="T6" fmla="*/ 251218 w 130"/>
                <a:gd name="T7" fmla="*/ 416010 h 189"/>
                <a:gd name="T8" fmla="*/ 413396 w 130"/>
                <a:gd name="T9" fmla="*/ 79391 h 189"/>
                <a:gd name="T10" fmla="*/ 270297 w 130"/>
                <a:gd name="T11" fmla="*/ 0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0" h="189">
                  <a:moveTo>
                    <a:pt x="85" y="0"/>
                  </a:moveTo>
                  <a:cubicBezTo>
                    <a:pt x="85" y="0"/>
                    <a:pt x="37" y="74"/>
                    <a:pt x="19" y="93"/>
                  </a:cubicBezTo>
                  <a:cubicBezTo>
                    <a:pt x="19" y="93"/>
                    <a:pt x="5" y="179"/>
                    <a:pt x="0" y="189"/>
                  </a:cubicBezTo>
                  <a:cubicBezTo>
                    <a:pt x="0" y="189"/>
                    <a:pt x="59" y="143"/>
                    <a:pt x="79" y="131"/>
                  </a:cubicBezTo>
                  <a:cubicBezTo>
                    <a:pt x="79" y="131"/>
                    <a:pt x="116" y="49"/>
                    <a:pt x="130" y="25"/>
                  </a:cubicBez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rgbClr val="9F8800"/>
                </a:gs>
                <a:gs pos="50000">
                  <a:srgbClr val="E5C503"/>
                </a:gs>
                <a:gs pos="100000">
                  <a:srgbClr val="FFEA0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Freeform 13"/>
            <p:cNvSpPr/>
            <p:nvPr/>
          </p:nvSpPr>
          <p:spPr bwMode="auto">
            <a:xfrm>
              <a:off x="78940" y="3646866"/>
              <a:ext cx="294986" cy="446513"/>
            </a:xfrm>
            <a:custGeom>
              <a:avLst/>
              <a:gdLst>
                <a:gd name="T0" fmla="*/ 0 w 93"/>
                <a:gd name="T1" fmla="*/ 437013 h 141"/>
                <a:gd name="T2" fmla="*/ 25375 w 93"/>
                <a:gd name="T3" fmla="*/ 278675 h 141"/>
                <a:gd name="T4" fmla="*/ 225204 w 93"/>
                <a:gd name="T5" fmla="*/ 0 h 141"/>
                <a:gd name="T6" fmla="*/ 294986 w 93"/>
                <a:gd name="T7" fmla="*/ 44335 h 141"/>
                <a:gd name="T8" fmla="*/ 136391 w 93"/>
                <a:gd name="T9" fmla="*/ 345177 h 141"/>
                <a:gd name="T10" fmla="*/ 15859 w 93"/>
                <a:gd name="T11" fmla="*/ 446513 h 141"/>
                <a:gd name="T12" fmla="*/ 0 w 93"/>
                <a:gd name="T13" fmla="*/ 4370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" h="141">
                  <a:moveTo>
                    <a:pt x="0" y="138"/>
                  </a:moveTo>
                  <a:cubicBezTo>
                    <a:pt x="0" y="138"/>
                    <a:pt x="5" y="114"/>
                    <a:pt x="8" y="8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16" y="130"/>
                    <a:pt x="5" y="141"/>
                  </a:cubicBezTo>
                  <a:lnTo>
                    <a:pt x="0" y="138"/>
                  </a:ln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2" name="Freeform 14"/>
            <p:cNvSpPr/>
            <p:nvPr/>
          </p:nvSpPr>
          <p:spPr bwMode="auto">
            <a:xfrm>
              <a:off x="216046" y="0"/>
              <a:ext cx="2496992" cy="3690480"/>
            </a:xfrm>
            <a:custGeom>
              <a:avLst/>
              <a:gdLst>
                <a:gd name="T0" fmla="*/ 2496992 w 786"/>
                <a:gd name="T1" fmla="*/ 158799 h 1162"/>
                <a:gd name="T2" fmla="*/ 1775851 w 786"/>
                <a:gd name="T3" fmla="*/ 1406956 h 1162"/>
                <a:gd name="T4" fmla="*/ 1712314 w 786"/>
                <a:gd name="T5" fmla="*/ 1422836 h 1162"/>
                <a:gd name="T6" fmla="*/ 1721844 w 786"/>
                <a:gd name="T7" fmla="*/ 1457771 h 1162"/>
                <a:gd name="T8" fmla="*/ 1702783 w 786"/>
                <a:gd name="T9" fmla="*/ 1533995 h 1162"/>
                <a:gd name="T10" fmla="*/ 781501 w 786"/>
                <a:gd name="T11" fmla="*/ 2963182 h 1162"/>
                <a:gd name="T12" fmla="*/ 743379 w 786"/>
                <a:gd name="T13" fmla="*/ 2994942 h 1162"/>
                <a:gd name="T14" fmla="*/ 667135 w 786"/>
                <a:gd name="T15" fmla="*/ 3109277 h 1162"/>
                <a:gd name="T16" fmla="*/ 629013 w 786"/>
                <a:gd name="T17" fmla="*/ 3118805 h 1162"/>
                <a:gd name="T18" fmla="*/ 298622 w 786"/>
                <a:gd name="T19" fmla="*/ 3626961 h 1162"/>
                <a:gd name="T20" fmla="*/ 254147 w 786"/>
                <a:gd name="T21" fmla="*/ 3687304 h 1162"/>
                <a:gd name="T22" fmla="*/ 142958 w 786"/>
                <a:gd name="T23" fmla="*/ 3614257 h 1162"/>
                <a:gd name="T24" fmla="*/ 28592 w 786"/>
                <a:gd name="T25" fmla="*/ 3544385 h 1162"/>
                <a:gd name="T26" fmla="*/ 63537 w 786"/>
                <a:gd name="T27" fmla="*/ 3477690 h 1162"/>
                <a:gd name="T28" fmla="*/ 381220 w 786"/>
                <a:gd name="T29" fmla="*/ 2963182 h 1162"/>
                <a:gd name="T30" fmla="*/ 371690 w 786"/>
                <a:gd name="T31" fmla="*/ 2921895 h 1162"/>
                <a:gd name="T32" fmla="*/ 444757 w 786"/>
                <a:gd name="T33" fmla="*/ 2804384 h 1162"/>
                <a:gd name="T34" fmla="*/ 454287 w 786"/>
                <a:gd name="T35" fmla="*/ 2756744 h 1162"/>
                <a:gd name="T36" fmla="*/ 1346978 w 786"/>
                <a:gd name="T37" fmla="*/ 1308501 h 1162"/>
                <a:gd name="T38" fmla="*/ 1407338 w 786"/>
                <a:gd name="T39" fmla="*/ 1257685 h 1162"/>
                <a:gd name="T40" fmla="*/ 1442283 w 786"/>
                <a:gd name="T41" fmla="*/ 1251333 h 1162"/>
                <a:gd name="T42" fmla="*/ 1426399 w 786"/>
                <a:gd name="T43" fmla="*/ 1187814 h 1162"/>
                <a:gd name="T44" fmla="*/ 2246022 w 786"/>
                <a:gd name="T45" fmla="*/ 0 h 1162"/>
                <a:gd name="T46" fmla="*/ 2496992 w 786"/>
                <a:gd name="T47" fmla="*/ 158799 h 11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6" h="1162">
                  <a:moveTo>
                    <a:pt x="786" y="50"/>
                  </a:moveTo>
                  <a:cubicBezTo>
                    <a:pt x="741" y="167"/>
                    <a:pt x="559" y="443"/>
                    <a:pt x="559" y="443"/>
                  </a:cubicBezTo>
                  <a:cubicBezTo>
                    <a:pt x="539" y="448"/>
                    <a:pt x="539" y="448"/>
                    <a:pt x="539" y="448"/>
                  </a:cubicBezTo>
                  <a:cubicBezTo>
                    <a:pt x="542" y="459"/>
                    <a:pt x="542" y="459"/>
                    <a:pt x="542" y="459"/>
                  </a:cubicBezTo>
                  <a:cubicBezTo>
                    <a:pt x="536" y="483"/>
                    <a:pt x="536" y="483"/>
                    <a:pt x="536" y="483"/>
                  </a:cubicBezTo>
                  <a:cubicBezTo>
                    <a:pt x="246" y="933"/>
                    <a:pt x="246" y="933"/>
                    <a:pt x="246" y="933"/>
                  </a:cubicBezTo>
                  <a:cubicBezTo>
                    <a:pt x="234" y="943"/>
                    <a:pt x="234" y="943"/>
                    <a:pt x="234" y="943"/>
                  </a:cubicBezTo>
                  <a:cubicBezTo>
                    <a:pt x="210" y="979"/>
                    <a:pt x="210" y="979"/>
                    <a:pt x="210" y="979"/>
                  </a:cubicBezTo>
                  <a:cubicBezTo>
                    <a:pt x="198" y="982"/>
                    <a:pt x="198" y="982"/>
                    <a:pt x="198" y="982"/>
                  </a:cubicBezTo>
                  <a:cubicBezTo>
                    <a:pt x="94" y="1142"/>
                    <a:pt x="94" y="1142"/>
                    <a:pt x="94" y="1142"/>
                  </a:cubicBezTo>
                  <a:cubicBezTo>
                    <a:pt x="98" y="1162"/>
                    <a:pt x="80" y="1161"/>
                    <a:pt x="80" y="1161"/>
                  </a:cubicBezTo>
                  <a:cubicBezTo>
                    <a:pt x="45" y="1138"/>
                    <a:pt x="45" y="1138"/>
                    <a:pt x="45" y="1138"/>
                  </a:cubicBezTo>
                  <a:cubicBezTo>
                    <a:pt x="9" y="1116"/>
                    <a:pt x="9" y="1116"/>
                    <a:pt x="9" y="1116"/>
                  </a:cubicBezTo>
                  <a:cubicBezTo>
                    <a:pt x="9" y="1116"/>
                    <a:pt x="0" y="1100"/>
                    <a:pt x="20" y="1095"/>
                  </a:cubicBezTo>
                  <a:cubicBezTo>
                    <a:pt x="120" y="933"/>
                    <a:pt x="120" y="933"/>
                    <a:pt x="120" y="933"/>
                  </a:cubicBezTo>
                  <a:cubicBezTo>
                    <a:pt x="117" y="920"/>
                    <a:pt x="117" y="920"/>
                    <a:pt x="117" y="920"/>
                  </a:cubicBezTo>
                  <a:cubicBezTo>
                    <a:pt x="140" y="883"/>
                    <a:pt x="140" y="883"/>
                    <a:pt x="140" y="883"/>
                  </a:cubicBezTo>
                  <a:cubicBezTo>
                    <a:pt x="143" y="868"/>
                    <a:pt x="143" y="868"/>
                    <a:pt x="143" y="868"/>
                  </a:cubicBezTo>
                  <a:cubicBezTo>
                    <a:pt x="424" y="412"/>
                    <a:pt x="424" y="412"/>
                    <a:pt x="424" y="412"/>
                  </a:cubicBezTo>
                  <a:cubicBezTo>
                    <a:pt x="443" y="396"/>
                    <a:pt x="443" y="396"/>
                    <a:pt x="443" y="396"/>
                  </a:cubicBezTo>
                  <a:cubicBezTo>
                    <a:pt x="454" y="394"/>
                    <a:pt x="454" y="394"/>
                    <a:pt x="454" y="394"/>
                  </a:cubicBezTo>
                  <a:cubicBezTo>
                    <a:pt x="449" y="374"/>
                    <a:pt x="449" y="374"/>
                    <a:pt x="449" y="374"/>
                  </a:cubicBezTo>
                  <a:cubicBezTo>
                    <a:pt x="449" y="374"/>
                    <a:pt x="620" y="91"/>
                    <a:pt x="707" y="0"/>
                  </a:cubicBezTo>
                  <a:lnTo>
                    <a:pt x="78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Freeform 16"/>
            <p:cNvSpPr/>
            <p:nvPr/>
          </p:nvSpPr>
          <p:spPr bwMode="auto">
            <a:xfrm>
              <a:off x="211891" y="3547180"/>
              <a:ext cx="267981" cy="182759"/>
            </a:xfrm>
            <a:custGeom>
              <a:avLst/>
              <a:gdLst>
                <a:gd name="T0" fmla="*/ 22332 w 84"/>
                <a:gd name="T1" fmla="*/ 54507 h 57"/>
                <a:gd name="T2" fmla="*/ 121230 w 84"/>
                <a:gd name="T3" fmla="*/ 115427 h 57"/>
                <a:gd name="T4" fmla="*/ 220127 w 84"/>
                <a:gd name="T5" fmla="*/ 179553 h 57"/>
                <a:gd name="T6" fmla="*/ 255220 w 84"/>
                <a:gd name="T7" fmla="*/ 128252 h 57"/>
                <a:gd name="T8" fmla="*/ 54234 w 84"/>
                <a:gd name="T9" fmla="*/ 0 h 57"/>
                <a:gd name="T10" fmla="*/ 22332 w 84"/>
                <a:gd name="T11" fmla="*/ 54507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57">
                  <a:moveTo>
                    <a:pt x="7" y="17"/>
                  </a:moveTo>
                  <a:cubicBezTo>
                    <a:pt x="38" y="36"/>
                    <a:pt x="38" y="36"/>
                    <a:pt x="38" y="3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4" y="57"/>
                    <a:pt x="80" y="4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4"/>
                    <a:pt x="7" y="17"/>
                    <a:pt x="7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664" name="Freeform 17"/>
            <p:cNvGrpSpPr/>
            <p:nvPr/>
          </p:nvGrpSpPr>
          <p:grpSpPr bwMode="auto">
            <a:xfrm>
              <a:off x="584653" y="2948562"/>
              <a:ext cx="279198" cy="183423"/>
              <a:chOff x="0" y="0"/>
              <a:chExt cx="213360" cy="140208"/>
            </a:xfrm>
          </p:grpSpPr>
          <p:pic>
            <p:nvPicPr>
              <p:cNvPr id="26684" name="Freeform 17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40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5" name="Text Box 19"/>
              <p:cNvSpPr txBox="1">
                <a:spLocks noChangeArrowheads="1"/>
              </p:cNvSpPr>
              <p:nvPr/>
            </p:nvSpPr>
            <p:spPr bwMode="auto">
              <a:xfrm>
                <a:off x="2080" y="-2866"/>
                <a:ext cx="213515" cy="140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5" name="Freeform 18"/>
            <p:cNvGrpSpPr/>
            <p:nvPr/>
          </p:nvGrpSpPr>
          <p:grpSpPr bwMode="auto">
            <a:xfrm>
              <a:off x="544768" y="2996412"/>
              <a:ext cx="279198" cy="199373"/>
              <a:chOff x="0" y="0"/>
              <a:chExt cx="213360" cy="152400"/>
            </a:xfrm>
          </p:grpSpPr>
          <p:pic>
            <p:nvPicPr>
              <p:cNvPr id="26682" name="Freeform 18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3" name="Text Box 22"/>
              <p:cNvSpPr txBox="1">
                <a:spLocks noChangeArrowheads="1"/>
              </p:cNvSpPr>
              <p:nvPr/>
            </p:nvSpPr>
            <p:spPr bwMode="auto">
              <a:xfrm>
                <a:off x="1018" y="-3037"/>
                <a:ext cx="213515" cy="155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66" name="Freeform 19"/>
            <p:cNvSpPr/>
            <p:nvPr/>
          </p:nvSpPr>
          <p:spPr bwMode="auto">
            <a:xfrm>
              <a:off x="216046" y="3478646"/>
              <a:ext cx="311605" cy="211834"/>
            </a:xfrm>
            <a:custGeom>
              <a:avLst/>
              <a:gdLst>
                <a:gd name="T0" fmla="*/ 28617 w 98"/>
                <a:gd name="T1" fmla="*/ 66396 h 67"/>
                <a:gd name="T2" fmla="*/ 143084 w 98"/>
                <a:gd name="T3" fmla="*/ 135953 h 67"/>
                <a:gd name="T4" fmla="*/ 254371 w 98"/>
                <a:gd name="T5" fmla="*/ 208672 h 67"/>
                <a:gd name="T6" fmla="*/ 298886 w 98"/>
                <a:gd name="T7" fmla="*/ 148600 h 67"/>
                <a:gd name="T8" fmla="*/ 63593 w 98"/>
                <a:gd name="T9" fmla="*/ 0 h 67"/>
                <a:gd name="T10" fmla="*/ 28617 w 98"/>
                <a:gd name="T11" fmla="*/ 66396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67">
                  <a:moveTo>
                    <a:pt x="9" y="21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98" y="67"/>
                    <a:pt x="94" y="4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5"/>
                    <a:pt x="9" y="21"/>
                    <a:pt x="9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667" name="Freeform 20"/>
            <p:cNvGrpSpPr/>
            <p:nvPr/>
          </p:nvGrpSpPr>
          <p:grpSpPr bwMode="auto">
            <a:xfrm>
              <a:off x="520837" y="3068186"/>
              <a:ext cx="263244" cy="167473"/>
              <a:chOff x="0" y="0"/>
              <a:chExt cx="201168" cy="128016"/>
            </a:xfrm>
          </p:grpSpPr>
          <p:pic>
            <p:nvPicPr>
              <p:cNvPr id="26680" name="Freeform 20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1168" cy="128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1" name="Text Box 26"/>
              <p:cNvSpPr txBox="1">
                <a:spLocks noChangeArrowheads="1"/>
              </p:cNvSpPr>
              <p:nvPr/>
            </p:nvSpPr>
            <p:spPr bwMode="auto">
              <a:xfrm>
                <a:off x="-105" y="-2081"/>
                <a:ext cx="198957" cy="13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8" name="Freeform 21"/>
            <p:cNvGrpSpPr/>
            <p:nvPr/>
          </p:nvGrpSpPr>
          <p:grpSpPr bwMode="auto">
            <a:xfrm>
              <a:off x="1565834" y="1249903"/>
              <a:ext cx="374923" cy="279122"/>
              <a:chOff x="0" y="0"/>
              <a:chExt cx="286512" cy="213360"/>
            </a:xfrm>
          </p:grpSpPr>
          <p:pic>
            <p:nvPicPr>
              <p:cNvPr id="26678" name="Freeform 2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86512" cy="213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9" name="Text Box 29"/>
              <p:cNvSpPr txBox="1">
                <a:spLocks noChangeArrowheads="1"/>
              </p:cNvSpPr>
              <p:nvPr/>
            </p:nvSpPr>
            <p:spPr bwMode="auto">
              <a:xfrm>
                <a:off x="785" y="800"/>
                <a:ext cx="283877" cy="209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9" name="Freeform 22"/>
            <p:cNvGrpSpPr/>
            <p:nvPr/>
          </p:nvGrpSpPr>
          <p:grpSpPr bwMode="auto">
            <a:xfrm>
              <a:off x="656447" y="2757164"/>
              <a:ext cx="343014" cy="247223"/>
              <a:chOff x="0" y="0"/>
              <a:chExt cx="262128" cy="188976"/>
            </a:xfrm>
          </p:grpSpPr>
          <p:pic>
            <p:nvPicPr>
              <p:cNvPr id="26676" name="Freeform 22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62128" cy="18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7" name="Text Box 32"/>
              <p:cNvSpPr txBox="1">
                <a:spLocks noChangeArrowheads="1"/>
              </p:cNvSpPr>
              <p:nvPr/>
            </p:nvSpPr>
            <p:spPr bwMode="auto">
              <a:xfrm>
                <a:off x="-1832" y="248"/>
                <a:ext cx="262041" cy="186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zh-CN" sz="18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70" name="Freeform 23"/>
            <p:cNvSpPr/>
            <p:nvPr/>
          </p:nvSpPr>
          <p:spPr bwMode="auto">
            <a:xfrm>
              <a:off x="2347422" y="83072"/>
              <a:ext cx="321992" cy="228448"/>
            </a:xfrm>
            <a:custGeom>
              <a:avLst/>
              <a:gdLst>
                <a:gd name="T0" fmla="*/ 38256 w 101"/>
                <a:gd name="T1" fmla="*/ 0 h 72"/>
                <a:gd name="T2" fmla="*/ 0 w 101"/>
                <a:gd name="T3" fmla="*/ 47593 h 72"/>
                <a:gd name="T4" fmla="*/ 296488 w 101"/>
                <a:gd name="T5" fmla="*/ 228448 h 72"/>
                <a:gd name="T6" fmla="*/ 321992 w 101"/>
                <a:gd name="T7" fmla="*/ 177682 h 72"/>
                <a:gd name="T8" fmla="*/ 38256 w 10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72">
                  <a:moveTo>
                    <a:pt x="12" y="0"/>
                  </a:moveTo>
                  <a:cubicBezTo>
                    <a:pt x="8" y="5"/>
                    <a:pt x="4" y="10"/>
                    <a:pt x="0" y="15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6" y="67"/>
                    <a:pt x="99" y="61"/>
                    <a:pt x="101" y="56"/>
                  </a:cubicBez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rgbClr val="6C6E6F"/>
                </a:gs>
                <a:gs pos="50000">
                  <a:srgbClr val="9D9FA1"/>
                </a:gs>
                <a:gs pos="100000">
                  <a:srgbClr val="BCBE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Freeform 24"/>
            <p:cNvSpPr/>
            <p:nvPr/>
          </p:nvSpPr>
          <p:spPr bwMode="auto">
            <a:xfrm>
              <a:off x="1643196" y="1025941"/>
              <a:ext cx="457020" cy="377978"/>
            </a:xfrm>
            <a:custGeom>
              <a:avLst/>
              <a:gdLst>
                <a:gd name="T0" fmla="*/ 0 w 144"/>
                <a:gd name="T1" fmla="*/ 161991 h 119"/>
                <a:gd name="T2" fmla="*/ 352286 w 144"/>
                <a:gd name="T3" fmla="*/ 377978 h 119"/>
                <a:gd name="T4" fmla="*/ 457020 w 144"/>
                <a:gd name="T5" fmla="*/ 219164 h 119"/>
                <a:gd name="T6" fmla="*/ 101560 w 144"/>
                <a:gd name="T7" fmla="*/ 0 h 119"/>
                <a:gd name="T8" fmla="*/ 0 w 144"/>
                <a:gd name="T9" fmla="*/ 161991 h 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" h="119">
                  <a:moveTo>
                    <a:pt x="0" y="51"/>
                  </a:moveTo>
                  <a:cubicBezTo>
                    <a:pt x="111" y="119"/>
                    <a:pt x="111" y="119"/>
                    <a:pt x="111" y="119"/>
                  </a:cubicBezTo>
                  <a:cubicBezTo>
                    <a:pt x="114" y="114"/>
                    <a:pt x="126" y="96"/>
                    <a:pt x="144" y="6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3" y="31"/>
                    <a:pt x="0" y="51"/>
                    <a:pt x="0" y="5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2" name="Freeform 25"/>
            <p:cNvSpPr/>
            <p:nvPr/>
          </p:nvSpPr>
          <p:spPr bwMode="auto">
            <a:xfrm>
              <a:off x="1975574" y="755956"/>
              <a:ext cx="130873" cy="211834"/>
            </a:xfrm>
            <a:custGeom>
              <a:avLst/>
              <a:gdLst>
                <a:gd name="T0" fmla="*/ 0 w 41"/>
                <a:gd name="T1" fmla="*/ 211834 h 67"/>
                <a:gd name="T2" fmla="*/ 130873 w 41"/>
                <a:gd name="T3" fmla="*/ 0 h 67"/>
                <a:gd name="T4" fmla="*/ 0 w 41"/>
                <a:gd name="T5" fmla="*/ 211834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67">
                  <a:moveTo>
                    <a:pt x="0" y="67"/>
                  </a:moveTo>
                  <a:cubicBezTo>
                    <a:pt x="0" y="67"/>
                    <a:pt x="35" y="42"/>
                    <a:pt x="41" y="0"/>
                  </a:cubicBezTo>
                  <a:cubicBezTo>
                    <a:pt x="41" y="0"/>
                    <a:pt x="19" y="36"/>
                    <a:pt x="0" y="67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Freeform 26"/>
            <p:cNvSpPr/>
            <p:nvPr/>
          </p:nvSpPr>
          <p:spPr bwMode="auto">
            <a:xfrm>
              <a:off x="1888325" y="83072"/>
              <a:ext cx="714613" cy="884718"/>
            </a:xfrm>
            <a:custGeom>
              <a:avLst/>
              <a:gdLst>
                <a:gd name="T0" fmla="*/ 0 w 225"/>
                <a:gd name="T1" fmla="*/ 827639 h 279"/>
                <a:gd name="T2" fmla="*/ 88930 w 225"/>
                <a:gd name="T3" fmla="*/ 884718 h 279"/>
                <a:gd name="T4" fmla="*/ 492289 w 225"/>
                <a:gd name="T5" fmla="*/ 304419 h 279"/>
                <a:gd name="T6" fmla="*/ 714613 w 225"/>
                <a:gd name="T7" fmla="*/ 136354 h 279"/>
                <a:gd name="T8" fmla="*/ 498641 w 225"/>
                <a:gd name="T9" fmla="*/ 0 h 279"/>
                <a:gd name="T10" fmla="*/ 111162 w 225"/>
                <a:gd name="T11" fmla="*/ 631035 h 279"/>
                <a:gd name="T12" fmla="*/ 0 w 225"/>
                <a:gd name="T13" fmla="*/ 82763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5" h="279">
                  <a:moveTo>
                    <a:pt x="0" y="261"/>
                  </a:moveTo>
                  <a:cubicBezTo>
                    <a:pt x="28" y="279"/>
                    <a:pt x="28" y="279"/>
                    <a:pt x="28" y="279"/>
                  </a:cubicBezTo>
                  <a:cubicBezTo>
                    <a:pt x="28" y="279"/>
                    <a:pt x="108" y="143"/>
                    <a:pt x="155" y="96"/>
                  </a:cubicBezTo>
                  <a:cubicBezTo>
                    <a:pt x="200" y="49"/>
                    <a:pt x="225" y="43"/>
                    <a:pt x="225" y="43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0"/>
                    <a:pt x="70" y="136"/>
                    <a:pt x="35" y="199"/>
                  </a:cubicBezTo>
                  <a:cubicBezTo>
                    <a:pt x="0" y="261"/>
                    <a:pt x="0" y="261"/>
                    <a:pt x="0" y="26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Freeform 27"/>
            <p:cNvSpPr/>
            <p:nvPr/>
          </p:nvSpPr>
          <p:spPr bwMode="auto">
            <a:xfrm>
              <a:off x="1909099" y="714420"/>
              <a:ext cx="186963" cy="211834"/>
            </a:xfrm>
            <a:custGeom>
              <a:avLst/>
              <a:gdLst>
                <a:gd name="T0" fmla="*/ 88728 w 118"/>
                <a:gd name="T1" fmla="*/ 211834 h 134"/>
                <a:gd name="T2" fmla="*/ 0 w 118"/>
                <a:gd name="T3" fmla="*/ 158085 h 134"/>
                <a:gd name="T4" fmla="*/ 88728 w 118"/>
                <a:gd name="T5" fmla="*/ 0 h 134"/>
                <a:gd name="T6" fmla="*/ 186963 w 118"/>
                <a:gd name="T7" fmla="*/ 53749 h 134"/>
                <a:gd name="T8" fmla="*/ 88728 w 118"/>
                <a:gd name="T9" fmla="*/ 211834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34">
                  <a:moveTo>
                    <a:pt x="56" y="134"/>
                  </a:moveTo>
                  <a:lnTo>
                    <a:pt x="0" y="100"/>
                  </a:lnTo>
                  <a:lnTo>
                    <a:pt x="56" y="0"/>
                  </a:lnTo>
                  <a:lnTo>
                    <a:pt x="118" y="34"/>
                  </a:lnTo>
                  <a:lnTo>
                    <a:pt x="56" y="134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Freeform 28"/>
            <p:cNvSpPr/>
            <p:nvPr/>
          </p:nvSpPr>
          <p:spPr bwMode="auto">
            <a:xfrm>
              <a:off x="0" y="3960464"/>
              <a:ext cx="180731" cy="257524"/>
            </a:xfrm>
            <a:custGeom>
              <a:avLst/>
              <a:gdLst>
                <a:gd name="T0" fmla="*/ 149024 w 57"/>
                <a:gd name="T1" fmla="*/ 3179 h 81"/>
                <a:gd name="T2" fmla="*/ 133170 w 57"/>
                <a:gd name="T3" fmla="*/ 31793 h 81"/>
                <a:gd name="T4" fmla="*/ 133170 w 57"/>
                <a:gd name="T5" fmla="*/ 34972 h 81"/>
                <a:gd name="T6" fmla="*/ 6341 w 57"/>
                <a:gd name="T7" fmla="*/ 232090 h 81"/>
                <a:gd name="T8" fmla="*/ 0 w 57"/>
                <a:gd name="T9" fmla="*/ 257524 h 81"/>
                <a:gd name="T10" fmla="*/ 22195 w 57"/>
                <a:gd name="T11" fmla="*/ 238448 h 81"/>
                <a:gd name="T12" fmla="*/ 152195 w 57"/>
                <a:gd name="T13" fmla="*/ 47690 h 81"/>
                <a:gd name="T14" fmla="*/ 158536 w 57"/>
                <a:gd name="T15" fmla="*/ 47690 h 81"/>
                <a:gd name="T16" fmla="*/ 177560 w 57"/>
                <a:gd name="T17" fmla="*/ 19076 h 81"/>
                <a:gd name="T18" fmla="*/ 149024 w 57"/>
                <a:gd name="T19" fmla="*/ 3179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81">
                  <a:moveTo>
                    <a:pt x="47" y="1"/>
                  </a:moveTo>
                  <a:cubicBezTo>
                    <a:pt x="43" y="2"/>
                    <a:pt x="41" y="6"/>
                    <a:pt x="42" y="10"/>
                  </a:cubicBezTo>
                  <a:cubicBezTo>
                    <a:pt x="42" y="10"/>
                    <a:pt x="42" y="11"/>
                    <a:pt x="42" y="1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5"/>
                  </a:cubicBezTo>
                  <a:cubicBezTo>
                    <a:pt x="54" y="14"/>
                    <a:pt x="57" y="10"/>
                    <a:pt x="56" y="6"/>
                  </a:cubicBezTo>
                  <a:cubicBezTo>
                    <a:pt x="55" y="3"/>
                    <a:pt x="51" y="0"/>
                    <a:pt x="47" y="1"/>
                  </a:cubicBezTo>
                  <a:close/>
                </a:path>
              </a:pathLst>
            </a:custGeom>
            <a:solidFill>
              <a:srgbClr val="FCB1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7" name="Freeform 29"/>
          <p:cNvSpPr/>
          <p:nvPr/>
        </p:nvSpPr>
        <p:spPr bwMode="auto">
          <a:xfrm>
            <a:off x="4476750" y="5226050"/>
            <a:ext cx="665163" cy="758825"/>
          </a:xfrm>
          <a:custGeom>
            <a:avLst/>
            <a:gdLst>
              <a:gd name="T0" fmla="*/ 0 w 209"/>
              <a:gd name="T1" fmla="*/ 88900 h 239"/>
              <a:gd name="T2" fmla="*/ 238695 w 209"/>
              <a:gd name="T3" fmla="*/ 523875 h 239"/>
              <a:gd name="T4" fmla="*/ 515581 w 209"/>
              <a:gd name="T5" fmla="*/ 758825 h 239"/>
              <a:gd name="T6" fmla="*/ 474207 w 209"/>
              <a:gd name="T7" fmla="*/ 530225 h 239"/>
              <a:gd name="T8" fmla="*/ 665163 w 209"/>
              <a:gd name="T9" fmla="*/ 568325 h 239"/>
              <a:gd name="T10" fmla="*/ 340538 w 209"/>
              <a:gd name="T11" fmla="*/ 266700 h 239"/>
              <a:gd name="T12" fmla="*/ 210051 w 209"/>
              <a:gd name="T13" fmla="*/ 0 h 239"/>
              <a:gd name="T14" fmla="*/ 0 w 209"/>
              <a:gd name="T15" fmla="*/ 88900 h 2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9" h="239">
                <a:moveTo>
                  <a:pt x="0" y="28"/>
                </a:moveTo>
                <a:cubicBezTo>
                  <a:pt x="0" y="28"/>
                  <a:pt x="42" y="131"/>
                  <a:pt x="75" y="165"/>
                </a:cubicBezTo>
                <a:cubicBezTo>
                  <a:pt x="109" y="198"/>
                  <a:pt x="114" y="203"/>
                  <a:pt x="162" y="239"/>
                </a:cubicBezTo>
                <a:cubicBezTo>
                  <a:pt x="149" y="167"/>
                  <a:pt x="149" y="167"/>
                  <a:pt x="149" y="167"/>
                </a:cubicBezTo>
                <a:cubicBezTo>
                  <a:pt x="209" y="179"/>
                  <a:pt x="209" y="179"/>
                  <a:pt x="209" y="179"/>
                </a:cubicBezTo>
                <a:cubicBezTo>
                  <a:pt x="209" y="179"/>
                  <a:pt x="133" y="150"/>
                  <a:pt x="107" y="84"/>
                </a:cubicBezTo>
                <a:cubicBezTo>
                  <a:pt x="81" y="17"/>
                  <a:pt x="66" y="0"/>
                  <a:pt x="66" y="0"/>
                </a:cubicBezTo>
                <a:lnTo>
                  <a:pt x="0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8" name="Freeform 30"/>
          <p:cNvSpPr/>
          <p:nvPr/>
        </p:nvSpPr>
        <p:spPr bwMode="auto">
          <a:xfrm>
            <a:off x="4610100" y="5121275"/>
            <a:ext cx="1084263" cy="603250"/>
          </a:xfrm>
          <a:custGeom>
            <a:avLst/>
            <a:gdLst>
              <a:gd name="T0" fmla="*/ 0 w 341"/>
              <a:gd name="T1" fmla="*/ 165100 h 190"/>
              <a:gd name="T2" fmla="*/ 149444 w 341"/>
              <a:gd name="T3" fmla="*/ 6350 h 190"/>
              <a:gd name="T4" fmla="*/ 1084263 w 341"/>
              <a:gd name="T5" fmla="*/ 266700 h 190"/>
              <a:gd name="T6" fmla="*/ 594596 w 341"/>
              <a:gd name="T7" fmla="*/ 355600 h 190"/>
              <a:gd name="T8" fmla="*/ 842609 w 341"/>
              <a:gd name="T9" fmla="*/ 603250 h 190"/>
              <a:gd name="T10" fmla="*/ 0 w 341"/>
              <a:gd name="T11" fmla="*/ 165100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1" h="190">
                <a:moveTo>
                  <a:pt x="0" y="52"/>
                </a:moveTo>
                <a:cubicBezTo>
                  <a:pt x="0" y="52"/>
                  <a:pt x="45" y="0"/>
                  <a:pt x="47" y="2"/>
                </a:cubicBezTo>
                <a:cubicBezTo>
                  <a:pt x="107" y="62"/>
                  <a:pt x="213" y="104"/>
                  <a:pt x="341" y="84"/>
                </a:cubicBezTo>
                <a:cubicBezTo>
                  <a:pt x="341" y="84"/>
                  <a:pt x="237" y="112"/>
                  <a:pt x="187" y="112"/>
                </a:cubicBezTo>
                <a:cubicBezTo>
                  <a:pt x="265" y="190"/>
                  <a:pt x="265" y="190"/>
                  <a:pt x="265" y="190"/>
                </a:cubicBezTo>
                <a:cubicBezTo>
                  <a:pt x="265" y="190"/>
                  <a:pt x="125" y="168"/>
                  <a:pt x="0" y="5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9" name="Freeform 31"/>
          <p:cNvSpPr/>
          <p:nvPr/>
        </p:nvSpPr>
        <p:spPr bwMode="auto">
          <a:xfrm>
            <a:off x="3943350" y="4760913"/>
            <a:ext cx="819150" cy="604837"/>
          </a:xfrm>
          <a:custGeom>
            <a:avLst/>
            <a:gdLst>
              <a:gd name="T0" fmla="*/ 819150 w 258"/>
              <a:gd name="T1" fmla="*/ 369269 h 190"/>
              <a:gd name="T2" fmla="*/ 520700 w 258"/>
              <a:gd name="T3" fmla="*/ 601654 h 190"/>
              <a:gd name="T4" fmla="*/ 28575 w 258"/>
              <a:gd name="T5" fmla="*/ 254668 h 190"/>
              <a:gd name="T6" fmla="*/ 60325 w 258"/>
              <a:gd name="T7" fmla="*/ 0 h 190"/>
              <a:gd name="T8" fmla="*/ 819150 w 258"/>
              <a:gd name="T9" fmla="*/ 369269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190">
                <a:moveTo>
                  <a:pt x="258" y="116"/>
                </a:moveTo>
                <a:cubicBezTo>
                  <a:pt x="256" y="153"/>
                  <a:pt x="215" y="190"/>
                  <a:pt x="164" y="189"/>
                </a:cubicBezTo>
                <a:cubicBezTo>
                  <a:pt x="97" y="186"/>
                  <a:pt x="26" y="141"/>
                  <a:pt x="9" y="80"/>
                </a:cubicBezTo>
                <a:cubicBezTo>
                  <a:pt x="0" y="49"/>
                  <a:pt x="4" y="21"/>
                  <a:pt x="19" y="0"/>
                </a:cubicBezTo>
                <a:lnTo>
                  <a:pt x="258" y="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0" name="Freeform 32"/>
          <p:cNvSpPr/>
          <p:nvPr/>
        </p:nvSpPr>
        <p:spPr bwMode="auto">
          <a:xfrm>
            <a:off x="3933825" y="4605338"/>
            <a:ext cx="882650" cy="715962"/>
          </a:xfrm>
          <a:custGeom>
            <a:avLst/>
            <a:gdLst>
              <a:gd name="T0" fmla="*/ 828675 w 278"/>
              <a:gd name="T1" fmla="*/ 369118 h 225"/>
              <a:gd name="T2" fmla="*/ 542925 w 278"/>
              <a:gd name="T3" fmla="*/ 709598 h 225"/>
              <a:gd name="T4" fmla="*/ 53975 w 278"/>
              <a:gd name="T5" fmla="*/ 346844 h 225"/>
              <a:gd name="T6" fmla="*/ 342900 w 278"/>
              <a:gd name="T7" fmla="*/ 6364 h 225"/>
              <a:gd name="T8" fmla="*/ 828675 w 278"/>
              <a:gd name="T9" fmla="*/ 369118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" h="225">
                <a:moveTo>
                  <a:pt x="261" y="116"/>
                </a:moveTo>
                <a:cubicBezTo>
                  <a:pt x="278" y="177"/>
                  <a:pt x="238" y="225"/>
                  <a:pt x="171" y="223"/>
                </a:cubicBezTo>
                <a:cubicBezTo>
                  <a:pt x="103" y="221"/>
                  <a:pt x="35" y="170"/>
                  <a:pt x="17" y="109"/>
                </a:cubicBezTo>
                <a:cubicBezTo>
                  <a:pt x="0" y="48"/>
                  <a:pt x="41" y="0"/>
                  <a:pt x="108" y="2"/>
                </a:cubicBezTo>
                <a:cubicBezTo>
                  <a:pt x="175" y="4"/>
                  <a:pt x="244" y="55"/>
                  <a:pt x="261" y="116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41" name="Freeform 33"/>
          <p:cNvSpPr/>
          <p:nvPr/>
        </p:nvSpPr>
        <p:spPr bwMode="auto">
          <a:xfrm>
            <a:off x="4089400" y="4703763"/>
            <a:ext cx="609600" cy="493712"/>
          </a:xfrm>
          <a:custGeom>
            <a:avLst/>
            <a:gdLst>
              <a:gd name="T0" fmla="*/ 571500 w 192"/>
              <a:gd name="T1" fmla="*/ 254819 h 155"/>
              <a:gd name="T2" fmla="*/ 374650 w 192"/>
              <a:gd name="T3" fmla="*/ 490527 h 155"/>
              <a:gd name="T4" fmla="*/ 38100 w 192"/>
              <a:gd name="T5" fmla="*/ 238893 h 155"/>
              <a:gd name="T6" fmla="*/ 234950 w 192"/>
              <a:gd name="T7" fmla="*/ 3185 h 155"/>
              <a:gd name="T8" fmla="*/ 571500 w 192"/>
              <a:gd name="T9" fmla="*/ 254819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" h="155">
                <a:moveTo>
                  <a:pt x="180" y="80"/>
                </a:moveTo>
                <a:cubicBezTo>
                  <a:pt x="192" y="122"/>
                  <a:pt x="164" y="155"/>
                  <a:pt x="118" y="154"/>
                </a:cubicBezTo>
                <a:cubicBezTo>
                  <a:pt x="71" y="152"/>
                  <a:pt x="24" y="117"/>
                  <a:pt x="12" y="75"/>
                </a:cubicBezTo>
                <a:cubicBezTo>
                  <a:pt x="0" y="33"/>
                  <a:pt x="28" y="0"/>
                  <a:pt x="74" y="1"/>
                </a:cubicBezTo>
                <a:cubicBezTo>
                  <a:pt x="121" y="3"/>
                  <a:pt x="168" y="38"/>
                  <a:pt x="180" y="8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2" name="Rectangle 36"/>
          <p:cNvSpPr>
            <a:spLocks noChangeArrowheads="1"/>
          </p:cNvSpPr>
          <p:nvPr/>
        </p:nvSpPr>
        <p:spPr bwMode="auto">
          <a:xfrm>
            <a:off x="5883275" y="3375025"/>
            <a:ext cx="746125" cy="731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A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43" name="Freeform 97"/>
          <p:cNvSpPr/>
          <p:nvPr/>
        </p:nvSpPr>
        <p:spPr bwMode="auto">
          <a:xfrm>
            <a:off x="6132513" y="3613150"/>
            <a:ext cx="298450" cy="255588"/>
          </a:xfrm>
          <a:custGeom>
            <a:avLst/>
            <a:gdLst>
              <a:gd name="T0" fmla="*/ 138116 w 497"/>
              <a:gd name="T1" fmla="*/ 138593 h 426"/>
              <a:gd name="T2" fmla="*/ 138116 w 497"/>
              <a:gd name="T3" fmla="*/ 138593 h 426"/>
              <a:gd name="T4" fmla="*/ 164538 w 497"/>
              <a:gd name="T5" fmla="*/ 138593 h 426"/>
              <a:gd name="T6" fmla="*/ 164538 w 497"/>
              <a:gd name="T7" fmla="*/ 164992 h 426"/>
              <a:gd name="T8" fmla="*/ 297849 w 497"/>
              <a:gd name="T9" fmla="*/ 164992 h 426"/>
              <a:gd name="T10" fmla="*/ 292445 w 497"/>
              <a:gd name="T11" fmla="*/ 79796 h 426"/>
              <a:gd name="T12" fmla="*/ 266023 w 497"/>
              <a:gd name="T13" fmla="*/ 47998 h 426"/>
              <a:gd name="T14" fmla="*/ 217983 w 497"/>
              <a:gd name="T15" fmla="*/ 47998 h 426"/>
              <a:gd name="T16" fmla="*/ 202370 w 497"/>
              <a:gd name="T17" fmla="*/ 16199 h 426"/>
              <a:gd name="T18" fmla="*/ 180151 w 497"/>
              <a:gd name="T19" fmla="*/ 0 h 426"/>
              <a:gd name="T20" fmla="*/ 116498 w 497"/>
              <a:gd name="T21" fmla="*/ 0 h 426"/>
              <a:gd name="T22" fmla="*/ 100885 w 497"/>
              <a:gd name="T23" fmla="*/ 16199 h 426"/>
              <a:gd name="T24" fmla="*/ 79867 w 497"/>
              <a:gd name="T25" fmla="*/ 47998 h 426"/>
              <a:gd name="T26" fmla="*/ 31827 w 497"/>
              <a:gd name="T27" fmla="*/ 47998 h 426"/>
              <a:gd name="T28" fmla="*/ 5405 w 497"/>
              <a:gd name="T29" fmla="*/ 79796 h 426"/>
              <a:gd name="T30" fmla="*/ 0 w 497"/>
              <a:gd name="T31" fmla="*/ 164992 h 426"/>
              <a:gd name="T32" fmla="*/ 138116 w 497"/>
              <a:gd name="T33" fmla="*/ 164992 h 426"/>
              <a:gd name="T34" fmla="*/ 138116 w 497"/>
              <a:gd name="T35" fmla="*/ 138593 h 426"/>
              <a:gd name="T36" fmla="*/ 111694 w 497"/>
              <a:gd name="T37" fmla="*/ 31799 h 426"/>
              <a:gd name="T38" fmla="*/ 111694 w 497"/>
              <a:gd name="T39" fmla="*/ 31799 h 426"/>
              <a:gd name="T40" fmla="*/ 127307 w 497"/>
              <a:gd name="T41" fmla="*/ 21599 h 426"/>
              <a:gd name="T42" fmla="*/ 170543 w 497"/>
              <a:gd name="T43" fmla="*/ 21599 h 426"/>
              <a:gd name="T44" fmla="*/ 185555 w 497"/>
              <a:gd name="T45" fmla="*/ 31799 h 426"/>
              <a:gd name="T46" fmla="*/ 191560 w 497"/>
              <a:gd name="T47" fmla="*/ 47998 h 426"/>
              <a:gd name="T48" fmla="*/ 106289 w 497"/>
              <a:gd name="T49" fmla="*/ 47998 h 426"/>
              <a:gd name="T50" fmla="*/ 111694 w 497"/>
              <a:gd name="T51" fmla="*/ 31799 h 426"/>
              <a:gd name="T52" fmla="*/ 164538 w 497"/>
              <a:gd name="T53" fmla="*/ 212990 h 426"/>
              <a:gd name="T54" fmla="*/ 164538 w 497"/>
              <a:gd name="T55" fmla="*/ 212990 h 426"/>
              <a:gd name="T56" fmla="*/ 138116 w 497"/>
              <a:gd name="T57" fmla="*/ 212990 h 426"/>
              <a:gd name="T58" fmla="*/ 138116 w 497"/>
              <a:gd name="T59" fmla="*/ 181191 h 426"/>
              <a:gd name="T60" fmla="*/ 5405 w 497"/>
              <a:gd name="T61" fmla="*/ 181191 h 426"/>
              <a:gd name="T62" fmla="*/ 10209 w 497"/>
              <a:gd name="T63" fmla="*/ 228589 h 426"/>
              <a:gd name="T64" fmla="*/ 37231 w 497"/>
              <a:gd name="T65" fmla="*/ 254988 h 426"/>
              <a:gd name="T66" fmla="*/ 260618 w 497"/>
              <a:gd name="T67" fmla="*/ 254988 h 426"/>
              <a:gd name="T68" fmla="*/ 287040 w 497"/>
              <a:gd name="T69" fmla="*/ 228589 h 426"/>
              <a:gd name="T70" fmla="*/ 292445 w 497"/>
              <a:gd name="T71" fmla="*/ 181191 h 426"/>
              <a:gd name="T72" fmla="*/ 164538 w 497"/>
              <a:gd name="T73" fmla="*/ 181191 h 426"/>
              <a:gd name="T74" fmla="*/ 164538 w 497"/>
              <a:gd name="T75" fmla="*/ 212990 h 4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4" name="Rectangle 39"/>
          <p:cNvSpPr>
            <a:spLocks noChangeArrowheads="1"/>
          </p:cNvSpPr>
          <p:nvPr/>
        </p:nvSpPr>
        <p:spPr bwMode="auto">
          <a:xfrm>
            <a:off x="8864600" y="3375025"/>
            <a:ext cx="744538" cy="731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id-ID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45" name="Freeform 115"/>
          <p:cNvSpPr/>
          <p:nvPr/>
        </p:nvSpPr>
        <p:spPr bwMode="auto">
          <a:xfrm>
            <a:off x="9117013" y="3590925"/>
            <a:ext cx="239712" cy="298450"/>
          </a:xfrm>
          <a:custGeom>
            <a:avLst/>
            <a:gdLst>
              <a:gd name="T0" fmla="*/ 228326 w 400"/>
              <a:gd name="T1" fmla="*/ 74313 h 498"/>
              <a:gd name="T2" fmla="*/ 228326 w 400"/>
              <a:gd name="T3" fmla="*/ 74313 h 498"/>
              <a:gd name="T4" fmla="*/ 138434 w 400"/>
              <a:gd name="T5" fmla="*/ 5394 h 498"/>
              <a:gd name="T6" fmla="*/ 68917 w 400"/>
              <a:gd name="T7" fmla="*/ 90494 h 498"/>
              <a:gd name="T8" fmla="*/ 79704 w 400"/>
              <a:gd name="T9" fmla="*/ 127650 h 498"/>
              <a:gd name="T10" fmla="*/ 5394 w 400"/>
              <a:gd name="T11" fmla="*/ 243914 h 498"/>
              <a:gd name="T12" fmla="*/ 0 w 400"/>
              <a:gd name="T13" fmla="*/ 260095 h 498"/>
              <a:gd name="T14" fmla="*/ 5394 w 400"/>
              <a:gd name="T15" fmla="*/ 286464 h 498"/>
              <a:gd name="T16" fmla="*/ 16181 w 400"/>
              <a:gd name="T17" fmla="*/ 297851 h 498"/>
              <a:gd name="T18" fmla="*/ 37155 w 400"/>
              <a:gd name="T19" fmla="*/ 291858 h 498"/>
              <a:gd name="T20" fmla="*/ 53336 w 400"/>
              <a:gd name="T21" fmla="*/ 281670 h 498"/>
              <a:gd name="T22" fmla="*/ 85098 w 400"/>
              <a:gd name="T23" fmla="*/ 233726 h 498"/>
              <a:gd name="T24" fmla="*/ 85098 w 400"/>
              <a:gd name="T25" fmla="*/ 233726 h 498"/>
              <a:gd name="T26" fmla="*/ 106073 w 400"/>
              <a:gd name="T27" fmla="*/ 228332 h 498"/>
              <a:gd name="T28" fmla="*/ 138434 w 400"/>
              <a:gd name="T29" fmla="*/ 170200 h 498"/>
              <a:gd name="T30" fmla="*/ 175589 w 400"/>
              <a:gd name="T31" fmla="*/ 170200 h 498"/>
              <a:gd name="T32" fmla="*/ 228326 w 400"/>
              <a:gd name="T33" fmla="*/ 74313 h 498"/>
              <a:gd name="T34" fmla="*/ 191170 w 400"/>
              <a:gd name="T35" fmla="*/ 95288 h 498"/>
              <a:gd name="T36" fmla="*/ 191170 w 400"/>
              <a:gd name="T37" fmla="*/ 95288 h 498"/>
              <a:gd name="T38" fmla="*/ 153416 w 400"/>
              <a:gd name="T39" fmla="*/ 85100 h 498"/>
              <a:gd name="T40" fmla="*/ 132441 w 400"/>
              <a:gd name="T41" fmla="*/ 47944 h 498"/>
              <a:gd name="T42" fmla="*/ 185777 w 400"/>
              <a:gd name="T43" fmla="*/ 42550 h 498"/>
              <a:gd name="T44" fmla="*/ 191170 w 400"/>
              <a:gd name="T45" fmla="*/ 95288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6" name="Rectangle 42"/>
          <p:cNvSpPr>
            <a:spLocks noChangeArrowheads="1"/>
          </p:cNvSpPr>
          <p:nvPr/>
        </p:nvSpPr>
        <p:spPr bwMode="auto">
          <a:xfrm>
            <a:off x="5883275" y="4867275"/>
            <a:ext cx="746125" cy="731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47" name="Freeform 29"/>
          <p:cNvSpPr/>
          <p:nvPr/>
        </p:nvSpPr>
        <p:spPr bwMode="auto">
          <a:xfrm>
            <a:off x="6122988" y="5094288"/>
            <a:ext cx="266700" cy="276225"/>
          </a:xfrm>
          <a:custGeom>
            <a:avLst/>
            <a:gdLst>
              <a:gd name="T0" fmla="*/ 148968 w 444"/>
              <a:gd name="T1" fmla="*/ 201489 h 462"/>
              <a:gd name="T2" fmla="*/ 148968 w 444"/>
              <a:gd name="T3" fmla="*/ 201489 h 462"/>
              <a:gd name="T4" fmla="*/ 192216 w 444"/>
              <a:gd name="T5" fmla="*/ 153658 h 462"/>
              <a:gd name="T6" fmla="*/ 266099 w 444"/>
              <a:gd name="T7" fmla="*/ 42450 h 462"/>
              <a:gd name="T8" fmla="*/ 255888 w 444"/>
              <a:gd name="T9" fmla="*/ 31688 h 462"/>
              <a:gd name="T10" fmla="*/ 207834 w 444"/>
              <a:gd name="T11" fmla="*/ 31688 h 462"/>
              <a:gd name="T12" fmla="*/ 133350 w 444"/>
              <a:gd name="T13" fmla="*/ 0 h 462"/>
              <a:gd name="T14" fmla="*/ 58866 w 444"/>
              <a:gd name="T15" fmla="*/ 31688 h 462"/>
              <a:gd name="T16" fmla="*/ 10812 w 444"/>
              <a:gd name="T17" fmla="*/ 31688 h 462"/>
              <a:gd name="T18" fmla="*/ 0 w 444"/>
              <a:gd name="T19" fmla="*/ 42450 h 462"/>
              <a:gd name="T20" fmla="*/ 74484 w 444"/>
              <a:gd name="T21" fmla="*/ 153658 h 462"/>
              <a:gd name="T22" fmla="*/ 117132 w 444"/>
              <a:gd name="T23" fmla="*/ 201489 h 462"/>
              <a:gd name="T24" fmla="*/ 117132 w 444"/>
              <a:gd name="T25" fmla="*/ 222415 h 462"/>
              <a:gd name="T26" fmla="*/ 64272 w 444"/>
              <a:gd name="T27" fmla="*/ 248722 h 462"/>
              <a:gd name="T28" fmla="*/ 133350 w 444"/>
              <a:gd name="T29" fmla="*/ 275627 h 462"/>
              <a:gd name="T30" fmla="*/ 197022 w 444"/>
              <a:gd name="T31" fmla="*/ 248722 h 462"/>
              <a:gd name="T32" fmla="*/ 148968 w 444"/>
              <a:gd name="T33" fmla="*/ 222415 h 462"/>
              <a:gd name="T34" fmla="*/ 148968 w 444"/>
              <a:gd name="T35" fmla="*/ 201489 h 462"/>
              <a:gd name="T36" fmla="*/ 192216 w 444"/>
              <a:gd name="T37" fmla="*/ 126753 h 462"/>
              <a:gd name="T38" fmla="*/ 192216 w 444"/>
              <a:gd name="T39" fmla="*/ 126753 h 462"/>
              <a:gd name="T40" fmla="*/ 207834 w 444"/>
              <a:gd name="T41" fmla="*/ 53212 h 462"/>
              <a:gd name="T42" fmla="*/ 245076 w 444"/>
              <a:gd name="T43" fmla="*/ 53212 h 462"/>
              <a:gd name="T44" fmla="*/ 192216 w 444"/>
              <a:gd name="T45" fmla="*/ 126753 h 462"/>
              <a:gd name="T46" fmla="*/ 133350 w 444"/>
              <a:gd name="T47" fmla="*/ 21524 h 462"/>
              <a:gd name="T48" fmla="*/ 133350 w 444"/>
              <a:gd name="T49" fmla="*/ 21524 h 462"/>
              <a:gd name="T50" fmla="*/ 192216 w 444"/>
              <a:gd name="T51" fmla="*/ 42450 h 462"/>
              <a:gd name="T52" fmla="*/ 133350 w 444"/>
              <a:gd name="T53" fmla="*/ 68757 h 462"/>
              <a:gd name="T54" fmla="*/ 74484 w 444"/>
              <a:gd name="T55" fmla="*/ 42450 h 462"/>
              <a:gd name="T56" fmla="*/ 133350 w 444"/>
              <a:gd name="T57" fmla="*/ 21524 h 462"/>
              <a:gd name="T58" fmla="*/ 21624 w 444"/>
              <a:gd name="T59" fmla="*/ 53212 h 462"/>
              <a:gd name="T60" fmla="*/ 21624 w 444"/>
              <a:gd name="T61" fmla="*/ 53212 h 462"/>
              <a:gd name="T62" fmla="*/ 58866 w 444"/>
              <a:gd name="T63" fmla="*/ 53212 h 462"/>
              <a:gd name="T64" fmla="*/ 74484 w 444"/>
              <a:gd name="T65" fmla="*/ 126753 h 462"/>
              <a:gd name="T66" fmla="*/ 21624 w 444"/>
              <a:gd name="T67" fmla="*/ 53212 h 4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8" name="Rectangle 45"/>
          <p:cNvSpPr>
            <a:spLocks noChangeArrowheads="1"/>
          </p:cNvSpPr>
          <p:nvPr/>
        </p:nvSpPr>
        <p:spPr bwMode="auto">
          <a:xfrm>
            <a:off x="8864600" y="4867275"/>
            <a:ext cx="744538" cy="731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altLang="zh-CN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49" name="Freeform 3"/>
          <p:cNvSpPr/>
          <p:nvPr/>
        </p:nvSpPr>
        <p:spPr bwMode="auto">
          <a:xfrm>
            <a:off x="9088438" y="5113338"/>
            <a:ext cx="296862" cy="239712"/>
          </a:xfrm>
          <a:custGeom>
            <a:avLst/>
            <a:gdLst>
              <a:gd name="T0" fmla="*/ 290889 w 497"/>
              <a:gd name="T1" fmla="*/ 42549 h 400"/>
              <a:gd name="T2" fmla="*/ 290889 w 497"/>
              <a:gd name="T3" fmla="*/ 42549 h 400"/>
              <a:gd name="T4" fmla="*/ 222199 w 497"/>
              <a:gd name="T5" fmla="*/ 0 h 400"/>
              <a:gd name="T6" fmla="*/ 211447 w 497"/>
              <a:gd name="T7" fmla="*/ 0 h 400"/>
              <a:gd name="T8" fmla="*/ 148132 w 497"/>
              <a:gd name="T9" fmla="*/ 42549 h 400"/>
              <a:gd name="T10" fmla="*/ 84818 w 497"/>
              <a:gd name="T11" fmla="*/ 0 h 400"/>
              <a:gd name="T12" fmla="*/ 73469 w 497"/>
              <a:gd name="T13" fmla="*/ 0 h 400"/>
              <a:gd name="T14" fmla="*/ 4778 w 497"/>
              <a:gd name="T15" fmla="*/ 42549 h 400"/>
              <a:gd name="T16" fmla="*/ 0 w 497"/>
              <a:gd name="T17" fmla="*/ 53336 h 400"/>
              <a:gd name="T18" fmla="*/ 0 w 497"/>
              <a:gd name="T19" fmla="*/ 228925 h 400"/>
              <a:gd name="T20" fmla="*/ 4778 w 497"/>
              <a:gd name="T21" fmla="*/ 233719 h 400"/>
              <a:gd name="T22" fmla="*/ 15530 w 497"/>
              <a:gd name="T23" fmla="*/ 233719 h 400"/>
              <a:gd name="T24" fmla="*/ 78845 w 497"/>
              <a:gd name="T25" fmla="*/ 196564 h 400"/>
              <a:gd name="T26" fmla="*/ 142757 w 497"/>
              <a:gd name="T27" fmla="*/ 233719 h 400"/>
              <a:gd name="T28" fmla="*/ 153508 w 497"/>
              <a:gd name="T29" fmla="*/ 233719 h 400"/>
              <a:gd name="T30" fmla="*/ 216823 w 497"/>
              <a:gd name="T31" fmla="*/ 196564 h 400"/>
              <a:gd name="T32" fmla="*/ 280735 w 497"/>
              <a:gd name="T33" fmla="*/ 233719 h 400"/>
              <a:gd name="T34" fmla="*/ 285513 w 497"/>
              <a:gd name="T35" fmla="*/ 239113 h 400"/>
              <a:gd name="T36" fmla="*/ 290889 w 497"/>
              <a:gd name="T37" fmla="*/ 233719 h 400"/>
              <a:gd name="T38" fmla="*/ 296265 w 497"/>
              <a:gd name="T39" fmla="*/ 228925 h 400"/>
              <a:gd name="T40" fmla="*/ 296265 w 497"/>
              <a:gd name="T41" fmla="*/ 53336 h 400"/>
              <a:gd name="T42" fmla="*/ 290889 w 497"/>
              <a:gd name="T43" fmla="*/ 42549 h 400"/>
              <a:gd name="T44" fmla="*/ 68690 w 497"/>
              <a:gd name="T45" fmla="*/ 175589 h 400"/>
              <a:gd name="T46" fmla="*/ 68690 w 497"/>
              <a:gd name="T47" fmla="*/ 175589 h 400"/>
              <a:gd name="T48" fmla="*/ 20906 w 497"/>
              <a:gd name="T49" fmla="*/ 207351 h 400"/>
              <a:gd name="T50" fmla="*/ 20906 w 497"/>
              <a:gd name="T51" fmla="*/ 58729 h 400"/>
              <a:gd name="T52" fmla="*/ 68690 w 497"/>
              <a:gd name="T53" fmla="*/ 26368 h 400"/>
              <a:gd name="T54" fmla="*/ 68690 w 497"/>
              <a:gd name="T55" fmla="*/ 175589 h 400"/>
              <a:gd name="T56" fmla="*/ 137381 w 497"/>
              <a:gd name="T57" fmla="*/ 207351 h 400"/>
              <a:gd name="T58" fmla="*/ 137381 w 497"/>
              <a:gd name="T59" fmla="*/ 207351 h 400"/>
              <a:gd name="T60" fmla="*/ 89596 w 497"/>
              <a:gd name="T61" fmla="*/ 175589 h 400"/>
              <a:gd name="T62" fmla="*/ 89596 w 497"/>
              <a:gd name="T63" fmla="*/ 26368 h 400"/>
              <a:gd name="T64" fmla="*/ 137381 w 497"/>
              <a:gd name="T65" fmla="*/ 58729 h 400"/>
              <a:gd name="T66" fmla="*/ 137381 w 497"/>
              <a:gd name="T67" fmla="*/ 207351 h 400"/>
              <a:gd name="T68" fmla="*/ 206071 w 497"/>
              <a:gd name="T69" fmla="*/ 175589 h 400"/>
              <a:gd name="T70" fmla="*/ 206071 w 497"/>
              <a:gd name="T71" fmla="*/ 175589 h 400"/>
              <a:gd name="T72" fmla="*/ 158884 w 497"/>
              <a:gd name="T73" fmla="*/ 207351 h 400"/>
              <a:gd name="T74" fmla="*/ 158884 w 497"/>
              <a:gd name="T75" fmla="*/ 58729 h 400"/>
              <a:gd name="T76" fmla="*/ 206071 w 497"/>
              <a:gd name="T77" fmla="*/ 26368 h 400"/>
              <a:gd name="T78" fmla="*/ 206071 w 497"/>
              <a:gd name="T79" fmla="*/ 175589 h 400"/>
              <a:gd name="T80" fmla="*/ 275359 w 497"/>
              <a:gd name="T81" fmla="*/ 207351 h 400"/>
              <a:gd name="T82" fmla="*/ 275359 w 497"/>
              <a:gd name="T83" fmla="*/ 207351 h 400"/>
              <a:gd name="T84" fmla="*/ 226977 w 497"/>
              <a:gd name="T85" fmla="*/ 175589 h 400"/>
              <a:gd name="T86" fmla="*/ 226977 w 497"/>
              <a:gd name="T87" fmla="*/ 26368 h 400"/>
              <a:gd name="T88" fmla="*/ 275359 w 497"/>
              <a:gd name="T89" fmla="*/ 58729 h 400"/>
              <a:gd name="T90" fmla="*/ 275359 w 497"/>
              <a:gd name="T91" fmla="*/ 207351 h 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50" name="矩形 93"/>
          <p:cNvSpPr>
            <a:spLocks noChangeArrowheads="1"/>
          </p:cNvSpPr>
          <p:nvPr/>
        </p:nvSpPr>
        <p:spPr bwMode="auto">
          <a:xfrm>
            <a:off x="6107113" y="2071688"/>
            <a:ext cx="52387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1" name="TextBox 13"/>
          <p:cNvSpPr txBox="1">
            <a:spLocks noChangeArrowheads="1"/>
          </p:cNvSpPr>
          <p:nvPr/>
        </p:nvSpPr>
        <p:spPr bwMode="auto">
          <a:xfrm>
            <a:off x="6107113" y="1701800"/>
            <a:ext cx="2752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2" name="TextBox 13"/>
          <p:cNvSpPr txBox="1">
            <a:spLocks noChangeArrowheads="1"/>
          </p:cNvSpPr>
          <p:nvPr/>
        </p:nvSpPr>
        <p:spPr bwMode="auto">
          <a:xfrm>
            <a:off x="6796088" y="3513138"/>
            <a:ext cx="8540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3" name="TextBox 13"/>
          <p:cNvSpPr txBox="1">
            <a:spLocks noChangeArrowheads="1"/>
          </p:cNvSpPr>
          <p:nvPr/>
        </p:nvSpPr>
        <p:spPr bwMode="auto">
          <a:xfrm>
            <a:off x="6799263" y="3798888"/>
            <a:ext cx="172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4" name="TextBox 13"/>
          <p:cNvSpPr txBox="1">
            <a:spLocks noChangeArrowheads="1"/>
          </p:cNvSpPr>
          <p:nvPr/>
        </p:nvSpPr>
        <p:spPr bwMode="auto">
          <a:xfrm>
            <a:off x="9740900" y="3513138"/>
            <a:ext cx="8540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5" name="TextBox 13"/>
          <p:cNvSpPr txBox="1">
            <a:spLocks noChangeArrowheads="1"/>
          </p:cNvSpPr>
          <p:nvPr/>
        </p:nvSpPr>
        <p:spPr bwMode="auto">
          <a:xfrm>
            <a:off x="9744075" y="3798888"/>
            <a:ext cx="1727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6" name="TextBox 13"/>
          <p:cNvSpPr txBox="1">
            <a:spLocks noChangeArrowheads="1"/>
          </p:cNvSpPr>
          <p:nvPr/>
        </p:nvSpPr>
        <p:spPr bwMode="auto">
          <a:xfrm>
            <a:off x="6796088" y="4970463"/>
            <a:ext cx="8540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7" name="TextBox 13"/>
          <p:cNvSpPr txBox="1">
            <a:spLocks noChangeArrowheads="1"/>
          </p:cNvSpPr>
          <p:nvPr/>
        </p:nvSpPr>
        <p:spPr bwMode="auto">
          <a:xfrm>
            <a:off x="6799263" y="5256213"/>
            <a:ext cx="1727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8" name="TextBox 13"/>
          <p:cNvSpPr txBox="1">
            <a:spLocks noChangeArrowheads="1"/>
          </p:cNvSpPr>
          <p:nvPr/>
        </p:nvSpPr>
        <p:spPr bwMode="auto">
          <a:xfrm>
            <a:off x="9740900" y="4970463"/>
            <a:ext cx="8540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659" name="TextBox 13"/>
          <p:cNvSpPr txBox="1">
            <a:spLocks noChangeArrowheads="1"/>
          </p:cNvSpPr>
          <p:nvPr/>
        </p:nvSpPr>
        <p:spPr bwMode="auto">
          <a:xfrm>
            <a:off x="9744075" y="5256213"/>
            <a:ext cx="1727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614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组合 40"/>
          <p:cNvGrpSpPr/>
          <p:nvPr/>
        </p:nvGrpSpPr>
        <p:grpSpPr bwMode="auto">
          <a:xfrm>
            <a:off x="8506492" y="1727602"/>
            <a:ext cx="2550446" cy="699644"/>
            <a:chOff x="-62799" y="8337"/>
            <a:chExt cx="2549048" cy="699507"/>
          </a:xfrm>
        </p:grpSpPr>
        <p:sp>
          <p:nvSpPr>
            <p:cNvPr id="6192" name="Text Placeholder 3"/>
            <p:cNvSpPr txBox="1">
              <a:spLocks noChangeArrowheads="1"/>
            </p:cNvSpPr>
            <p:nvPr/>
          </p:nvSpPr>
          <p:spPr bwMode="auto">
            <a:xfrm>
              <a:off x="-62799" y="8337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93" name="Text Placeholder 3"/>
            <p:cNvSpPr txBox="1">
              <a:spLocks noChangeArrowheads="1"/>
            </p:cNvSpPr>
            <p:nvPr/>
          </p:nvSpPr>
          <p:spPr bwMode="auto">
            <a:xfrm>
              <a:off x="0" y="277041"/>
              <a:ext cx="2486249" cy="430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49" name="组合 43"/>
          <p:cNvGrpSpPr/>
          <p:nvPr/>
        </p:nvGrpSpPr>
        <p:grpSpPr bwMode="auto">
          <a:xfrm>
            <a:off x="8506493" y="3331855"/>
            <a:ext cx="2550445" cy="716228"/>
            <a:chOff x="-62798" y="-8243"/>
            <a:chExt cx="2549047" cy="716087"/>
          </a:xfrm>
        </p:grpSpPr>
        <p:sp>
          <p:nvSpPr>
            <p:cNvPr id="6190" name="Text Placeholder 3"/>
            <p:cNvSpPr txBox="1">
              <a:spLocks noChangeArrowheads="1"/>
            </p:cNvSpPr>
            <p:nvPr/>
          </p:nvSpPr>
          <p:spPr bwMode="auto">
            <a:xfrm>
              <a:off x="-62798" y="-8243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91" name="Text Placeholder 3"/>
            <p:cNvSpPr txBox="1">
              <a:spLocks noChangeArrowheads="1"/>
            </p:cNvSpPr>
            <p:nvPr/>
          </p:nvSpPr>
          <p:spPr bwMode="auto">
            <a:xfrm>
              <a:off x="0" y="277042"/>
              <a:ext cx="2486249" cy="430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0" name="组合 46"/>
          <p:cNvGrpSpPr/>
          <p:nvPr/>
        </p:nvGrpSpPr>
        <p:grpSpPr bwMode="auto">
          <a:xfrm>
            <a:off x="8506494" y="5178479"/>
            <a:ext cx="2550444" cy="707929"/>
            <a:chOff x="-62797" y="54"/>
            <a:chExt cx="2549046" cy="707790"/>
          </a:xfrm>
        </p:grpSpPr>
        <p:sp>
          <p:nvSpPr>
            <p:cNvPr id="6188" name="Text Placeholder 3"/>
            <p:cNvSpPr txBox="1">
              <a:spLocks noChangeArrowheads="1"/>
            </p:cNvSpPr>
            <p:nvPr/>
          </p:nvSpPr>
          <p:spPr bwMode="auto">
            <a:xfrm>
              <a:off x="-62797" y="54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89" name="Text Placeholder 3"/>
            <p:cNvSpPr txBox="1">
              <a:spLocks noChangeArrowheads="1"/>
            </p:cNvSpPr>
            <p:nvPr/>
          </p:nvSpPr>
          <p:spPr bwMode="auto">
            <a:xfrm>
              <a:off x="0" y="277042"/>
              <a:ext cx="2486249" cy="430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1" name="组合 49"/>
          <p:cNvGrpSpPr/>
          <p:nvPr/>
        </p:nvGrpSpPr>
        <p:grpSpPr bwMode="auto">
          <a:xfrm>
            <a:off x="1176338" y="1724052"/>
            <a:ext cx="2487612" cy="707956"/>
            <a:chOff x="0" y="27"/>
            <a:chExt cx="2486249" cy="707817"/>
          </a:xfrm>
        </p:grpSpPr>
        <p:sp>
          <p:nvSpPr>
            <p:cNvPr id="6186" name="Text Placeholder 3"/>
            <p:cNvSpPr txBox="1">
              <a:spLocks noChangeArrowheads="1"/>
            </p:cNvSpPr>
            <p:nvPr/>
          </p:nvSpPr>
          <p:spPr bwMode="auto">
            <a:xfrm>
              <a:off x="1014080" y="27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87" name="Text Placeholder 3"/>
            <p:cNvSpPr txBox="1">
              <a:spLocks noChangeArrowheads="1"/>
            </p:cNvSpPr>
            <p:nvPr/>
          </p:nvSpPr>
          <p:spPr bwMode="auto">
            <a:xfrm>
              <a:off x="0" y="277042"/>
              <a:ext cx="2486249" cy="430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2" name="组合 52"/>
          <p:cNvGrpSpPr/>
          <p:nvPr/>
        </p:nvGrpSpPr>
        <p:grpSpPr bwMode="auto">
          <a:xfrm>
            <a:off x="1176338" y="3371877"/>
            <a:ext cx="2487612" cy="707956"/>
            <a:chOff x="0" y="27"/>
            <a:chExt cx="2486249" cy="707817"/>
          </a:xfrm>
        </p:grpSpPr>
        <p:sp>
          <p:nvSpPr>
            <p:cNvPr id="6184" name="Text Placeholder 3"/>
            <p:cNvSpPr txBox="1">
              <a:spLocks noChangeArrowheads="1"/>
            </p:cNvSpPr>
            <p:nvPr/>
          </p:nvSpPr>
          <p:spPr bwMode="auto">
            <a:xfrm>
              <a:off x="1014080" y="27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85" name="Text Placeholder 3"/>
            <p:cNvSpPr txBox="1">
              <a:spLocks noChangeArrowheads="1"/>
            </p:cNvSpPr>
            <p:nvPr/>
          </p:nvSpPr>
          <p:spPr bwMode="auto">
            <a:xfrm>
              <a:off x="0" y="277042"/>
              <a:ext cx="2486249" cy="430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3" name="组合 55"/>
          <p:cNvGrpSpPr/>
          <p:nvPr/>
        </p:nvGrpSpPr>
        <p:grpSpPr bwMode="auto">
          <a:xfrm>
            <a:off x="1176338" y="5197502"/>
            <a:ext cx="2487612" cy="707956"/>
            <a:chOff x="0" y="27"/>
            <a:chExt cx="2486249" cy="707817"/>
          </a:xfrm>
        </p:grpSpPr>
        <p:sp>
          <p:nvSpPr>
            <p:cNvPr id="6182" name="Text Placeholder 3"/>
            <p:cNvSpPr txBox="1">
              <a:spLocks noChangeArrowheads="1"/>
            </p:cNvSpPr>
            <p:nvPr/>
          </p:nvSpPr>
          <p:spPr bwMode="auto">
            <a:xfrm>
              <a:off x="1014080" y="27"/>
              <a:ext cx="1384236" cy="27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单击添加标题</a:t>
              </a:r>
            </a:p>
          </p:txBody>
        </p:sp>
        <p:sp>
          <p:nvSpPr>
            <p:cNvPr id="6183" name="Text Placeholder 3"/>
            <p:cNvSpPr txBox="1">
              <a:spLocks noChangeArrowheads="1"/>
            </p:cNvSpPr>
            <p:nvPr/>
          </p:nvSpPr>
          <p:spPr bwMode="auto">
            <a:xfrm>
              <a:off x="0" y="277042"/>
              <a:ext cx="2486249" cy="430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54" name="Freeform 64"/>
          <p:cNvSpPr/>
          <p:nvPr/>
        </p:nvSpPr>
        <p:spPr bwMode="auto">
          <a:xfrm>
            <a:off x="4665663" y="1970088"/>
            <a:ext cx="1379537" cy="1235075"/>
          </a:xfrm>
          <a:custGeom>
            <a:avLst/>
            <a:gdLst>
              <a:gd name="T0" fmla="*/ 1358947 w 335"/>
              <a:gd name="T1" fmla="*/ 760046 h 299"/>
              <a:gd name="T2" fmla="*/ 1358947 w 335"/>
              <a:gd name="T3" fmla="*/ 132182 h 299"/>
              <a:gd name="T4" fmla="*/ 1058331 w 335"/>
              <a:gd name="T5" fmla="*/ 74352 h 299"/>
              <a:gd name="T6" fmla="*/ 135895 w 335"/>
              <a:gd name="T7" fmla="*/ 627864 h 299"/>
              <a:gd name="T8" fmla="*/ 115305 w 335"/>
              <a:gd name="T9" fmla="*/ 850921 h 299"/>
              <a:gd name="T10" fmla="*/ 691828 w 335"/>
              <a:gd name="T11" fmla="*/ 1185507 h 299"/>
              <a:gd name="T12" fmla="*/ 848312 w 335"/>
              <a:gd name="T13" fmla="*/ 1181376 h 299"/>
              <a:gd name="T14" fmla="*/ 1190108 w 335"/>
              <a:gd name="T15" fmla="*/ 962450 h 299"/>
              <a:gd name="T16" fmla="*/ 1358947 w 335"/>
              <a:gd name="T17" fmla="*/ 760046 h 2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55" name="Rectangle 52"/>
          <p:cNvSpPr>
            <a:spLocks noChangeArrowheads="1"/>
          </p:cNvSpPr>
          <p:nvPr/>
        </p:nvSpPr>
        <p:spPr bwMode="auto">
          <a:xfrm>
            <a:off x="5292725" y="2351088"/>
            <a:ext cx="4238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6156" name="Freeform 62"/>
          <p:cNvSpPr/>
          <p:nvPr/>
        </p:nvSpPr>
        <p:spPr bwMode="auto">
          <a:xfrm>
            <a:off x="4410075" y="2840038"/>
            <a:ext cx="1012825" cy="1589087"/>
          </a:xfrm>
          <a:custGeom>
            <a:avLst/>
            <a:gdLst>
              <a:gd name="T0" fmla="*/ 860490 w 246"/>
              <a:gd name="T1" fmla="*/ 383857 h 385"/>
              <a:gd name="T2" fmla="*/ 308788 w 246"/>
              <a:gd name="T3" fmla="*/ 82550 h 385"/>
              <a:gd name="T4" fmla="*/ 111164 w 246"/>
              <a:gd name="T5" fmla="*/ 317817 h 385"/>
              <a:gd name="T6" fmla="*/ 156453 w 246"/>
              <a:gd name="T7" fmla="*/ 1395095 h 385"/>
              <a:gd name="T8" fmla="*/ 341726 w 246"/>
              <a:gd name="T9" fmla="*/ 1518920 h 385"/>
              <a:gd name="T10" fmla="*/ 909896 w 246"/>
              <a:gd name="T11" fmla="*/ 1172210 h 385"/>
              <a:gd name="T12" fmla="*/ 979888 w 246"/>
              <a:gd name="T13" fmla="*/ 1031875 h 385"/>
              <a:gd name="T14" fmla="*/ 955185 w 246"/>
              <a:gd name="T15" fmla="*/ 627380 h 385"/>
              <a:gd name="T16" fmla="*/ 860490 w 246"/>
              <a:gd name="T17" fmla="*/ 383857 h 3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57" name="Rectangle 53"/>
          <p:cNvSpPr>
            <a:spLocks noChangeArrowheads="1"/>
          </p:cNvSpPr>
          <p:nvPr/>
        </p:nvSpPr>
        <p:spPr bwMode="auto">
          <a:xfrm>
            <a:off x="4676775" y="3373438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6158" name="Freeform 59"/>
          <p:cNvSpPr/>
          <p:nvPr/>
        </p:nvSpPr>
        <p:spPr bwMode="auto">
          <a:xfrm>
            <a:off x="6135688" y="1974850"/>
            <a:ext cx="1379537" cy="1254125"/>
          </a:xfrm>
          <a:custGeom>
            <a:avLst/>
            <a:gdLst>
              <a:gd name="T0" fmla="*/ 716536 w 335"/>
              <a:gd name="T1" fmla="*/ 1159241 h 304"/>
              <a:gd name="T2" fmla="*/ 1255996 w 335"/>
              <a:gd name="T3" fmla="*/ 841584 h 304"/>
              <a:gd name="T4" fmla="*/ 1153046 w 335"/>
              <a:gd name="T5" fmla="*/ 548680 h 304"/>
              <a:gd name="T6" fmla="*/ 201783 w 335"/>
              <a:gd name="T7" fmla="*/ 37129 h 304"/>
              <a:gd name="T8" fmla="*/ 4118 w 335"/>
              <a:gd name="T9" fmla="*/ 136139 h 304"/>
              <a:gd name="T10" fmla="*/ 12354 w 335"/>
              <a:gd name="T11" fmla="*/ 800330 h 304"/>
              <a:gd name="T12" fmla="*/ 94714 w 335"/>
              <a:gd name="T13" fmla="*/ 932343 h 304"/>
              <a:gd name="T14" fmla="*/ 452982 w 335"/>
              <a:gd name="T15" fmla="*/ 1117986 h 304"/>
              <a:gd name="T16" fmla="*/ 716536 w 335"/>
              <a:gd name="T17" fmla="*/ 1159241 h 3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5" h="304">
                <a:moveTo>
                  <a:pt x="174" y="281"/>
                </a:moveTo>
                <a:cubicBezTo>
                  <a:pt x="195" y="268"/>
                  <a:pt x="305" y="204"/>
                  <a:pt x="305" y="204"/>
                </a:cubicBezTo>
                <a:cubicBezTo>
                  <a:pt x="305" y="204"/>
                  <a:pt x="335" y="192"/>
                  <a:pt x="280" y="133"/>
                </a:cubicBezTo>
                <a:cubicBezTo>
                  <a:pt x="225" y="76"/>
                  <a:pt x="149" y="24"/>
                  <a:pt x="49" y="9"/>
                </a:cubicBezTo>
                <a:cubicBezTo>
                  <a:pt x="36" y="7"/>
                  <a:pt x="0" y="0"/>
                  <a:pt x="1" y="33"/>
                </a:cubicBezTo>
                <a:cubicBezTo>
                  <a:pt x="2" y="65"/>
                  <a:pt x="3" y="194"/>
                  <a:pt x="3" y="194"/>
                </a:cubicBezTo>
                <a:cubicBezTo>
                  <a:pt x="3" y="194"/>
                  <a:pt x="3" y="219"/>
                  <a:pt x="23" y="226"/>
                </a:cubicBezTo>
                <a:cubicBezTo>
                  <a:pt x="43" y="233"/>
                  <a:pt x="85" y="249"/>
                  <a:pt x="110" y="271"/>
                </a:cubicBezTo>
                <a:cubicBezTo>
                  <a:pt x="133" y="292"/>
                  <a:pt x="138" y="304"/>
                  <a:pt x="174" y="281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59" name="Rectangle 54"/>
          <p:cNvSpPr>
            <a:spLocks noChangeArrowheads="1"/>
          </p:cNvSpPr>
          <p:nvPr/>
        </p:nvSpPr>
        <p:spPr bwMode="auto">
          <a:xfrm>
            <a:off x="6488113" y="2351088"/>
            <a:ext cx="423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6160" name="Freeform 58"/>
          <p:cNvSpPr/>
          <p:nvPr/>
        </p:nvSpPr>
        <p:spPr bwMode="auto">
          <a:xfrm>
            <a:off x="6740525" y="2836863"/>
            <a:ext cx="1012825" cy="1587500"/>
          </a:xfrm>
          <a:custGeom>
            <a:avLst/>
            <a:gdLst>
              <a:gd name="T0" fmla="*/ 156453 w 246"/>
              <a:gd name="T1" fmla="*/ 1208149 h 385"/>
              <a:gd name="T2" fmla="*/ 704037 w 246"/>
              <a:gd name="T3" fmla="*/ 1505032 h 385"/>
              <a:gd name="T4" fmla="*/ 901661 w 246"/>
              <a:gd name="T5" fmla="*/ 1270000 h 385"/>
              <a:gd name="T6" fmla="*/ 856372 w 246"/>
              <a:gd name="T7" fmla="*/ 193799 h 385"/>
              <a:gd name="T8" fmla="*/ 671099 w 246"/>
              <a:gd name="T9" fmla="*/ 70097 h 385"/>
              <a:gd name="T10" fmla="*/ 107047 w 246"/>
              <a:gd name="T11" fmla="*/ 416461 h 385"/>
              <a:gd name="T12" fmla="*/ 32937 w 246"/>
              <a:gd name="T13" fmla="*/ 556656 h 385"/>
              <a:gd name="T14" fmla="*/ 57640 w 246"/>
              <a:gd name="T15" fmla="*/ 960747 h 385"/>
              <a:gd name="T16" fmla="*/ 156453 w 246"/>
              <a:gd name="T17" fmla="*/ 1208149 h 3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1" name="Rectangle 59"/>
          <p:cNvSpPr>
            <a:spLocks noChangeArrowheads="1"/>
          </p:cNvSpPr>
          <p:nvPr/>
        </p:nvSpPr>
        <p:spPr bwMode="auto">
          <a:xfrm>
            <a:off x="7078663" y="3409950"/>
            <a:ext cx="425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6162" name="Freeform 60"/>
          <p:cNvSpPr/>
          <p:nvPr/>
        </p:nvSpPr>
        <p:spPr bwMode="auto">
          <a:xfrm>
            <a:off x="6127750" y="4070350"/>
            <a:ext cx="1366838" cy="1254125"/>
          </a:xfrm>
          <a:custGeom>
            <a:avLst/>
            <a:gdLst>
              <a:gd name="T0" fmla="*/ 8234 w 332"/>
              <a:gd name="T1" fmla="*/ 495049 h 304"/>
              <a:gd name="T2" fmla="*/ 28819 w 332"/>
              <a:gd name="T3" fmla="*/ 1122112 h 304"/>
              <a:gd name="T4" fmla="*/ 333476 w 332"/>
              <a:gd name="T5" fmla="*/ 1171617 h 304"/>
              <a:gd name="T6" fmla="*/ 1235095 w 332"/>
              <a:gd name="T7" fmla="*/ 581683 h 304"/>
              <a:gd name="T8" fmla="*/ 1247446 w 332"/>
              <a:gd name="T9" fmla="*/ 363036 h 304"/>
              <a:gd name="T10" fmla="*/ 658717 w 332"/>
              <a:gd name="T11" fmla="*/ 49505 h 304"/>
              <a:gd name="T12" fmla="*/ 506389 w 332"/>
              <a:gd name="T13" fmla="*/ 57756 h 304"/>
              <a:gd name="T14" fmla="*/ 168796 w 332"/>
              <a:gd name="T15" fmla="*/ 284653 h 304"/>
              <a:gd name="T16" fmla="*/ 8234 w 332"/>
              <a:gd name="T17" fmla="*/ 495049 h 3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3" name="Rectangle 60"/>
          <p:cNvSpPr>
            <a:spLocks noChangeArrowheads="1"/>
          </p:cNvSpPr>
          <p:nvPr/>
        </p:nvSpPr>
        <p:spPr bwMode="auto">
          <a:xfrm>
            <a:off x="6462713" y="4445000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6164" name="Freeform 61"/>
          <p:cNvSpPr/>
          <p:nvPr/>
        </p:nvSpPr>
        <p:spPr bwMode="auto">
          <a:xfrm>
            <a:off x="4652963" y="4054475"/>
            <a:ext cx="1382712" cy="1244600"/>
          </a:xfrm>
          <a:custGeom>
            <a:avLst/>
            <a:gdLst>
              <a:gd name="T0" fmla="*/ 662549 w 336"/>
              <a:gd name="T1" fmla="*/ 90666 h 302"/>
              <a:gd name="T2" fmla="*/ 127572 w 336"/>
              <a:gd name="T3" fmla="*/ 412119 h 302"/>
              <a:gd name="T4" fmla="*/ 230452 w 336"/>
              <a:gd name="T5" fmla="*/ 704724 h 302"/>
              <a:gd name="T6" fmla="*/ 1181067 w 336"/>
              <a:gd name="T7" fmla="*/ 1207509 h 302"/>
              <a:gd name="T8" fmla="*/ 1378597 w 336"/>
              <a:gd name="T9" fmla="*/ 1112722 h 302"/>
              <a:gd name="T10" fmla="*/ 1366251 w 336"/>
              <a:gd name="T11" fmla="*/ 445089 h 302"/>
              <a:gd name="T12" fmla="*/ 1283947 w 336"/>
              <a:gd name="T13" fmla="*/ 317332 h 302"/>
              <a:gd name="T14" fmla="*/ 921808 w 336"/>
              <a:gd name="T15" fmla="*/ 131878 h 302"/>
              <a:gd name="T16" fmla="*/ 662549 w 336"/>
              <a:gd name="T17" fmla="*/ 90666 h 3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5" name="Rectangle 62"/>
          <p:cNvSpPr>
            <a:spLocks noChangeArrowheads="1"/>
          </p:cNvSpPr>
          <p:nvPr/>
        </p:nvSpPr>
        <p:spPr bwMode="auto">
          <a:xfrm>
            <a:off x="5241925" y="4437063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6166" name="Oval 63"/>
          <p:cNvSpPr>
            <a:spLocks noChangeArrowheads="1"/>
          </p:cNvSpPr>
          <p:nvPr/>
        </p:nvSpPr>
        <p:spPr bwMode="auto">
          <a:xfrm>
            <a:off x="5456238" y="3019425"/>
            <a:ext cx="1243012" cy="12398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pPr defTabSz="1374775" eaLnBrk="1" hangingPunct="1"/>
            <a:endParaRPr lang="en-US" altLang="zh-CN" sz="35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67" name="Rectangle 63"/>
          <p:cNvSpPr>
            <a:spLocks noChangeArrowheads="1"/>
          </p:cNvSpPr>
          <p:nvPr/>
        </p:nvSpPr>
        <p:spPr bwMode="auto">
          <a:xfrm>
            <a:off x="5649913" y="3359150"/>
            <a:ext cx="903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zh-CN" altLang="en-US" sz="2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sz="28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68" name="Group 73"/>
          <p:cNvGrpSpPr/>
          <p:nvPr/>
        </p:nvGrpSpPr>
        <p:grpSpPr bwMode="auto">
          <a:xfrm>
            <a:off x="3840163" y="1974850"/>
            <a:ext cx="1327150" cy="266700"/>
            <a:chOff x="0" y="0"/>
            <a:chExt cx="1074355" cy="220268"/>
          </a:xfrm>
        </p:grpSpPr>
        <p:cxnSp>
          <p:nvCxnSpPr>
            <p:cNvPr id="6180" name="Straight Connector 69"/>
            <p:cNvCxnSpPr>
              <a:cxnSpLocks noChangeShapeType="1"/>
            </p:cNvCxnSpPr>
            <p:nvPr/>
          </p:nvCxnSpPr>
          <p:spPr bwMode="auto">
            <a:xfrm flipH="1" flipV="1">
              <a:off x="835324" y="0"/>
              <a:ext cx="239031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1" name="Straight Connector 72"/>
            <p:cNvCxnSpPr>
              <a:cxnSpLocks noChangeShapeType="1"/>
            </p:cNvCxnSpPr>
            <p:nvPr/>
          </p:nvCxnSpPr>
          <p:spPr bwMode="auto">
            <a:xfrm flipH="1">
              <a:off x="0" y="3934"/>
              <a:ext cx="83532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69" name="Group 74"/>
          <p:cNvGrpSpPr/>
          <p:nvPr/>
        </p:nvGrpSpPr>
        <p:grpSpPr bwMode="auto">
          <a:xfrm flipH="1">
            <a:off x="6915150" y="1970088"/>
            <a:ext cx="1395413" cy="271462"/>
            <a:chOff x="0" y="0"/>
            <a:chExt cx="1129171" cy="220268"/>
          </a:xfrm>
        </p:grpSpPr>
        <p:cxnSp>
          <p:nvCxnSpPr>
            <p:cNvPr id="6178" name="Straight Connector 75"/>
            <p:cNvCxnSpPr>
              <a:cxnSpLocks noChangeShapeType="1"/>
            </p:cNvCxnSpPr>
            <p:nvPr/>
          </p:nvCxnSpPr>
          <p:spPr bwMode="auto">
            <a:xfrm flipH="1" flipV="1">
              <a:off x="890234" y="0"/>
              <a:ext cx="238937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Straight Connector 76"/>
            <p:cNvCxnSpPr>
              <a:cxnSpLocks noChangeShapeType="1"/>
            </p:cNvCxnSpPr>
            <p:nvPr/>
          </p:nvCxnSpPr>
          <p:spPr bwMode="auto">
            <a:xfrm flipH="1">
              <a:off x="0" y="3864"/>
              <a:ext cx="89023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70" name="Group 81"/>
          <p:cNvGrpSpPr/>
          <p:nvPr/>
        </p:nvGrpSpPr>
        <p:grpSpPr bwMode="auto">
          <a:xfrm flipV="1">
            <a:off x="3840163" y="5021263"/>
            <a:ext cx="1327150" cy="266700"/>
            <a:chOff x="0" y="0"/>
            <a:chExt cx="1074354" cy="220268"/>
          </a:xfrm>
        </p:grpSpPr>
        <p:cxnSp>
          <p:nvCxnSpPr>
            <p:cNvPr id="6176" name="Straight Connector 82"/>
            <p:cNvCxnSpPr>
              <a:cxnSpLocks noChangeShapeType="1"/>
            </p:cNvCxnSpPr>
            <p:nvPr/>
          </p:nvCxnSpPr>
          <p:spPr bwMode="auto">
            <a:xfrm flipH="1" flipV="1">
              <a:off x="835323" y="0"/>
              <a:ext cx="239031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Straight Connector 83"/>
            <p:cNvCxnSpPr>
              <a:cxnSpLocks noChangeShapeType="1"/>
            </p:cNvCxnSpPr>
            <p:nvPr/>
          </p:nvCxnSpPr>
          <p:spPr bwMode="auto">
            <a:xfrm flipH="1" flipV="1">
              <a:off x="0" y="3934"/>
              <a:ext cx="83532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71" name="Group 84"/>
          <p:cNvGrpSpPr/>
          <p:nvPr/>
        </p:nvGrpSpPr>
        <p:grpSpPr bwMode="auto">
          <a:xfrm flipH="1" flipV="1">
            <a:off x="6915150" y="5062538"/>
            <a:ext cx="1395413" cy="273050"/>
            <a:chOff x="0" y="0"/>
            <a:chExt cx="1129170" cy="220268"/>
          </a:xfrm>
        </p:grpSpPr>
        <p:cxnSp>
          <p:nvCxnSpPr>
            <p:cNvPr id="6174" name="Straight Connector 85"/>
            <p:cNvCxnSpPr>
              <a:cxnSpLocks noChangeShapeType="1"/>
            </p:cNvCxnSpPr>
            <p:nvPr/>
          </p:nvCxnSpPr>
          <p:spPr bwMode="auto">
            <a:xfrm flipH="1" flipV="1">
              <a:off x="890233" y="0"/>
              <a:ext cx="238937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5" name="Straight Connector 86"/>
            <p:cNvCxnSpPr>
              <a:cxnSpLocks noChangeShapeType="1"/>
            </p:cNvCxnSpPr>
            <p:nvPr/>
          </p:nvCxnSpPr>
          <p:spPr bwMode="auto">
            <a:xfrm flipH="1" flipV="1">
              <a:off x="0" y="3842"/>
              <a:ext cx="89023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72" name="Straight Connector 89"/>
          <p:cNvCxnSpPr>
            <a:cxnSpLocks noChangeShapeType="1"/>
          </p:cNvCxnSpPr>
          <p:nvPr/>
        </p:nvCxnSpPr>
        <p:spPr bwMode="auto">
          <a:xfrm flipH="1">
            <a:off x="7681913" y="3627438"/>
            <a:ext cx="6461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Connector 89"/>
          <p:cNvCxnSpPr>
            <a:cxnSpLocks noChangeShapeType="1"/>
          </p:cNvCxnSpPr>
          <p:nvPr/>
        </p:nvCxnSpPr>
        <p:spPr bwMode="auto">
          <a:xfrm flipH="1">
            <a:off x="3840163" y="3609975"/>
            <a:ext cx="5699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7171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1703388"/>
            <a:ext cx="316230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组合 7"/>
          <p:cNvGrpSpPr/>
          <p:nvPr/>
        </p:nvGrpSpPr>
        <p:grpSpPr bwMode="auto">
          <a:xfrm>
            <a:off x="741363" y="1600200"/>
            <a:ext cx="3236912" cy="3236913"/>
            <a:chOff x="0" y="0"/>
            <a:chExt cx="3236976" cy="3236976"/>
          </a:xfrm>
        </p:grpSpPr>
        <p:sp>
          <p:nvSpPr>
            <p:cNvPr id="7179" name="椭圆 8"/>
            <p:cNvSpPr>
              <a:spLocks noChangeArrowheads="1"/>
            </p:cNvSpPr>
            <p:nvPr/>
          </p:nvSpPr>
          <p:spPr bwMode="auto">
            <a:xfrm>
              <a:off x="0" y="0"/>
              <a:ext cx="3236976" cy="323697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80" name="文本框 9"/>
            <p:cNvSpPr txBox="1">
              <a:spLocks noChangeArrowheads="1"/>
            </p:cNvSpPr>
            <p:nvPr/>
          </p:nvSpPr>
          <p:spPr bwMode="auto">
            <a:xfrm>
              <a:off x="561840" y="951656"/>
              <a:ext cx="2291088" cy="1600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单击此处编辑您要的内容，建议您在展示时采用微软雅黑字体，本模版所有图形线条及其相应素材均可自由编辑、改色、替换。更多使用说明和作品请详阅模版最末的使用手册。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1" name="Freeform 106"/>
            <p:cNvSpPr/>
            <p:nvPr/>
          </p:nvSpPr>
          <p:spPr bwMode="auto">
            <a:xfrm>
              <a:off x="1445105" y="370067"/>
              <a:ext cx="346765" cy="415609"/>
            </a:xfrm>
            <a:custGeom>
              <a:avLst/>
              <a:gdLst>
                <a:gd name="T0" fmla="*/ 265853 w 240"/>
                <a:gd name="T1" fmla="*/ 0 h 288"/>
                <a:gd name="T2" fmla="*/ 184941 w 240"/>
                <a:gd name="T3" fmla="*/ 96687 h 288"/>
                <a:gd name="T4" fmla="*/ 235511 w 240"/>
                <a:gd name="T5" fmla="*/ 96687 h 288"/>
                <a:gd name="T6" fmla="*/ 235511 w 240"/>
                <a:gd name="T7" fmla="*/ 144309 h 288"/>
                <a:gd name="T8" fmla="*/ 235511 w 240"/>
                <a:gd name="T9" fmla="*/ 145752 h 288"/>
                <a:gd name="T10" fmla="*/ 222508 w 240"/>
                <a:gd name="T11" fmla="*/ 176057 h 288"/>
                <a:gd name="T12" fmla="*/ 184941 w 240"/>
                <a:gd name="T13" fmla="*/ 219349 h 288"/>
                <a:gd name="T14" fmla="*/ 173383 w 240"/>
                <a:gd name="T15" fmla="*/ 230894 h 288"/>
                <a:gd name="T16" fmla="*/ 161824 w 240"/>
                <a:gd name="T17" fmla="*/ 219349 h 288"/>
                <a:gd name="T18" fmla="*/ 124257 w 240"/>
                <a:gd name="T19" fmla="*/ 176057 h 288"/>
                <a:gd name="T20" fmla="*/ 112699 w 240"/>
                <a:gd name="T21" fmla="*/ 145752 h 288"/>
                <a:gd name="T22" fmla="*/ 112699 w 240"/>
                <a:gd name="T23" fmla="*/ 144309 h 288"/>
                <a:gd name="T24" fmla="*/ 112699 w 240"/>
                <a:gd name="T25" fmla="*/ 96687 h 288"/>
                <a:gd name="T26" fmla="*/ 161824 w 240"/>
                <a:gd name="T27" fmla="*/ 96687 h 288"/>
                <a:gd name="T28" fmla="*/ 80912 w 240"/>
                <a:gd name="T29" fmla="*/ 0 h 288"/>
                <a:gd name="T30" fmla="*/ 0 w 240"/>
                <a:gd name="T31" fmla="*/ 96687 h 288"/>
                <a:gd name="T32" fmla="*/ 50570 w 240"/>
                <a:gd name="T33" fmla="*/ 96687 h 288"/>
                <a:gd name="T34" fmla="*/ 50570 w 240"/>
                <a:gd name="T35" fmla="*/ 144309 h 288"/>
                <a:gd name="T36" fmla="*/ 86691 w 240"/>
                <a:gd name="T37" fmla="*/ 228008 h 288"/>
                <a:gd name="T38" fmla="*/ 128592 w 240"/>
                <a:gd name="T39" fmla="*/ 272743 h 288"/>
                <a:gd name="T40" fmla="*/ 128592 w 240"/>
                <a:gd name="T41" fmla="*/ 272743 h 288"/>
                <a:gd name="T42" fmla="*/ 128592 w 240"/>
                <a:gd name="T43" fmla="*/ 415609 h 288"/>
                <a:gd name="T44" fmla="*/ 219618 w 240"/>
                <a:gd name="T45" fmla="*/ 415609 h 288"/>
                <a:gd name="T46" fmla="*/ 219618 w 240"/>
                <a:gd name="T47" fmla="*/ 271300 h 288"/>
                <a:gd name="T48" fmla="*/ 260074 w 240"/>
                <a:gd name="T49" fmla="*/ 228008 h 288"/>
                <a:gd name="T50" fmla="*/ 296195 w 240"/>
                <a:gd name="T51" fmla="*/ 144309 h 288"/>
                <a:gd name="T52" fmla="*/ 296195 w 240"/>
                <a:gd name="T53" fmla="*/ 96687 h 288"/>
                <a:gd name="T54" fmla="*/ 346765 w 240"/>
                <a:gd name="T55" fmla="*/ 96687 h 288"/>
                <a:gd name="T56" fmla="*/ 265853 w 240"/>
                <a:gd name="T57" fmla="*/ 0 h 28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40" h="288">
                  <a:moveTo>
                    <a:pt x="184" y="0"/>
                  </a:moveTo>
                  <a:cubicBezTo>
                    <a:pt x="128" y="67"/>
                    <a:pt x="128" y="67"/>
                    <a:pt x="128" y="67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3" y="76"/>
                    <a:pt x="163" y="83"/>
                    <a:pt x="163" y="100"/>
                  </a:cubicBezTo>
                  <a:cubicBezTo>
                    <a:pt x="163" y="101"/>
                    <a:pt x="163" y="101"/>
                    <a:pt x="163" y="101"/>
                  </a:cubicBezTo>
                  <a:cubicBezTo>
                    <a:pt x="163" y="106"/>
                    <a:pt x="160" y="113"/>
                    <a:pt x="154" y="122"/>
                  </a:cubicBezTo>
                  <a:cubicBezTo>
                    <a:pt x="148" y="131"/>
                    <a:pt x="139" y="141"/>
                    <a:pt x="128" y="152"/>
                  </a:cubicBezTo>
                  <a:cubicBezTo>
                    <a:pt x="126" y="155"/>
                    <a:pt x="123" y="157"/>
                    <a:pt x="120" y="160"/>
                  </a:cubicBezTo>
                  <a:cubicBezTo>
                    <a:pt x="117" y="157"/>
                    <a:pt x="114" y="155"/>
                    <a:pt x="112" y="152"/>
                  </a:cubicBezTo>
                  <a:cubicBezTo>
                    <a:pt x="101" y="141"/>
                    <a:pt x="92" y="131"/>
                    <a:pt x="86" y="122"/>
                  </a:cubicBezTo>
                  <a:cubicBezTo>
                    <a:pt x="80" y="113"/>
                    <a:pt x="78" y="106"/>
                    <a:pt x="78" y="101"/>
                  </a:cubicBezTo>
                  <a:cubicBezTo>
                    <a:pt x="78" y="101"/>
                    <a:pt x="78" y="101"/>
                    <a:pt x="78" y="100"/>
                  </a:cubicBezTo>
                  <a:cubicBezTo>
                    <a:pt x="78" y="83"/>
                    <a:pt x="78" y="76"/>
                    <a:pt x="78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76"/>
                    <a:pt x="35" y="83"/>
                    <a:pt x="35" y="100"/>
                  </a:cubicBezTo>
                  <a:cubicBezTo>
                    <a:pt x="35" y="123"/>
                    <a:pt x="47" y="142"/>
                    <a:pt x="60" y="158"/>
                  </a:cubicBezTo>
                  <a:cubicBezTo>
                    <a:pt x="69" y="169"/>
                    <a:pt x="79" y="179"/>
                    <a:pt x="89" y="189"/>
                  </a:cubicBezTo>
                  <a:cubicBezTo>
                    <a:pt x="89" y="189"/>
                    <a:pt x="89" y="189"/>
                    <a:pt x="89" y="189"/>
                  </a:cubicBezTo>
                  <a:cubicBezTo>
                    <a:pt x="89" y="288"/>
                    <a:pt x="89" y="288"/>
                    <a:pt x="89" y="288"/>
                  </a:cubicBezTo>
                  <a:cubicBezTo>
                    <a:pt x="152" y="288"/>
                    <a:pt x="152" y="288"/>
                    <a:pt x="152" y="288"/>
                  </a:cubicBezTo>
                  <a:cubicBezTo>
                    <a:pt x="152" y="188"/>
                    <a:pt x="152" y="188"/>
                    <a:pt x="152" y="188"/>
                  </a:cubicBezTo>
                  <a:cubicBezTo>
                    <a:pt x="162" y="179"/>
                    <a:pt x="172" y="169"/>
                    <a:pt x="180" y="158"/>
                  </a:cubicBezTo>
                  <a:cubicBezTo>
                    <a:pt x="194" y="142"/>
                    <a:pt x="205" y="123"/>
                    <a:pt x="205" y="100"/>
                  </a:cubicBezTo>
                  <a:cubicBezTo>
                    <a:pt x="205" y="83"/>
                    <a:pt x="205" y="76"/>
                    <a:pt x="205" y="67"/>
                  </a:cubicBezTo>
                  <a:cubicBezTo>
                    <a:pt x="240" y="67"/>
                    <a:pt x="240" y="67"/>
                    <a:pt x="240" y="67"/>
                  </a:cubicBezTo>
                  <a:lnTo>
                    <a:pt x="1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4" name="组合 11"/>
          <p:cNvGrpSpPr/>
          <p:nvPr/>
        </p:nvGrpSpPr>
        <p:grpSpPr bwMode="auto">
          <a:xfrm>
            <a:off x="8070850" y="1600200"/>
            <a:ext cx="3236913" cy="3236913"/>
            <a:chOff x="0" y="0"/>
            <a:chExt cx="3236976" cy="3236976"/>
          </a:xfrm>
        </p:grpSpPr>
        <p:grpSp>
          <p:nvGrpSpPr>
            <p:cNvPr id="7175" name="组合 12"/>
            <p:cNvGrpSpPr/>
            <p:nvPr/>
          </p:nvGrpSpPr>
          <p:grpSpPr bwMode="auto">
            <a:xfrm>
              <a:off x="0" y="0"/>
              <a:ext cx="3236976" cy="3236976"/>
              <a:chOff x="0" y="0"/>
              <a:chExt cx="3236976" cy="3236976"/>
            </a:xfrm>
          </p:grpSpPr>
          <p:sp>
            <p:nvSpPr>
              <p:cNvPr id="7177" name="椭圆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36976" cy="323697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8" name="文本框 15"/>
              <p:cNvSpPr txBox="1">
                <a:spLocks noChangeArrowheads="1"/>
              </p:cNvSpPr>
              <p:nvPr/>
            </p:nvSpPr>
            <p:spPr bwMode="auto">
              <a:xfrm>
                <a:off x="561840" y="951656"/>
                <a:ext cx="2291088" cy="1600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1400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单击此处编辑您要的内容，建议您在展示时采用微软雅黑字体，本模版所有图形线条及其相应素材均可自由编辑、改色、替换。更多使用说明和作品请详阅模版最末的使用手册。</a:t>
                </a:r>
                <a:endPara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176" name="Freeform 107"/>
            <p:cNvSpPr/>
            <p:nvPr/>
          </p:nvSpPr>
          <p:spPr bwMode="auto">
            <a:xfrm>
              <a:off x="1579897" y="370067"/>
              <a:ext cx="254974" cy="415609"/>
            </a:xfrm>
            <a:custGeom>
              <a:avLst/>
              <a:gdLst>
                <a:gd name="T0" fmla="*/ 212721 w 175"/>
                <a:gd name="T1" fmla="*/ 282845 h 288"/>
                <a:gd name="T2" fmla="*/ 173382 w 175"/>
                <a:gd name="T3" fmla="*/ 239552 h 288"/>
                <a:gd name="T4" fmla="*/ 171925 w 175"/>
                <a:gd name="T5" fmla="*/ 239552 h 288"/>
                <a:gd name="T6" fmla="*/ 171925 w 175"/>
                <a:gd name="T7" fmla="*/ 134207 h 288"/>
                <a:gd name="T8" fmla="*/ 254974 w 175"/>
                <a:gd name="T9" fmla="*/ 134207 h 288"/>
                <a:gd name="T10" fmla="*/ 128215 w 175"/>
                <a:gd name="T11" fmla="*/ 0 h 288"/>
                <a:gd name="T12" fmla="*/ 0 w 175"/>
                <a:gd name="T13" fmla="*/ 134207 h 288"/>
                <a:gd name="T14" fmla="*/ 85963 w 175"/>
                <a:gd name="T15" fmla="*/ 134207 h 288"/>
                <a:gd name="T16" fmla="*/ 85963 w 175"/>
                <a:gd name="T17" fmla="*/ 240995 h 288"/>
                <a:gd name="T18" fmla="*/ 45167 w 175"/>
                <a:gd name="T19" fmla="*/ 282845 h 288"/>
                <a:gd name="T20" fmla="*/ 11656 w 175"/>
                <a:gd name="T21" fmla="*/ 362215 h 288"/>
                <a:gd name="T22" fmla="*/ 11656 w 175"/>
                <a:gd name="T23" fmla="*/ 415609 h 288"/>
                <a:gd name="T24" fmla="*/ 69936 w 175"/>
                <a:gd name="T25" fmla="*/ 415609 h 288"/>
                <a:gd name="T26" fmla="*/ 69936 w 175"/>
                <a:gd name="T27" fmla="*/ 362215 h 288"/>
                <a:gd name="T28" fmla="*/ 69936 w 175"/>
                <a:gd name="T29" fmla="*/ 362215 h 288"/>
                <a:gd name="T30" fmla="*/ 81592 w 175"/>
                <a:gd name="T31" fmla="*/ 331910 h 288"/>
                <a:gd name="T32" fmla="*/ 118017 w 175"/>
                <a:gd name="T33" fmla="*/ 291504 h 288"/>
                <a:gd name="T34" fmla="*/ 129672 w 175"/>
                <a:gd name="T35" fmla="*/ 279959 h 288"/>
                <a:gd name="T36" fmla="*/ 141328 w 175"/>
                <a:gd name="T37" fmla="*/ 291504 h 288"/>
                <a:gd name="T38" fmla="*/ 176296 w 175"/>
                <a:gd name="T39" fmla="*/ 331910 h 288"/>
                <a:gd name="T40" fmla="*/ 187952 w 175"/>
                <a:gd name="T41" fmla="*/ 362215 h 288"/>
                <a:gd name="T42" fmla="*/ 187952 w 175"/>
                <a:gd name="T43" fmla="*/ 362215 h 288"/>
                <a:gd name="T44" fmla="*/ 187952 w 175"/>
                <a:gd name="T45" fmla="*/ 415609 h 288"/>
                <a:gd name="T46" fmla="*/ 247689 w 175"/>
                <a:gd name="T47" fmla="*/ 415609 h 288"/>
                <a:gd name="T48" fmla="*/ 247689 w 175"/>
                <a:gd name="T49" fmla="*/ 362215 h 288"/>
                <a:gd name="T50" fmla="*/ 212721 w 175"/>
                <a:gd name="T51" fmla="*/ 282845 h 2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5" h="288">
                  <a:moveTo>
                    <a:pt x="146" y="196"/>
                  </a:moveTo>
                  <a:cubicBezTo>
                    <a:pt x="138" y="186"/>
                    <a:pt x="128" y="176"/>
                    <a:pt x="119" y="166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8" y="166"/>
                    <a:pt x="118" y="101"/>
                    <a:pt x="118" y="93"/>
                  </a:cubicBezTo>
                  <a:cubicBezTo>
                    <a:pt x="175" y="93"/>
                    <a:pt x="175" y="93"/>
                    <a:pt x="175" y="93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59" y="105"/>
                    <a:pt x="59" y="167"/>
                    <a:pt x="59" y="167"/>
                  </a:cubicBezTo>
                  <a:cubicBezTo>
                    <a:pt x="49" y="176"/>
                    <a:pt x="39" y="186"/>
                    <a:pt x="31" y="196"/>
                  </a:cubicBezTo>
                  <a:cubicBezTo>
                    <a:pt x="19" y="211"/>
                    <a:pt x="8" y="229"/>
                    <a:pt x="8" y="251"/>
                  </a:cubicBezTo>
                  <a:cubicBezTo>
                    <a:pt x="8" y="267"/>
                    <a:pt x="8" y="280"/>
                    <a:pt x="8" y="288"/>
                  </a:cubicBezTo>
                  <a:cubicBezTo>
                    <a:pt x="48" y="288"/>
                    <a:pt x="48" y="288"/>
                    <a:pt x="48" y="288"/>
                  </a:cubicBezTo>
                  <a:cubicBezTo>
                    <a:pt x="48" y="280"/>
                    <a:pt x="48" y="267"/>
                    <a:pt x="48" y="251"/>
                  </a:cubicBezTo>
                  <a:cubicBezTo>
                    <a:pt x="48" y="251"/>
                    <a:pt x="48" y="251"/>
                    <a:pt x="48" y="251"/>
                  </a:cubicBezTo>
                  <a:cubicBezTo>
                    <a:pt x="48" y="246"/>
                    <a:pt x="51" y="239"/>
                    <a:pt x="56" y="230"/>
                  </a:cubicBezTo>
                  <a:cubicBezTo>
                    <a:pt x="62" y="222"/>
                    <a:pt x="71" y="212"/>
                    <a:pt x="81" y="202"/>
                  </a:cubicBezTo>
                  <a:cubicBezTo>
                    <a:pt x="84" y="199"/>
                    <a:pt x="86" y="197"/>
                    <a:pt x="89" y="194"/>
                  </a:cubicBezTo>
                  <a:cubicBezTo>
                    <a:pt x="92" y="197"/>
                    <a:pt x="94" y="199"/>
                    <a:pt x="97" y="202"/>
                  </a:cubicBezTo>
                  <a:cubicBezTo>
                    <a:pt x="107" y="212"/>
                    <a:pt x="116" y="222"/>
                    <a:pt x="121" y="230"/>
                  </a:cubicBezTo>
                  <a:cubicBezTo>
                    <a:pt x="127" y="239"/>
                    <a:pt x="129" y="246"/>
                    <a:pt x="129" y="251"/>
                  </a:cubicBezTo>
                  <a:cubicBezTo>
                    <a:pt x="129" y="251"/>
                    <a:pt x="129" y="251"/>
                    <a:pt x="129" y="251"/>
                  </a:cubicBezTo>
                  <a:cubicBezTo>
                    <a:pt x="129" y="267"/>
                    <a:pt x="129" y="280"/>
                    <a:pt x="129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0" y="280"/>
                    <a:pt x="170" y="267"/>
                    <a:pt x="170" y="251"/>
                  </a:cubicBezTo>
                  <a:cubicBezTo>
                    <a:pt x="170" y="229"/>
                    <a:pt x="159" y="211"/>
                    <a:pt x="146" y="1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819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Freeform 2"/>
          <p:cNvSpPr/>
          <p:nvPr/>
        </p:nvSpPr>
        <p:spPr bwMode="auto">
          <a:xfrm>
            <a:off x="904875" y="2436813"/>
            <a:ext cx="563563" cy="563562"/>
          </a:xfrm>
          <a:custGeom>
            <a:avLst/>
            <a:gdLst>
              <a:gd name="T0" fmla="*/ 283017 w 6844"/>
              <a:gd name="T1" fmla="*/ 141549 h 6844"/>
              <a:gd name="T2" fmla="*/ 283017 w 6844"/>
              <a:gd name="T3" fmla="*/ 236739 h 6844"/>
              <a:gd name="T4" fmla="*/ 283017 w 6844"/>
              <a:gd name="T5" fmla="*/ 141549 h 6844"/>
              <a:gd name="T6" fmla="*/ 563481 w 6844"/>
              <a:gd name="T7" fmla="*/ 15481 h 6844"/>
              <a:gd name="T8" fmla="*/ 447705 w 6844"/>
              <a:gd name="T9" fmla="*/ 195567 h 6844"/>
              <a:gd name="T10" fmla="*/ 421931 w 6844"/>
              <a:gd name="T11" fmla="*/ 102930 h 6844"/>
              <a:gd name="T12" fmla="*/ 419378 w 6844"/>
              <a:gd name="T13" fmla="*/ 223893 h 6844"/>
              <a:gd name="T14" fmla="*/ 365361 w 6844"/>
              <a:gd name="T15" fmla="*/ 308707 h 6844"/>
              <a:gd name="T16" fmla="*/ 429671 w 6844"/>
              <a:gd name="T17" fmla="*/ 375653 h 6844"/>
              <a:gd name="T18" fmla="*/ 429671 w 6844"/>
              <a:gd name="T19" fmla="*/ 378206 h 6844"/>
              <a:gd name="T20" fmla="*/ 421931 w 6844"/>
              <a:gd name="T21" fmla="*/ 545446 h 6844"/>
              <a:gd name="T22" fmla="*/ 396240 w 6844"/>
              <a:gd name="T23" fmla="*/ 563480 h 6844"/>
              <a:gd name="T24" fmla="*/ 396240 w 6844"/>
              <a:gd name="T25" fmla="*/ 419378 h 6844"/>
              <a:gd name="T26" fmla="*/ 213601 w 6844"/>
              <a:gd name="T27" fmla="*/ 478583 h 6844"/>
              <a:gd name="T28" fmla="*/ 200755 w 6844"/>
              <a:gd name="T29" fmla="*/ 491429 h 6844"/>
              <a:gd name="T30" fmla="*/ 72051 w 6844"/>
              <a:gd name="T31" fmla="*/ 563480 h 6844"/>
              <a:gd name="T32" fmla="*/ 59205 w 6844"/>
              <a:gd name="T33" fmla="*/ 519755 h 6844"/>
              <a:gd name="T34" fmla="*/ 234187 w 6844"/>
              <a:gd name="T35" fmla="*/ 375653 h 6844"/>
              <a:gd name="T36" fmla="*/ 146737 w 6844"/>
              <a:gd name="T37" fmla="*/ 226446 h 6844"/>
              <a:gd name="T38" fmla="*/ 141550 w 6844"/>
              <a:gd name="T39" fmla="*/ 213600 h 6844"/>
              <a:gd name="T40" fmla="*/ 102930 w 6844"/>
              <a:gd name="T41" fmla="*/ 108118 h 6844"/>
              <a:gd name="T42" fmla="*/ 33514 w 6844"/>
              <a:gd name="T43" fmla="*/ 211048 h 6844"/>
              <a:gd name="T44" fmla="*/ 84979 w 6844"/>
              <a:gd name="T45" fmla="*/ 2635 h 6844"/>
              <a:gd name="T46" fmla="*/ 149290 w 6844"/>
              <a:gd name="T47" fmla="*/ 77239 h 6844"/>
              <a:gd name="T48" fmla="*/ 177616 w 6844"/>
              <a:gd name="T49" fmla="*/ 74686 h 6844"/>
              <a:gd name="T50" fmla="*/ 388499 w 6844"/>
              <a:gd name="T51" fmla="*/ 74686 h 6844"/>
              <a:gd name="T52" fmla="*/ 414273 w 6844"/>
              <a:gd name="T53" fmla="*/ 77239 h 6844"/>
              <a:gd name="T54" fmla="*/ 478584 w 6844"/>
              <a:gd name="T55" fmla="*/ 0 h 6844"/>
              <a:gd name="T56" fmla="*/ 375654 w 6844"/>
              <a:gd name="T57" fmla="*/ 97825 h 6844"/>
              <a:gd name="T58" fmla="*/ 283017 w 6844"/>
              <a:gd name="T59" fmla="*/ 95272 h 6844"/>
              <a:gd name="T60" fmla="*/ 187909 w 6844"/>
              <a:gd name="T61" fmla="*/ 203307 h 6844"/>
              <a:gd name="T62" fmla="*/ 306155 w 6844"/>
              <a:gd name="T63" fmla="*/ 259960 h 6844"/>
              <a:gd name="T64" fmla="*/ 375654 w 6844"/>
              <a:gd name="T65" fmla="*/ 97825 h 6844"/>
              <a:gd name="T66" fmla="*/ 375654 w 6844"/>
              <a:gd name="T67" fmla="*/ 97825 h 684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844" h="6844">
                <a:moveTo>
                  <a:pt x="3437" y="1719"/>
                </a:moveTo>
                <a:lnTo>
                  <a:pt x="3437" y="1719"/>
                </a:lnTo>
                <a:cubicBezTo>
                  <a:pt x="3749" y="1719"/>
                  <a:pt x="3999" y="2000"/>
                  <a:pt x="3999" y="2313"/>
                </a:cubicBezTo>
                <a:cubicBezTo>
                  <a:pt x="3999" y="2625"/>
                  <a:pt x="3749" y="2875"/>
                  <a:pt x="3437" y="2875"/>
                </a:cubicBezTo>
                <a:cubicBezTo>
                  <a:pt x="3125" y="2875"/>
                  <a:pt x="2844" y="2625"/>
                  <a:pt x="2844" y="2313"/>
                </a:cubicBezTo>
                <a:cubicBezTo>
                  <a:pt x="2844" y="2000"/>
                  <a:pt x="3125" y="1719"/>
                  <a:pt x="3437" y="1719"/>
                </a:cubicBezTo>
                <a:close/>
                <a:moveTo>
                  <a:pt x="6843" y="188"/>
                </a:moveTo>
                <a:lnTo>
                  <a:pt x="6843" y="188"/>
                </a:lnTo>
                <a:cubicBezTo>
                  <a:pt x="6437" y="2532"/>
                  <a:pt x="6437" y="2532"/>
                  <a:pt x="6437" y="2532"/>
                </a:cubicBezTo>
                <a:cubicBezTo>
                  <a:pt x="5437" y="2375"/>
                  <a:pt x="5437" y="2375"/>
                  <a:pt x="5437" y="2375"/>
                </a:cubicBezTo>
                <a:cubicBezTo>
                  <a:pt x="5593" y="1282"/>
                  <a:pt x="5593" y="1282"/>
                  <a:pt x="5593" y="1282"/>
                </a:cubicBezTo>
                <a:cubicBezTo>
                  <a:pt x="5468" y="1282"/>
                  <a:pt x="5312" y="1250"/>
                  <a:pt x="5124" y="1250"/>
                </a:cubicBezTo>
                <a:cubicBezTo>
                  <a:pt x="5124" y="2594"/>
                  <a:pt x="5124" y="2594"/>
                  <a:pt x="5124" y="2594"/>
                </a:cubicBezTo>
                <a:cubicBezTo>
                  <a:pt x="5124" y="2625"/>
                  <a:pt x="5124" y="2688"/>
                  <a:pt x="5093" y="2719"/>
                </a:cubicBezTo>
                <a:lnTo>
                  <a:pt x="5093" y="2750"/>
                </a:lnTo>
                <a:cubicBezTo>
                  <a:pt x="4437" y="3749"/>
                  <a:pt x="4437" y="3749"/>
                  <a:pt x="4437" y="3749"/>
                </a:cubicBezTo>
                <a:cubicBezTo>
                  <a:pt x="4249" y="4281"/>
                  <a:pt x="4249" y="4281"/>
                  <a:pt x="4249" y="4281"/>
                </a:cubicBezTo>
                <a:cubicBezTo>
                  <a:pt x="5218" y="4562"/>
                  <a:pt x="5218" y="4562"/>
                  <a:pt x="5218" y="4562"/>
                </a:cubicBezTo>
                <a:cubicBezTo>
                  <a:pt x="5218" y="4562"/>
                  <a:pt x="5218" y="4562"/>
                  <a:pt x="5187" y="4593"/>
                </a:cubicBezTo>
                <a:cubicBezTo>
                  <a:pt x="5218" y="4593"/>
                  <a:pt x="5218" y="4593"/>
                  <a:pt x="5218" y="4593"/>
                </a:cubicBezTo>
                <a:cubicBezTo>
                  <a:pt x="5343" y="4624"/>
                  <a:pt x="5437" y="4749"/>
                  <a:pt x="5406" y="4906"/>
                </a:cubicBezTo>
                <a:cubicBezTo>
                  <a:pt x="5124" y="6624"/>
                  <a:pt x="5124" y="6624"/>
                  <a:pt x="5124" y="6624"/>
                </a:cubicBezTo>
                <a:cubicBezTo>
                  <a:pt x="5093" y="6749"/>
                  <a:pt x="4999" y="6843"/>
                  <a:pt x="4843" y="6843"/>
                </a:cubicBezTo>
                <a:lnTo>
                  <a:pt x="4812" y="6843"/>
                </a:lnTo>
                <a:cubicBezTo>
                  <a:pt x="4656" y="6812"/>
                  <a:pt x="4531" y="6687"/>
                  <a:pt x="4562" y="6531"/>
                </a:cubicBezTo>
                <a:cubicBezTo>
                  <a:pt x="4812" y="5093"/>
                  <a:pt x="4812" y="5093"/>
                  <a:pt x="4812" y="5093"/>
                </a:cubicBezTo>
                <a:cubicBezTo>
                  <a:pt x="3531" y="5124"/>
                  <a:pt x="3531" y="5124"/>
                  <a:pt x="3531" y="5124"/>
                </a:cubicBezTo>
                <a:cubicBezTo>
                  <a:pt x="2594" y="5812"/>
                  <a:pt x="2594" y="5812"/>
                  <a:pt x="2594" y="5812"/>
                </a:cubicBezTo>
                <a:cubicBezTo>
                  <a:pt x="2500" y="5906"/>
                  <a:pt x="2500" y="5906"/>
                  <a:pt x="2500" y="5906"/>
                </a:cubicBezTo>
                <a:cubicBezTo>
                  <a:pt x="2469" y="5937"/>
                  <a:pt x="2469" y="5937"/>
                  <a:pt x="2438" y="5968"/>
                </a:cubicBezTo>
                <a:cubicBezTo>
                  <a:pt x="1000" y="6812"/>
                  <a:pt x="1000" y="6812"/>
                  <a:pt x="1000" y="6812"/>
                </a:cubicBezTo>
                <a:cubicBezTo>
                  <a:pt x="969" y="6843"/>
                  <a:pt x="907" y="6843"/>
                  <a:pt x="875" y="6843"/>
                </a:cubicBezTo>
                <a:cubicBezTo>
                  <a:pt x="782" y="6843"/>
                  <a:pt x="688" y="6812"/>
                  <a:pt x="625" y="6718"/>
                </a:cubicBezTo>
                <a:cubicBezTo>
                  <a:pt x="532" y="6562"/>
                  <a:pt x="594" y="6406"/>
                  <a:pt x="719" y="6312"/>
                </a:cubicBezTo>
                <a:cubicBezTo>
                  <a:pt x="1969" y="5562"/>
                  <a:pt x="1969" y="5562"/>
                  <a:pt x="1969" y="5562"/>
                </a:cubicBezTo>
                <a:cubicBezTo>
                  <a:pt x="2844" y="4562"/>
                  <a:pt x="2844" y="4562"/>
                  <a:pt x="2844" y="4562"/>
                </a:cubicBezTo>
                <a:cubicBezTo>
                  <a:pt x="2563" y="3718"/>
                  <a:pt x="2563" y="3718"/>
                  <a:pt x="2563" y="3718"/>
                </a:cubicBezTo>
                <a:cubicBezTo>
                  <a:pt x="1782" y="2750"/>
                  <a:pt x="1782" y="2750"/>
                  <a:pt x="1782" y="2750"/>
                </a:cubicBezTo>
                <a:cubicBezTo>
                  <a:pt x="1750" y="2688"/>
                  <a:pt x="1719" y="2657"/>
                  <a:pt x="1719" y="2594"/>
                </a:cubicBezTo>
                <a:cubicBezTo>
                  <a:pt x="1719" y="1250"/>
                  <a:pt x="1719" y="1250"/>
                  <a:pt x="1719" y="1250"/>
                </a:cubicBezTo>
                <a:cubicBezTo>
                  <a:pt x="1532" y="1250"/>
                  <a:pt x="1375" y="1282"/>
                  <a:pt x="1250" y="1313"/>
                </a:cubicBezTo>
                <a:cubicBezTo>
                  <a:pt x="1407" y="2375"/>
                  <a:pt x="1407" y="2375"/>
                  <a:pt x="1407" y="2375"/>
                </a:cubicBezTo>
                <a:cubicBezTo>
                  <a:pt x="407" y="2563"/>
                  <a:pt x="407" y="2563"/>
                  <a:pt x="407" y="2563"/>
                </a:cubicBezTo>
                <a:cubicBezTo>
                  <a:pt x="0" y="188"/>
                  <a:pt x="0" y="188"/>
                  <a:pt x="0" y="188"/>
                </a:cubicBezTo>
                <a:cubicBezTo>
                  <a:pt x="1032" y="32"/>
                  <a:pt x="1032" y="32"/>
                  <a:pt x="1032" y="32"/>
                </a:cubicBezTo>
                <a:cubicBezTo>
                  <a:pt x="1188" y="1032"/>
                  <a:pt x="1188" y="1032"/>
                  <a:pt x="1188" y="1032"/>
                </a:cubicBezTo>
                <a:cubicBezTo>
                  <a:pt x="1375" y="1000"/>
                  <a:pt x="1594" y="969"/>
                  <a:pt x="1813" y="938"/>
                </a:cubicBezTo>
                <a:cubicBezTo>
                  <a:pt x="1875" y="907"/>
                  <a:pt x="1938" y="875"/>
                  <a:pt x="2000" y="875"/>
                </a:cubicBezTo>
                <a:cubicBezTo>
                  <a:pt x="2063" y="875"/>
                  <a:pt x="2094" y="907"/>
                  <a:pt x="2157" y="907"/>
                </a:cubicBezTo>
                <a:cubicBezTo>
                  <a:pt x="2532" y="907"/>
                  <a:pt x="2938" y="875"/>
                  <a:pt x="3437" y="875"/>
                </a:cubicBezTo>
                <a:cubicBezTo>
                  <a:pt x="3906" y="875"/>
                  <a:pt x="4343" y="907"/>
                  <a:pt x="4718" y="907"/>
                </a:cubicBezTo>
                <a:cubicBezTo>
                  <a:pt x="4749" y="907"/>
                  <a:pt x="4781" y="875"/>
                  <a:pt x="4843" y="875"/>
                </a:cubicBezTo>
                <a:cubicBezTo>
                  <a:pt x="4906" y="875"/>
                  <a:pt x="4968" y="907"/>
                  <a:pt x="5031" y="938"/>
                </a:cubicBezTo>
                <a:cubicBezTo>
                  <a:pt x="5281" y="969"/>
                  <a:pt x="5468" y="1000"/>
                  <a:pt x="5656" y="1000"/>
                </a:cubicBezTo>
                <a:cubicBezTo>
                  <a:pt x="5812" y="0"/>
                  <a:pt x="5812" y="0"/>
                  <a:pt x="5812" y="0"/>
                </a:cubicBezTo>
                <a:lnTo>
                  <a:pt x="6843" y="188"/>
                </a:lnTo>
                <a:close/>
                <a:moveTo>
                  <a:pt x="4562" y="1188"/>
                </a:moveTo>
                <a:lnTo>
                  <a:pt x="4562" y="1188"/>
                </a:lnTo>
                <a:cubicBezTo>
                  <a:pt x="4218" y="1188"/>
                  <a:pt x="3843" y="1157"/>
                  <a:pt x="3437" y="1157"/>
                </a:cubicBezTo>
                <a:cubicBezTo>
                  <a:pt x="3000" y="1157"/>
                  <a:pt x="2625" y="1188"/>
                  <a:pt x="2282" y="1188"/>
                </a:cubicBezTo>
                <a:cubicBezTo>
                  <a:pt x="2282" y="2469"/>
                  <a:pt x="2282" y="2469"/>
                  <a:pt x="2282" y="2469"/>
                </a:cubicBezTo>
                <a:cubicBezTo>
                  <a:pt x="3157" y="3157"/>
                  <a:pt x="3157" y="3157"/>
                  <a:pt x="3157" y="3157"/>
                </a:cubicBezTo>
                <a:cubicBezTo>
                  <a:pt x="3718" y="3157"/>
                  <a:pt x="3718" y="3157"/>
                  <a:pt x="3718" y="3157"/>
                </a:cubicBezTo>
                <a:cubicBezTo>
                  <a:pt x="4562" y="2469"/>
                  <a:pt x="4562" y="2469"/>
                  <a:pt x="4562" y="2469"/>
                </a:cubicBezTo>
                <a:lnTo>
                  <a:pt x="4562" y="1188"/>
                </a:lnTo>
                <a:close/>
                <a:moveTo>
                  <a:pt x="4562" y="1188"/>
                </a:moveTo>
                <a:lnTo>
                  <a:pt x="4562" y="1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sp>
        <p:nvSpPr>
          <p:cNvPr id="8197" name="Freeform 3"/>
          <p:cNvSpPr/>
          <p:nvPr/>
        </p:nvSpPr>
        <p:spPr bwMode="auto">
          <a:xfrm>
            <a:off x="8424863" y="2549525"/>
            <a:ext cx="598487" cy="460375"/>
          </a:xfrm>
          <a:custGeom>
            <a:avLst/>
            <a:gdLst>
              <a:gd name="T0" fmla="*/ 284075 w 6392"/>
              <a:gd name="T1" fmla="*/ 212033 h 4907"/>
              <a:gd name="T2" fmla="*/ 241754 w 6392"/>
              <a:gd name="T3" fmla="*/ 181729 h 4907"/>
              <a:gd name="T4" fmla="*/ 133049 w 6392"/>
              <a:gd name="T5" fmla="*/ 206029 h 4907"/>
              <a:gd name="T6" fmla="*/ 36329 w 6392"/>
              <a:gd name="T7" fmla="*/ 429977 h 4907"/>
              <a:gd name="T8" fmla="*/ 253926 w 6392"/>
              <a:gd name="T9" fmla="*/ 333155 h 4907"/>
              <a:gd name="T10" fmla="*/ 284075 w 6392"/>
              <a:gd name="T11" fmla="*/ 212033 h 4907"/>
              <a:gd name="T12" fmla="*/ 229770 w 6392"/>
              <a:gd name="T13" fmla="*/ 302851 h 4907"/>
              <a:gd name="T14" fmla="*/ 66571 w 6392"/>
              <a:gd name="T15" fmla="*/ 399767 h 4907"/>
              <a:gd name="T16" fmla="*/ 157206 w 6392"/>
              <a:gd name="T17" fmla="*/ 236239 h 4907"/>
              <a:gd name="T18" fmla="*/ 175464 w 6392"/>
              <a:gd name="T19" fmla="*/ 248436 h 4907"/>
              <a:gd name="T20" fmla="*/ 211605 w 6392"/>
              <a:gd name="T21" fmla="*/ 284650 h 4907"/>
              <a:gd name="T22" fmla="*/ 229770 w 6392"/>
              <a:gd name="T23" fmla="*/ 302851 h 4907"/>
              <a:gd name="T24" fmla="*/ 580229 w 6392"/>
              <a:gd name="T25" fmla="*/ 66612 h 4907"/>
              <a:gd name="T26" fmla="*/ 338475 w 6392"/>
              <a:gd name="T27" fmla="*/ 60608 h 4907"/>
              <a:gd name="T28" fmla="*/ 259919 w 6392"/>
              <a:gd name="T29" fmla="*/ 157524 h 4907"/>
              <a:gd name="T30" fmla="*/ 284075 w 6392"/>
              <a:gd name="T31" fmla="*/ 206029 h 4907"/>
              <a:gd name="T32" fmla="*/ 405046 w 6392"/>
              <a:gd name="T33" fmla="*/ 230234 h 4907"/>
              <a:gd name="T34" fmla="*/ 580229 w 6392"/>
              <a:gd name="T35" fmla="*/ 66612 h 4907"/>
              <a:gd name="T36" fmla="*/ 513939 w 6392"/>
              <a:gd name="T37" fmla="*/ 145327 h 4907"/>
              <a:gd name="T38" fmla="*/ 344654 w 6392"/>
              <a:gd name="T39" fmla="*/ 181729 h 4907"/>
              <a:gd name="T40" fmla="*/ 380796 w 6392"/>
              <a:gd name="T41" fmla="*/ 139323 h 4907"/>
              <a:gd name="T42" fmla="*/ 326490 w 6392"/>
              <a:gd name="T43" fmla="*/ 133318 h 4907"/>
              <a:gd name="T44" fmla="*/ 483509 w 6392"/>
              <a:gd name="T45" fmla="*/ 54603 h 4907"/>
              <a:gd name="T46" fmla="*/ 513939 w 6392"/>
              <a:gd name="T47" fmla="*/ 145327 h 4907"/>
              <a:gd name="T48" fmla="*/ 296341 w 6392"/>
              <a:gd name="T49" fmla="*/ 212033 h 4907"/>
              <a:gd name="T50" fmla="*/ 320498 w 6392"/>
              <a:gd name="T51" fmla="*/ 290655 h 4907"/>
              <a:gd name="T52" fmla="*/ 320498 w 6392"/>
              <a:gd name="T53" fmla="*/ 242243 h 4907"/>
              <a:gd name="T54" fmla="*/ 296341 w 6392"/>
              <a:gd name="T55" fmla="*/ 212033 h 4907"/>
              <a:gd name="T56" fmla="*/ 205613 w 6392"/>
              <a:gd name="T57" fmla="*/ 151519 h 4907"/>
              <a:gd name="T58" fmla="*/ 193441 w 6392"/>
              <a:gd name="T59" fmla="*/ 109113 h 4907"/>
              <a:gd name="T60" fmla="*/ 235762 w 6392"/>
              <a:gd name="T61" fmla="*/ 145327 h 4907"/>
              <a:gd name="T62" fmla="*/ 241754 w 6392"/>
              <a:gd name="T63" fmla="*/ 175725 h 4907"/>
              <a:gd name="T64" fmla="*/ 205613 w 6392"/>
              <a:gd name="T65" fmla="*/ 151519 h 4907"/>
              <a:gd name="T66" fmla="*/ 205613 w 6392"/>
              <a:gd name="T67" fmla="*/ 151519 h 49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92" h="4907">
                <a:moveTo>
                  <a:pt x="3034" y="2260"/>
                </a:moveTo>
                <a:lnTo>
                  <a:pt x="3034" y="2260"/>
                </a:lnTo>
                <a:cubicBezTo>
                  <a:pt x="2776" y="2196"/>
                  <a:pt x="2776" y="2196"/>
                  <a:pt x="2776" y="2196"/>
                </a:cubicBezTo>
                <a:cubicBezTo>
                  <a:pt x="2582" y="1937"/>
                  <a:pt x="2582" y="1937"/>
                  <a:pt x="2582" y="1937"/>
                </a:cubicBezTo>
                <a:cubicBezTo>
                  <a:pt x="2454" y="2001"/>
                  <a:pt x="2454" y="2001"/>
                  <a:pt x="2454" y="2001"/>
                </a:cubicBezTo>
                <a:cubicBezTo>
                  <a:pt x="2132" y="1873"/>
                  <a:pt x="1679" y="1937"/>
                  <a:pt x="1421" y="2196"/>
                </a:cubicBezTo>
                <a:cubicBezTo>
                  <a:pt x="388" y="3228"/>
                  <a:pt x="388" y="3228"/>
                  <a:pt x="388" y="3228"/>
                </a:cubicBezTo>
                <a:cubicBezTo>
                  <a:pt x="0" y="3615"/>
                  <a:pt x="0" y="4197"/>
                  <a:pt x="388" y="4583"/>
                </a:cubicBezTo>
                <a:cubicBezTo>
                  <a:pt x="775" y="4906"/>
                  <a:pt x="1357" y="4906"/>
                  <a:pt x="1743" y="4583"/>
                </a:cubicBezTo>
                <a:cubicBezTo>
                  <a:pt x="2712" y="3551"/>
                  <a:pt x="2712" y="3551"/>
                  <a:pt x="2712" y="3551"/>
                </a:cubicBezTo>
                <a:cubicBezTo>
                  <a:pt x="3034" y="3228"/>
                  <a:pt x="3099" y="2776"/>
                  <a:pt x="2906" y="2454"/>
                </a:cubicBezTo>
                <a:lnTo>
                  <a:pt x="3034" y="2260"/>
                </a:lnTo>
                <a:close/>
                <a:moveTo>
                  <a:pt x="2454" y="3228"/>
                </a:moveTo>
                <a:lnTo>
                  <a:pt x="2454" y="3228"/>
                </a:lnTo>
                <a:cubicBezTo>
                  <a:pt x="1421" y="4261"/>
                  <a:pt x="1421" y="4261"/>
                  <a:pt x="1421" y="4261"/>
                </a:cubicBezTo>
                <a:cubicBezTo>
                  <a:pt x="1227" y="4455"/>
                  <a:pt x="905" y="4455"/>
                  <a:pt x="711" y="4261"/>
                </a:cubicBezTo>
                <a:cubicBezTo>
                  <a:pt x="516" y="4067"/>
                  <a:pt x="516" y="3745"/>
                  <a:pt x="711" y="3551"/>
                </a:cubicBezTo>
                <a:cubicBezTo>
                  <a:pt x="1679" y="2518"/>
                  <a:pt x="1679" y="2518"/>
                  <a:pt x="1679" y="2518"/>
                </a:cubicBezTo>
                <a:cubicBezTo>
                  <a:pt x="1807" y="2390"/>
                  <a:pt x="2002" y="2324"/>
                  <a:pt x="2132" y="2390"/>
                </a:cubicBezTo>
                <a:cubicBezTo>
                  <a:pt x="1874" y="2648"/>
                  <a:pt x="1874" y="2648"/>
                  <a:pt x="1874" y="2648"/>
                </a:cubicBezTo>
                <a:cubicBezTo>
                  <a:pt x="1743" y="2776"/>
                  <a:pt x="1743" y="2970"/>
                  <a:pt x="1874" y="3034"/>
                </a:cubicBezTo>
                <a:cubicBezTo>
                  <a:pt x="1938" y="3164"/>
                  <a:pt x="2132" y="3164"/>
                  <a:pt x="2260" y="3034"/>
                </a:cubicBezTo>
                <a:cubicBezTo>
                  <a:pt x="2582" y="2776"/>
                  <a:pt x="2582" y="2776"/>
                  <a:pt x="2582" y="2776"/>
                </a:cubicBezTo>
                <a:cubicBezTo>
                  <a:pt x="2582" y="2906"/>
                  <a:pt x="2582" y="3098"/>
                  <a:pt x="2454" y="3228"/>
                </a:cubicBezTo>
                <a:close/>
                <a:moveTo>
                  <a:pt x="6197" y="710"/>
                </a:moveTo>
                <a:lnTo>
                  <a:pt x="6197" y="710"/>
                </a:lnTo>
                <a:cubicBezTo>
                  <a:pt x="6005" y="258"/>
                  <a:pt x="5489" y="0"/>
                  <a:pt x="4972" y="194"/>
                </a:cubicBezTo>
                <a:cubicBezTo>
                  <a:pt x="3615" y="646"/>
                  <a:pt x="3615" y="646"/>
                  <a:pt x="3615" y="646"/>
                </a:cubicBezTo>
                <a:cubicBezTo>
                  <a:pt x="3229" y="841"/>
                  <a:pt x="3034" y="1163"/>
                  <a:pt x="3034" y="1549"/>
                </a:cubicBezTo>
                <a:cubicBezTo>
                  <a:pt x="2776" y="1679"/>
                  <a:pt x="2776" y="1679"/>
                  <a:pt x="2776" y="1679"/>
                </a:cubicBezTo>
                <a:cubicBezTo>
                  <a:pt x="2840" y="2001"/>
                  <a:pt x="2840" y="2001"/>
                  <a:pt x="2840" y="2001"/>
                </a:cubicBezTo>
                <a:cubicBezTo>
                  <a:pt x="3034" y="2196"/>
                  <a:pt x="3034" y="2196"/>
                  <a:pt x="3034" y="2196"/>
                </a:cubicBezTo>
                <a:cubicBezTo>
                  <a:pt x="3229" y="2132"/>
                  <a:pt x="3229" y="2132"/>
                  <a:pt x="3229" y="2132"/>
                </a:cubicBezTo>
                <a:cubicBezTo>
                  <a:pt x="3487" y="2454"/>
                  <a:pt x="3939" y="2582"/>
                  <a:pt x="4326" y="2454"/>
                </a:cubicBezTo>
                <a:cubicBezTo>
                  <a:pt x="5681" y="1937"/>
                  <a:pt x="5681" y="1937"/>
                  <a:pt x="5681" y="1937"/>
                </a:cubicBezTo>
                <a:cubicBezTo>
                  <a:pt x="6133" y="1743"/>
                  <a:pt x="6391" y="1227"/>
                  <a:pt x="6197" y="710"/>
                </a:cubicBezTo>
                <a:close/>
                <a:moveTo>
                  <a:pt x="5489" y="1549"/>
                </a:moveTo>
                <a:lnTo>
                  <a:pt x="5489" y="1549"/>
                </a:lnTo>
                <a:cubicBezTo>
                  <a:pt x="4131" y="2065"/>
                  <a:pt x="4131" y="2065"/>
                  <a:pt x="4131" y="2065"/>
                </a:cubicBezTo>
                <a:cubicBezTo>
                  <a:pt x="4003" y="2132"/>
                  <a:pt x="3809" y="2065"/>
                  <a:pt x="3681" y="1937"/>
                </a:cubicBezTo>
                <a:cubicBezTo>
                  <a:pt x="3939" y="1873"/>
                  <a:pt x="3939" y="1873"/>
                  <a:pt x="3939" y="1873"/>
                </a:cubicBezTo>
                <a:cubicBezTo>
                  <a:pt x="4067" y="1807"/>
                  <a:pt x="4131" y="1679"/>
                  <a:pt x="4067" y="1485"/>
                </a:cubicBezTo>
                <a:cubicBezTo>
                  <a:pt x="4003" y="1357"/>
                  <a:pt x="3873" y="1291"/>
                  <a:pt x="3681" y="1291"/>
                </a:cubicBezTo>
                <a:cubicBezTo>
                  <a:pt x="3487" y="1421"/>
                  <a:pt x="3487" y="1421"/>
                  <a:pt x="3487" y="1421"/>
                </a:cubicBezTo>
                <a:cubicBezTo>
                  <a:pt x="3551" y="1227"/>
                  <a:pt x="3615" y="1163"/>
                  <a:pt x="3809" y="1099"/>
                </a:cubicBezTo>
                <a:cubicBezTo>
                  <a:pt x="5164" y="582"/>
                  <a:pt x="5164" y="582"/>
                  <a:pt x="5164" y="582"/>
                </a:cubicBezTo>
                <a:cubicBezTo>
                  <a:pt x="5422" y="452"/>
                  <a:pt x="5681" y="646"/>
                  <a:pt x="5811" y="905"/>
                </a:cubicBezTo>
                <a:cubicBezTo>
                  <a:pt x="5875" y="1163"/>
                  <a:pt x="5747" y="1421"/>
                  <a:pt x="5489" y="1549"/>
                </a:cubicBezTo>
                <a:close/>
                <a:moveTo>
                  <a:pt x="3165" y="2260"/>
                </a:moveTo>
                <a:lnTo>
                  <a:pt x="3165" y="2260"/>
                </a:lnTo>
                <a:cubicBezTo>
                  <a:pt x="3551" y="2518"/>
                  <a:pt x="3551" y="2518"/>
                  <a:pt x="3551" y="2518"/>
                </a:cubicBezTo>
                <a:cubicBezTo>
                  <a:pt x="3423" y="3098"/>
                  <a:pt x="3423" y="3098"/>
                  <a:pt x="3423" y="3098"/>
                </a:cubicBezTo>
                <a:cubicBezTo>
                  <a:pt x="3293" y="3098"/>
                  <a:pt x="3293" y="3098"/>
                  <a:pt x="3293" y="3098"/>
                </a:cubicBezTo>
                <a:cubicBezTo>
                  <a:pt x="3423" y="2582"/>
                  <a:pt x="3423" y="2582"/>
                  <a:pt x="3423" y="2582"/>
                </a:cubicBezTo>
                <a:cubicBezTo>
                  <a:pt x="3034" y="2324"/>
                  <a:pt x="3034" y="2324"/>
                  <a:pt x="3034" y="2324"/>
                </a:cubicBezTo>
                <a:lnTo>
                  <a:pt x="3165" y="2260"/>
                </a:lnTo>
                <a:close/>
                <a:moveTo>
                  <a:pt x="2196" y="1615"/>
                </a:moveTo>
                <a:lnTo>
                  <a:pt x="2196" y="1615"/>
                </a:lnTo>
                <a:cubicBezTo>
                  <a:pt x="1938" y="1163"/>
                  <a:pt x="1938" y="1163"/>
                  <a:pt x="1938" y="1163"/>
                </a:cubicBezTo>
                <a:cubicBezTo>
                  <a:pt x="2066" y="1163"/>
                  <a:pt x="2066" y="1163"/>
                  <a:pt x="2066" y="1163"/>
                </a:cubicBezTo>
                <a:cubicBezTo>
                  <a:pt x="2260" y="1549"/>
                  <a:pt x="2260" y="1549"/>
                  <a:pt x="2260" y="1549"/>
                </a:cubicBezTo>
                <a:cubicBezTo>
                  <a:pt x="2518" y="1549"/>
                  <a:pt x="2518" y="1549"/>
                  <a:pt x="2518" y="1549"/>
                </a:cubicBezTo>
                <a:cubicBezTo>
                  <a:pt x="2648" y="1807"/>
                  <a:pt x="2648" y="1807"/>
                  <a:pt x="2648" y="1807"/>
                </a:cubicBezTo>
                <a:cubicBezTo>
                  <a:pt x="2582" y="1873"/>
                  <a:pt x="2582" y="1873"/>
                  <a:pt x="2582" y="1873"/>
                </a:cubicBezTo>
                <a:cubicBezTo>
                  <a:pt x="2454" y="1679"/>
                  <a:pt x="2454" y="1679"/>
                  <a:pt x="2454" y="1679"/>
                </a:cubicBezTo>
                <a:lnTo>
                  <a:pt x="2196" y="1615"/>
                </a:lnTo>
                <a:close/>
                <a:moveTo>
                  <a:pt x="2196" y="1615"/>
                </a:moveTo>
                <a:lnTo>
                  <a:pt x="2196" y="16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sp>
        <p:nvSpPr>
          <p:cNvPr id="8198" name="Freeform 4"/>
          <p:cNvSpPr/>
          <p:nvPr/>
        </p:nvSpPr>
        <p:spPr bwMode="auto">
          <a:xfrm>
            <a:off x="8437563" y="4264025"/>
            <a:ext cx="585787" cy="585788"/>
          </a:xfrm>
          <a:custGeom>
            <a:avLst/>
            <a:gdLst>
              <a:gd name="T0" fmla="*/ 536106 w 2594"/>
              <a:gd name="T1" fmla="*/ 0 h 2594"/>
              <a:gd name="T2" fmla="*/ 536106 w 2594"/>
              <a:gd name="T3" fmla="*/ 0 h 2594"/>
              <a:gd name="T4" fmla="*/ 49455 w 2594"/>
              <a:gd name="T5" fmla="*/ 0 h 2594"/>
              <a:gd name="T6" fmla="*/ 0 w 2594"/>
              <a:gd name="T7" fmla="*/ 49456 h 2594"/>
              <a:gd name="T8" fmla="*/ 0 w 2594"/>
              <a:gd name="T9" fmla="*/ 536107 h 2594"/>
              <a:gd name="T10" fmla="*/ 49455 w 2594"/>
              <a:gd name="T11" fmla="*/ 585562 h 2594"/>
              <a:gd name="T12" fmla="*/ 536106 w 2594"/>
              <a:gd name="T13" fmla="*/ 585562 h 2594"/>
              <a:gd name="T14" fmla="*/ 585561 w 2594"/>
              <a:gd name="T15" fmla="*/ 536107 h 2594"/>
              <a:gd name="T16" fmla="*/ 585561 w 2594"/>
              <a:gd name="T17" fmla="*/ 49456 h 2594"/>
              <a:gd name="T18" fmla="*/ 536106 w 2594"/>
              <a:gd name="T19" fmla="*/ 0 h 2594"/>
              <a:gd name="T20" fmla="*/ 507878 w 2594"/>
              <a:gd name="T21" fmla="*/ 56456 h 2594"/>
              <a:gd name="T22" fmla="*/ 507878 w 2594"/>
              <a:gd name="T23" fmla="*/ 56456 h 2594"/>
              <a:gd name="T24" fmla="*/ 529105 w 2594"/>
              <a:gd name="T25" fmla="*/ 70683 h 2594"/>
              <a:gd name="T26" fmla="*/ 507878 w 2594"/>
              <a:gd name="T27" fmla="*/ 91910 h 2594"/>
              <a:gd name="T28" fmla="*/ 486876 w 2594"/>
              <a:gd name="T29" fmla="*/ 70683 h 2594"/>
              <a:gd name="T30" fmla="*/ 507878 w 2594"/>
              <a:gd name="T31" fmla="*/ 56456 h 2594"/>
              <a:gd name="T32" fmla="*/ 437421 w 2594"/>
              <a:gd name="T33" fmla="*/ 56456 h 2594"/>
              <a:gd name="T34" fmla="*/ 437421 w 2594"/>
              <a:gd name="T35" fmla="*/ 56456 h 2594"/>
              <a:gd name="T36" fmla="*/ 458648 w 2594"/>
              <a:gd name="T37" fmla="*/ 70683 h 2594"/>
              <a:gd name="T38" fmla="*/ 437421 w 2594"/>
              <a:gd name="T39" fmla="*/ 91910 h 2594"/>
              <a:gd name="T40" fmla="*/ 416193 w 2594"/>
              <a:gd name="T41" fmla="*/ 70683 h 2594"/>
              <a:gd name="T42" fmla="*/ 437421 w 2594"/>
              <a:gd name="T43" fmla="*/ 56456 h 2594"/>
              <a:gd name="T44" fmla="*/ 529105 w 2594"/>
              <a:gd name="T45" fmla="*/ 529106 h 2594"/>
              <a:gd name="T46" fmla="*/ 529105 w 2594"/>
              <a:gd name="T47" fmla="*/ 529106 h 2594"/>
              <a:gd name="T48" fmla="*/ 56456 w 2594"/>
              <a:gd name="T49" fmla="*/ 529106 h 2594"/>
              <a:gd name="T50" fmla="*/ 56456 w 2594"/>
              <a:gd name="T51" fmla="*/ 141140 h 2594"/>
              <a:gd name="T52" fmla="*/ 529105 w 2594"/>
              <a:gd name="T53" fmla="*/ 141140 h 2594"/>
              <a:gd name="T54" fmla="*/ 529105 w 2594"/>
              <a:gd name="T55" fmla="*/ 529106 h 2594"/>
              <a:gd name="T56" fmla="*/ 134139 w 2594"/>
              <a:gd name="T57" fmla="*/ 472650 h 2594"/>
              <a:gd name="T58" fmla="*/ 134139 w 2594"/>
              <a:gd name="T59" fmla="*/ 472650 h 2594"/>
              <a:gd name="T60" fmla="*/ 451422 w 2594"/>
              <a:gd name="T61" fmla="*/ 472650 h 2594"/>
              <a:gd name="T62" fmla="*/ 458648 w 2594"/>
              <a:gd name="T63" fmla="*/ 465650 h 2594"/>
              <a:gd name="T64" fmla="*/ 458648 w 2594"/>
              <a:gd name="T65" fmla="*/ 458649 h 2594"/>
              <a:gd name="T66" fmla="*/ 303281 w 2594"/>
              <a:gd name="T67" fmla="*/ 190596 h 2594"/>
              <a:gd name="T68" fmla="*/ 296281 w 2594"/>
              <a:gd name="T69" fmla="*/ 183595 h 2594"/>
              <a:gd name="T70" fmla="*/ 282280 w 2594"/>
              <a:gd name="T71" fmla="*/ 190596 h 2594"/>
              <a:gd name="T72" fmla="*/ 127139 w 2594"/>
              <a:gd name="T73" fmla="*/ 458649 h 2594"/>
              <a:gd name="T74" fmla="*/ 127139 w 2594"/>
              <a:gd name="T75" fmla="*/ 472650 h 2594"/>
              <a:gd name="T76" fmla="*/ 134139 w 2594"/>
              <a:gd name="T77" fmla="*/ 472650 h 2594"/>
              <a:gd name="T78" fmla="*/ 310282 w 2594"/>
              <a:gd name="T79" fmla="*/ 437421 h 2594"/>
              <a:gd name="T80" fmla="*/ 310282 w 2594"/>
              <a:gd name="T81" fmla="*/ 437421 h 2594"/>
              <a:gd name="T82" fmla="*/ 303281 w 2594"/>
              <a:gd name="T83" fmla="*/ 444422 h 2594"/>
              <a:gd name="T84" fmla="*/ 282280 w 2594"/>
              <a:gd name="T85" fmla="*/ 444422 h 2594"/>
              <a:gd name="T86" fmla="*/ 275279 w 2594"/>
              <a:gd name="T87" fmla="*/ 437421 h 2594"/>
              <a:gd name="T88" fmla="*/ 275279 w 2594"/>
              <a:gd name="T89" fmla="*/ 416194 h 2594"/>
              <a:gd name="T90" fmla="*/ 282280 w 2594"/>
              <a:gd name="T91" fmla="*/ 409193 h 2594"/>
              <a:gd name="T92" fmla="*/ 303281 w 2594"/>
              <a:gd name="T93" fmla="*/ 409193 h 2594"/>
              <a:gd name="T94" fmla="*/ 310282 w 2594"/>
              <a:gd name="T95" fmla="*/ 416194 h 2594"/>
              <a:gd name="T96" fmla="*/ 310282 w 2594"/>
              <a:gd name="T97" fmla="*/ 437421 h 2594"/>
              <a:gd name="T98" fmla="*/ 275279 w 2594"/>
              <a:gd name="T99" fmla="*/ 254052 h 2594"/>
              <a:gd name="T100" fmla="*/ 275279 w 2594"/>
              <a:gd name="T101" fmla="*/ 254052 h 2594"/>
              <a:gd name="T102" fmla="*/ 310282 w 2594"/>
              <a:gd name="T103" fmla="*/ 254052 h 2594"/>
              <a:gd name="T104" fmla="*/ 317508 w 2594"/>
              <a:gd name="T105" fmla="*/ 261279 h 2594"/>
              <a:gd name="T106" fmla="*/ 310282 w 2594"/>
              <a:gd name="T107" fmla="*/ 387966 h 2594"/>
              <a:gd name="T108" fmla="*/ 303281 w 2594"/>
              <a:gd name="T109" fmla="*/ 394967 h 2594"/>
              <a:gd name="T110" fmla="*/ 282280 w 2594"/>
              <a:gd name="T111" fmla="*/ 394967 h 2594"/>
              <a:gd name="T112" fmla="*/ 275279 w 2594"/>
              <a:gd name="T113" fmla="*/ 387966 h 2594"/>
              <a:gd name="T114" fmla="*/ 275279 w 2594"/>
              <a:gd name="T115" fmla="*/ 261279 h 2594"/>
              <a:gd name="T116" fmla="*/ 275279 w 2594"/>
              <a:gd name="T117" fmla="*/ 254052 h 2594"/>
              <a:gd name="T118" fmla="*/ 275279 w 2594"/>
              <a:gd name="T119" fmla="*/ 254052 h 2594"/>
              <a:gd name="T120" fmla="*/ 275279 w 2594"/>
              <a:gd name="T121" fmla="*/ 254052 h 25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594" h="2594">
                <a:moveTo>
                  <a:pt x="2374" y="0"/>
                </a:moveTo>
                <a:lnTo>
                  <a:pt x="2374" y="0"/>
                </a:lnTo>
                <a:cubicBezTo>
                  <a:pt x="219" y="0"/>
                  <a:pt x="219" y="0"/>
                  <a:pt x="219" y="0"/>
                </a:cubicBezTo>
                <a:cubicBezTo>
                  <a:pt x="94" y="0"/>
                  <a:pt x="0" y="94"/>
                  <a:pt x="0" y="219"/>
                </a:cubicBezTo>
                <a:cubicBezTo>
                  <a:pt x="0" y="2374"/>
                  <a:pt x="0" y="2374"/>
                  <a:pt x="0" y="2374"/>
                </a:cubicBezTo>
                <a:cubicBezTo>
                  <a:pt x="0" y="2499"/>
                  <a:pt x="94" y="2593"/>
                  <a:pt x="219" y="2593"/>
                </a:cubicBezTo>
                <a:cubicBezTo>
                  <a:pt x="2374" y="2593"/>
                  <a:pt x="2374" y="2593"/>
                  <a:pt x="2374" y="2593"/>
                </a:cubicBezTo>
                <a:cubicBezTo>
                  <a:pt x="2499" y="2593"/>
                  <a:pt x="2593" y="2499"/>
                  <a:pt x="2593" y="2374"/>
                </a:cubicBezTo>
                <a:cubicBezTo>
                  <a:pt x="2593" y="219"/>
                  <a:pt x="2593" y="219"/>
                  <a:pt x="2593" y="219"/>
                </a:cubicBezTo>
                <a:cubicBezTo>
                  <a:pt x="2593" y="94"/>
                  <a:pt x="2499" y="0"/>
                  <a:pt x="2374" y="0"/>
                </a:cubicBezTo>
                <a:close/>
                <a:moveTo>
                  <a:pt x="2249" y="250"/>
                </a:moveTo>
                <a:lnTo>
                  <a:pt x="2249" y="250"/>
                </a:lnTo>
                <a:cubicBezTo>
                  <a:pt x="2312" y="250"/>
                  <a:pt x="2343" y="282"/>
                  <a:pt x="2343" y="313"/>
                </a:cubicBezTo>
                <a:cubicBezTo>
                  <a:pt x="2343" y="375"/>
                  <a:pt x="2312" y="407"/>
                  <a:pt x="2249" y="407"/>
                </a:cubicBezTo>
                <a:cubicBezTo>
                  <a:pt x="2187" y="407"/>
                  <a:pt x="2156" y="375"/>
                  <a:pt x="2156" y="313"/>
                </a:cubicBezTo>
                <a:cubicBezTo>
                  <a:pt x="2156" y="282"/>
                  <a:pt x="2187" y="250"/>
                  <a:pt x="2249" y="250"/>
                </a:cubicBezTo>
                <a:close/>
                <a:moveTo>
                  <a:pt x="1937" y="250"/>
                </a:moveTo>
                <a:lnTo>
                  <a:pt x="1937" y="250"/>
                </a:lnTo>
                <a:cubicBezTo>
                  <a:pt x="1999" y="250"/>
                  <a:pt x="2031" y="282"/>
                  <a:pt x="2031" y="313"/>
                </a:cubicBezTo>
                <a:cubicBezTo>
                  <a:pt x="2031" y="375"/>
                  <a:pt x="1999" y="407"/>
                  <a:pt x="1937" y="407"/>
                </a:cubicBezTo>
                <a:cubicBezTo>
                  <a:pt x="1906" y="407"/>
                  <a:pt x="1843" y="375"/>
                  <a:pt x="1843" y="313"/>
                </a:cubicBezTo>
                <a:cubicBezTo>
                  <a:pt x="1843" y="282"/>
                  <a:pt x="1906" y="250"/>
                  <a:pt x="1937" y="250"/>
                </a:cubicBezTo>
                <a:close/>
                <a:moveTo>
                  <a:pt x="2343" y="2343"/>
                </a:moveTo>
                <a:lnTo>
                  <a:pt x="2343" y="2343"/>
                </a:lnTo>
                <a:cubicBezTo>
                  <a:pt x="250" y="2343"/>
                  <a:pt x="250" y="2343"/>
                  <a:pt x="250" y="2343"/>
                </a:cubicBezTo>
                <a:cubicBezTo>
                  <a:pt x="250" y="625"/>
                  <a:pt x="250" y="625"/>
                  <a:pt x="250" y="625"/>
                </a:cubicBezTo>
                <a:cubicBezTo>
                  <a:pt x="2343" y="625"/>
                  <a:pt x="2343" y="625"/>
                  <a:pt x="2343" y="625"/>
                </a:cubicBezTo>
                <a:lnTo>
                  <a:pt x="2343" y="2343"/>
                </a:lnTo>
                <a:close/>
                <a:moveTo>
                  <a:pt x="594" y="2093"/>
                </a:moveTo>
                <a:lnTo>
                  <a:pt x="594" y="2093"/>
                </a:lnTo>
                <a:cubicBezTo>
                  <a:pt x="1999" y="2093"/>
                  <a:pt x="1999" y="2093"/>
                  <a:pt x="1999" y="2093"/>
                </a:cubicBezTo>
                <a:cubicBezTo>
                  <a:pt x="2031" y="2093"/>
                  <a:pt x="2031" y="2093"/>
                  <a:pt x="2031" y="2062"/>
                </a:cubicBezTo>
                <a:lnTo>
                  <a:pt x="2031" y="2031"/>
                </a:lnTo>
                <a:cubicBezTo>
                  <a:pt x="1343" y="844"/>
                  <a:pt x="1343" y="844"/>
                  <a:pt x="1343" y="844"/>
                </a:cubicBezTo>
                <a:cubicBezTo>
                  <a:pt x="1343" y="813"/>
                  <a:pt x="1312" y="813"/>
                  <a:pt x="1312" y="813"/>
                </a:cubicBezTo>
                <a:cubicBezTo>
                  <a:pt x="1281" y="813"/>
                  <a:pt x="1281" y="813"/>
                  <a:pt x="1250" y="844"/>
                </a:cubicBezTo>
                <a:cubicBezTo>
                  <a:pt x="563" y="2031"/>
                  <a:pt x="563" y="2031"/>
                  <a:pt x="563" y="2031"/>
                </a:cubicBezTo>
                <a:cubicBezTo>
                  <a:pt x="563" y="2062"/>
                  <a:pt x="563" y="2062"/>
                  <a:pt x="563" y="2093"/>
                </a:cubicBezTo>
                <a:lnTo>
                  <a:pt x="594" y="2093"/>
                </a:lnTo>
                <a:close/>
                <a:moveTo>
                  <a:pt x="1374" y="1937"/>
                </a:moveTo>
                <a:lnTo>
                  <a:pt x="1374" y="1937"/>
                </a:lnTo>
                <a:cubicBezTo>
                  <a:pt x="1374" y="1968"/>
                  <a:pt x="1374" y="1968"/>
                  <a:pt x="1343" y="1968"/>
                </a:cubicBezTo>
                <a:cubicBezTo>
                  <a:pt x="1250" y="1968"/>
                  <a:pt x="1250" y="1968"/>
                  <a:pt x="1250" y="1968"/>
                </a:cubicBezTo>
                <a:cubicBezTo>
                  <a:pt x="1219" y="1968"/>
                  <a:pt x="1219" y="1968"/>
                  <a:pt x="1219" y="1937"/>
                </a:cubicBezTo>
                <a:cubicBezTo>
                  <a:pt x="1219" y="1843"/>
                  <a:pt x="1219" y="1843"/>
                  <a:pt x="1219" y="1843"/>
                </a:cubicBezTo>
                <a:cubicBezTo>
                  <a:pt x="1219" y="1812"/>
                  <a:pt x="1219" y="1812"/>
                  <a:pt x="1250" y="1812"/>
                </a:cubicBezTo>
                <a:cubicBezTo>
                  <a:pt x="1343" y="1812"/>
                  <a:pt x="1343" y="1812"/>
                  <a:pt x="1343" y="1812"/>
                </a:cubicBezTo>
                <a:cubicBezTo>
                  <a:pt x="1374" y="1812"/>
                  <a:pt x="1374" y="1812"/>
                  <a:pt x="1374" y="1843"/>
                </a:cubicBezTo>
                <a:lnTo>
                  <a:pt x="1374" y="1937"/>
                </a:lnTo>
                <a:close/>
                <a:moveTo>
                  <a:pt x="1219" y="1125"/>
                </a:moveTo>
                <a:lnTo>
                  <a:pt x="1219" y="1125"/>
                </a:lnTo>
                <a:cubicBezTo>
                  <a:pt x="1374" y="1125"/>
                  <a:pt x="1374" y="1125"/>
                  <a:pt x="1374" y="1125"/>
                </a:cubicBezTo>
                <a:lnTo>
                  <a:pt x="1406" y="1157"/>
                </a:lnTo>
                <a:cubicBezTo>
                  <a:pt x="1374" y="1718"/>
                  <a:pt x="1374" y="1718"/>
                  <a:pt x="1374" y="1718"/>
                </a:cubicBezTo>
                <a:cubicBezTo>
                  <a:pt x="1374" y="1749"/>
                  <a:pt x="1374" y="1749"/>
                  <a:pt x="1343" y="1749"/>
                </a:cubicBezTo>
                <a:cubicBezTo>
                  <a:pt x="1250" y="1749"/>
                  <a:pt x="1250" y="1749"/>
                  <a:pt x="1250" y="1749"/>
                </a:cubicBezTo>
                <a:cubicBezTo>
                  <a:pt x="1219" y="1749"/>
                  <a:pt x="1219" y="1749"/>
                  <a:pt x="1219" y="1718"/>
                </a:cubicBezTo>
                <a:cubicBezTo>
                  <a:pt x="1219" y="1157"/>
                  <a:pt x="1219" y="1157"/>
                  <a:pt x="1219" y="1157"/>
                </a:cubicBezTo>
                <a:lnTo>
                  <a:pt x="1219" y="1125"/>
                </a:lnTo>
                <a:close/>
                <a:moveTo>
                  <a:pt x="1219" y="1125"/>
                </a:moveTo>
                <a:lnTo>
                  <a:pt x="1219" y="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sp>
        <p:nvSpPr>
          <p:cNvPr id="8199" name="Freeform 3"/>
          <p:cNvSpPr/>
          <p:nvPr/>
        </p:nvSpPr>
        <p:spPr bwMode="auto">
          <a:xfrm rot="-7621736">
            <a:off x="4079875" y="3065463"/>
            <a:ext cx="2085975" cy="2117725"/>
          </a:xfrm>
          <a:custGeom>
            <a:avLst/>
            <a:gdLst>
              <a:gd name="T0" fmla="*/ 695390 w 10688"/>
              <a:gd name="T1" fmla="*/ 1379138 h 10844"/>
              <a:gd name="T2" fmla="*/ 695390 w 10688"/>
              <a:gd name="T3" fmla="*/ 1379138 h 10844"/>
              <a:gd name="T4" fmla="*/ 890560 w 10688"/>
              <a:gd name="T5" fmla="*/ 2099172 h 10844"/>
              <a:gd name="T6" fmla="*/ 1549063 w 10688"/>
              <a:gd name="T7" fmla="*/ 1916186 h 10844"/>
              <a:gd name="T8" fmla="*/ 1768629 w 10688"/>
              <a:gd name="T9" fmla="*/ 543297 h 10844"/>
              <a:gd name="T10" fmla="*/ 396585 w 10688"/>
              <a:gd name="T11" fmla="*/ 317542 h 10844"/>
              <a:gd name="T12" fmla="*/ 0 w 10688"/>
              <a:gd name="T13" fmla="*/ 958288 h 10844"/>
              <a:gd name="T14" fmla="*/ 695390 w 10688"/>
              <a:gd name="T15" fmla="*/ 1379138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sp>
        <p:nvSpPr>
          <p:cNvPr id="8200" name="Freeform 3"/>
          <p:cNvSpPr/>
          <p:nvPr/>
        </p:nvSpPr>
        <p:spPr bwMode="auto">
          <a:xfrm rot="-2202532">
            <a:off x="4575175" y="1579563"/>
            <a:ext cx="2087563" cy="2117725"/>
          </a:xfrm>
          <a:custGeom>
            <a:avLst/>
            <a:gdLst>
              <a:gd name="T0" fmla="*/ 695919 w 10688"/>
              <a:gd name="T1" fmla="*/ 1379138 h 10844"/>
              <a:gd name="T2" fmla="*/ 695919 w 10688"/>
              <a:gd name="T3" fmla="*/ 1379138 h 10844"/>
              <a:gd name="T4" fmla="*/ 891238 w 10688"/>
              <a:gd name="T5" fmla="*/ 2099172 h 10844"/>
              <a:gd name="T6" fmla="*/ 1550242 w 10688"/>
              <a:gd name="T7" fmla="*/ 1916186 h 10844"/>
              <a:gd name="T8" fmla="*/ 1769975 w 10688"/>
              <a:gd name="T9" fmla="*/ 543297 h 10844"/>
              <a:gd name="T10" fmla="*/ 396887 w 10688"/>
              <a:gd name="T11" fmla="*/ 317542 h 10844"/>
              <a:gd name="T12" fmla="*/ 0 w 10688"/>
              <a:gd name="T13" fmla="*/ 958288 h 10844"/>
              <a:gd name="T14" fmla="*/ 695919 w 10688"/>
              <a:gd name="T15" fmla="*/ 1379138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sp>
        <p:nvSpPr>
          <p:cNvPr id="8201" name="Freeform 3"/>
          <p:cNvSpPr/>
          <p:nvPr/>
        </p:nvSpPr>
        <p:spPr bwMode="auto">
          <a:xfrm rot="3202081">
            <a:off x="6049169" y="2074069"/>
            <a:ext cx="2085975" cy="2116137"/>
          </a:xfrm>
          <a:custGeom>
            <a:avLst/>
            <a:gdLst>
              <a:gd name="T0" fmla="*/ 695390 w 10688"/>
              <a:gd name="T1" fmla="*/ 1378104 h 10844"/>
              <a:gd name="T2" fmla="*/ 695390 w 10688"/>
              <a:gd name="T3" fmla="*/ 1378104 h 10844"/>
              <a:gd name="T4" fmla="*/ 890560 w 10688"/>
              <a:gd name="T5" fmla="*/ 2097598 h 10844"/>
              <a:gd name="T6" fmla="*/ 1549063 w 10688"/>
              <a:gd name="T7" fmla="*/ 1914749 h 10844"/>
              <a:gd name="T8" fmla="*/ 1768629 w 10688"/>
              <a:gd name="T9" fmla="*/ 542889 h 10844"/>
              <a:gd name="T10" fmla="*/ 396585 w 10688"/>
              <a:gd name="T11" fmla="*/ 317303 h 10844"/>
              <a:gd name="T12" fmla="*/ 0 w 10688"/>
              <a:gd name="T13" fmla="*/ 957570 h 10844"/>
              <a:gd name="T14" fmla="*/ 695390 w 10688"/>
              <a:gd name="T15" fmla="*/ 1378104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8202" name="Freeform 3"/>
          <p:cNvSpPr/>
          <p:nvPr/>
        </p:nvSpPr>
        <p:spPr bwMode="auto">
          <a:xfrm rot="8579122">
            <a:off x="5551488" y="3548063"/>
            <a:ext cx="2087562" cy="2117725"/>
          </a:xfrm>
          <a:custGeom>
            <a:avLst/>
            <a:gdLst>
              <a:gd name="T0" fmla="*/ 695919 w 10688"/>
              <a:gd name="T1" fmla="*/ 1379138 h 10844"/>
              <a:gd name="T2" fmla="*/ 695919 w 10688"/>
              <a:gd name="T3" fmla="*/ 1379138 h 10844"/>
              <a:gd name="T4" fmla="*/ 891237 w 10688"/>
              <a:gd name="T5" fmla="*/ 2099172 h 10844"/>
              <a:gd name="T6" fmla="*/ 1550241 w 10688"/>
              <a:gd name="T7" fmla="*/ 1916186 h 10844"/>
              <a:gd name="T8" fmla="*/ 1769974 w 10688"/>
              <a:gd name="T9" fmla="*/ 543297 h 10844"/>
              <a:gd name="T10" fmla="*/ 396887 w 10688"/>
              <a:gd name="T11" fmla="*/ 317542 h 10844"/>
              <a:gd name="T12" fmla="*/ 0 w 10688"/>
              <a:gd name="T13" fmla="*/ 958288 h 10844"/>
              <a:gd name="T14" fmla="*/ 695919 w 10688"/>
              <a:gd name="T15" fmla="*/ 1379138 h 10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8203" name="TextBox 22"/>
          <p:cNvSpPr txBox="1">
            <a:spLocks noChangeArrowheads="1"/>
          </p:cNvSpPr>
          <p:nvPr/>
        </p:nvSpPr>
        <p:spPr bwMode="auto">
          <a:xfrm>
            <a:off x="4916488" y="2070100"/>
            <a:ext cx="13192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84" tIns="60941" rIns="121884" bIns="60941">
            <a:spAutoFit/>
          </a:bodyPr>
          <a:lstStyle>
            <a:lvl1pPr defTabSz="5429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5429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ru-RU" altLang="en-US" sz="5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TextBox 24"/>
          <p:cNvSpPr txBox="1">
            <a:spLocks noChangeArrowheads="1"/>
          </p:cNvSpPr>
          <p:nvPr/>
        </p:nvSpPr>
        <p:spPr bwMode="auto">
          <a:xfrm>
            <a:off x="5918200" y="4330700"/>
            <a:ext cx="1319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84" tIns="60941" rIns="121884" bIns="60941">
            <a:spAutoFit/>
          </a:bodyPr>
          <a:lstStyle>
            <a:lvl1pPr defTabSz="5429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5429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ru-RU" altLang="en-US" sz="5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5" name="TextBox 25"/>
          <p:cNvSpPr txBox="1">
            <a:spLocks noChangeArrowheads="1"/>
          </p:cNvSpPr>
          <p:nvPr/>
        </p:nvSpPr>
        <p:spPr bwMode="auto">
          <a:xfrm>
            <a:off x="6553200" y="2733675"/>
            <a:ext cx="1319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84" tIns="60941" rIns="121884" bIns="60941">
            <a:spAutoFit/>
          </a:bodyPr>
          <a:lstStyle>
            <a:lvl1pPr defTabSz="5429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5429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endParaRPr lang="ru-RU" altLang="en-US" sz="5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6" name="TextBox 33"/>
          <p:cNvSpPr txBox="1">
            <a:spLocks noChangeArrowheads="1"/>
          </p:cNvSpPr>
          <p:nvPr/>
        </p:nvSpPr>
        <p:spPr bwMode="auto">
          <a:xfrm>
            <a:off x="4429125" y="3679825"/>
            <a:ext cx="1319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84" tIns="60941" rIns="121884" bIns="60941">
            <a:spAutoFit/>
          </a:bodyPr>
          <a:lstStyle>
            <a:lvl1pPr defTabSz="5429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429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5429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5429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endParaRPr lang="ru-RU" altLang="en-US" sz="5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7" name="Freeform 1"/>
          <p:cNvSpPr/>
          <p:nvPr/>
        </p:nvSpPr>
        <p:spPr bwMode="auto">
          <a:xfrm>
            <a:off x="947738" y="4259263"/>
            <a:ext cx="601662" cy="601662"/>
          </a:xfrm>
          <a:custGeom>
            <a:avLst/>
            <a:gdLst>
              <a:gd name="T0" fmla="*/ 586594 w 5031"/>
              <a:gd name="T1" fmla="*/ 0 h 5031"/>
              <a:gd name="T2" fmla="*/ 586594 w 5031"/>
              <a:gd name="T3" fmla="*/ 0 h 5031"/>
              <a:gd name="T4" fmla="*/ 14949 w 5031"/>
              <a:gd name="T5" fmla="*/ 0 h 5031"/>
              <a:gd name="T6" fmla="*/ 0 w 5031"/>
              <a:gd name="T7" fmla="*/ 14949 h 5031"/>
              <a:gd name="T8" fmla="*/ 0 w 5031"/>
              <a:gd name="T9" fmla="*/ 586594 h 5031"/>
              <a:gd name="T10" fmla="*/ 14949 w 5031"/>
              <a:gd name="T11" fmla="*/ 601542 h 5031"/>
              <a:gd name="T12" fmla="*/ 586594 w 5031"/>
              <a:gd name="T13" fmla="*/ 601542 h 5031"/>
              <a:gd name="T14" fmla="*/ 601542 w 5031"/>
              <a:gd name="T15" fmla="*/ 586594 h 5031"/>
              <a:gd name="T16" fmla="*/ 601542 w 5031"/>
              <a:gd name="T17" fmla="*/ 14949 h 5031"/>
              <a:gd name="T18" fmla="*/ 586594 w 5031"/>
              <a:gd name="T19" fmla="*/ 0 h 5031"/>
              <a:gd name="T20" fmla="*/ 440932 w 5031"/>
              <a:gd name="T21" fmla="*/ 313807 h 5031"/>
              <a:gd name="T22" fmla="*/ 440932 w 5031"/>
              <a:gd name="T23" fmla="*/ 313807 h 5031"/>
              <a:gd name="T24" fmla="*/ 433398 w 5031"/>
              <a:gd name="T25" fmla="*/ 321341 h 5031"/>
              <a:gd name="T26" fmla="*/ 425983 w 5031"/>
              <a:gd name="T27" fmla="*/ 321341 h 5031"/>
              <a:gd name="T28" fmla="*/ 381136 w 5031"/>
              <a:gd name="T29" fmla="*/ 276614 h 5031"/>
              <a:gd name="T30" fmla="*/ 201870 w 5031"/>
              <a:gd name="T31" fmla="*/ 455881 h 5031"/>
              <a:gd name="T32" fmla="*/ 194335 w 5031"/>
              <a:gd name="T33" fmla="*/ 459588 h 5031"/>
              <a:gd name="T34" fmla="*/ 186921 w 5031"/>
              <a:gd name="T35" fmla="*/ 455881 h 5031"/>
              <a:gd name="T36" fmla="*/ 145781 w 5031"/>
              <a:gd name="T37" fmla="*/ 414741 h 5031"/>
              <a:gd name="T38" fmla="*/ 142074 w 5031"/>
              <a:gd name="T39" fmla="*/ 407207 h 5031"/>
              <a:gd name="T40" fmla="*/ 145781 w 5031"/>
              <a:gd name="T41" fmla="*/ 399792 h 5031"/>
              <a:gd name="T42" fmla="*/ 325048 w 5031"/>
              <a:gd name="T43" fmla="*/ 220526 h 5031"/>
              <a:gd name="T44" fmla="*/ 280321 w 5031"/>
              <a:gd name="T45" fmla="*/ 175679 h 5031"/>
              <a:gd name="T46" fmla="*/ 280321 w 5031"/>
              <a:gd name="T47" fmla="*/ 168145 h 5031"/>
              <a:gd name="T48" fmla="*/ 287736 w 5031"/>
              <a:gd name="T49" fmla="*/ 160730 h 5031"/>
              <a:gd name="T50" fmla="*/ 448346 w 5031"/>
              <a:gd name="T51" fmla="*/ 142074 h 5031"/>
              <a:gd name="T52" fmla="*/ 455881 w 5031"/>
              <a:gd name="T53" fmla="*/ 145781 h 5031"/>
              <a:gd name="T54" fmla="*/ 459588 w 5031"/>
              <a:gd name="T55" fmla="*/ 153196 h 5031"/>
              <a:gd name="T56" fmla="*/ 440932 w 5031"/>
              <a:gd name="T57" fmla="*/ 313807 h 5031"/>
              <a:gd name="T58" fmla="*/ 440932 w 5031"/>
              <a:gd name="T59" fmla="*/ 313807 h 5031"/>
              <a:gd name="T60" fmla="*/ 440932 w 5031"/>
              <a:gd name="T61" fmla="*/ 313807 h 503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031" h="5031">
                <a:moveTo>
                  <a:pt x="4905" y="0"/>
                </a:moveTo>
                <a:lnTo>
                  <a:pt x="4905" y="0"/>
                </a:lnTo>
                <a:cubicBezTo>
                  <a:pt x="125" y="0"/>
                  <a:pt x="125" y="0"/>
                  <a:pt x="125" y="0"/>
                </a:cubicBezTo>
                <a:cubicBezTo>
                  <a:pt x="62" y="0"/>
                  <a:pt x="0" y="62"/>
                  <a:pt x="0" y="125"/>
                </a:cubicBezTo>
                <a:cubicBezTo>
                  <a:pt x="0" y="4905"/>
                  <a:pt x="0" y="4905"/>
                  <a:pt x="0" y="4905"/>
                </a:cubicBezTo>
                <a:cubicBezTo>
                  <a:pt x="0" y="4968"/>
                  <a:pt x="62" y="5030"/>
                  <a:pt x="125" y="5030"/>
                </a:cubicBezTo>
                <a:cubicBezTo>
                  <a:pt x="4905" y="5030"/>
                  <a:pt x="4905" y="5030"/>
                  <a:pt x="4905" y="5030"/>
                </a:cubicBezTo>
                <a:cubicBezTo>
                  <a:pt x="4968" y="5030"/>
                  <a:pt x="5030" y="4968"/>
                  <a:pt x="5030" y="4905"/>
                </a:cubicBezTo>
                <a:cubicBezTo>
                  <a:pt x="5030" y="125"/>
                  <a:pt x="5030" y="125"/>
                  <a:pt x="5030" y="125"/>
                </a:cubicBezTo>
                <a:cubicBezTo>
                  <a:pt x="5030" y="62"/>
                  <a:pt x="4968" y="0"/>
                  <a:pt x="4905" y="0"/>
                </a:cubicBezTo>
                <a:close/>
                <a:moveTo>
                  <a:pt x="3687" y="2624"/>
                </a:moveTo>
                <a:lnTo>
                  <a:pt x="3687" y="2624"/>
                </a:lnTo>
                <a:cubicBezTo>
                  <a:pt x="3687" y="2655"/>
                  <a:pt x="3655" y="2687"/>
                  <a:pt x="3624" y="2687"/>
                </a:cubicBezTo>
                <a:cubicBezTo>
                  <a:pt x="3593" y="2687"/>
                  <a:pt x="3562" y="2687"/>
                  <a:pt x="3562" y="2687"/>
                </a:cubicBezTo>
                <a:cubicBezTo>
                  <a:pt x="3187" y="2313"/>
                  <a:pt x="3187" y="2313"/>
                  <a:pt x="3187" y="2313"/>
                </a:cubicBezTo>
                <a:cubicBezTo>
                  <a:pt x="1688" y="3812"/>
                  <a:pt x="1688" y="3812"/>
                  <a:pt x="1688" y="3812"/>
                </a:cubicBezTo>
                <a:cubicBezTo>
                  <a:pt x="1656" y="3812"/>
                  <a:pt x="1625" y="3843"/>
                  <a:pt x="1625" y="3843"/>
                </a:cubicBezTo>
                <a:cubicBezTo>
                  <a:pt x="1594" y="3843"/>
                  <a:pt x="1594" y="3812"/>
                  <a:pt x="1563" y="3812"/>
                </a:cubicBezTo>
                <a:cubicBezTo>
                  <a:pt x="1219" y="3468"/>
                  <a:pt x="1219" y="3468"/>
                  <a:pt x="1219" y="3468"/>
                </a:cubicBezTo>
                <a:cubicBezTo>
                  <a:pt x="1219" y="3437"/>
                  <a:pt x="1188" y="3437"/>
                  <a:pt x="1188" y="3405"/>
                </a:cubicBezTo>
                <a:cubicBezTo>
                  <a:pt x="1188" y="3374"/>
                  <a:pt x="1219" y="3374"/>
                  <a:pt x="1219" y="3343"/>
                </a:cubicBezTo>
                <a:cubicBezTo>
                  <a:pt x="2718" y="1844"/>
                  <a:pt x="2718" y="1844"/>
                  <a:pt x="2718" y="1844"/>
                </a:cubicBezTo>
                <a:cubicBezTo>
                  <a:pt x="2344" y="1469"/>
                  <a:pt x="2344" y="1469"/>
                  <a:pt x="2344" y="1469"/>
                </a:cubicBezTo>
                <a:cubicBezTo>
                  <a:pt x="2344" y="1469"/>
                  <a:pt x="2313" y="1438"/>
                  <a:pt x="2344" y="1406"/>
                </a:cubicBezTo>
                <a:cubicBezTo>
                  <a:pt x="2344" y="1375"/>
                  <a:pt x="2375" y="1344"/>
                  <a:pt x="2406" y="1344"/>
                </a:cubicBezTo>
                <a:cubicBezTo>
                  <a:pt x="3749" y="1188"/>
                  <a:pt x="3749" y="1188"/>
                  <a:pt x="3749" y="1188"/>
                </a:cubicBezTo>
                <a:cubicBezTo>
                  <a:pt x="3780" y="1188"/>
                  <a:pt x="3780" y="1188"/>
                  <a:pt x="3812" y="1219"/>
                </a:cubicBezTo>
                <a:cubicBezTo>
                  <a:pt x="3812" y="1250"/>
                  <a:pt x="3843" y="1250"/>
                  <a:pt x="3843" y="1281"/>
                </a:cubicBezTo>
                <a:lnTo>
                  <a:pt x="3687" y="2624"/>
                </a:lnTo>
                <a:close/>
                <a:moveTo>
                  <a:pt x="3687" y="2624"/>
                </a:moveTo>
                <a:lnTo>
                  <a:pt x="3687" y="2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21910" tIns="60955" rIns="121910" bIns="60955" anchor="ctr"/>
          <a:lstStyle/>
          <a:p>
            <a:endParaRPr lang="zh-CN" altLang="en-US"/>
          </a:p>
        </p:txBody>
      </p:sp>
      <p:grpSp>
        <p:nvGrpSpPr>
          <p:cNvPr id="8208" name="Group 87"/>
          <p:cNvGrpSpPr/>
          <p:nvPr/>
        </p:nvGrpSpPr>
        <p:grpSpPr bwMode="auto">
          <a:xfrm>
            <a:off x="1550988" y="2281238"/>
            <a:ext cx="2598253" cy="819150"/>
            <a:chOff x="0" y="0"/>
            <a:chExt cx="1770965" cy="614781"/>
          </a:xfrm>
        </p:grpSpPr>
        <p:sp>
          <p:nvSpPr>
            <p:cNvPr id="8218" name="TextBox 88"/>
            <p:cNvSpPr txBox="1">
              <a:spLocks noChangeArrowheads="1"/>
            </p:cNvSpPr>
            <p:nvPr/>
          </p:nvSpPr>
          <p:spPr bwMode="auto">
            <a:xfrm>
              <a:off x="0" y="0"/>
              <a:ext cx="1157066" cy="253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9" name="TextBox 89"/>
            <p:cNvSpPr txBox="1">
              <a:spLocks noChangeArrowheads="1"/>
            </p:cNvSpPr>
            <p:nvPr/>
          </p:nvSpPr>
          <p:spPr bwMode="auto">
            <a:xfrm>
              <a:off x="59328" y="252673"/>
              <a:ext cx="1711637" cy="36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09" name="Group 87"/>
          <p:cNvGrpSpPr/>
          <p:nvPr/>
        </p:nvGrpSpPr>
        <p:grpSpPr bwMode="auto">
          <a:xfrm>
            <a:off x="1593850" y="4127500"/>
            <a:ext cx="2665413" cy="820738"/>
            <a:chOff x="0" y="0"/>
            <a:chExt cx="1817878" cy="614781"/>
          </a:xfrm>
        </p:grpSpPr>
        <p:sp>
          <p:nvSpPr>
            <p:cNvPr id="8216" name="TextBox 88"/>
            <p:cNvSpPr txBox="1">
              <a:spLocks noChangeArrowheads="1"/>
            </p:cNvSpPr>
            <p:nvPr/>
          </p:nvSpPr>
          <p:spPr bwMode="auto">
            <a:xfrm>
              <a:off x="0" y="0"/>
              <a:ext cx="1157066" cy="253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7" name="TextBox 89"/>
            <p:cNvSpPr txBox="1">
              <a:spLocks noChangeArrowheads="1"/>
            </p:cNvSpPr>
            <p:nvPr/>
          </p:nvSpPr>
          <p:spPr bwMode="auto">
            <a:xfrm>
              <a:off x="85014" y="252673"/>
              <a:ext cx="1732864" cy="36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10" name="Group 87"/>
          <p:cNvGrpSpPr/>
          <p:nvPr/>
        </p:nvGrpSpPr>
        <p:grpSpPr bwMode="auto">
          <a:xfrm>
            <a:off x="9023350" y="2259013"/>
            <a:ext cx="2684556" cy="819150"/>
            <a:chOff x="0" y="0"/>
            <a:chExt cx="1829789" cy="614781"/>
          </a:xfrm>
        </p:grpSpPr>
        <p:sp>
          <p:nvSpPr>
            <p:cNvPr id="8214" name="TextBox 88"/>
            <p:cNvSpPr txBox="1">
              <a:spLocks noChangeArrowheads="1"/>
            </p:cNvSpPr>
            <p:nvPr/>
          </p:nvSpPr>
          <p:spPr bwMode="auto">
            <a:xfrm>
              <a:off x="0" y="0"/>
              <a:ext cx="1157066" cy="253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5" name="TextBox 89"/>
            <p:cNvSpPr txBox="1">
              <a:spLocks noChangeArrowheads="1"/>
            </p:cNvSpPr>
            <p:nvPr/>
          </p:nvSpPr>
          <p:spPr bwMode="auto">
            <a:xfrm>
              <a:off x="127814" y="252673"/>
              <a:ext cx="1701975" cy="36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11" name="Group 87"/>
          <p:cNvGrpSpPr/>
          <p:nvPr/>
        </p:nvGrpSpPr>
        <p:grpSpPr bwMode="auto">
          <a:xfrm>
            <a:off x="9070975" y="4110038"/>
            <a:ext cx="2726578" cy="820737"/>
            <a:chOff x="0" y="0"/>
            <a:chExt cx="1859596" cy="614781"/>
          </a:xfrm>
        </p:grpSpPr>
        <p:sp>
          <p:nvSpPr>
            <p:cNvPr id="8212" name="TextBox 88"/>
            <p:cNvSpPr txBox="1">
              <a:spLocks noChangeArrowheads="1"/>
            </p:cNvSpPr>
            <p:nvPr/>
          </p:nvSpPr>
          <p:spPr bwMode="auto">
            <a:xfrm>
              <a:off x="0" y="0"/>
              <a:ext cx="1157066" cy="253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3" name="TextBox 89"/>
            <p:cNvSpPr txBox="1">
              <a:spLocks noChangeArrowheads="1"/>
            </p:cNvSpPr>
            <p:nvPr/>
          </p:nvSpPr>
          <p:spPr bwMode="auto">
            <a:xfrm>
              <a:off x="127814" y="252673"/>
              <a:ext cx="1731782" cy="36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4292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4292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54292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5429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9219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0" y="1630363"/>
            <a:ext cx="20526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文本框 7"/>
          <p:cNvSpPr txBox="1">
            <a:spLocks noChangeArrowheads="1"/>
          </p:cNvSpPr>
          <p:nvPr/>
        </p:nvSpPr>
        <p:spPr bwMode="auto">
          <a:xfrm>
            <a:off x="4964113" y="3717925"/>
            <a:ext cx="56372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</a:t>
            </a: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222" name="直接连接符 8"/>
          <p:cNvCxnSpPr>
            <a:cxnSpLocks noChangeShapeType="1"/>
          </p:cNvCxnSpPr>
          <p:nvPr/>
        </p:nvCxnSpPr>
        <p:spPr bwMode="auto">
          <a:xfrm>
            <a:off x="5032375" y="3484563"/>
            <a:ext cx="541337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23" name="组合 9"/>
          <p:cNvGrpSpPr/>
          <p:nvPr/>
        </p:nvGrpSpPr>
        <p:grpSpPr bwMode="auto">
          <a:xfrm>
            <a:off x="5378450" y="2243138"/>
            <a:ext cx="904875" cy="904875"/>
            <a:chOff x="0" y="0"/>
            <a:chExt cx="905256" cy="905256"/>
          </a:xfrm>
        </p:grpSpPr>
        <p:pic>
          <p:nvPicPr>
            <p:cNvPr id="9233" name="组合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65" y="317316"/>
              <a:ext cx="432998" cy="26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4" name="椭圆 11"/>
            <p:cNvSpPr>
              <a:spLocks noChangeArrowheads="1"/>
            </p:cNvSpPr>
            <p:nvPr/>
          </p:nvSpPr>
          <p:spPr bwMode="auto">
            <a:xfrm>
              <a:off x="0" y="0"/>
              <a:ext cx="905256" cy="90525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24" name="组合 14"/>
          <p:cNvGrpSpPr/>
          <p:nvPr/>
        </p:nvGrpSpPr>
        <p:grpSpPr bwMode="auto">
          <a:xfrm>
            <a:off x="6640513" y="2243138"/>
            <a:ext cx="904875" cy="904875"/>
            <a:chOff x="0" y="0"/>
            <a:chExt cx="905256" cy="905256"/>
          </a:xfrm>
        </p:grpSpPr>
        <p:pic>
          <p:nvPicPr>
            <p:cNvPr id="9231" name="组合 1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67" y="231936"/>
              <a:ext cx="408604" cy="420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2" name="椭圆 16"/>
            <p:cNvSpPr>
              <a:spLocks noChangeArrowheads="1"/>
            </p:cNvSpPr>
            <p:nvPr/>
          </p:nvSpPr>
          <p:spPr bwMode="auto">
            <a:xfrm>
              <a:off x="0" y="0"/>
              <a:ext cx="905256" cy="90525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25" name="组合 20"/>
          <p:cNvGrpSpPr/>
          <p:nvPr/>
        </p:nvGrpSpPr>
        <p:grpSpPr bwMode="auto">
          <a:xfrm>
            <a:off x="7902575" y="2243138"/>
            <a:ext cx="904875" cy="904875"/>
            <a:chOff x="0" y="0"/>
            <a:chExt cx="905256" cy="905256"/>
          </a:xfrm>
        </p:grpSpPr>
        <p:sp>
          <p:nvSpPr>
            <p:cNvPr id="9229" name="Freeform 323"/>
            <p:cNvSpPr/>
            <p:nvPr/>
          </p:nvSpPr>
          <p:spPr bwMode="auto">
            <a:xfrm>
              <a:off x="237113" y="223814"/>
              <a:ext cx="431030" cy="428552"/>
            </a:xfrm>
            <a:custGeom>
              <a:avLst/>
              <a:gdLst>
                <a:gd name="T0" fmla="*/ 374158 w 288"/>
                <a:gd name="T1" fmla="*/ 328507 h 287"/>
                <a:gd name="T2" fmla="*/ 252931 w 288"/>
                <a:gd name="T3" fmla="*/ 285204 h 287"/>
                <a:gd name="T4" fmla="*/ 294836 w 288"/>
                <a:gd name="T5" fmla="*/ 203077 h 287"/>
                <a:gd name="T6" fmla="*/ 294836 w 288"/>
                <a:gd name="T7" fmla="*/ 201584 h 287"/>
                <a:gd name="T8" fmla="*/ 305313 w 288"/>
                <a:gd name="T9" fmla="*/ 200090 h 287"/>
                <a:gd name="T10" fmla="*/ 315789 w 288"/>
                <a:gd name="T11" fmla="*/ 159774 h 287"/>
                <a:gd name="T12" fmla="*/ 308306 w 288"/>
                <a:gd name="T13" fmla="*/ 143348 h 287"/>
                <a:gd name="T14" fmla="*/ 306810 w 288"/>
                <a:gd name="T15" fmla="*/ 143348 h 287"/>
                <a:gd name="T16" fmla="*/ 306810 w 288"/>
                <a:gd name="T17" fmla="*/ 138869 h 287"/>
                <a:gd name="T18" fmla="*/ 306810 w 288"/>
                <a:gd name="T19" fmla="*/ 80633 h 287"/>
                <a:gd name="T20" fmla="*/ 288850 w 288"/>
                <a:gd name="T21" fmla="*/ 37330 h 287"/>
                <a:gd name="T22" fmla="*/ 239461 w 288"/>
                <a:gd name="T23" fmla="*/ 11946 h 287"/>
                <a:gd name="T24" fmla="*/ 179596 w 288"/>
                <a:gd name="T25" fmla="*/ 5973 h 287"/>
                <a:gd name="T26" fmla="*/ 154153 w 288"/>
                <a:gd name="T27" fmla="*/ 32851 h 287"/>
                <a:gd name="T28" fmla="*/ 124220 w 288"/>
                <a:gd name="T29" fmla="*/ 80633 h 287"/>
                <a:gd name="T30" fmla="*/ 122724 w 288"/>
                <a:gd name="T31" fmla="*/ 138869 h 287"/>
                <a:gd name="T32" fmla="*/ 122724 w 288"/>
                <a:gd name="T33" fmla="*/ 143348 h 287"/>
                <a:gd name="T34" fmla="*/ 122724 w 288"/>
                <a:gd name="T35" fmla="*/ 143348 h 287"/>
                <a:gd name="T36" fmla="*/ 113744 w 288"/>
                <a:gd name="T37" fmla="*/ 159774 h 287"/>
                <a:gd name="T38" fmla="*/ 124220 w 288"/>
                <a:gd name="T39" fmla="*/ 200090 h 287"/>
                <a:gd name="T40" fmla="*/ 134697 w 288"/>
                <a:gd name="T41" fmla="*/ 201584 h 287"/>
                <a:gd name="T42" fmla="*/ 134697 w 288"/>
                <a:gd name="T43" fmla="*/ 203077 h 287"/>
                <a:gd name="T44" fmla="*/ 176603 w 288"/>
                <a:gd name="T45" fmla="*/ 285204 h 287"/>
                <a:gd name="T46" fmla="*/ 56872 w 288"/>
                <a:gd name="T47" fmla="*/ 328507 h 287"/>
                <a:gd name="T48" fmla="*/ 0 w 288"/>
                <a:gd name="T49" fmla="*/ 382262 h 287"/>
                <a:gd name="T50" fmla="*/ 0 w 288"/>
                <a:gd name="T51" fmla="*/ 428552 h 287"/>
                <a:gd name="T52" fmla="*/ 431030 w 288"/>
                <a:gd name="T53" fmla="*/ 428552 h 287"/>
                <a:gd name="T54" fmla="*/ 431030 w 288"/>
                <a:gd name="T55" fmla="*/ 382262 h 287"/>
                <a:gd name="T56" fmla="*/ 374158 w 288"/>
                <a:gd name="T57" fmla="*/ 328507 h 28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8" h="287">
                  <a:moveTo>
                    <a:pt x="250" y="220"/>
                  </a:moveTo>
                  <a:cubicBezTo>
                    <a:pt x="231" y="212"/>
                    <a:pt x="209" y="196"/>
                    <a:pt x="169" y="191"/>
                  </a:cubicBezTo>
                  <a:cubicBezTo>
                    <a:pt x="181" y="181"/>
                    <a:pt x="186" y="162"/>
                    <a:pt x="197" y="136"/>
                  </a:cubicBezTo>
                  <a:cubicBezTo>
                    <a:pt x="197" y="136"/>
                    <a:pt x="197" y="135"/>
                    <a:pt x="197" y="135"/>
                  </a:cubicBezTo>
                  <a:cubicBezTo>
                    <a:pt x="200" y="135"/>
                    <a:pt x="202" y="135"/>
                    <a:pt x="204" y="134"/>
                  </a:cubicBezTo>
                  <a:cubicBezTo>
                    <a:pt x="208" y="131"/>
                    <a:pt x="211" y="115"/>
                    <a:pt x="211" y="107"/>
                  </a:cubicBezTo>
                  <a:cubicBezTo>
                    <a:pt x="211" y="95"/>
                    <a:pt x="206" y="96"/>
                    <a:pt x="206" y="96"/>
                  </a:cubicBezTo>
                  <a:cubicBezTo>
                    <a:pt x="206" y="96"/>
                    <a:pt x="205" y="96"/>
                    <a:pt x="205" y="96"/>
                  </a:cubicBezTo>
                  <a:cubicBezTo>
                    <a:pt x="205" y="95"/>
                    <a:pt x="205" y="94"/>
                    <a:pt x="205" y="93"/>
                  </a:cubicBezTo>
                  <a:cubicBezTo>
                    <a:pt x="205" y="83"/>
                    <a:pt x="207" y="64"/>
                    <a:pt x="205" y="54"/>
                  </a:cubicBezTo>
                  <a:cubicBezTo>
                    <a:pt x="200" y="39"/>
                    <a:pt x="201" y="33"/>
                    <a:pt x="193" y="25"/>
                  </a:cubicBezTo>
                  <a:cubicBezTo>
                    <a:pt x="182" y="13"/>
                    <a:pt x="166" y="8"/>
                    <a:pt x="160" y="8"/>
                  </a:cubicBezTo>
                  <a:cubicBezTo>
                    <a:pt x="155" y="8"/>
                    <a:pt x="133" y="0"/>
                    <a:pt x="120" y="4"/>
                  </a:cubicBezTo>
                  <a:cubicBezTo>
                    <a:pt x="107" y="9"/>
                    <a:pt x="114" y="22"/>
                    <a:pt x="103" y="22"/>
                  </a:cubicBezTo>
                  <a:cubicBezTo>
                    <a:pt x="92" y="22"/>
                    <a:pt x="87" y="39"/>
                    <a:pt x="83" y="54"/>
                  </a:cubicBezTo>
                  <a:cubicBezTo>
                    <a:pt x="80" y="64"/>
                    <a:pt x="82" y="82"/>
                    <a:pt x="82" y="93"/>
                  </a:cubicBezTo>
                  <a:cubicBezTo>
                    <a:pt x="82" y="94"/>
                    <a:pt x="82" y="95"/>
                    <a:pt x="82" y="96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96"/>
                    <a:pt x="76" y="95"/>
                    <a:pt x="76" y="107"/>
                  </a:cubicBezTo>
                  <a:cubicBezTo>
                    <a:pt x="76" y="115"/>
                    <a:pt x="79" y="131"/>
                    <a:pt x="83" y="134"/>
                  </a:cubicBezTo>
                  <a:cubicBezTo>
                    <a:pt x="85" y="135"/>
                    <a:pt x="88" y="135"/>
                    <a:pt x="90" y="135"/>
                  </a:cubicBezTo>
                  <a:cubicBezTo>
                    <a:pt x="90" y="135"/>
                    <a:pt x="90" y="136"/>
                    <a:pt x="90" y="136"/>
                  </a:cubicBezTo>
                  <a:cubicBezTo>
                    <a:pt x="101" y="163"/>
                    <a:pt x="106" y="182"/>
                    <a:pt x="118" y="191"/>
                  </a:cubicBezTo>
                  <a:cubicBezTo>
                    <a:pt x="79" y="196"/>
                    <a:pt x="57" y="212"/>
                    <a:pt x="38" y="220"/>
                  </a:cubicBezTo>
                  <a:cubicBezTo>
                    <a:pt x="0" y="237"/>
                    <a:pt x="0" y="256"/>
                    <a:pt x="0" y="256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88" y="287"/>
                    <a:pt x="288" y="287"/>
                    <a:pt x="288" y="287"/>
                  </a:cubicBezTo>
                  <a:cubicBezTo>
                    <a:pt x="288" y="256"/>
                    <a:pt x="288" y="256"/>
                    <a:pt x="288" y="256"/>
                  </a:cubicBezTo>
                  <a:cubicBezTo>
                    <a:pt x="288" y="256"/>
                    <a:pt x="287" y="237"/>
                    <a:pt x="250" y="2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椭圆 22"/>
            <p:cNvSpPr>
              <a:spLocks noChangeArrowheads="1"/>
            </p:cNvSpPr>
            <p:nvPr/>
          </p:nvSpPr>
          <p:spPr bwMode="auto">
            <a:xfrm>
              <a:off x="0" y="0"/>
              <a:ext cx="905256" cy="90525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26" name="组合 23"/>
          <p:cNvGrpSpPr/>
          <p:nvPr/>
        </p:nvGrpSpPr>
        <p:grpSpPr bwMode="auto">
          <a:xfrm>
            <a:off x="9164638" y="2243138"/>
            <a:ext cx="904875" cy="904875"/>
            <a:chOff x="0" y="0"/>
            <a:chExt cx="905256" cy="905256"/>
          </a:xfrm>
        </p:grpSpPr>
        <p:sp>
          <p:nvSpPr>
            <p:cNvPr id="9227" name="Freeform 67"/>
            <p:cNvSpPr>
              <a:spLocks noEditPoints="1"/>
            </p:cNvSpPr>
            <p:nvPr/>
          </p:nvSpPr>
          <p:spPr bwMode="auto">
            <a:xfrm>
              <a:off x="124243" y="314590"/>
              <a:ext cx="576157" cy="289652"/>
            </a:xfrm>
            <a:custGeom>
              <a:avLst/>
              <a:gdLst>
                <a:gd name="T0" fmla="*/ 437347 w 303"/>
                <a:gd name="T1" fmla="*/ 223822 h 154"/>
                <a:gd name="T2" fmla="*/ 570452 w 303"/>
                <a:gd name="T3" fmla="*/ 193728 h 154"/>
                <a:gd name="T4" fmla="*/ 492491 w 303"/>
                <a:gd name="T5" fmla="*/ 35736 h 154"/>
                <a:gd name="T6" fmla="*/ 250999 w 303"/>
                <a:gd name="T7" fmla="*/ 161754 h 154"/>
                <a:gd name="T8" fmla="*/ 144515 w 303"/>
                <a:gd name="T9" fmla="*/ 127898 h 154"/>
                <a:gd name="T10" fmla="*/ 182545 w 303"/>
                <a:gd name="T11" fmla="*/ 31975 h 154"/>
                <a:gd name="T12" fmla="*/ 98878 w 303"/>
                <a:gd name="T13" fmla="*/ 101566 h 154"/>
                <a:gd name="T14" fmla="*/ 98878 w 303"/>
                <a:gd name="T15" fmla="*/ 103447 h 154"/>
                <a:gd name="T16" fmla="*/ 28523 w 303"/>
                <a:gd name="T17" fmla="*/ 184324 h 154"/>
                <a:gd name="T18" fmla="*/ 108386 w 303"/>
                <a:gd name="T19" fmla="*/ 154230 h 154"/>
                <a:gd name="T20" fmla="*/ 209166 w 303"/>
                <a:gd name="T21" fmla="*/ 261439 h 154"/>
                <a:gd name="T22" fmla="*/ 553339 w 303"/>
                <a:gd name="T23" fmla="*/ 240750 h 154"/>
                <a:gd name="T24" fmla="*/ 564748 w 303"/>
                <a:gd name="T25" fmla="*/ 216299 h 154"/>
                <a:gd name="T26" fmla="*/ 437347 w 303"/>
                <a:gd name="T27" fmla="*/ 223822 h 154"/>
                <a:gd name="T28" fmla="*/ 437347 w 303"/>
                <a:gd name="T29" fmla="*/ 173039 h 154"/>
                <a:gd name="T30" fmla="*/ 458263 w 303"/>
                <a:gd name="T31" fmla="*/ 184324 h 154"/>
                <a:gd name="T32" fmla="*/ 437347 w 303"/>
                <a:gd name="T33" fmla="*/ 189967 h 154"/>
                <a:gd name="T34" fmla="*/ 416430 w 303"/>
                <a:gd name="T35" fmla="*/ 189967 h 154"/>
                <a:gd name="T36" fmla="*/ 437347 w 303"/>
                <a:gd name="T37" fmla="*/ 173039 h 1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03" h="154">
                  <a:moveTo>
                    <a:pt x="230" y="119"/>
                  </a:moveTo>
                  <a:cubicBezTo>
                    <a:pt x="263" y="118"/>
                    <a:pt x="288" y="109"/>
                    <a:pt x="300" y="103"/>
                  </a:cubicBezTo>
                  <a:cubicBezTo>
                    <a:pt x="303" y="73"/>
                    <a:pt x="296" y="26"/>
                    <a:pt x="259" y="19"/>
                  </a:cubicBezTo>
                  <a:cubicBezTo>
                    <a:pt x="245" y="16"/>
                    <a:pt x="128" y="0"/>
                    <a:pt x="132" y="86"/>
                  </a:cubicBezTo>
                  <a:cubicBezTo>
                    <a:pt x="132" y="86"/>
                    <a:pt x="90" y="124"/>
                    <a:pt x="76" y="68"/>
                  </a:cubicBezTo>
                  <a:cubicBezTo>
                    <a:pt x="76" y="68"/>
                    <a:pt x="96" y="35"/>
                    <a:pt x="96" y="17"/>
                  </a:cubicBezTo>
                  <a:cubicBezTo>
                    <a:pt x="96" y="17"/>
                    <a:pt x="52" y="3"/>
                    <a:pt x="52" y="5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0" y="55"/>
                    <a:pt x="15" y="98"/>
                    <a:pt x="15" y="98"/>
                  </a:cubicBezTo>
                  <a:cubicBezTo>
                    <a:pt x="28" y="98"/>
                    <a:pt x="57" y="82"/>
                    <a:pt x="57" y="82"/>
                  </a:cubicBezTo>
                  <a:cubicBezTo>
                    <a:pt x="57" y="82"/>
                    <a:pt x="70" y="123"/>
                    <a:pt x="110" y="139"/>
                  </a:cubicBezTo>
                  <a:cubicBezTo>
                    <a:pt x="150" y="154"/>
                    <a:pt x="272" y="143"/>
                    <a:pt x="291" y="128"/>
                  </a:cubicBezTo>
                  <a:cubicBezTo>
                    <a:pt x="293" y="126"/>
                    <a:pt x="296" y="121"/>
                    <a:pt x="297" y="115"/>
                  </a:cubicBezTo>
                  <a:cubicBezTo>
                    <a:pt x="261" y="131"/>
                    <a:pt x="190" y="119"/>
                    <a:pt x="230" y="119"/>
                  </a:cubicBezTo>
                  <a:close/>
                  <a:moveTo>
                    <a:pt x="230" y="92"/>
                  </a:moveTo>
                  <a:cubicBezTo>
                    <a:pt x="237" y="92"/>
                    <a:pt x="241" y="94"/>
                    <a:pt x="241" y="98"/>
                  </a:cubicBezTo>
                  <a:cubicBezTo>
                    <a:pt x="242" y="102"/>
                    <a:pt x="241" y="100"/>
                    <a:pt x="230" y="101"/>
                  </a:cubicBezTo>
                  <a:cubicBezTo>
                    <a:pt x="220" y="103"/>
                    <a:pt x="220" y="105"/>
                    <a:pt x="219" y="101"/>
                  </a:cubicBezTo>
                  <a:cubicBezTo>
                    <a:pt x="219" y="97"/>
                    <a:pt x="222" y="93"/>
                    <a:pt x="230" y="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椭圆 25"/>
            <p:cNvSpPr>
              <a:spLocks noChangeArrowheads="1"/>
            </p:cNvSpPr>
            <p:nvPr/>
          </p:nvSpPr>
          <p:spPr bwMode="auto">
            <a:xfrm>
              <a:off x="0" y="0"/>
              <a:ext cx="905256" cy="90525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2"/>
          <p:cNvGrpSpPr/>
          <p:nvPr/>
        </p:nvGrpSpPr>
        <p:grpSpPr bwMode="auto">
          <a:xfrm>
            <a:off x="2093913" y="2354263"/>
            <a:ext cx="2392362" cy="2392362"/>
            <a:chOff x="0" y="0"/>
            <a:chExt cx="1839826" cy="1839824"/>
          </a:xfrm>
        </p:grpSpPr>
        <p:sp>
          <p:nvSpPr>
            <p:cNvPr id="10245" name="Freeform 45"/>
            <p:cNvSpPr/>
            <p:nvPr/>
          </p:nvSpPr>
          <p:spPr bwMode="auto">
            <a:xfrm>
              <a:off x="0" y="0"/>
              <a:ext cx="1839826" cy="1839824"/>
            </a:xfrm>
            <a:custGeom>
              <a:avLst/>
              <a:gdLst>
                <a:gd name="T0" fmla="*/ 1305918 w 1583637"/>
                <a:gd name="T1" fmla="*/ 293339 h 1583637"/>
                <a:gd name="T2" fmla="*/ 1449028 w 1583637"/>
                <a:gd name="T3" fmla="*/ 173250 h 1583637"/>
                <a:gd name="T4" fmla="*/ 1563354 w 1583637"/>
                <a:gd name="T5" fmla="*/ 269184 h 1583637"/>
                <a:gd name="T6" fmla="*/ 1469940 w 1583637"/>
                <a:gd name="T7" fmla="*/ 430972 h 1583637"/>
                <a:gd name="T8" fmla="*/ 1618363 w 1583637"/>
                <a:gd name="T9" fmla="*/ 688049 h 1583637"/>
                <a:gd name="T10" fmla="*/ 1805183 w 1583637"/>
                <a:gd name="T11" fmla="*/ 688044 h 1583637"/>
                <a:gd name="T12" fmla="*/ 1831099 w 1583637"/>
                <a:gd name="T13" fmla="*/ 835021 h 1583637"/>
                <a:gd name="T14" fmla="*/ 1655543 w 1583637"/>
                <a:gd name="T15" fmla="*/ 898912 h 1583637"/>
                <a:gd name="T16" fmla="*/ 1603997 w 1583637"/>
                <a:gd name="T17" fmla="*/ 1191248 h 1583637"/>
                <a:gd name="T18" fmla="*/ 1747112 w 1583637"/>
                <a:gd name="T19" fmla="*/ 1311330 h 1583637"/>
                <a:gd name="T20" fmla="*/ 1672490 w 1583637"/>
                <a:gd name="T21" fmla="*/ 1440578 h 1583637"/>
                <a:gd name="T22" fmla="*/ 1496938 w 1583637"/>
                <a:gd name="T23" fmla="*/ 1376678 h 1583637"/>
                <a:gd name="T24" fmla="*/ 1269540 w 1583637"/>
                <a:gd name="T25" fmla="*/ 1567487 h 1583637"/>
                <a:gd name="T26" fmla="*/ 1301986 w 1583637"/>
                <a:gd name="T27" fmla="*/ 1751468 h 1583637"/>
                <a:gd name="T28" fmla="*/ 1161742 w 1583637"/>
                <a:gd name="T29" fmla="*/ 1802513 h 1583637"/>
                <a:gd name="T30" fmla="*/ 1068336 w 1583637"/>
                <a:gd name="T31" fmla="*/ 1640720 h 1583637"/>
                <a:gd name="T32" fmla="*/ 771489 w 1583637"/>
                <a:gd name="T33" fmla="*/ 1640720 h 1583637"/>
                <a:gd name="T34" fmla="*/ 678084 w 1583637"/>
                <a:gd name="T35" fmla="*/ 1802513 h 1583637"/>
                <a:gd name="T36" fmla="*/ 537840 w 1583637"/>
                <a:gd name="T37" fmla="*/ 1751468 h 1583637"/>
                <a:gd name="T38" fmla="*/ 570286 w 1583637"/>
                <a:gd name="T39" fmla="*/ 1567487 h 1583637"/>
                <a:gd name="T40" fmla="*/ 342888 w 1583637"/>
                <a:gd name="T41" fmla="*/ 1376677 h 1583637"/>
                <a:gd name="T42" fmla="*/ 167336 w 1583637"/>
                <a:gd name="T43" fmla="*/ 1440578 h 1583637"/>
                <a:gd name="T44" fmla="*/ 92714 w 1583637"/>
                <a:gd name="T45" fmla="*/ 1311330 h 1583637"/>
                <a:gd name="T46" fmla="*/ 235829 w 1583637"/>
                <a:gd name="T47" fmla="*/ 1191248 h 1583637"/>
                <a:gd name="T48" fmla="*/ 184283 w 1583637"/>
                <a:gd name="T49" fmla="*/ 898912 h 1583637"/>
                <a:gd name="T50" fmla="*/ 8727 w 1583637"/>
                <a:gd name="T51" fmla="*/ 835021 h 1583637"/>
                <a:gd name="T52" fmla="*/ 34643 w 1583637"/>
                <a:gd name="T53" fmla="*/ 688044 h 1583637"/>
                <a:gd name="T54" fmla="*/ 221463 w 1583637"/>
                <a:gd name="T55" fmla="*/ 688049 h 1583637"/>
                <a:gd name="T56" fmla="*/ 369886 w 1583637"/>
                <a:gd name="T57" fmla="*/ 430972 h 1583637"/>
                <a:gd name="T58" fmla="*/ 276472 w 1583637"/>
                <a:gd name="T59" fmla="*/ 269184 h 1583637"/>
                <a:gd name="T60" fmla="*/ 390798 w 1583637"/>
                <a:gd name="T61" fmla="*/ 173250 h 1583637"/>
                <a:gd name="T62" fmla="*/ 533908 w 1583637"/>
                <a:gd name="T63" fmla="*/ 293339 h 1583637"/>
                <a:gd name="T64" fmla="*/ 812853 w 1583637"/>
                <a:gd name="T65" fmla="*/ 191812 h 1583637"/>
                <a:gd name="T66" fmla="*/ 845289 w 1583637"/>
                <a:gd name="T67" fmla="*/ 7829 h 1583637"/>
                <a:gd name="T68" fmla="*/ 994537 w 1583637"/>
                <a:gd name="T69" fmla="*/ 7829 h 1583637"/>
                <a:gd name="T70" fmla="*/ 1026972 w 1583637"/>
                <a:gd name="T71" fmla="*/ 191811 h 1583637"/>
                <a:gd name="T72" fmla="*/ 1305917 w 1583637"/>
                <a:gd name="T73" fmla="*/ 293339 h 1583637"/>
                <a:gd name="T74" fmla="*/ 1305918 w 1583637"/>
                <a:gd name="T75" fmla="*/ 293339 h 15836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474380" tIns="730091" rIns="474380" bIns="581203" anchor="ctr"/>
            <a:lstStyle/>
            <a:p>
              <a:endParaRPr lang="zh-CN" altLang="en-US"/>
            </a:p>
          </p:txBody>
        </p:sp>
        <p:sp>
          <p:nvSpPr>
            <p:cNvPr id="10246" name="Oval 46"/>
            <p:cNvSpPr>
              <a:spLocks noChangeArrowheads="1"/>
            </p:cNvSpPr>
            <p:nvPr/>
          </p:nvSpPr>
          <p:spPr bwMode="auto">
            <a:xfrm>
              <a:off x="349164" y="349164"/>
              <a:ext cx="1141498" cy="1141496"/>
            </a:xfrm>
            <a:prstGeom prst="ellipse">
              <a:avLst/>
            </a:prstGeom>
            <a:solidFill>
              <a:srgbClr val="ED7D31"/>
            </a:solidFill>
            <a:ln w="762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 defTabSz="1372870" eaLnBrk="1" hangingPunct="1"/>
              <a:endParaRPr lang="en-US" altLang="zh-CN" sz="47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47" name="Freeform 6"/>
            <p:cNvSpPr>
              <a:spLocks noEditPoints="1"/>
            </p:cNvSpPr>
            <p:nvPr/>
          </p:nvSpPr>
          <p:spPr bwMode="auto">
            <a:xfrm>
              <a:off x="676353" y="730070"/>
              <a:ext cx="487120" cy="379685"/>
            </a:xfrm>
            <a:custGeom>
              <a:avLst/>
              <a:gdLst>
                <a:gd name="T0" fmla="*/ 487120 w 64"/>
                <a:gd name="T1" fmla="*/ 364498 h 50"/>
                <a:gd name="T2" fmla="*/ 464286 w 64"/>
                <a:gd name="T3" fmla="*/ 379685 h 50"/>
                <a:gd name="T4" fmla="*/ 15223 w 64"/>
                <a:gd name="T5" fmla="*/ 379685 h 50"/>
                <a:gd name="T6" fmla="*/ 0 w 64"/>
                <a:gd name="T7" fmla="*/ 364498 h 50"/>
                <a:gd name="T8" fmla="*/ 0 w 64"/>
                <a:gd name="T9" fmla="*/ 326529 h 50"/>
                <a:gd name="T10" fmla="*/ 15223 w 64"/>
                <a:gd name="T11" fmla="*/ 311342 h 50"/>
                <a:gd name="T12" fmla="*/ 464286 w 64"/>
                <a:gd name="T13" fmla="*/ 311342 h 50"/>
                <a:gd name="T14" fmla="*/ 487120 w 64"/>
                <a:gd name="T15" fmla="*/ 326529 h 50"/>
                <a:gd name="T16" fmla="*/ 487120 w 64"/>
                <a:gd name="T17" fmla="*/ 364498 h 50"/>
                <a:gd name="T18" fmla="*/ 449064 w 64"/>
                <a:gd name="T19" fmla="*/ 151874 h 50"/>
                <a:gd name="T20" fmla="*/ 433841 w 64"/>
                <a:gd name="T21" fmla="*/ 174655 h 50"/>
                <a:gd name="T22" fmla="*/ 53279 w 64"/>
                <a:gd name="T23" fmla="*/ 174655 h 50"/>
                <a:gd name="T24" fmla="*/ 30445 w 64"/>
                <a:gd name="T25" fmla="*/ 151874 h 50"/>
                <a:gd name="T26" fmla="*/ 30445 w 64"/>
                <a:gd name="T27" fmla="*/ 121499 h 50"/>
                <a:gd name="T28" fmla="*/ 53279 w 64"/>
                <a:gd name="T29" fmla="*/ 98718 h 50"/>
                <a:gd name="T30" fmla="*/ 433841 w 64"/>
                <a:gd name="T31" fmla="*/ 98718 h 50"/>
                <a:gd name="T32" fmla="*/ 449064 w 64"/>
                <a:gd name="T33" fmla="*/ 121499 h 50"/>
                <a:gd name="T34" fmla="*/ 449064 w 64"/>
                <a:gd name="T35" fmla="*/ 151874 h 50"/>
                <a:gd name="T36" fmla="*/ 380563 w 64"/>
                <a:gd name="T37" fmla="*/ 258186 h 50"/>
                <a:gd name="T38" fmla="*/ 365340 w 64"/>
                <a:gd name="T39" fmla="*/ 273373 h 50"/>
                <a:gd name="T40" fmla="*/ 121780 w 64"/>
                <a:gd name="T41" fmla="*/ 273373 h 50"/>
                <a:gd name="T42" fmla="*/ 98946 w 64"/>
                <a:gd name="T43" fmla="*/ 258186 h 50"/>
                <a:gd name="T44" fmla="*/ 98946 w 64"/>
                <a:gd name="T45" fmla="*/ 220217 h 50"/>
                <a:gd name="T46" fmla="*/ 121780 w 64"/>
                <a:gd name="T47" fmla="*/ 205030 h 50"/>
                <a:gd name="T48" fmla="*/ 365340 w 64"/>
                <a:gd name="T49" fmla="*/ 205030 h 50"/>
                <a:gd name="T50" fmla="*/ 380563 w 64"/>
                <a:gd name="T51" fmla="*/ 220217 h 50"/>
                <a:gd name="T52" fmla="*/ 380563 w 64"/>
                <a:gd name="T53" fmla="*/ 258186 h 50"/>
                <a:gd name="T54" fmla="*/ 342506 w 64"/>
                <a:gd name="T55" fmla="*/ 53156 h 50"/>
                <a:gd name="T56" fmla="*/ 327284 w 64"/>
                <a:gd name="T57" fmla="*/ 68343 h 50"/>
                <a:gd name="T58" fmla="*/ 152225 w 64"/>
                <a:gd name="T59" fmla="*/ 68343 h 50"/>
                <a:gd name="T60" fmla="*/ 137003 w 64"/>
                <a:gd name="T61" fmla="*/ 53156 h 50"/>
                <a:gd name="T62" fmla="*/ 137003 w 64"/>
                <a:gd name="T63" fmla="*/ 15187 h 50"/>
                <a:gd name="T64" fmla="*/ 152225 w 64"/>
                <a:gd name="T65" fmla="*/ 0 h 50"/>
                <a:gd name="T66" fmla="*/ 327284 w 64"/>
                <a:gd name="T67" fmla="*/ 0 h 50"/>
                <a:gd name="T68" fmla="*/ 342506 w 64"/>
                <a:gd name="T69" fmla="*/ 15187 h 50"/>
                <a:gd name="T70" fmla="*/ 342506 w 64"/>
                <a:gd name="T71" fmla="*/ 53156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4" h="50">
                  <a:moveTo>
                    <a:pt x="64" y="48"/>
                  </a:moveTo>
                  <a:cubicBezTo>
                    <a:pt x="64" y="49"/>
                    <a:pt x="63" y="50"/>
                    <a:pt x="61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2"/>
                    <a:pt x="1" y="41"/>
                    <a:pt x="2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3" y="41"/>
                    <a:pt x="64" y="42"/>
                    <a:pt x="64" y="43"/>
                  </a:cubicBezTo>
                  <a:lnTo>
                    <a:pt x="64" y="48"/>
                  </a:lnTo>
                  <a:close/>
                  <a:moveTo>
                    <a:pt x="59" y="20"/>
                  </a:moveTo>
                  <a:cubicBezTo>
                    <a:pt x="59" y="22"/>
                    <a:pt x="58" y="23"/>
                    <a:pt x="5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5" y="13"/>
                    <a:pt x="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9" y="14"/>
                    <a:pt x="59" y="16"/>
                  </a:cubicBezTo>
                  <a:lnTo>
                    <a:pt x="59" y="20"/>
                  </a:lnTo>
                  <a:close/>
                  <a:moveTo>
                    <a:pt x="50" y="34"/>
                  </a:moveTo>
                  <a:cubicBezTo>
                    <a:pt x="50" y="35"/>
                    <a:pt x="49" y="36"/>
                    <a:pt x="4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5" y="36"/>
                    <a:pt x="13" y="35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50" y="28"/>
                    <a:pt x="50" y="29"/>
                  </a:cubicBezTo>
                  <a:lnTo>
                    <a:pt x="50" y="34"/>
                  </a:lnTo>
                  <a:close/>
                  <a:moveTo>
                    <a:pt x="45" y="7"/>
                  </a:moveTo>
                  <a:cubicBezTo>
                    <a:pt x="45" y="8"/>
                    <a:pt x="44" y="9"/>
                    <a:pt x="43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5" y="2"/>
                  </a:cubicBezTo>
                  <a:lnTo>
                    <a:pt x="45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4772025" y="2963863"/>
            <a:ext cx="56642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4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单击添加第二部分文字</a:t>
            </a:r>
            <a:endParaRPr lang="en-US" altLang="zh-CN" sz="4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4" name="文本框 13"/>
          <p:cNvSpPr txBox="1">
            <a:spLocks noChangeArrowheads="1"/>
          </p:cNvSpPr>
          <p:nvPr/>
        </p:nvSpPr>
        <p:spPr bwMode="auto">
          <a:xfrm>
            <a:off x="4772025" y="3641725"/>
            <a:ext cx="58086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1126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1338263" y="2159000"/>
            <a:ext cx="1520825" cy="152241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/>
          <a:p>
            <a:pPr eaLnBrk="1" hangingPunct="1"/>
            <a:endParaRPr lang="id-ID" altLang="en-US" sz="9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69" name="Freeform 27"/>
          <p:cNvSpPr/>
          <p:nvPr/>
        </p:nvSpPr>
        <p:spPr bwMode="auto">
          <a:xfrm>
            <a:off x="1666875" y="2552700"/>
            <a:ext cx="912813" cy="712788"/>
          </a:xfrm>
          <a:custGeom>
            <a:avLst/>
            <a:gdLst>
              <a:gd name="T0" fmla="*/ 782927 w 506"/>
              <a:gd name="T1" fmla="*/ 125051 h 399"/>
              <a:gd name="T2" fmla="*/ 782927 w 506"/>
              <a:gd name="T3" fmla="*/ 125051 h 399"/>
              <a:gd name="T4" fmla="*/ 303068 w 506"/>
              <a:gd name="T5" fmla="*/ 62525 h 399"/>
              <a:gd name="T6" fmla="*/ 16236 w 506"/>
              <a:gd name="T7" fmla="*/ 394802 h 399"/>
              <a:gd name="T8" fmla="*/ 351776 w 506"/>
              <a:gd name="T9" fmla="*/ 711002 h 399"/>
              <a:gd name="T10" fmla="*/ 687316 w 506"/>
              <a:gd name="T11" fmla="*/ 553795 h 399"/>
              <a:gd name="T12" fmla="*/ 654844 w 506"/>
              <a:gd name="T13" fmla="*/ 378724 h 399"/>
              <a:gd name="T14" fmla="*/ 846066 w 506"/>
              <a:gd name="T15" fmla="*/ 362647 h 399"/>
              <a:gd name="T16" fmla="*/ 782927 w 506"/>
              <a:gd name="T17" fmla="*/ 125051 h 399"/>
              <a:gd name="T18" fmla="*/ 494290 w 506"/>
              <a:gd name="T19" fmla="*/ 537717 h 399"/>
              <a:gd name="T20" fmla="*/ 494290 w 506"/>
              <a:gd name="T21" fmla="*/ 537717 h 399"/>
              <a:gd name="T22" fmla="*/ 431151 w 506"/>
              <a:gd name="T23" fmla="*/ 473406 h 399"/>
              <a:gd name="T24" fmla="*/ 494290 w 506"/>
              <a:gd name="T25" fmla="*/ 410880 h 399"/>
              <a:gd name="T26" fmla="*/ 557429 w 506"/>
              <a:gd name="T27" fmla="*/ 473406 h 399"/>
              <a:gd name="T28" fmla="*/ 494290 w 506"/>
              <a:gd name="T29" fmla="*/ 537717 h 3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4017963" y="2159000"/>
            <a:ext cx="1520825" cy="152241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/>
          <a:p>
            <a:pPr eaLnBrk="1" hangingPunct="1"/>
            <a:endParaRPr lang="id-ID" altLang="en-US" sz="9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Freeform 116"/>
          <p:cNvSpPr/>
          <p:nvPr/>
        </p:nvSpPr>
        <p:spPr bwMode="auto">
          <a:xfrm>
            <a:off x="4462463" y="2565400"/>
            <a:ext cx="682625" cy="709613"/>
          </a:xfrm>
          <a:custGeom>
            <a:avLst/>
            <a:gdLst>
              <a:gd name="T0" fmla="*/ 613596 w 445"/>
              <a:gd name="T1" fmla="*/ 244217 h 462"/>
              <a:gd name="T2" fmla="*/ 613596 w 445"/>
              <a:gd name="T3" fmla="*/ 244217 h 462"/>
              <a:gd name="T4" fmla="*/ 408041 w 445"/>
              <a:gd name="T5" fmla="*/ 12288 h 462"/>
              <a:gd name="T6" fmla="*/ 55224 w 445"/>
              <a:gd name="T7" fmla="*/ 380918 h 462"/>
              <a:gd name="T8" fmla="*/ 13806 w 445"/>
              <a:gd name="T9" fmla="*/ 489971 h 462"/>
              <a:gd name="T10" fmla="*/ 124253 w 445"/>
              <a:gd name="T11" fmla="*/ 545265 h 462"/>
              <a:gd name="T12" fmla="*/ 150331 w 445"/>
              <a:gd name="T13" fmla="*/ 531442 h 462"/>
              <a:gd name="T14" fmla="*/ 205554 w 445"/>
              <a:gd name="T15" fmla="*/ 571377 h 462"/>
              <a:gd name="T16" fmla="*/ 245438 w 445"/>
              <a:gd name="T17" fmla="*/ 666606 h 462"/>
              <a:gd name="T18" fmla="*/ 286856 w 445"/>
              <a:gd name="T19" fmla="*/ 694253 h 462"/>
              <a:gd name="T20" fmla="*/ 368157 w 445"/>
              <a:gd name="T21" fmla="*/ 666606 h 462"/>
              <a:gd name="T22" fmla="*/ 381963 w 445"/>
              <a:gd name="T23" fmla="*/ 638959 h 462"/>
              <a:gd name="T24" fmla="*/ 354351 w 445"/>
              <a:gd name="T25" fmla="*/ 599024 h 462"/>
              <a:gd name="T26" fmla="*/ 312934 w 445"/>
              <a:gd name="T27" fmla="*/ 517618 h 462"/>
              <a:gd name="T28" fmla="*/ 354351 w 445"/>
              <a:gd name="T29" fmla="*/ 476147 h 462"/>
              <a:gd name="T30" fmla="*/ 639673 w 445"/>
              <a:gd name="T31" fmla="*/ 545265 h 462"/>
              <a:gd name="T32" fmla="*/ 613596 w 445"/>
              <a:gd name="T33" fmla="*/ 244217 h 462"/>
              <a:gd name="T34" fmla="*/ 598256 w 445"/>
              <a:gd name="T35" fmla="*/ 476147 h 462"/>
              <a:gd name="T36" fmla="*/ 598256 w 445"/>
              <a:gd name="T37" fmla="*/ 476147 h 462"/>
              <a:gd name="T38" fmla="*/ 463265 w 445"/>
              <a:gd name="T39" fmla="*/ 313336 h 462"/>
              <a:gd name="T40" fmla="*/ 435653 w 445"/>
              <a:gd name="T41" fmla="*/ 95229 h 462"/>
              <a:gd name="T42" fmla="*/ 558372 w 445"/>
              <a:gd name="T43" fmla="*/ 271865 h 462"/>
              <a:gd name="T44" fmla="*/ 598256 w 445"/>
              <a:gd name="T45" fmla="*/ 476147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Oval 5"/>
          <p:cNvSpPr>
            <a:spLocks noChangeArrowheads="1"/>
          </p:cNvSpPr>
          <p:nvPr/>
        </p:nvSpPr>
        <p:spPr bwMode="auto">
          <a:xfrm>
            <a:off x="6762750" y="2159000"/>
            <a:ext cx="1522413" cy="152241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/>
          <a:p>
            <a:pPr eaLnBrk="1" hangingPunct="1"/>
            <a:endParaRPr lang="id-ID" altLang="en-US" sz="9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Freeform 111"/>
          <p:cNvSpPr/>
          <p:nvPr/>
        </p:nvSpPr>
        <p:spPr bwMode="auto">
          <a:xfrm>
            <a:off x="7281863" y="2638425"/>
            <a:ext cx="485775" cy="593725"/>
          </a:xfrm>
          <a:custGeom>
            <a:avLst/>
            <a:gdLst>
              <a:gd name="T0" fmla="*/ 473460 w 355"/>
              <a:gd name="T1" fmla="*/ 386262 h 435"/>
              <a:gd name="T2" fmla="*/ 473460 w 355"/>
              <a:gd name="T3" fmla="*/ 386262 h 435"/>
              <a:gd name="T4" fmla="*/ 243572 w 355"/>
              <a:gd name="T5" fmla="*/ 470885 h 435"/>
              <a:gd name="T6" fmla="*/ 12315 w 355"/>
              <a:gd name="T7" fmla="*/ 386262 h 435"/>
              <a:gd name="T8" fmla="*/ 0 w 355"/>
              <a:gd name="T9" fmla="*/ 386262 h 435"/>
              <a:gd name="T10" fmla="*/ 0 w 355"/>
              <a:gd name="T11" fmla="*/ 458601 h 435"/>
              <a:gd name="T12" fmla="*/ 243572 w 355"/>
              <a:gd name="T13" fmla="*/ 592360 h 435"/>
              <a:gd name="T14" fmla="*/ 484407 w 355"/>
              <a:gd name="T15" fmla="*/ 458601 h 435"/>
              <a:gd name="T16" fmla="*/ 484407 w 355"/>
              <a:gd name="T17" fmla="*/ 386262 h 435"/>
              <a:gd name="T18" fmla="*/ 473460 w 355"/>
              <a:gd name="T19" fmla="*/ 386262 h 435"/>
              <a:gd name="T20" fmla="*/ 473460 w 355"/>
              <a:gd name="T21" fmla="*/ 218382 h 435"/>
              <a:gd name="T22" fmla="*/ 473460 w 355"/>
              <a:gd name="T23" fmla="*/ 218382 h 435"/>
              <a:gd name="T24" fmla="*/ 243572 w 355"/>
              <a:gd name="T25" fmla="*/ 290721 h 435"/>
              <a:gd name="T26" fmla="*/ 12315 w 355"/>
              <a:gd name="T27" fmla="*/ 218382 h 435"/>
              <a:gd name="T28" fmla="*/ 0 w 355"/>
              <a:gd name="T29" fmla="*/ 218382 h 435"/>
              <a:gd name="T30" fmla="*/ 0 w 355"/>
              <a:gd name="T31" fmla="*/ 303004 h 435"/>
              <a:gd name="T32" fmla="*/ 243572 w 355"/>
              <a:gd name="T33" fmla="*/ 398546 h 435"/>
              <a:gd name="T34" fmla="*/ 484407 w 355"/>
              <a:gd name="T35" fmla="*/ 303004 h 435"/>
              <a:gd name="T36" fmla="*/ 484407 w 355"/>
              <a:gd name="T37" fmla="*/ 218382 h 435"/>
              <a:gd name="T38" fmla="*/ 473460 w 355"/>
              <a:gd name="T39" fmla="*/ 218382 h 435"/>
              <a:gd name="T40" fmla="*/ 243572 w 355"/>
              <a:gd name="T41" fmla="*/ 0 h 435"/>
              <a:gd name="T42" fmla="*/ 243572 w 355"/>
              <a:gd name="T43" fmla="*/ 0 h 435"/>
              <a:gd name="T44" fmla="*/ 0 w 355"/>
              <a:gd name="T45" fmla="*/ 84623 h 435"/>
              <a:gd name="T46" fmla="*/ 0 w 355"/>
              <a:gd name="T47" fmla="*/ 132394 h 435"/>
              <a:gd name="T48" fmla="*/ 243572 w 355"/>
              <a:gd name="T49" fmla="*/ 218382 h 435"/>
              <a:gd name="T50" fmla="*/ 484407 w 355"/>
              <a:gd name="T51" fmla="*/ 132394 h 435"/>
              <a:gd name="T52" fmla="*/ 484407 w 355"/>
              <a:gd name="T53" fmla="*/ 84623 h 435"/>
              <a:gd name="T54" fmla="*/ 243572 w 355"/>
              <a:gd name="T55" fmla="*/ 0 h 43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55" h="435">
                <a:moveTo>
                  <a:pt x="346" y="283"/>
                </a:moveTo>
                <a:lnTo>
                  <a:pt x="346" y="283"/>
                </a:lnTo>
                <a:cubicBezTo>
                  <a:pt x="328" y="319"/>
                  <a:pt x="257" y="345"/>
                  <a:pt x="178" y="345"/>
                </a:cubicBezTo>
                <a:cubicBezTo>
                  <a:pt x="97" y="345"/>
                  <a:pt x="36" y="319"/>
                  <a:pt x="9" y="283"/>
                </a:cubicBezTo>
                <a:cubicBezTo>
                  <a:pt x="9" y="275"/>
                  <a:pt x="0" y="283"/>
                  <a:pt x="0" y="283"/>
                </a:cubicBezTo>
                <a:cubicBezTo>
                  <a:pt x="0" y="292"/>
                  <a:pt x="0" y="336"/>
                  <a:pt x="0" y="336"/>
                </a:cubicBezTo>
                <a:cubicBezTo>
                  <a:pt x="0" y="381"/>
                  <a:pt x="80" y="434"/>
                  <a:pt x="178" y="434"/>
                </a:cubicBezTo>
                <a:cubicBezTo>
                  <a:pt x="275" y="434"/>
                  <a:pt x="354" y="381"/>
                  <a:pt x="354" y="336"/>
                </a:cubicBezTo>
                <a:cubicBezTo>
                  <a:pt x="354" y="336"/>
                  <a:pt x="354" y="292"/>
                  <a:pt x="354" y="283"/>
                </a:cubicBezTo>
                <a:cubicBezTo>
                  <a:pt x="354" y="283"/>
                  <a:pt x="346" y="275"/>
                  <a:pt x="346" y="283"/>
                </a:cubicBezTo>
                <a:close/>
                <a:moveTo>
                  <a:pt x="346" y="160"/>
                </a:moveTo>
                <a:lnTo>
                  <a:pt x="346" y="160"/>
                </a:lnTo>
                <a:cubicBezTo>
                  <a:pt x="328" y="186"/>
                  <a:pt x="257" y="213"/>
                  <a:pt x="178" y="213"/>
                </a:cubicBezTo>
                <a:cubicBezTo>
                  <a:pt x="97" y="213"/>
                  <a:pt x="36" y="186"/>
                  <a:pt x="9" y="160"/>
                </a:cubicBezTo>
                <a:cubicBezTo>
                  <a:pt x="9" y="151"/>
                  <a:pt x="0" y="160"/>
                  <a:pt x="0" y="160"/>
                </a:cubicBezTo>
                <a:lnTo>
                  <a:pt x="0" y="222"/>
                </a:lnTo>
                <a:cubicBezTo>
                  <a:pt x="0" y="257"/>
                  <a:pt x="80" y="292"/>
                  <a:pt x="178" y="292"/>
                </a:cubicBezTo>
                <a:cubicBezTo>
                  <a:pt x="275" y="292"/>
                  <a:pt x="354" y="257"/>
                  <a:pt x="354" y="222"/>
                </a:cubicBezTo>
                <a:lnTo>
                  <a:pt x="354" y="160"/>
                </a:lnTo>
                <a:cubicBezTo>
                  <a:pt x="354" y="160"/>
                  <a:pt x="346" y="151"/>
                  <a:pt x="346" y="160"/>
                </a:cubicBezTo>
                <a:close/>
                <a:moveTo>
                  <a:pt x="178" y="0"/>
                </a:moveTo>
                <a:lnTo>
                  <a:pt x="178" y="0"/>
                </a:lnTo>
                <a:cubicBezTo>
                  <a:pt x="80" y="0"/>
                  <a:pt x="0" y="26"/>
                  <a:pt x="0" y="62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33"/>
                  <a:pt x="80" y="160"/>
                  <a:pt x="178" y="160"/>
                </a:cubicBezTo>
                <a:cubicBezTo>
                  <a:pt x="275" y="160"/>
                  <a:pt x="354" y="133"/>
                  <a:pt x="354" y="97"/>
                </a:cubicBezTo>
                <a:cubicBezTo>
                  <a:pt x="354" y="62"/>
                  <a:pt x="354" y="62"/>
                  <a:pt x="354" y="62"/>
                </a:cubicBezTo>
                <a:cubicBezTo>
                  <a:pt x="354" y="26"/>
                  <a:pt x="275" y="0"/>
                  <a:pt x="1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Oval 5"/>
          <p:cNvSpPr>
            <a:spLocks noChangeArrowheads="1"/>
          </p:cNvSpPr>
          <p:nvPr/>
        </p:nvSpPr>
        <p:spPr bwMode="auto">
          <a:xfrm>
            <a:off x="9453563" y="2159000"/>
            <a:ext cx="1520825" cy="152241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/>
          <a:p>
            <a:pPr eaLnBrk="1" hangingPunct="1"/>
            <a:endParaRPr lang="id-ID" altLang="en-US" sz="900">
              <a:solidFill>
                <a:srgbClr val="F68E2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5" name="Freeform 123"/>
          <p:cNvSpPr/>
          <p:nvPr/>
        </p:nvSpPr>
        <p:spPr bwMode="auto">
          <a:xfrm>
            <a:off x="9934575" y="2695575"/>
            <a:ext cx="558800" cy="569913"/>
          </a:xfrm>
          <a:custGeom>
            <a:avLst/>
            <a:gdLst>
              <a:gd name="T0" fmla="*/ 339978 w 452"/>
              <a:gd name="T1" fmla="*/ 371307 h 462"/>
              <a:gd name="T2" fmla="*/ 339978 w 452"/>
              <a:gd name="T3" fmla="*/ 371307 h 462"/>
              <a:gd name="T4" fmla="*/ 536547 w 452"/>
              <a:gd name="T5" fmla="*/ 32073 h 462"/>
              <a:gd name="T6" fmla="*/ 536547 w 452"/>
              <a:gd name="T7" fmla="*/ 22204 h 462"/>
              <a:gd name="T8" fmla="*/ 525420 w 452"/>
              <a:gd name="T9" fmla="*/ 22204 h 462"/>
              <a:gd name="T10" fmla="*/ 196569 w 452"/>
              <a:gd name="T11" fmla="*/ 219577 h 462"/>
              <a:gd name="T12" fmla="*/ 11127 w 452"/>
              <a:gd name="T13" fmla="*/ 371307 h 462"/>
              <a:gd name="T14" fmla="*/ 43270 w 452"/>
              <a:gd name="T15" fmla="*/ 404614 h 462"/>
              <a:gd name="T16" fmla="*/ 108793 w 452"/>
              <a:gd name="T17" fmla="*/ 382409 h 462"/>
              <a:gd name="T18" fmla="*/ 186679 w 452"/>
              <a:gd name="T19" fmla="*/ 458891 h 462"/>
              <a:gd name="T20" fmla="*/ 164426 w 452"/>
              <a:gd name="T21" fmla="*/ 524271 h 462"/>
              <a:gd name="T22" fmla="*/ 186679 w 452"/>
              <a:gd name="T23" fmla="*/ 557577 h 462"/>
              <a:gd name="T24" fmla="*/ 339978 w 452"/>
              <a:gd name="T25" fmla="*/ 371307 h 462"/>
              <a:gd name="T26" fmla="*/ 372121 w 452"/>
              <a:gd name="T27" fmla="*/ 185037 h 462"/>
              <a:gd name="T28" fmla="*/ 372121 w 452"/>
              <a:gd name="T29" fmla="*/ 185037 h 462"/>
              <a:gd name="T30" fmla="*/ 372121 w 452"/>
              <a:gd name="T31" fmla="*/ 119657 h 462"/>
              <a:gd name="T32" fmla="*/ 437644 w 452"/>
              <a:gd name="T33" fmla="*/ 119657 h 462"/>
              <a:gd name="T34" fmla="*/ 437644 w 452"/>
              <a:gd name="T35" fmla="*/ 185037 h 462"/>
              <a:gd name="T36" fmla="*/ 372121 w 452"/>
              <a:gd name="T37" fmla="*/ 185037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841375" y="4159250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1227138" y="4445000"/>
            <a:ext cx="15700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3611563" y="4159250"/>
            <a:ext cx="2336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79" name="TextBox 13"/>
          <p:cNvSpPr txBox="1">
            <a:spLocks noChangeArrowheads="1"/>
          </p:cNvSpPr>
          <p:nvPr/>
        </p:nvSpPr>
        <p:spPr bwMode="auto">
          <a:xfrm>
            <a:off x="3995738" y="4445000"/>
            <a:ext cx="15716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0" name="TextBox 13"/>
          <p:cNvSpPr txBox="1">
            <a:spLocks noChangeArrowheads="1"/>
          </p:cNvSpPr>
          <p:nvPr/>
        </p:nvSpPr>
        <p:spPr bwMode="auto">
          <a:xfrm>
            <a:off x="6380163" y="4159250"/>
            <a:ext cx="2338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1" name="TextBox 13"/>
          <p:cNvSpPr txBox="1">
            <a:spLocks noChangeArrowheads="1"/>
          </p:cNvSpPr>
          <p:nvPr/>
        </p:nvSpPr>
        <p:spPr bwMode="auto">
          <a:xfrm>
            <a:off x="6765925" y="4445000"/>
            <a:ext cx="15716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2" name="TextBox 13"/>
          <p:cNvSpPr txBox="1">
            <a:spLocks noChangeArrowheads="1"/>
          </p:cNvSpPr>
          <p:nvPr/>
        </p:nvSpPr>
        <p:spPr bwMode="auto">
          <a:xfrm>
            <a:off x="9150350" y="4159250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83" name="TextBox 13"/>
          <p:cNvSpPr txBox="1">
            <a:spLocks noChangeArrowheads="1"/>
          </p:cNvSpPr>
          <p:nvPr/>
        </p:nvSpPr>
        <p:spPr bwMode="auto">
          <a:xfrm>
            <a:off x="9536113" y="4445000"/>
            <a:ext cx="15716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占位符 2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9" b="7759"/>
          <a:stretch>
            <a:fillRect/>
          </a:stretch>
        </p:blipFill>
        <p:spPr>
          <a:xfrm>
            <a:off x="1588" y="0"/>
            <a:ext cx="12188825" cy="6858000"/>
          </a:xfrm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 rot="5400000">
            <a:off x="2667001" y="-2665413"/>
            <a:ext cx="6858000" cy="12188825"/>
          </a:xfrm>
          <a:prstGeom prst="rect">
            <a:avLst/>
          </a:prstGeom>
          <a:solidFill>
            <a:srgbClr val="ED7D31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66" tIns="60932" rIns="121866" bIns="60932" anchor="ctr"/>
          <a:lstStyle/>
          <a:p>
            <a:pPr algn="ctr" defTabSz="912495" eaLnBrk="1" hangingPunct="1"/>
            <a:endParaRPr lang="en-US" altLang="zh-CN" sz="900">
              <a:solidFill>
                <a:srgbClr val="FFFFFF"/>
              </a:solidFill>
            </a:endParaRPr>
          </a:p>
        </p:txBody>
      </p:sp>
      <p:pic>
        <p:nvPicPr>
          <p:cNvPr id="12292" name="Group 468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920750"/>
            <a:ext cx="204311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4913313" y="3995738"/>
            <a:ext cx="2033587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CN" altLang="en-US"/>
          </a:p>
        </p:txBody>
      </p:sp>
      <p:sp>
        <p:nvSpPr>
          <p:cNvPr id="12294" name="Text Placeholder 2"/>
          <p:cNvSpPr txBox="1">
            <a:spLocks noChangeArrowheads="1"/>
          </p:cNvSpPr>
          <p:nvPr/>
        </p:nvSpPr>
        <p:spPr bwMode="auto">
          <a:xfrm>
            <a:off x="3355975" y="4016375"/>
            <a:ext cx="55340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我单击此处编辑您要的内容，建议您在展示时采用微软雅黑字体，本模版所有图形线条及其相应素材均可自由编辑、改色、替换。更多使用说明和作品请详阅模版最末的使用手册。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2295" name="Title 1"/>
          <p:cNvSpPr txBox="1">
            <a:spLocks noChangeArrowheads="1"/>
          </p:cNvSpPr>
          <p:nvPr/>
        </p:nvSpPr>
        <p:spPr bwMode="auto">
          <a:xfrm>
            <a:off x="5035272" y="3535363"/>
            <a:ext cx="197513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b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单击编辑标题</a:t>
            </a:r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1752</Words>
  <Application>Microsoft Office PowerPoint</Application>
  <PresentationFormat>宽屏</PresentationFormat>
  <Paragraphs>234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FontAwesome</vt:lpstr>
      <vt:lpstr>Gill Sans</vt:lpstr>
      <vt:lpstr>宋体</vt:lpstr>
      <vt:lpstr>微软雅黑</vt:lpstr>
      <vt:lpstr>Arial</vt:lpstr>
      <vt:lpstr>Calibri</vt:lpstr>
      <vt:lpstr>Calibri Light</vt:lpstr>
      <vt:lpstr>www.2ppt.com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2015-07-28T10:18:00Z</dcterms:created>
  <dcterms:modified xsi:type="dcterms:W3CDTF">2023-01-10T10:26:58Z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8AD90CD9FB4B46198DB1C7DC106E4BB6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